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4.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5.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notesSlides/notesSlide6.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Lst>
  <p:notesMasterIdLst>
    <p:notesMasterId r:id="rId21"/>
  </p:notesMasterIdLst>
  <p:sldIdLst>
    <p:sldId id="256" r:id="rId2"/>
    <p:sldId id="282" r:id="rId3"/>
    <p:sldId id="283" r:id="rId4"/>
    <p:sldId id="266" r:id="rId5"/>
    <p:sldId id="267" r:id="rId6"/>
    <p:sldId id="268" r:id="rId7"/>
    <p:sldId id="269" r:id="rId8"/>
    <p:sldId id="284" r:id="rId9"/>
    <p:sldId id="270" r:id="rId10"/>
    <p:sldId id="271" r:id="rId11"/>
    <p:sldId id="285" r:id="rId12"/>
    <p:sldId id="272" r:id="rId13"/>
    <p:sldId id="273" r:id="rId14"/>
    <p:sldId id="274" r:id="rId15"/>
    <p:sldId id="275" r:id="rId16"/>
    <p:sldId id="286" r:id="rId17"/>
    <p:sldId id="276" r:id="rId18"/>
    <p:sldId id="277" r:id="rId19"/>
    <p:sldId id="287" r:id="rId2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6">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3754"/>
    <a:srgbClr val="BE121A"/>
    <a:srgbClr val="EDAD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3" autoAdjust="0"/>
    <p:restoredTop sz="94660"/>
  </p:normalViewPr>
  <p:slideViewPr>
    <p:cSldViewPr snapToGrid="0" showGuides="1">
      <p:cViewPr varScale="1">
        <p:scale>
          <a:sx n="55" d="100"/>
          <a:sy n="55" d="100"/>
        </p:scale>
        <p:origin x="108" y="246"/>
      </p:cViewPr>
      <p:guideLst>
        <p:guide orient="horz" pos="2136"/>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更多模板请关注：https://haosc.taobao.com</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5F6D025-F0D8-4CCB-9EAE-409D2B32A14B}"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5F6D025-F0D8-4CCB-9EAE-409D2B32A14B}"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5F6D025-F0D8-4CCB-9EAE-409D2B32A14B}" type="slidenum">
              <a:rPr lang="zh-CN" altLang="en-US" smtClean="0"/>
              <a:t>8</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5F6D025-F0D8-4CCB-9EAE-409D2B32A14B}" type="slidenum">
              <a:rPr lang="zh-CN" altLang="en-US" smtClean="0"/>
              <a:t>11</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5F6D025-F0D8-4CCB-9EAE-409D2B32A14B}" type="slidenum">
              <a:rPr lang="zh-CN" altLang="en-US" smtClean="0"/>
              <a:t>16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5F6D025-F0D8-4CCB-9EAE-409D2B32A14B}" type="slidenum">
              <a:rPr lang="zh-CN" altLang="en-US" smtClean="0"/>
              <a:t>19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8E31B576-588A-415E-884F-C936FB93C5E9}"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85512ED-A55D-497B-B564-D952D9D96707}"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E31B576-588A-415E-884F-C936FB93C5E9}"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85512ED-A55D-497B-B564-D952D9D96707}"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E31B576-588A-415E-884F-C936FB93C5E9}"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85512ED-A55D-497B-B564-D952D9D96707}"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E31B576-588A-415E-884F-C936FB93C5E9}"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85512ED-A55D-497B-B564-D952D9D96707}"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8E31B576-588A-415E-884F-C936FB93C5E9}"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85512ED-A55D-497B-B564-D952D9D96707}"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E31B576-588A-415E-884F-C936FB93C5E9}"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85512ED-A55D-497B-B564-D952D9D96707}"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E31B576-588A-415E-884F-C936FB93C5E9}" type="datetimeFigureOut">
              <a:rPr lang="zh-CN" altLang="en-US" smtClean="0"/>
              <a:t>2021/1/6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85512ED-A55D-497B-B564-D952D9D96707}"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E31B576-588A-415E-884F-C936FB93C5E9}"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85512ED-A55D-497B-B564-D952D9D96707}"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E31B576-588A-415E-884F-C936FB93C5E9}"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85512ED-A55D-497B-B564-D952D9D96707}"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8E31B576-588A-415E-884F-C936FB93C5E9}"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85512ED-A55D-497B-B564-D952D9D96707}"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8E31B576-588A-415E-884F-C936FB93C5E9}"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85512ED-A55D-497B-B564-D952D9D96707}"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gs>
            <a:gs pos="90000">
              <a:srgbClr val="EDADBA"/>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31B576-588A-415E-884F-C936FB93C5E9}" type="datetimeFigureOut">
              <a:rPr lang="zh-CN" altLang="en-US" smtClean="0"/>
              <a:t>2021/1/6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5512ED-A55D-497B-B564-D952D9D96707}"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4.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8.png"/><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8" Type="http://schemas.openxmlformats.org/officeDocument/2006/relationships/tags" Target="../tags/tag24.xml"/><Relationship Id="rId3" Type="http://schemas.openxmlformats.org/officeDocument/2006/relationships/tags" Target="../tags/tag19.xml"/><Relationship Id="rId7" Type="http://schemas.openxmlformats.org/officeDocument/2006/relationships/tags" Target="../tags/tag23.xml"/><Relationship Id="rId12" Type="http://schemas.openxmlformats.org/officeDocument/2006/relationships/slideLayout" Target="../slideLayouts/slideLayout2.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tags" Target="../tags/tag22.xml"/><Relationship Id="rId11" Type="http://schemas.openxmlformats.org/officeDocument/2006/relationships/tags" Target="../tags/tag27.xml"/><Relationship Id="rId5" Type="http://schemas.openxmlformats.org/officeDocument/2006/relationships/tags" Target="../tags/tag21.xml"/><Relationship Id="rId10" Type="http://schemas.openxmlformats.org/officeDocument/2006/relationships/tags" Target="../tags/tag26.xml"/><Relationship Id="rId4" Type="http://schemas.openxmlformats.org/officeDocument/2006/relationships/tags" Target="../tags/tag20.xml"/><Relationship Id="rId9" Type="http://schemas.openxmlformats.org/officeDocument/2006/relationships/tags" Target="../tags/tag25.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9.xml"/><Relationship Id="rId1" Type="http://schemas.openxmlformats.org/officeDocument/2006/relationships/tags" Target="../tags/tag28.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32.xml"/><Relationship Id="rId7" Type="http://schemas.openxmlformats.org/officeDocument/2006/relationships/tags" Target="../tags/tag36.xml"/><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tags" Target="../tags/tag35.xml"/><Relationship Id="rId5" Type="http://schemas.openxmlformats.org/officeDocument/2006/relationships/tags" Target="../tags/tag34.xml"/><Relationship Id="rId4" Type="http://schemas.openxmlformats.org/officeDocument/2006/relationships/tags" Target="../tags/tag33.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8.xml"/><Relationship Id="rId1" Type="http://schemas.openxmlformats.org/officeDocument/2006/relationships/tags" Target="../tags/tag37.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tags" Target="../tags/tag1.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xml"/><Relationship Id="rId1" Type="http://schemas.openxmlformats.org/officeDocument/2006/relationships/tags" Target="../tags/tag3.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2" name="组合 1"/>
          <p:cNvGrpSpPr/>
          <p:nvPr/>
        </p:nvGrpSpPr>
        <p:grpSpPr>
          <a:xfrm>
            <a:off x="3234055" y="2439670"/>
            <a:ext cx="5669280" cy="1961352"/>
            <a:chOff x="8166" y="4106"/>
            <a:chExt cx="8928" cy="3089"/>
          </a:xfrm>
        </p:grpSpPr>
        <p:sp>
          <p:nvSpPr>
            <p:cNvPr id="6" name="文本框 5"/>
            <p:cNvSpPr txBox="1"/>
            <p:nvPr/>
          </p:nvSpPr>
          <p:spPr>
            <a:xfrm>
              <a:off x="8166" y="4106"/>
              <a:ext cx="8928" cy="1888"/>
            </a:xfrm>
            <a:prstGeom prst="rect">
              <a:avLst/>
            </a:prstGeom>
            <a:noFill/>
          </p:spPr>
          <p:txBody>
            <a:bodyPr wrap="none" rtlCol="0">
              <a:spAutoFit/>
            </a:bodyPr>
            <a:lstStyle/>
            <a:p>
              <a:r>
                <a:rPr lang="zh-CN" altLang="en-US" sz="7200" b="1" dirty="0">
                  <a:gradFill flip="none" rotWithShape="1">
                    <a:gsLst>
                      <a:gs pos="33000">
                        <a:srgbClr val="ED3754"/>
                      </a:gs>
                      <a:gs pos="100000">
                        <a:srgbClr val="EDADBA"/>
                      </a:gs>
                    </a:gsLst>
                    <a:lin ang="2700000" scaled="1"/>
                    <a:tileRect/>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浪漫婚礼策划</a:t>
              </a:r>
            </a:p>
          </p:txBody>
        </p:sp>
        <p:sp>
          <p:nvSpPr>
            <p:cNvPr id="7" name="文本框 6"/>
            <p:cNvSpPr txBox="1"/>
            <p:nvPr/>
          </p:nvSpPr>
          <p:spPr>
            <a:xfrm>
              <a:off x="8706" y="5934"/>
              <a:ext cx="7935" cy="533"/>
            </a:xfrm>
            <a:prstGeom prst="rect">
              <a:avLst/>
            </a:prstGeom>
            <a:noFill/>
          </p:spPr>
          <p:txBody>
            <a:bodyPr wrap="none">
              <a:spAutoFit/>
            </a:bodyPr>
            <a:lstStyle/>
            <a:p>
              <a:pPr algn="ctr">
                <a:defRPr/>
              </a:pPr>
              <a:r>
                <a:rPr lang="en-US" altLang="zh-CN" sz="1600" dirty="0">
                  <a:solidFill>
                    <a:srgbClr val="ED3754"/>
                  </a:solidFill>
                  <a:latin typeface="微软雅黑" panose="020B0503020204020204" pitchFamily="34" charset="-122"/>
                  <a:ea typeface="微软雅黑" panose="020B0503020204020204" pitchFamily="34" charset="-122"/>
                </a:rPr>
                <a:t>LOREM IPSUM DOLOR SIT AMET CONSECTETUER</a:t>
              </a:r>
            </a:p>
          </p:txBody>
        </p:sp>
        <p:cxnSp>
          <p:nvCxnSpPr>
            <p:cNvPr id="8" name="直接连接符 7"/>
            <p:cNvCxnSpPr/>
            <p:nvPr/>
          </p:nvCxnSpPr>
          <p:spPr>
            <a:xfrm>
              <a:off x="8461" y="5914"/>
              <a:ext cx="8425"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9" name="矩形 8"/>
            <p:cNvSpPr>
              <a:spLocks noChangeArrowheads="1"/>
            </p:cNvSpPr>
            <p:nvPr/>
          </p:nvSpPr>
          <p:spPr bwMode="auto">
            <a:xfrm>
              <a:off x="9432" y="6565"/>
              <a:ext cx="3080" cy="630"/>
            </a:xfrm>
            <a:prstGeom prst="rect">
              <a:avLst/>
            </a:prstGeom>
            <a:solidFill>
              <a:srgbClr val="ED3754"/>
            </a:solidFill>
            <a:ln>
              <a:noFill/>
            </a:ln>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000">
                  <a:solidFill>
                    <a:schemeClr val="bg1">
                      <a:lumMod val="95000"/>
                    </a:schemeClr>
                  </a:solidFill>
                  <a:latin typeface="微软雅黑" panose="020B0503020204020204" pitchFamily="34" charset="-122"/>
                  <a:ea typeface="微软雅黑" panose="020B0503020204020204" pitchFamily="34" charset="-122"/>
                </a:rPr>
                <a:t>策划人：</a:t>
              </a:r>
              <a:r>
                <a:rPr lang="en-US" altLang="zh-CN" sz="2000">
                  <a:solidFill>
                    <a:schemeClr val="bg1">
                      <a:lumMod val="95000"/>
                    </a:schemeClr>
                  </a:solidFill>
                  <a:latin typeface="微软雅黑" panose="020B0503020204020204" pitchFamily="34" charset="-122"/>
                  <a:ea typeface="微软雅黑" panose="020B0503020204020204" pitchFamily="34" charset="-122"/>
                </a:rPr>
                <a:t>xiazaii</a:t>
              </a:r>
              <a:endParaRPr lang="zh-CN" altLang="en-US" sz="200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10" name="矩形 9"/>
            <p:cNvSpPr>
              <a:spLocks noChangeArrowheads="1"/>
            </p:cNvSpPr>
            <p:nvPr/>
          </p:nvSpPr>
          <p:spPr bwMode="auto">
            <a:xfrm>
              <a:off x="12875" y="6565"/>
              <a:ext cx="2851" cy="628"/>
            </a:xfrm>
            <a:prstGeom prst="rect">
              <a:avLst/>
            </a:prstGeom>
            <a:solidFill>
              <a:srgbClr val="ED3754"/>
            </a:solidFill>
            <a:ln>
              <a:noFill/>
            </a:ln>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000" dirty="0">
                  <a:solidFill>
                    <a:schemeClr val="bg1">
                      <a:lumMod val="95000"/>
                    </a:schemeClr>
                  </a:solidFill>
                  <a:latin typeface="微软雅黑" panose="020B0503020204020204" pitchFamily="34" charset="-122"/>
                  <a:ea typeface="微软雅黑" panose="020B0503020204020204" pitchFamily="34" charset="-122"/>
                </a:rPr>
                <a:t>时间：</a:t>
              </a:r>
              <a:r>
                <a:rPr lang="en-US" altLang="zh-CN" sz="2000" dirty="0">
                  <a:solidFill>
                    <a:schemeClr val="bg1">
                      <a:lumMod val="95000"/>
                    </a:schemeClr>
                  </a:solidFill>
                  <a:latin typeface="微软雅黑" panose="020B0503020204020204" pitchFamily="34" charset="-122"/>
                  <a:ea typeface="微软雅黑" panose="020B0503020204020204" pitchFamily="34" charset="-122"/>
                </a:rPr>
                <a:t>202X</a:t>
              </a:r>
              <a:r>
                <a:rPr lang="zh-CN" altLang="zh-CN" sz="2000" dirty="0">
                  <a:solidFill>
                    <a:schemeClr val="bg1">
                      <a:lumMod val="95000"/>
                    </a:schemeClr>
                  </a:solidFill>
                  <a:latin typeface="微软雅黑" panose="020B0503020204020204" pitchFamily="34" charset="-122"/>
                  <a:ea typeface="微软雅黑" panose="020B0503020204020204" pitchFamily="34" charset="-122"/>
                </a:rPr>
                <a:t>年</a:t>
              </a: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图文框 3"/>
          <p:cNvSpPr/>
          <p:nvPr/>
        </p:nvSpPr>
        <p:spPr>
          <a:xfrm>
            <a:off x="0" y="0"/>
            <a:ext cx="12192000" cy="6858000"/>
          </a:xfrm>
          <a:prstGeom prst="frame">
            <a:avLst>
              <a:gd name="adj1" fmla="val 709"/>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solidFill>
                <a:schemeClr val="tx1"/>
              </a:solidFill>
              <a:latin typeface="宋体" panose="02010600030101010101" pitchFamily="2" charset="-122"/>
              <a:ea typeface="宋体" panose="02010600030101010101" pitchFamily="2" charset="-122"/>
            </a:endParaRPr>
          </a:p>
        </p:txBody>
      </p:sp>
      <p:sp>
        <p:nvSpPr>
          <p:cNvPr id="5" name="MH_Number_1"/>
          <p:cNvSpPr/>
          <p:nvPr>
            <p:custDataLst>
              <p:tags r:id="rId1"/>
            </p:custDataLst>
          </p:nvPr>
        </p:nvSpPr>
        <p:spPr>
          <a:xfrm>
            <a:off x="136525" y="120650"/>
            <a:ext cx="498475" cy="498475"/>
          </a:xfrm>
          <a:prstGeom prst="roundRect">
            <a:avLst/>
          </a:prstGeom>
          <a:solidFill>
            <a:srgbClr val="EE4F6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en-US" altLang="zh-CN" sz="280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02</a:t>
            </a:r>
            <a:endParaRPr lang="zh-CN" altLang="en-US" sz="280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6" name="MH_Entry_1"/>
          <p:cNvSpPr/>
          <p:nvPr>
            <p:custDataLst>
              <p:tags r:id="rId2"/>
            </p:custDataLst>
          </p:nvPr>
        </p:nvSpPr>
        <p:spPr>
          <a:xfrm>
            <a:off x="742950" y="120650"/>
            <a:ext cx="3663950" cy="498475"/>
          </a:xfrm>
          <a:prstGeom prst="roundRect">
            <a:avLst/>
          </a:prstGeom>
          <a:noFill/>
          <a:ln>
            <a:solidFill>
              <a:srgbClr val="EE4F6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sz="2400" spc="200" dirty="0">
                <a:solidFill>
                  <a:schemeClr val="tx1"/>
                </a:solidFill>
                <a:latin typeface="微软雅黑" panose="020B0503020204020204" pitchFamily="34" charset="-122"/>
                <a:ea typeface="微软雅黑" panose="020B0503020204020204" pitchFamily="34" charset="-122"/>
              </a:rPr>
              <a:t>请在此处输入您的标题</a:t>
            </a:r>
          </a:p>
        </p:txBody>
      </p:sp>
      <p:sp>
        <p:nvSpPr>
          <p:cNvPr id="7" name="Freeform 8"/>
          <p:cNvSpPr/>
          <p:nvPr/>
        </p:nvSpPr>
        <p:spPr bwMode="auto">
          <a:xfrm>
            <a:off x="6632212" y="5210176"/>
            <a:ext cx="4514850" cy="900112"/>
          </a:xfrm>
          <a:custGeom>
            <a:avLst/>
            <a:gdLst>
              <a:gd name="T0" fmla="*/ 1064 w 1064"/>
              <a:gd name="T1" fmla="*/ 172 h 212"/>
              <a:gd name="T2" fmla="*/ 1024 w 1064"/>
              <a:gd name="T3" fmla="*/ 212 h 212"/>
              <a:gd name="T4" fmla="*/ 41 w 1064"/>
              <a:gd name="T5" fmla="*/ 212 h 212"/>
              <a:gd name="T6" fmla="*/ 0 w 1064"/>
              <a:gd name="T7" fmla="*/ 172 h 212"/>
              <a:gd name="T8" fmla="*/ 0 w 1064"/>
              <a:gd name="T9" fmla="*/ 41 h 212"/>
              <a:gd name="T10" fmla="*/ 41 w 1064"/>
              <a:gd name="T11" fmla="*/ 0 h 212"/>
              <a:gd name="T12" fmla="*/ 1024 w 1064"/>
              <a:gd name="T13" fmla="*/ 0 h 212"/>
              <a:gd name="T14" fmla="*/ 1064 w 1064"/>
              <a:gd name="T15" fmla="*/ 41 h 212"/>
              <a:gd name="T16" fmla="*/ 1064 w 1064"/>
              <a:gd name="T17" fmla="*/ 172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4" h="212">
                <a:moveTo>
                  <a:pt x="1064" y="172"/>
                </a:moveTo>
                <a:cubicBezTo>
                  <a:pt x="1064" y="194"/>
                  <a:pt x="1046" y="212"/>
                  <a:pt x="1024" y="212"/>
                </a:cubicBezTo>
                <a:cubicBezTo>
                  <a:pt x="41" y="212"/>
                  <a:pt x="41" y="212"/>
                  <a:pt x="41" y="212"/>
                </a:cubicBezTo>
                <a:cubicBezTo>
                  <a:pt x="19" y="212"/>
                  <a:pt x="0" y="194"/>
                  <a:pt x="0" y="172"/>
                </a:cubicBezTo>
                <a:cubicBezTo>
                  <a:pt x="0" y="41"/>
                  <a:pt x="0" y="41"/>
                  <a:pt x="0" y="41"/>
                </a:cubicBezTo>
                <a:cubicBezTo>
                  <a:pt x="0" y="19"/>
                  <a:pt x="19" y="0"/>
                  <a:pt x="41" y="0"/>
                </a:cubicBezTo>
                <a:cubicBezTo>
                  <a:pt x="1024" y="0"/>
                  <a:pt x="1024" y="0"/>
                  <a:pt x="1024" y="0"/>
                </a:cubicBezTo>
                <a:cubicBezTo>
                  <a:pt x="1046" y="0"/>
                  <a:pt x="1064" y="19"/>
                  <a:pt x="1064" y="41"/>
                </a:cubicBezTo>
                <a:lnTo>
                  <a:pt x="1064" y="172"/>
                </a:lnTo>
                <a:close/>
              </a:path>
            </a:pathLst>
          </a:custGeom>
          <a:solidFill>
            <a:schemeClr val="bg1">
              <a:lumMod val="85000"/>
            </a:schemeClr>
          </a:solidFill>
          <a:ln>
            <a:noFill/>
          </a:ln>
        </p:spPr>
        <p:txBody>
          <a:bodyPr/>
          <a:lstStyle/>
          <a:p>
            <a:pPr>
              <a:defRPr/>
            </a:pPr>
            <a:endParaRPr lang="zh-CN" altLang="en-US"/>
          </a:p>
        </p:txBody>
      </p:sp>
      <p:sp>
        <p:nvSpPr>
          <p:cNvPr id="8" name="Freeform 8"/>
          <p:cNvSpPr/>
          <p:nvPr/>
        </p:nvSpPr>
        <p:spPr bwMode="auto">
          <a:xfrm>
            <a:off x="6632212" y="3857626"/>
            <a:ext cx="4514850" cy="900112"/>
          </a:xfrm>
          <a:custGeom>
            <a:avLst/>
            <a:gdLst>
              <a:gd name="T0" fmla="*/ 1064 w 1064"/>
              <a:gd name="T1" fmla="*/ 172 h 212"/>
              <a:gd name="T2" fmla="*/ 1024 w 1064"/>
              <a:gd name="T3" fmla="*/ 212 h 212"/>
              <a:gd name="T4" fmla="*/ 41 w 1064"/>
              <a:gd name="T5" fmla="*/ 212 h 212"/>
              <a:gd name="T6" fmla="*/ 0 w 1064"/>
              <a:gd name="T7" fmla="*/ 172 h 212"/>
              <a:gd name="T8" fmla="*/ 0 w 1064"/>
              <a:gd name="T9" fmla="*/ 41 h 212"/>
              <a:gd name="T10" fmla="*/ 41 w 1064"/>
              <a:gd name="T11" fmla="*/ 0 h 212"/>
              <a:gd name="T12" fmla="*/ 1024 w 1064"/>
              <a:gd name="T13" fmla="*/ 0 h 212"/>
              <a:gd name="T14" fmla="*/ 1064 w 1064"/>
              <a:gd name="T15" fmla="*/ 41 h 212"/>
              <a:gd name="T16" fmla="*/ 1064 w 1064"/>
              <a:gd name="T17" fmla="*/ 172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4" h="212">
                <a:moveTo>
                  <a:pt x="1064" y="172"/>
                </a:moveTo>
                <a:cubicBezTo>
                  <a:pt x="1064" y="194"/>
                  <a:pt x="1046" y="212"/>
                  <a:pt x="1024" y="212"/>
                </a:cubicBezTo>
                <a:cubicBezTo>
                  <a:pt x="41" y="212"/>
                  <a:pt x="41" y="212"/>
                  <a:pt x="41" y="212"/>
                </a:cubicBezTo>
                <a:cubicBezTo>
                  <a:pt x="19" y="212"/>
                  <a:pt x="0" y="194"/>
                  <a:pt x="0" y="172"/>
                </a:cubicBezTo>
                <a:cubicBezTo>
                  <a:pt x="0" y="41"/>
                  <a:pt x="0" y="41"/>
                  <a:pt x="0" y="41"/>
                </a:cubicBezTo>
                <a:cubicBezTo>
                  <a:pt x="0" y="19"/>
                  <a:pt x="19" y="0"/>
                  <a:pt x="41" y="0"/>
                </a:cubicBezTo>
                <a:cubicBezTo>
                  <a:pt x="1024" y="0"/>
                  <a:pt x="1024" y="0"/>
                  <a:pt x="1024" y="0"/>
                </a:cubicBezTo>
                <a:cubicBezTo>
                  <a:pt x="1046" y="0"/>
                  <a:pt x="1064" y="19"/>
                  <a:pt x="1064" y="41"/>
                </a:cubicBezTo>
                <a:lnTo>
                  <a:pt x="1064" y="172"/>
                </a:lnTo>
                <a:close/>
              </a:path>
            </a:pathLst>
          </a:custGeom>
          <a:solidFill>
            <a:schemeClr val="bg1">
              <a:lumMod val="85000"/>
            </a:schemeClr>
          </a:solidFill>
          <a:ln>
            <a:noFill/>
          </a:ln>
        </p:spPr>
        <p:txBody>
          <a:bodyPr/>
          <a:lstStyle/>
          <a:p>
            <a:pPr>
              <a:defRPr/>
            </a:pPr>
            <a:endParaRPr lang="zh-CN" altLang="en-US"/>
          </a:p>
        </p:txBody>
      </p:sp>
      <p:sp>
        <p:nvSpPr>
          <p:cNvPr id="9" name="Freeform 11"/>
          <p:cNvSpPr/>
          <p:nvPr/>
        </p:nvSpPr>
        <p:spPr bwMode="auto">
          <a:xfrm>
            <a:off x="6625862" y="2522538"/>
            <a:ext cx="4513262" cy="900113"/>
          </a:xfrm>
          <a:custGeom>
            <a:avLst/>
            <a:gdLst>
              <a:gd name="T0" fmla="*/ 1064 w 1064"/>
              <a:gd name="T1" fmla="*/ 172 h 212"/>
              <a:gd name="T2" fmla="*/ 1024 w 1064"/>
              <a:gd name="T3" fmla="*/ 212 h 212"/>
              <a:gd name="T4" fmla="*/ 41 w 1064"/>
              <a:gd name="T5" fmla="*/ 212 h 212"/>
              <a:gd name="T6" fmla="*/ 0 w 1064"/>
              <a:gd name="T7" fmla="*/ 172 h 212"/>
              <a:gd name="T8" fmla="*/ 0 w 1064"/>
              <a:gd name="T9" fmla="*/ 41 h 212"/>
              <a:gd name="T10" fmla="*/ 41 w 1064"/>
              <a:gd name="T11" fmla="*/ 0 h 212"/>
              <a:gd name="T12" fmla="*/ 1024 w 1064"/>
              <a:gd name="T13" fmla="*/ 0 h 212"/>
              <a:gd name="T14" fmla="*/ 1064 w 1064"/>
              <a:gd name="T15" fmla="*/ 41 h 212"/>
              <a:gd name="T16" fmla="*/ 1064 w 1064"/>
              <a:gd name="T17" fmla="*/ 172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4" h="212">
                <a:moveTo>
                  <a:pt x="1064" y="172"/>
                </a:moveTo>
                <a:cubicBezTo>
                  <a:pt x="1064" y="194"/>
                  <a:pt x="1046" y="212"/>
                  <a:pt x="1024" y="212"/>
                </a:cubicBezTo>
                <a:cubicBezTo>
                  <a:pt x="41" y="212"/>
                  <a:pt x="41" y="212"/>
                  <a:pt x="41" y="212"/>
                </a:cubicBezTo>
                <a:cubicBezTo>
                  <a:pt x="19" y="212"/>
                  <a:pt x="0" y="194"/>
                  <a:pt x="0" y="172"/>
                </a:cubicBezTo>
                <a:cubicBezTo>
                  <a:pt x="0" y="41"/>
                  <a:pt x="0" y="41"/>
                  <a:pt x="0" y="41"/>
                </a:cubicBezTo>
                <a:cubicBezTo>
                  <a:pt x="0" y="19"/>
                  <a:pt x="19" y="0"/>
                  <a:pt x="41" y="0"/>
                </a:cubicBezTo>
                <a:cubicBezTo>
                  <a:pt x="1024" y="0"/>
                  <a:pt x="1024" y="0"/>
                  <a:pt x="1024" y="0"/>
                </a:cubicBezTo>
                <a:cubicBezTo>
                  <a:pt x="1046" y="0"/>
                  <a:pt x="1064" y="19"/>
                  <a:pt x="1064" y="41"/>
                </a:cubicBezTo>
                <a:lnTo>
                  <a:pt x="1064" y="172"/>
                </a:lnTo>
                <a:close/>
              </a:path>
            </a:pathLst>
          </a:custGeom>
          <a:solidFill>
            <a:schemeClr val="bg1">
              <a:lumMod val="85000"/>
            </a:schemeClr>
          </a:solidFill>
          <a:ln>
            <a:noFill/>
          </a:ln>
        </p:spPr>
        <p:txBody>
          <a:bodyPr/>
          <a:lstStyle/>
          <a:p>
            <a:pPr>
              <a:defRPr/>
            </a:pPr>
            <a:endParaRPr lang="zh-CN" altLang="en-US"/>
          </a:p>
        </p:txBody>
      </p:sp>
      <p:sp>
        <p:nvSpPr>
          <p:cNvPr id="10" name="Freeform 14"/>
          <p:cNvSpPr/>
          <p:nvPr/>
        </p:nvSpPr>
        <p:spPr bwMode="auto">
          <a:xfrm>
            <a:off x="6629037" y="1130301"/>
            <a:ext cx="4513262" cy="900112"/>
          </a:xfrm>
          <a:custGeom>
            <a:avLst/>
            <a:gdLst>
              <a:gd name="T0" fmla="*/ 1064 w 1064"/>
              <a:gd name="T1" fmla="*/ 172 h 212"/>
              <a:gd name="T2" fmla="*/ 1024 w 1064"/>
              <a:gd name="T3" fmla="*/ 212 h 212"/>
              <a:gd name="T4" fmla="*/ 41 w 1064"/>
              <a:gd name="T5" fmla="*/ 212 h 212"/>
              <a:gd name="T6" fmla="*/ 0 w 1064"/>
              <a:gd name="T7" fmla="*/ 172 h 212"/>
              <a:gd name="T8" fmla="*/ 0 w 1064"/>
              <a:gd name="T9" fmla="*/ 41 h 212"/>
              <a:gd name="T10" fmla="*/ 41 w 1064"/>
              <a:gd name="T11" fmla="*/ 0 h 212"/>
              <a:gd name="T12" fmla="*/ 1024 w 1064"/>
              <a:gd name="T13" fmla="*/ 0 h 212"/>
              <a:gd name="T14" fmla="*/ 1064 w 1064"/>
              <a:gd name="T15" fmla="*/ 41 h 212"/>
              <a:gd name="T16" fmla="*/ 1064 w 1064"/>
              <a:gd name="T17" fmla="*/ 172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4" h="212">
                <a:moveTo>
                  <a:pt x="1064" y="172"/>
                </a:moveTo>
                <a:cubicBezTo>
                  <a:pt x="1064" y="194"/>
                  <a:pt x="1046" y="212"/>
                  <a:pt x="1024" y="212"/>
                </a:cubicBezTo>
                <a:cubicBezTo>
                  <a:pt x="41" y="212"/>
                  <a:pt x="41" y="212"/>
                  <a:pt x="41" y="212"/>
                </a:cubicBezTo>
                <a:cubicBezTo>
                  <a:pt x="19" y="212"/>
                  <a:pt x="0" y="194"/>
                  <a:pt x="0" y="172"/>
                </a:cubicBezTo>
                <a:cubicBezTo>
                  <a:pt x="0" y="41"/>
                  <a:pt x="0" y="41"/>
                  <a:pt x="0" y="41"/>
                </a:cubicBezTo>
                <a:cubicBezTo>
                  <a:pt x="0" y="19"/>
                  <a:pt x="19" y="0"/>
                  <a:pt x="41" y="0"/>
                </a:cubicBezTo>
                <a:cubicBezTo>
                  <a:pt x="1024" y="0"/>
                  <a:pt x="1024" y="0"/>
                  <a:pt x="1024" y="0"/>
                </a:cubicBezTo>
                <a:cubicBezTo>
                  <a:pt x="1046" y="0"/>
                  <a:pt x="1064" y="19"/>
                  <a:pt x="1064" y="41"/>
                </a:cubicBezTo>
                <a:lnTo>
                  <a:pt x="1064" y="172"/>
                </a:lnTo>
                <a:close/>
              </a:path>
            </a:pathLst>
          </a:custGeom>
          <a:solidFill>
            <a:schemeClr val="bg1">
              <a:lumMod val="85000"/>
            </a:schemeClr>
          </a:solidFill>
          <a:ln>
            <a:noFill/>
          </a:ln>
        </p:spPr>
        <p:txBody>
          <a:bodyPr/>
          <a:lstStyle/>
          <a:p>
            <a:pPr>
              <a:defRPr/>
            </a:pPr>
            <a:endParaRPr lang="zh-CN" altLang="en-US"/>
          </a:p>
        </p:txBody>
      </p:sp>
      <p:grpSp>
        <p:nvGrpSpPr>
          <p:cNvPr id="11" name="组合 10"/>
          <p:cNvGrpSpPr/>
          <p:nvPr/>
        </p:nvGrpSpPr>
        <p:grpSpPr>
          <a:xfrm>
            <a:off x="10464438" y="1347673"/>
            <a:ext cx="373063" cy="454026"/>
            <a:chOff x="5969001" y="1333500"/>
            <a:chExt cx="373063" cy="454026"/>
          </a:xfrm>
          <a:solidFill>
            <a:schemeClr val="bg1"/>
          </a:solidFill>
        </p:grpSpPr>
        <p:sp>
          <p:nvSpPr>
            <p:cNvPr id="12" name="Oval 17"/>
            <p:cNvSpPr>
              <a:spLocks noChangeArrowheads="1"/>
            </p:cNvSpPr>
            <p:nvPr/>
          </p:nvSpPr>
          <p:spPr bwMode="auto">
            <a:xfrm>
              <a:off x="6065838" y="1333500"/>
              <a:ext cx="169863" cy="22383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13" name="Freeform 18"/>
            <p:cNvSpPr/>
            <p:nvPr/>
          </p:nvSpPr>
          <p:spPr bwMode="auto">
            <a:xfrm>
              <a:off x="5969001" y="1566863"/>
              <a:ext cx="373063" cy="220663"/>
            </a:xfrm>
            <a:custGeom>
              <a:avLst/>
              <a:gdLst>
                <a:gd name="T0" fmla="*/ 58 w 88"/>
                <a:gd name="T1" fmla="*/ 0 h 52"/>
                <a:gd name="T2" fmla="*/ 48 w 88"/>
                <a:gd name="T3" fmla="*/ 17 h 52"/>
                <a:gd name="T4" fmla="*/ 48 w 88"/>
                <a:gd name="T5" fmla="*/ 17 h 52"/>
                <a:gd name="T6" fmla="*/ 48 w 88"/>
                <a:gd name="T7" fmla="*/ 3 h 52"/>
                <a:gd name="T8" fmla="*/ 49 w 88"/>
                <a:gd name="T9" fmla="*/ 2 h 52"/>
                <a:gd name="T10" fmla="*/ 44 w 88"/>
                <a:gd name="T11" fmla="*/ 0 h 52"/>
                <a:gd name="T12" fmla="*/ 39 w 88"/>
                <a:gd name="T13" fmla="*/ 2 h 52"/>
                <a:gd name="T14" fmla="*/ 41 w 88"/>
                <a:gd name="T15" fmla="*/ 3 h 52"/>
                <a:gd name="T16" fmla="*/ 41 w 88"/>
                <a:gd name="T17" fmla="*/ 17 h 52"/>
                <a:gd name="T18" fmla="*/ 39 w 88"/>
                <a:gd name="T19" fmla="*/ 17 h 52"/>
                <a:gd name="T20" fmla="*/ 30 w 88"/>
                <a:gd name="T21" fmla="*/ 0 h 52"/>
                <a:gd name="T22" fmla="*/ 0 w 88"/>
                <a:gd name="T23" fmla="*/ 22 h 52"/>
                <a:gd name="T24" fmla="*/ 0 w 88"/>
                <a:gd name="T25" fmla="*/ 22 h 52"/>
                <a:gd name="T26" fmla="*/ 0 w 88"/>
                <a:gd name="T27" fmla="*/ 52 h 52"/>
                <a:gd name="T28" fmla="*/ 88 w 88"/>
                <a:gd name="T29" fmla="*/ 52 h 52"/>
                <a:gd name="T30" fmla="*/ 88 w 88"/>
                <a:gd name="T31" fmla="*/ 22 h 52"/>
                <a:gd name="T32" fmla="*/ 88 w 88"/>
                <a:gd name="T33" fmla="*/ 22 h 52"/>
                <a:gd name="T34" fmla="*/ 58 w 88"/>
                <a:gd name="T35"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8" h="52">
                  <a:moveTo>
                    <a:pt x="58" y="0"/>
                  </a:moveTo>
                  <a:cubicBezTo>
                    <a:pt x="48" y="17"/>
                    <a:pt x="48" y="17"/>
                    <a:pt x="48" y="17"/>
                  </a:cubicBezTo>
                  <a:cubicBezTo>
                    <a:pt x="48" y="17"/>
                    <a:pt x="48" y="17"/>
                    <a:pt x="48" y="17"/>
                  </a:cubicBezTo>
                  <a:cubicBezTo>
                    <a:pt x="48" y="3"/>
                    <a:pt x="48" y="3"/>
                    <a:pt x="48" y="3"/>
                  </a:cubicBezTo>
                  <a:cubicBezTo>
                    <a:pt x="49" y="3"/>
                    <a:pt x="49" y="2"/>
                    <a:pt x="49" y="2"/>
                  </a:cubicBezTo>
                  <a:cubicBezTo>
                    <a:pt x="49" y="1"/>
                    <a:pt x="47" y="0"/>
                    <a:pt x="44" y="0"/>
                  </a:cubicBezTo>
                  <a:cubicBezTo>
                    <a:pt x="41" y="0"/>
                    <a:pt x="39" y="1"/>
                    <a:pt x="39" y="2"/>
                  </a:cubicBezTo>
                  <a:cubicBezTo>
                    <a:pt x="39" y="2"/>
                    <a:pt x="40" y="3"/>
                    <a:pt x="41" y="3"/>
                  </a:cubicBezTo>
                  <a:cubicBezTo>
                    <a:pt x="41" y="17"/>
                    <a:pt x="41" y="17"/>
                    <a:pt x="41" y="17"/>
                  </a:cubicBezTo>
                  <a:cubicBezTo>
                    <a:pt x="39" y="17"/>
                    <a:pt x="39" y="17"/>
                    <a:pt x="39" y="17"/>
                  </a:cubicBezTo>
                  <a:cubicBezTo>
                    <a:pt x="30" y="0"/>
                    <a:pt x="30" y="0"/>
                    <a:pt x="30" y="0"/>
                  </a:cubicBezTo>
                  <a:cubicBezTo>
                    <a:pt x="14" y="3"/>
                    <a:pt x="3" y="12"/>
                    <a:pt x="0" y="22"/>
                  </a:cubicBezTo>
                  <a:cubicBezTo>
                    <a:pt x="0" y="22"/>
                    <a:pt x="0" y="22"/>
                    <a:pt x="0" y="22"/>
                  </a:cubicBezTo>
                  <a:cubicBezTo>
                    <a:pt x="0" y="52"/>
                    <a:pt x="0" y="52"/>
                    <a:pt x="0" y="52"/>
                  </a:cubicBezTo>
                  <a:cubicBezTo>
                    <a:pt x="88" y="52"/>
                    <a:pt x="88" y="52"/>
                    <a:pt x="88" y="52"/>
                  </a:cubicBezTo>
                  <a:cubicBezTo>
                    <a:pt x="88" y="22"/>
                    <a:pt x="88" y="22"/>
                    <a:pt x="88" y="22"/>
                  </a:cubicBezTo>
                  <a:cubicBezTo>
                    <a:pt x="88" y="22"/>
                    <a:pt x="88" y="22"/>
                    <a:pt x="88" y="22"/>
                  </a:cubicBezTo>
                  <a:cubicBezTo>
                    <a:pt x="85" y="12"/>
                    <a:pt x="73" y="3"/>
                    <a:pt x="5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grpSp>
      <p:grpSp>
        <p:nvGrpSpPr>
          <p:cNvPr id="14" name="组合 13"/>
          <p:cNvGrpSpPr/>
          <p:nvPr/>
        </p:nvGrpSpPr>
        <p:grpSpPr>
          <a:xfrm>
            <a:off x="10448081" y="2709748"/>
            <a:ext cx="360363" cy="496888"/>
            <a:chOff x="5489576" y="2695575"/>
            <a:chExt cx="360363" cy="496888"/>
          </a:xfrm>
          <a:solidFill>
            <a:schemeClr val="bg1"/>
          </a:solidFill>
        </p:grpSpPr>
        <p:sp>
          <p:nvSpPr>
            <p:cNvPr id="15" name="Rectangle 19"/>
            <p:cNvSpPr>
              <a:spLocks noChangeArrowheads="1"/>
            </p:cNvSpPr>
            <p:nvPr/>
          </p:nvSpPr>
          <p:spPr bwMode="auto">
            <a:xfrm>
              <a:off x="5489576" y="2959100"/>
              <a:ext cx="93663" cy="2333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p>
          </p:txBody>
        </p:sp>
        <p:sp>
          <p:nvSpPr>
            <p:cNvPr id="16" name="Rectangle 20"/>
            <p:cNvSpPr>
              <a:spLocks noChangeArrowheads="1"/>
            </p:cNvSpPr>
            <p:nvPr/>
          </p:nvSpPr>
          <p:spPr bwMode="auto">
            <a:xfrm>
              <a:off x="5624513" y="2911475"/>
              <a:ext cx="93663" cy="2809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p>
          </p:txBody>
        </p:sp>
        <p:sp>
          <p:nvSpPr>
            <p:cNvPr id="17" name="Rectangle 21"/>
            <p:cNvSpPr>
              <a:spLocks noChangeArrowheads="1"/>
            </p:cNvSpPr>
            <p:nvPr/>
          </p:nvSpPr>
          <p:spPr bwMode="auto">
            <a:xfrm>
              <a:off x="5756276" y="2852738"/>
              <a:ext cx="93663" cy="3397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p>
          </p:txBody>
        </p:sp>
        <p:sp>
          <p:nvSpPr>
            <p:cNvPr id="18" name="Freeform 22"/>
            <p:cNvSpPr/>
            <p:nvPr/>
          </p:nvSpPr>
          <p:spPr bwMode="auto">
            <a:xfrm>
              <a:off x="5489576" y="2763838"/>
              <a:ext cx="309563" cy="173038"/>
            </a:xfrm>
            <a:custGeom>
              <a:avLst/>
              <a:gdLst>
                <a:gd name="T0" fmla="*/ 0 w 73"/>
                <a:gd name="T1" fmla="*/ 41 h 41"/>
                <a:gd name="T2" fmla="*/ 0 w 73"/>
                <a:gd name="T3" fmla="*/ 37 h 41"/>
                <a:gd name="T4" fmla="*/ 71 w 73"/>
                <a:gd name="T5" fmla="*/ 0 h 41"/>
                <a:gd name="T6" fmla="*/ 73 w 73"/>
                <a:gd name="T7" fmla="*/ 3 h 41"/>
                <a:gd name="T8" fmla="*/ 0 w 73"/>
                <a:gd name="T9" fmla="*/ 41 h 41"/>
              </a:gdLst>
              <a:ahLst/>
              <a:cxnLst>
                <a:cxn ang="0">
                  <a:pos x="T0" y="T1"/>
                </a:cxn>
                <a:cxn ang="0">
                  <a:pos x="T2" y="T3"/>
                </a:cxn>
                <a:cxn ang="0">
                  <a:pos x="T4" y="T5"/>
                </a:cxn>
                <a:cxn ang="0">
                  <a:pos x="T6" y="T7"/>
                </a:cxn>
                <a:cxn ang="0">
                  <a:pos x="T8" y="T9"/>
                </a:cxn>
              </a:cxnLst>
              <a:rect l="0" t="0" r="r" b="b"/>
              <a:pathLst>
                <a:path w="73" h="41">
                  <a:moveTo>
                    <a:pt x="0" y="41"/>
                  </a:moveTo>
                  <a:cubicBezTo>
                    <a:pt x="0" y="37"/>
                    <a:pt x="0" y="37"/>
                    <a:pt x="0" y="37"/>
                  </a:cubicBezTo>
                  <a:cubicBezTo>
                    <a:pt x="0" y="37"/>
                    <a:pt x="40" y="37"/>
                    <a:pt x="71" y="0"/>
                  </a:cubicBezTo>
                  <a:cubicBezTo>
                    <a:pt x="73" y="3"/>
                    <a:pt x="73" y="3"/>
                    <a:pt x="73" y="3"/>
                  </a:cubicBezTo>
                  <a:cubicBezTo>
                    <a:pt x="41" y="40"/>
                    <a:pt x="0" y="41"/>
                    <a:pt x="0"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19" name="Freeform 23"/>
            <p:cNvSpPr/>
            <p:nvPr/>
          </p:nvSpPr>
          <p:spPr bwMode="auto">
            <a:xfrm>
              <a:off x="5713413" y="2695575"/>
              <a:ext cx="136525" cy="147638"/>
            </a:xfrm>
            <a:custGeom>
              <a:avLst/>
              <a:gdLst>
                <a:gd name="T0" fmla="*/ 32 w 32"/>
                <a:gd name="T1" fmla="*/ 0 h 35"/>
                <a:gd name="T2" fmla="*/ 27 w 32"/>
                <a:gd name="T3" fmla="*/ 35 h 35"/>
                <a:gd name="T4" fmla="*/ 17 w 32"/>
                <a:gd name="T5" fmla="*/ 20 h 35"/>
                <a:gd name="T6" fmla="*/ 0 w 32"/>
                <a:gd name="T7" fmla="*/ 15 h 35"/>
                <a:gd name="T8" fmla="*/ 32 w 32"/>
                <a:gd name="T9" fmla="*/ 0 h 35"/>
              </a:gdLst>
              <a:ahLst/>
              <a:cxnLst>
                <a:cxn ang="0">
                  <a:pos x="T0" y="T1"/>
                </a:cxn>
                <a:cxn ang="0">
                  <a:pos x="T2" y="T3"/>
                </a:cxn>
                <a:cxn ang="0">
                  <a:pos x="T4" y="T5"/>
                </a:cxn>
                <a:cxn ang="0">
                  <a:pos x="T6" y="T7"/>
                </a:cxn>
                <a:cxn ang="0">
                  <a:pos x="T8" y="T9"/>
                </a:cxn>
              </a:cxnLst>
              <a:rect l="0" t="0" r="r" b="b"/>
              <a:pathLst>
                <a:path w="32" h="35">
                  <a:moveTo>
                    <a:pt x="32" y="0"/>
                  </a:moveTo>
                  <a:cubicBezTo>
                    <a:pt x="29" y="10"/>
                    <a:pt x="27" y="25"/>
                    <a:pt x="27" y="35"/>
                  </a:cubicBezTo>
                  <a:cubicBezTo>
                    <a:pt x="17" y="20"/>
                    <a:pt x="17" y="20"/>
                    <a:pt x="17" y="20"/>
                  </a:cubicBezTo>
                  <a:cubicBezTo>
                    <a:pt x="0" y="15"/>
                    <a:pt x="0" y="15"/>
                    <a:pt x="0" y="15"/>
                  </a:cubicBezTo>
                  <a:cubicBezTo>
                    <a:pt x="10" y="12"/>
                    <a:pt x="23" y="6"/>
                    <a:pt x="3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grpSp>
      <p:grpSp>
        <p:nvGrpSpPr>
          <p:cNvPr id="20" name="组合 19"/>
          <p:cNvGrpSpPr/>
          <p:nvPr/>
        </p:nvGrpSpPr>
        <p:grpSpPr>
          <a:xfrm>
            <a:off x="10506523" y="4029469"/>
            <a:ext cx="454026" cy="581025"/>
            <a:chOff x="4954588" y="4040188"/>
            <a:chExt cx="454026" cy="581025"/>
          </a:xfrm>
          <a:solidFill>
            <a:schemeClr val="bg1"/>
          </a:solidFill>
        </p:grpSpPr>
        <p:sp>
          <p:nvSpPr>
            <p:cNvPr id="21" name="Freeform 24"/>
            <p:cNvSpPr>
              <a:spLocks noEditPoints="1"/>
            </p:cNvSpPr>
            <p:nvPr/>
          </p:nvSpPr>
          <p:spPr bwMode="auto">
            <a:xfrm>
              <a:off x="5018088" y="4146550"/>
              <a:ext cx="309563" cy="373063"/>
            </a:xfrm>
            <a:custGeom>
              <a:avLst/>
              <a:gdLst>
                <a:gd name="T0" fmla="*/ 56 w 73"/>
                <a:gd name="T1" fmla="*/ 88 h 88"/>
                <a:gd name="T2" fmla="*/ 18 w 73"/>
                <a:gd name="T3" fmla="*/ 88 h 88"/>
                <a:gd name="T4" fmla="*/ 18 w 73"/>
                <a:gd name="T5" fmla="*/ 68 h 88"/>
                <a:gd name="T6" fmla="*/ 0 w 73"/>
                <a:gd name="T7" fmla="*/ 36 h 88"/>
                <a:gd name="T8" fmla="*/ 37 w 73"/>
                <a:gd name="T9" fmla="*/ 0 h 88"/>
                <a:gd name="T10" fmla="*/ 73 w 73"/>
                <a:gd name="T11" fmla="*/ 36 h 88"/>
                <a:gd name="T12" fmla="*/ 56 w 73"/>
                <a:gd name="T13" fmla="*/ 68 h 88"/>
                <a:gd name="T14" fmla="*/ 56 w 73"/>
                <a:gd name="T15" fmla="*/ 88 h 88"/>
                <a:gd name="T16" fmla="*/ 23 w 73"/>
                <a:gd name="T17" fmla="*/ 83 h 88"/>
                <a:gd name="T18" fmla="*/ 51 w 73"/>
                <a:gd name="T19" fmla="*/ 83 h 88"/>
                <a:gd name="T20" fmla="*/ 51 w 73"/>
                <a:gd name="T21" fmla="*/ 65 h 88"/>
                <a:gd name="T22" fmla="*/ 52 w 73"/>
                <a:gd name="T23" fmla="*/ 64 h 88"/>
                <a:gd name="T24" fmla="*/ 69 w 73"/>
                <a:gd name="T25" fmla="*/ 36 h 88"/>
                <a:gd name="T26" fmla="*/ 37 w 73"/>
                <a:gd name="T27" fmla="*/ 4 h 88"/>
                <a:gd name="T28" fmla="*/ 5 w 73"/>
                <a:gd name="T29" fmla="*/ 36 h 88"/>
                <a:gd name="T30" fmla="*/ 21 w 73"/>
                <a:gd name="T31" fmla="*/ 64 h 88"/>
                <a:gd name="T32" fmla="*/ 23 w 73"/>
                <a:gd name="T33" fmla="*/ 65 h 88"/>
                <a:gd name="T34" fmla="*/ 23 w 73"/>
                <a:gd name="T35" fmla="*/ 8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88">
                  <a:moveTo>
                    <a:pt x="56" y="88"/>
                  </a:moveTo>
                  <a:cubicBezTo>
                    <a:pt x="18" y="88"/>
                    <a:pt x="18" y="88"/>
                    <a:pt x="18" y="88"/>
                  </a:cubicBezTo>
                  <a:cubicBezTo>
                    <a:pt x="18" y="68"/>
                    <a:pt x="18" y="68"/>
                    <a:pt x="18" y="68"/>
                  </a:cubicBezTo>
                  <a:cubicBezTo>
                    <a:pt x="7" y="61"/>
                    <a:pt x="0" y="49"/>
                    <a:pt x="0" y="36"/>
                  </a:cubicBezTo>
                  <a:cubicBezTo>
                    <a:pt x="0" y="16"/>
                    <a:pt x="17" y="0"/>
                    <a:pt x="37" y="0"/>
                  </a:cubicBezTo>
                  <a:cubicBezTo>
                    <a:pt x="57" y="0"/>
                    <a:pt x="73" y="16"/>
                    <a:pt x="73" y="36"/>
                  </a:cubicBezTo>
                  <a:cubicBezTo>
                    <a:pt x="73" y="49"/>
                    <a:pt x="67" y="61"/>
                    <a:pt x="56" y="68"/>
                  </a:cubicBezTo>
                  <a:lnTo>
                    <a:pt x="56" y="88"/>
                  </a:lnTo>
                  <a:close/>
                  <a:moveTo>
                    <a:pt x="23" y="83"/>
                  </a:moveTo>
                  <a:cubicBezTo>
                    <a:pt x="51" y="83"/>
                    <a:pt x="51" y="83"/>
                    <a:pt x="51" y="83"/>
                  </a:cubicBezTo>
                  <a:cubicBezTo>
                    <a:pt x="51" y="65"/>
                    <a:pt x="51" y="65"/>
                    <a:pt x="51" y="65"/>
                  </a:cubicBezTo>
                  <a:cubicBezTo>
                    <a:pt x="52" y="64"/>
                    <a:pt x="52" y="64"/>
                    <a:pt x="52" y="64"/>
                  </a:cubicBezTo>
                  <a:cubicBezTo>
                    <a:pt x="62" y="59"/>
                    <a:pt x="69" y="48"/>
                    <a:pt x="69" y="36"/>
                  </a:cubicBezTo>
                  <a:cubicBezTo>
                    <a:pt x="69" y="19"/>
                    <a:pt x="54" y="4"/>
                    <a:pt x="37" y="4"/>
                  </a:cubicBezTo>
                  <a:cubicBezTo>
                    <a:pt x="19" y="4"/>
                    <a:pt x="5" y="19"/>
                    <a:pt x="5" y="36"/>
                  </a:cubicBezTo>
                  <a:cubicBezTo>
                    <a:pt x="5" y="48"/>
                    <a:pt x="11" y="59"/>
                    <a:pt x="21" y="64"/>
                  </a:cubicBezTo>
                  <a:cubicBezTo>
                    <a:pt x="23" y="65"/>
                    <a:pt x="23" y="65"/>
                    <a:pt x="23" y="65"/>
                  </a:cubicBezTo>
                  <a:lnTo>
                    <a:pt x="23" y="8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22" name="Rectangle 25"/>
            <p:cNvSpPr>
              <a:spLocks noChangeArrowheads="1"/>
            </p:cNvSpPr>
            <p:nvPr/>
          </p:nvSpPr>
          <p:spPr bwMode="auto">
            <a:xfrm>
              <a:off x="5094288" y="4524375"/>
              <a:ext cx="161925" cy="20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p>
          </p:txBody>
        </p:sp>
        <p:sp>
          <p:nvSpPr>
            <p:cNvPr id="23" name="Rectangle 26"/>
            <p:cNvSpPr>
              <a:spLocks noChangeArrowheads="1"/>
            </p:cNvSpPr>
            <p:nvPr/>
          </p:nvSpPr>
          <p:spPr bwMode="auto">
            <a:xfrm>
              <a:off x="5094288" y="4554538"/>
              <a:ext cx="161925" cy="20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p>
          </p:txBody>
        </p:sp>
        <p:sp>
          <p:nvSpPr>
            <p:cNvPr id="24" name="Freeform 27"/>
            <p:cNvSpPr/>
            <p:nvPr/>
          </p:nvSpPr>
          <p:spPr bwMode="auto">
            <a:xfrm>
              <a:off x="5137151" y="4570413"/>
              <a:ext cx="76200" cy="42863"/>
            </a:xfrm>
            <a:custGeom>
              <a:avLst/>
              <a:gdLst>
                <a:gd name="T0" fmla="*/ 18 w 18"/>
                <a:gd name="T1" fmla="*/ 3 h 10"/>
                <a:gd name="T2" fmla="*/ 9 w 18"/>
                <a:gd name="T3" fmla="*/ 10 h 10"/>
                <a:gd name="T4" fmla="*/ 0 w 18"/>
                <a:gd name="T5" fmla="*/ 3 h 10"/>
                <a:gd name="T6" fmla="*/ 1 w 18"/>
                <a:gd name="T7" fmla="*/ 0 h 10"/>
                <a:gd name="T8" fmla="*/ 17 w 18"/>
                <a:gd name="T9" fmla="*/ 0 h 10"/>
                <a:gd name="T10" fmla="*/ 18 w 18"/>
                <a:gd name="T11" fmla="*/ 3 h 10"/>
              </a:gdLst>
              <a:ahLst/>
              <a:cxnLst>
                <a:cxn ang="0">
                  <a:pos x="T0" y="T1"/>
                </a:cxn>
                <a:cxn ang="0">
                  <a:pos x="T2" y="T3"/>
                </a:cxn>
                <a:cxn ang="0">
                  <a:pos x="T4" y="T5"/>
                </a:cxn>
                <a:cxn ang="0">
                  <a:pos x="T6" y="T7"/>
                </a:cxn>
                <a:cxn ang="0">
                  <a:pos x="T8" y="T9"/>
                </a:cxn>
                <a:cxn ang="0">
                  <a:pos x="T10" y="T11"/>
                </a:cxn>
              </a:cxnLst>
              <a:rect l="0" t="0" r="r" b="b"/>
              <a:pathLst>
                <a:path w="18" h="10">
                  <a:moveTo>
                    <a:pt x="18" y="3"/>
                  </a:moveTo>
                  <a:cubicBezTo>
                    <a:pt x="18" y="7"/>
                    <a:pt x="14" y="10"/>
                    <a:pt x="9" y="10"/>
                  </a:cubicBezTo>
                  <a:cubicBezTo>
                    <a:pt x="4" y="10"/>
                    <a:pt x="0" y="7"/>
                    <a:pt x="0" y="3"/>
                  </a:cubicBezTo>
                  <a:cubicBezTo>
                    <a:pt x="0" y="2"/>
                    <a:pt x="1" y="1"/>
                    <a:pt x="1" y="0"/>
                  </a:cubicBezTo>
                  <a:cubicBezTo>
                    <a:pt x="17" y="0"/>
                    <a:pt x="17" y="0"/>
                    <a:pt x="17" y="0"/>
                  </a:cubicBezTo>
                  <a:cubicBezTo>
                    <a:pt x="17" y="1"/>
                    <a:pt x="18" y="2"/>
                    <a:pt x="18"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25" name="Freeform 28"/>
            <p:cNvSpPr>
              <a:spLocks noEditPoints="1"/>
            </p:cNvSpPr>
            <p:nvPr/>
          </p:nvSpPr>
          <p:spPr bwMode="auto">
            <a:xfrm>
              <a:off x="5132388" y="4567238"/>
              <a:ext cx="85725" cy="53975"/>
            </a:xfrm>
            <a:custGeom>
              <a:avLst/>
              <a:gdLst>
                <a:gd name="T0" fmla="*/ 10 w 20"/>
                <a:gd name="T1" fmla="*/ 13 h 13"/>
                <a:gd name="T2" fmla="*/ 0 w 20"/>
                <a:gd name="T3" fmla="*/ 4 h 13"/>
                <a:gd name="T4" fmla="*/ 1 w 20"/>
                <a:gd name="T5" fmla="*/ 0 h 13"/>
                <a:gd name="T6" fmla="*/ 1 w 20"/>
                <a:gd name="T7" fmla="*/ 0 h 13"/>
                <a:gd name="T8" fmla="*/ 19 w 20"/>
                <a:gd name="T9" fmla="*/ 0 h 13"/>
                <a:gd name="T10" fmla="*/ 19 w 20"/>
                <a:gd name="T11" fmla="*/ 0 h 13"/>
                <a:gd name="T12" fmla="*/ 20 w 20"/>
                <a:gd name="T13" fmla="*/ 4 h 13"/>
                <a:gd name="T14" fmla="*/ 10 w 20"/>
                <a:gd name="T15" fmla="*/ 13 h 13"/>
                <a:gd name="T16" fmla="*/ 3 w 20"/>
                <a:gd name="T17" fmla="*/ 3 h 13"/>
                <a:gd name="T18" fmla="*/ 3 w 20"/>
                <a:gd name="T19" fmla="*/ 4 h 13"/>
                <a:gd name="T20" fmla="*/ 10 w 20"/>
                <a:gd name="T21" fmla="*/ 10 h 13"/>
                <a:gd name="T22" fmla="*/ 17 w 20"/>
                <a:gd name="T23" fmla="*/ 4 h 13"/>
                <a:gd name="T24" fmla="*/ 17 w 20"/>
                <a:gd name="T25" fmla="*/ 3 h 13"/>
                <a:gd name="T26" fmla="*/ 3 w 20"/>
                <a:gd name="T27" fmla="*/ 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 h="13">
                  <a:moveTo>
                    <a:pt x="10" y="13"/>
                  </a:moveTo>
                  <a:cubicBezTo>
                    <a:pt x="4" y="13"/>
                    <a:pt x="0" y="9"/>
                    <a:pt x="0" y="4"/>
                  </a:cubicBezTo>
                  <a:cubicBezTo>
                    <a:pt x="0" y="3"/>
                    <a:pt x="0" y="2"/>
                    <a:pt x="1" y="0"/>
                  </a:cubicBezTo>
                  <a:cubicBezTo>
                    <a:pt x="1" y="0"/>
                    <a:pt x="1" y="0"/>
                    <a:pt x="1" y="0"/>
                  </a:cubicBezTo>
                  <a:cubicBezTo>
                    <a:pt x="19" y="0"/>
                    <a:pt x="19" y="0"/>
                    <a:pt x="19" y="0"/>
                  </a:cubicBezTo>
                  <a:cubicBezTo>
                    <a:pt x="19" y="0"/>
                    <a:pt x="19" y="0"/>
                    <a:pt x="19" y="0"/>
                  </a:cubicBezTo>
                  <a:cubicBezTo>
                    <a:pt x="20" y="2"/>
                    <a:pt x="20" y="3"/>
                    <a:pt x="20" y="4"/>
                  </a:cubicBezTo>
                  <a:cubicBezTo>
                    <a:pt x="20" y="9"/>
                    <a:pt x="16" y="13"/>
                    <a:pt x="10" y="13"/>
                  </a:cubicBezTo>
                  <a:close/>
                  <a:moveTo>
                    <a:pt x="3" y="3"/>
                  </a:moveTo>
                  <a:cubicBezTo>
                    <a:pt x="3" y="3"/>
                    <a:pt x="3" y="4"/>
                    <a:pt x="3" y="4"/>
                  </a:cubicBezTo>
                  <a:cubicBezTo>
                    <a:pt x="3" y="7"/>
                    <a:pt x="6" y="10"/>
                    <a:pt x="10" y="10"/>
                  </a:cubicBezTo>
                  <a:cubicBezTo>
                    <a:pt x="14" y="10"/>
                    <a:pt x="17" y="7"/>
                    <a:pt x="17" y="4"/>
                  </a:cubicBezTo>
                  <a:cubicBezTo>
                    <a:pt x="17" y="4"/>
                    <a:pt x="17" y="3"/>
                    <a:pt x="17" y="3"/>
                  </a:cubicBezTo>
                  <a:lnTo>
                    <a:pt x="3"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26" name="Freeform 29"/>
            <p:cNvSpPr/>
            <p:nvPr/>
          </p:nvSpPr>
          <p:spPr bwMode="auto">
            <a:xfrm>
              <a:off x="5195888" y="4176713"/>
              <a:ext cx="103188" cy="182563"/>
            </a:xfrm>
            <a:custGeom>
              <a:avLst/>
              <a:gdLst>
                <a:gd name="T0" fmla="*/ 19 w 24"/>
                <a:gd name="T1" fmla="*/ 43 h 43"/>
                <a:gd name="T2" fmla="*/ 15 w 24"/>
                <a:gd name="T3" fmla="*/ 43 h 43"/>
                <a:gd name="T4" fmla="*/ 0 w 24"/>
                <a:gd name="T5" fmla="*/ 3 h 43"/>
                <a:gd name="T6" fmla="*/ 1 w 24"/>
                <a:gd name="T7" fmla="*/ 0 h 43"/>
                <a:gd name="T8" fmla="*/ 19 w 24"/>
                <a:gd name="T9" fmla="*/ 43 h 43"/>
              </a:gdLst>
              <a:ahLst/>
              <a:cxnLst>
                <a:cxn ang="0">
                  <a:pos x="T0" y="T1"/>
                </a:cxn>
                <a:cxn ang="0">
                  <a:pos x="T2" y="T3"/>
                </a:cxn>
                <a:cxn ang="0">
                  <a:pos x="T4" y="T5"/>
                </a:cxn>
                <a:cxn ang="0">
                  <a:pos x="T6" y="T7"/>
                </a:cxn>
                <a:cxn ang="0">
                  <a:pos x="T8" y="T9"/>
                </a:cxn>
              </a:cxnLst>
              <a:rect l="0" t="0" r="r" b="b"/>
              <a:pathLst>
                <a:path w="24" h="43">
                  <a:moveTo>
                    <a:pt x="19" y="43"/>
                  </a:moveTo>
                  <a:cubicBezTo>
                    <a:pt x="15" y="43"/>
                    <a:pt x="15" y="43"/>
                    <a:pt x="15" y="43"/>
                  </a:cubicBezTo>
                  <a:cubicBezTo>
                    <a:pt x="20" y="13"/>
                    <a:pt x="0" y="3"/>
                    <a:pt x="0" y="3"/>
                  </a:cubicBezTo>
                  <a:cubicBezTo>
                    <a:pt x="1" y="0"/>
                    <a:pt x="1" y="0"/>
                    <a:pt x="1" y="0"/>
                  </a:cubicBezTo>
                  <a:cubicBezTo>
                    <a:pt x="2" y="0"/>
                    <a:pt x="24" y="11"/>
                    <a:pt x="19"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27" name="Freeform 30"/>
            <p:cNvSpPr/>
            <p:nvPr/>
          </p:nvSpPr>
          <p:spPr bwMode="auto">
            <a:xfrm>
              <a:off x="5327651" y="4176713"/>
              <a:ext cx="80963" cy="46038"/>
            </a:xfrm>
            <a:custGeom>
              <a:avLst/>
              <a:gdLst>
                <a:gd name="T0" fmla="*/ 3 w 51"/>
                <a:gd name="T1" fmla="*/ 29 h 29"/>
                <a:gd name="T2" fmla="*/ 0 w 51"/>
                <a:gd name="T3" fmla="*/ 24 h 29"/>
                <a:gd name="T4" fmla="*/ 48 w 51"/>
                <a:gd name="T5" fmla="*/ 0 h 29"/>
                <a:gd name="T6" fmla="*/ 51 w 51"/>
                <a:gd name="T7" fmla="*/ 8 h 29"/>
                <a:gd name="T8" fmla="*/ 3 w 51"/>
                <a:gd name="T9" fmla="*/ 29 h 29"/>
              </a:gdLst>
              <a:ahLst/>
              <a:cxnLst>
                <a:cxn ang="0">
                  <a:pos x="T0" y="T1"/>
                </a:cxn>
                <a:cxn ang="0">
                  <a:pos x="T2" y="T3"/>
                </a:cxn>
                <a:cxn ang="0">
                  <a:pos x="T4" y="T5"/>
                </a:cxn>
                <a:cxn ang="0">
                  <a:pos x="T6" y="T7"/>
                </a:cxn>
                <a:cxn ang="0">
                  <a:pos x="T8" y="T9"/>
                </a:cxn>
              </a:cxnLst>
              <a:rect l="0" t="0" r="r" b="b"/>
              <a:pathLst>
                <a:path w="51" h="29">
                  <a:moveTo>
                    <a:pt x="3" y="29"/>
                  </a:moveTo>
                  <a:lnTo>
                    <a:pt x="0" y="24"/>
                  </a:lnTo>
                  <a:lnTo>
                    <a:pt x="48" y="0"/>
                  </a:lnTo>
                  <a:lnTo>
                    <a:pt x="51" y="8"/>
                  </a:lnTo>
                  <a:lnTo>
                    <a:pt x="3" y="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28" name="Freeform 31"/>
            <p:cNvSpPr/>
            <p:nvPr/>
          </p:nvSpPr>
          <p:spPr bwMode="auto">
            <a:xfrm>
              <a:off x="5281613" y="4090988"/>
              <a:ext cx="63500" cy="73025"/>
            </a:xfrm>
            <a:custGeom>
              <a:avLst/>
              <a:gdLst>
                <a:gd name="T0" fmla="*/ 5 w 40"/>
                <a:gd name="T1" fmla="*/ 46 h 46"/>
                <a:gd name="T2" fmla="*/ 0 w 40"/>
                <a:gd name="T3" fmla="*/ 40 h 46"/>
                <a:gd name="T4" fmla="*/ 35 w 40"/>
                <a:gd name="T5" fmla="*/ 0 h 46"/>
                <a:gd name="T6" fmla="*/ 40 w 40"/>
                <a:gd name="T7" fmla="*/ 6 h 46"/>
                <a:gd name="T8" fmla="*/ 5 w 40"/>
                <a:gd name="T9" fmla="*/ 46 h 46"/>
              </a:gdLst>
              <a:ahLst/>
              <a:cxnLst>
                <a:cxn ang="0">
                  <a:pos x="T0" y="T1"/>
                </a:cxn>
                <a:cxn ang="0">
                  <a:pos x="T2" y="T3"/>
                </a:cxn>
                <a:cxn ang="0">
                  <a:pos x="T4" y="T5"/>
                </a:cxn>
                <a:cxn ang="0">
                  <a:pos x="T6" y="T7"/>
                </a:cxn>
                <a:cxn ang="0">
                  <a:pos x="T8" y="T9"/>
                </a:cxn>
              </a:cxnLst>
              <a:rect l="0" t="0" r="r" b="b"/>
              <a:pathLst>
                <a:path w="40" h="46">
                  <a:moveTo>
                    <a:pt x="5" y="46"/>
                  </a:moveTo>
                  <a:lnTo>
                    <a:pt x="0" y="40"/>
                  </a:lnTo>
                  <a:lnTo>
                    <a:pt x="35" y="0"/>
                  </a:lnTo>
                  <a:lnTo>
                    <a:pt x="40" y="6"/>
                  </a:lnTo>
                  <a:lnTo>
                    <a:pt x="5" y="4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29" name="Freeform 32"/>
            <p:cNvSpPr/>
            <p:nvPr/>
          </p:nvSpPr>
          <p:spPr bwMode="auto">
            <a:xfrm>
              <a:off x="5213351" y="4044950"/>
              <a:ext cx="34925" cy="84138"/>
            </a:xfrm>
            <a:custGeom>
              <a:avLst/>
              <a:gdLst>
                <a:gd name="T0" fmla="*/ 8 w 22"/>
                <a:gd name="T1" fmla="*/ 53 h 53"/>
                <a:gd name="T2" fmla="*/ 0 w 22"/>
                <a:gd name="T3" fmla="*/ 51 h 53"/>
                <a:gd name="T4" fmla="*/ 14 w 22"/>
                <a:gd name="T5" fmla="*/ 0 h 53"/>
                <a:gd name="T6" fmla="*/ 22 w 22"/>
                <a:gd name="T7" fmla="*/ 3 h 53"/>
                <a:gd name="T8" fmla="*/ 8 w 22"/>
                <a:gd name="T9" fmla="*/ 53 h 53"/>
              </a:gdLst>
              <a:ahLst/>
              <a:cxnLst>
                <a:cxn ang="0">
                  <a:pos x="T0" y="T1"/>
                </a:cxn>
                <a:cxn ang="0">
                  <a:pos x="T2" y="T3"/>
                </a:cxn>
                <a:cxn ang="0">
                  <a:pos x="T4" y="T5"/>
                </a:cxn>
                <a:cxn ang="0">
                  <a:pos x="T6" y="T7"/>
                </a:cxn>
                <a:cxn ang="0">
                  <a:pos x="T8" y="T9"/>
                </a:cxn>
              </a:cxnLst>
              <a:rect l="0" t="0" r="r" b="b"/>
              <a:pathLst>
                <a:path w="22" h="53">
                  <a:moveTo>
                    <a:pt x="8" y="53"/>
                  </a:moveTo>
                  <a:lnTo>
                    <a:pt x="0" y="51"/>
                  </a:lnTo>
                  <a:lnTo>
                    <a:pt x="14" y="0"/>
                  </a:lnTo>
                  <a:lnTo>
                    <a:pt x="22" y="3"/>
                  </a:lnTo>
                  <a:lnTo>
                    <a:pt x="8" y="5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30" name="Freeform 33"/>
            <p:cNvSpPr/>
            <p:nvPr/>
          </p:nvSpPr>
          <p:spPr bwMode="auto">
            <a:xfrm>
              <a:off x="5124451" y="4040188"/>
              <a:ext cx="30163" cy="85725"/>
            </a:xfrm>
            <a:custGeom>
              <a:avLst/>
              <a:gdLst>
                <a:gd name="T0" fmla="*/ 11 w 19"/>
                <a:gd name="T1" fmla="*/ 54 h 54"/>
                <a:gd name="T2" fmla="*/ 0 w 19"/>
                <a:gd name="T3" fmla="*/ 0 h 54"/>
                <a:gd name="T4" fmla="*/ 8 w 19"/>
                <a:gd name="T5" fmla="*/ 0 h 54"/>
                <a:gd name="T6" fmla="*/ 19 w 19"/>
                <a:gd name="T7" fmla="*/ 51 h 54"/>
                <a:gd name="T8" fmla="*/ 11 w 19"/>
                <a:gd name="T9" fmla="*/ 54 h 54"/>
              </a:gdLst>
              <a:ahLst/>
              <a:cxnLst>
                <a:cxn ang="0">
                  <a:pos x="T0" y="T1"/>
                </a:cxn>
                <a:cxn ang="0">
                  <a:pos x="T2" y="T3"/>
                </a:cxn>
                <a:cxn ang="0">
                  <a:pos x="T4" y="T5"/>
                </a:cxn>
                <a:cxn ang="0">
                  <a:pos x="T6" y="T7"/>
                </a:cxn>
                <a:cxn ang="0">
                  <a:pos x="T8" y="T9"/>
                </a:cxn>
              </a:cxnLst>
              <a:rect l="0" t="0" r="r" b="b"/>
              <a:pathLst>
                <a:path w="19" h="54">
                  <a:moveTo>
                    <a:pt x="11" y="54"/>
                  </a:moveTo>
                  <a:lnTo>
                    <a:pt x="0" y="0"/>
                  </a:lnTo>
                  <a:lnTo>
                    <a:pt x="8" y="0"/>
                  </a:lnTo>
                  <a:lnTo>
                    <a:pt x="19" y="51"/>
                  </a:lnTo>
                  <a:lnTo>
                    <a:pt x="11" y="5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31" name="Freeform 34"/>
            <p:cNvSpPr/>
            <p:nvPr/>
          </p:nvSpPr>
          <p:spPr bwMode="auto">
            <a:xfrm>
              <a:off x="5027613" y="4078288"/>
              <a:ext cx="53975" cy="76200"/>
            </a:xfrm>
            <a:custGeom>
              <a:avLst/>
              <a:gdLst>
                <a:gd name="T0" fmla="*/ 29 w 34"/>
                <a:gd name="T1" fmla="*/ 48 h 48"/>
                <a:gd name="T2" fmla="*/ 0 w 34"/>
                <a:gd name="T3" fmla="*/ 6 h 48"/>
                <a:gd name="T4" fmla="*/ 5 w 34"/>
                <a:gd name="T5" fmla="*/ 0 h 48"/>
                <a:gd name="T6" fmla="*/ 34 w 34"/>
                <a:gd name="T7" fmla="*/ 43 h 48"/>
                <a:gd name="T8" fmla="*/ 29 w 34"/>
                <a:gd name="T9" fmla="*/ 48 h 48"/>
              </a:gdLst>
              <a:ahLst/>
              <a:cxnLst>
                <a:cxn ang="0">
                  <a:pos x="T0" y="T1"/>
                </a:cxn>
                <a:cxn ang="0">
                  <a:pos x="T2" y="T3"/>
                </a:cxn>
                <a:cxn ang="0">
                  <a:pos x="T4" y="T5"/>
                </a:cxn>
                <a:cxn ang="0">
                  <a:pos x="T6" y="T7"/>
                </a:cxn>
                <a:cxn ang="0">
                  <a:pos x="T8" y="T9"/>
                </a:cxn>
              </a:cxnLst>
              <a:rect l="0" t="0" r="r" b="b"/>
              <a:pathLst>
                <a:path w="34" h="48">
                  <a:moveTo>
                    <a:pt x="29" y="48"/>
                  </a:moveTo>
                  <a:lnTo>
                    <a:pt x="0" y="6"/>
                  </a:lnTo>
                  <a:lnTo>
                    <a:pt x="5" y="0"/>
                  </a:lnTo>
                  <a:lnTo>
                    <a:pt x="34" y="43"/>
                  </a:lnTo>
                  <a:lnTo>
                    <a:pt x="29" y="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32" name="Freeform 35"/>
            <p:cNvSpPr/>
            <p:nvPr/>
          </p:nvSpPr>
          <p:spPr bwMode="auto">
            <a:xfrm>
              <a:off x="4954588" y="4159250"/>
              <a:ext cx="76200" cy="50800"/>
            </a:xfrm>
            <a:custGeom>
              <a:avLst/>
              <a:gdLst>
                <a:gd name="T0" fmla="*/ 46 w 48"/>
                <a:gd name="T1" fmla="*/ 32 h 32"/>
                <a:gd name="T2" fmla="*/ 0 w 48"/>
                <a:gd name="T3" fmla="*/ 5 h 32"/>
                <a:gd name="T4" fmla="*/ 3 w 48"/>
                <a:gd name="T5" fmla="*/ 0 h 32"/>
                <a:gd name="T6" fmla="*/ 48 w 48"/>
                <a:gd name="T7" fmla="*/ 27 h 32"/>
                <a:gd name="T8" fmla="*/ 46 w 48"/>
                <a:gd name="T9" fmla="*/ 32 h 32"/>
              </a:gdLst>
              <a:ahLst/>
              <a:cxnLst>
                <a:cxn ang="0">
                  <a:pos x="T0" y="T1"/>
                </a:cxn>
                <a:cxn ang="0">
                  <a:pos x="T2" y="T3"/>
                </a:cxn>
                <a:cxn ang="0">
                  <a:pos x="T4" y="T5"/>
                </a:cxn>
                <a:cxn ang="0">
                  <a:pos x="T6" y="T7"/>
                </a:cxn>
                <a:cxn ang="0">
                  <a:pos x="T8" y="T9"/>
                </a:cxn>
              </a:cxnLst>
              <a:rect l="0" t="0" r="r" b="b"/>
              <a:pathLst>
                <a:path w="48" h="32">
                  <a:moveTo>
                    <a:pt x="46" y="32"/>
                  </a:moveTo>
                  <a:lnTo>
                    <a:pt x="0" y="5"/>
                  </a:lnTo>
                  <a:lnTo>
                    <a:pt x="3" y="0"/>
                  </a:lnTo>
                  <a:lnTo>
                    <a:pt x="48" y="27"/>
                  </a:lnTo>
                  <a:lnTo>
                    <a:pt x="46" y="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grpSp>
      <p:sp>
        <p:nvSpPr>
          <p:cNvPr id="33" name="Freeform 36"/>
          <p:cNvSpPr/>
          <p:nvPr/>
        </p:nvSpPr>
        <p:spPr bwMode="auto">
          <a:xfrm>
            <a:off x="10556512" y="5397501"/>
            <a:ext cx="236537" cy="471487"/>
          </a:xfrm>
          <a:custGeom>
            <a:avLst/>
            <a:gdLst>
              <a:gd name="T0" fmla="*/ 2147483646 w 56"/>
              <a:gd name="T1" fmla="*/ 2147483646 h 111"/>
              <a:gd name="T2" fmla="*/ 2147483646 w 56"/>
              <a:gd name="T3" fmla="*/ 2147483646 h 111"/>
              <a:gd name="T4" fmla="*/ 2147483646 w 56"/>
              <a:gd name="T5" fmla="*/ 2147483646 h 111"/>
              <a:gd name="T6" fmla="*/ 2147483646 w 56"/>
              <a:gd name="T7" fmla="*/ 2147483646 h 111"/>
              <a:gd name="T8" fmla="*/ 2147483646 w 56"/>
              <a:gd name="T9" fmla="*/ 2147483646 h 111"/>
              <a:gd name="T10" fmla="*/ 2147483646 w 56"/>
              <a:gd name="T11" fmla="*/ 2147483646 h 111"/>
              <a:gd name="T12" fmla="*/ 2147483646 w 56"/>
              <a:gd name="T13" fmla="*/ 2147483646 h 111"/>
              <a:gd name="T14" fmla="*/ 2147483646 w 56"/>
              <a:gd name="T15" fmla="*/ 0 h 111"/>
              <a:gd name="T16" fmla="*/ 2147483646 w 56"/>
              <a:gd name="T17" fmla="*/ 0 h 111"/>
              <a:gd name="T18" fmla="*/ 2147483646 w 56"/>
              <a:gd name="T19" fmla="*/ 2147483646 h 111"/>
              <a:gd name="T20" fmla="*/ 2147483646 w 56"/>
              <a:gd name="T21" fmla="*/ 2147483646 h 111"/>
              <a:gd name="T22" fmla="*/ 2147483646 w 56"/>
              <a:gd name="T23" fmla="*/ 2147483646 h 111"/>
              <a:gd name="T24" fmla="*/ 2147483646 w 56"/>
              <a:gd name="T25" fmla="*/ 2147483646 h 111"/>
              <a:gd name="T26" fmla="*/ 2147483646 w 56"/>
              <a:gd name="T27" fmla="*/ 2147483646 h 111"/>
              <a:gd name="T28" fmla="*/ 2147483646 w 56"/>
              <a:gd name="T29" fmla="*/ 2147483646 h 111"/>
              <a:gd name="T30" fmla="*/ 0 w 56"/>
              <a:gd name="T31" fmla="*/ 2147483646 h 111"/>
              <a:gd name="T32" fmla="*/ 2147483646 w 56"/>
              <a:gd name="T33" fmla="*/ 2147483646 h 111"/>
              <a:gd name="T34" fmla="*/ 2147483646 w 56"/>
              <a:gd name="T35" fmla="*/ 2147483646 h 111"/>
              <a:gd name="T36" fmla="*/ 2147483646 w 56"/>
              <a:gd name="T37" fmla="*/ 2147483646 h 111"/>
              <a:gd name="T38" fmla="*/ 2147483646 w 56"/>
              <a:gd name="T39" fmla="*/ 2147483646 h 111"/>
              <a:gd name="T40" fmla="*/ 2147483646 w 56"/>
              <a:gd name="T41" fmla="*/ 2147483646 h 111"/>
              <a:gd name="T42" fmla="*/ 2147483646 w 56"/>
              <a:gd name="T43" fmla="*/ 2147483646 h 11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6" h="111">
                <a:moveTo>
                  <a:pt x="56" y="77"/>
                </a:moveTo>
                <a:cubicBezTo>
                  <a:pt x="56" y="64"/>
                  <a:pt x="48" y="56"/>
                  <a:pt x="33" y="50"/>
                </a:cubicBezTo>
                <a:cubicBezTo>
                  <a:pt x="20" y="45"/>
                  <a:pt x="14" y="41"/>
                  <a:pt x="14" y="32"/>
                </a:cubicBezTo>
                <a:cubicBezTo>
                  <a:pt x="14" y="26"/>
                  <a:pt x="19" y="18"/>
                  <a:pt x="32" y="18"/>
                </a:cubicBezTo>
                <a:cubicBezTo>
                  <a:pt x="40" y="18"/>
                  <a:pt x="46" y="21"/>
                  <a:pt x="49" y="23"/>
                </a:cubicBezTo>
                <a:cubicBezTo>
                  <a:pt x="53" y="13"/>
                  <a:pt x="53" y="13"/>
                  <a:pt x="53" y="13"/>
                </a:cubicBezTo>
                <a:cubicBezTo>
                  <a:pt x="49" y="11"/>
                  <a:pt x="42" y="9"/>
                  <a:pt x="34" y="9"/>
                </a:cubicBezTo>
                <a:cubicBezTo>
                  <a:pt x="34" y="0"/>
                  <a:pt x="34" y="0"/>
                  <a:pt x="34" y="0"/>
                </a:cubicBezTo>
                <a:cubicBezTo>
                  <a:pt x="26" y="0"/>
                  <a:pt x="26" y="0"/>
                  <a:pt x="26" y="0"/>
                </a:cubicBezTo>
                <a:cubicBezTo>
                  <a:pt x="26" y="9"/>
                  <a:pt x="26" y="9"/>
                  <a:pt x="26" y="9"/>
                </a:cubicBezTo>
                <a:cubicBezTo>
                  <a:pt x="11" y="11"/>
                  <a:pt x="2" y="21"/>
                  <a:pt x="2" y="34"/>
                </a:cubicBezTo>
                <a:cubicBezTo>
                  <a:pt x="2" y="47"/>
                  <a:pt x="12" y="54"/>
                  <a:pt x="27" y="60"/>
                </a:cubicBezTo>
                <a:cubicBezTo>
                  <a:pt x="39" y="65"/>
                  <a:pt x="44" y="69"/>
                  <a:pt x="44" y="78"/>
                </a:cubicBezTo>
                <a:cubicBezTo>
                  <a:pt x="44" y="87"/>
                  <a:pt x="37" y="94"/>
                  <a:pt x="25" y="94"/>
                </a:cubicBezTo>
                <a:cubicBezTo>
                  <a:pt x="16" y="94"/>
                  <a:pt x="9" y="91"/>
                  <a:pt x="3" y="88"/>
                </a:cubicBezTo>
                <a:cubicBezTo>
                  <a:pt x="0" y="98"/>
                  <a:pt x="0" y="98"/>
                  <a:pt x="0" y="98"/>
                </a:cubicBezTo>
                <a:cubicBezTo>
                  <a:pt x="5" y="101"/>
                  <a:pt x="15" y="104"/>
                  <a:pt x="24" y="104"/>
                </a:cubicBezTo>
                <a:cubicBezTo>
                  <a:pt x="25" y="104"/>
                  <a:pt x="25" y="104"/>
                  <a:pt x="26" y="104"/>
                </a:cubicBezTo>
                <a:cubicBezTo>
                  <a:pt x="26" y="111"/>
                  <a:pt x="26" y="111"/>
                  <a:pt x="26" y="111"/>
                </a:cubicBezTo>
                <a:cubicBezTo>
                  <a:pt x="34" y="111"/>
                  <a:pt x="34" y="111"/>
                  <a:pt x="34" y="111"/>
                </a:cubicBezTo>
                <a:cubicBezTo>
                  <a:pt x="34" y="103"/>
                  <a:pt x="34" y="103"/>
                  <a:pt x="34" y="103"/>
                </a:cubicBezTo>
                <a:cubicBezTo>
                  <a:pt x="49" y="99"/>
                  <a:pt x="56" y="89"/>
                  <a:pt x="56" y="77"/>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4" name="流程图: 手动输入 33"/>
          <p:cNvSpPr/>
          <p:nvPr/>
        </p:nvSpPr>
        <p:spPr>
          <a:xfrm rot="5400000">
            <a:off x="7960949" y="2451101"/>
            <a:ext cx="1052513" cy="3716337"/>
          </a:xfrm>
          <a:prstGeom prst="flowChartManualInpu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5" name="流程图: 手动输入 34"/>
          <p:cNvSpPr/>
          <p:nvPr/>
        </p:nvSpPr>
        <p:spPr>
          <a:xfrm rot="5400000">
            <a:off x="7960950" y="3786188"/>
            <a:ext cx="1052512" cy="3716337"/>
          </a:xfrm>
          <a:prstGeom prst="flowChartManualInpu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6" name="流程图: 手动输入 35"/>
          <p:cNvSpPr/>
          <p:nvPr/>
        </p:nvSpPr>
        <p:spPr>
          <a:xfrm rot="5400000">
            <a:off x="7956187" y="1116013"/>
            <a:ext cx="1052512" cy="3716338"/>
          </a:xfrm>
          <a:prstGeom prst="flowChartManualInpu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7" name="流程图: 手动输入 36"/>
          <p:cNvSpPr/>
          <p:nvPr/>
        </p:nvSpPr>
        <p:spPr>
          <a:xfrm rot="5400000">
            <a:off x="7973650" y="-280987"/>
            <a:ext cx="1052512" cy="3716337"/>
          </a:xfrm>
          <a:prstGeom prst="flowChartManualInpu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8" name="矩形 30"/>
          <p:cNvSpPr>
            <a:spLocks noChangeArrowheads="1"/>
          </p:cNvSpPr>
          <p:nvPr/>
        </p:nvSpPr>
        <p:spPr bwMode="auto">
          <a:xfrm>
            <a:off x="6975112" y="1311276"/>
            <a:ext cx="20304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defTabSz="914400" eaLnBrk="1" hangingPunct="1">
              <a:lnSpc>
                <a:spcPct val="100000"/>
              </a:lnSpc>
              <a:spcBef>
                <a:spcPct val="0"/>
              </a:spcBef>
              <a:buFontTx/>
              <a:buNone/>
            </a:pPr>
            <a:r>
              <a:rPr lang="zh-CN" altLang="en-US" sz="2400" b="1">
                <a:solidFill>
                  <a:srgbClr val="000000"/>
                </a:solidFill>
                <a:latin typeface="微软雅黑" panose="020B0503020204020204" pitchFamily="34" charset="-122"/>
                <a:ea typeface="微软雅黑" panose="020B0503020204020204" pitchFamily="34" charset="-122"/>
              </a:rPr>
              <a:t>点击添加标题</a:t>
            </a:r>
          </a:p>
        </p:txBody>
      </p:sp>
      <p:sp>
        <p:nvSpPr>
          <p:cNvPr id="39" name="矩形 30"/>
          <p:cNvSpPr>
            <a:spLocks noChangeArrowheads="1"/>
          </p:cNvSpPr>
          <p:nvPr/>
        </p:nvSpPr>
        <p:spPr bwMode="auto">
          <a:xfrm>
            <a:off x="6975112" y="2719388"/>
            <a:ext cx="20304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defTabSz="914400" eaLnBrk="1" hangingPunct="1">
              <a:lnSpc>
                <a:spcPct val="100000"/>
              </a:lnSpc>
              <a:spcBef>
                <a:spcPct val="0"/>
              </a:spcBef>
              <a:buFontTx/>
              <a:buNone/>
            </a:pPr>
            <a:r>
              <a:rPr lang="zh-CN" altLang="en-US" sz="2400" b="1">
                <a:solidFill>
                  <a:srgbClr val="000000"/>
                </a:solidFill>
                <a:latin typeface="微软雅黑" panose="020B0503020204020204" pitchFamily="34" charset="-122"/>
                <a:ea typeface="微软雅黑" panose="020B0503020204020204" pitchFamily="34" charset="-122"/>
              </a:rPr>
              <a:t>点击添加标题</a:t>
            </a:r>
          </a:p>
        </p:txBody>
      </p:sp>
      <p:sp>
        <p:nvSpPr>
          <p:cNvPr id="40" name="矩形 30"/>
          <p:cNvSpPr>
            <a:spLocks noChangeArrowheads="1"/>
          </p:cNvSpPr>
          <p:nvPr/>
        </p:nvSpPr>
        <p:spPr bwMode="auto">
          <a:xfrm>
            <a:off x="6975112" y="4046538"/>
            <a:ext cx="20304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defTabSz="914400" eaLnBrk="1" hangingPunct="1">
              <a:lnSpc>
                <a:spcPct val="100000"/>
              </a:lnSpc>
              <a:spcBef>
                <a:spcPct val="0"/>
              </a:spcBef>
              <a:buFontTx/>
              <a:buNone/>
            </a:pPr>
            <a:r>
              <a:rPr lang="zh-CN" altLang="en-US" sz="2400" b="1">
                <a:solidFill>
                  <a:srgbClr val="000000"/>
                </a:solidFill>
                <a:latin typeface="微软雅黑" panose="020B0503020204020204" pitchFamily="34" charset="-122"/>
                <a:ea typeface="微软雅黑" panose="020B0503020204020204" pitchFamily="34" charset="-122"/>
              </a:rPr>
              <a:t>点击添加标题</a:t>
            </a:r>
          </a:p>
        </p:txBody>
      </p:sp>
      <p:sp>
        <p:nvSpPr>
          <p:cNvPr id="41" name="矩形 30"/>
          <p:cNvSpPr>
            <a:spLocks noChangeArrowheads="1"/>
          </p:cNvSpPr>
          <p:nvPr/>
        </p:nvSpPr>
        <p:spPr bwMode="auto">
          <a:xfrm>
            <a:off x="6975112" y="5429251"/>
            <a:ext cx="20304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defTabSz="914400" eaLnBrk="1" hangingPunct="1">
              <a:lnSpc>
                <a:spcPct val="100000"/>
              </a:lnSpc>
              <a:spcBef>
                <a:spcPct val="0"/>
              </a:spcBef>
              <a:buFontTx/>
              <a:buNone/>
            </a:pPr>
            <a:r>
              <a:rPr lang="zh-CN" altLang="en-US" sz="2400" b="1">
                <a:solidFill>
                  <a:srgbClr val="000000"/>
                </a:solidFill>
                <a:latin typeface="微软雅黑" panose="020B0503020204020204" pitchFamily="34" charset="-122"/>
                <a:ea typeface="微软雅黑" panose="020B0503020204020204" pitchFamily="34" charset="-122"/>
              </a:rPr>
              <a:t>点击添加标题</a:t>
            </a:r>
          </a:p>
        </p:txBody>
      </p:sp>
      <p:sp>
        <p:nvSpPr>
          <p:cNvPr id="42" name="矩形 51"/>
          <p:cNvSpPr>
            <a:spLocks noChangeArrowheads="1"/>
          </p:cNvSpPr>
          <p:nvPr/>
        </p:nvSpPr>
        <p:spPr bwMode="auto">
          <a:xfrm>
            <a:off x="1237284" y="1996675"/>
            <a:ext cx="26463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defTabSz="914400" eaLnBrk="1" hangingPunct="1">
              <a:lnSpc>
                <a:spcPct val="100000"/>
              </a:lnSpc>
              <a:spcBef>
                <a:spcPct val="0"/>
              </a:spcBef>
              <a:buFontTx/>
              <a:buNone/>
            </a:pPr>
            <a:r>
              <a:rPr lang="zh-CN" altLang="en-US" sz="2400" b="1" dirty="0">
                <a:solidFill>
                  <a:srgbClr val="000000"/>
                </a:solidFill>
                <a:latin typeface="微软雅黑" panose="020B0503020204020204" pitchFamily="34" charset="-122"/>
                <a:ea typeface="微软雅黑" panose="020B0503020204020204" pitchFamily="34" charset="-122"/>
              </a:rPr>
              <a:t>点击此处添加标题</a:t>
            </a:r>
          </a:p>
        </p:txBody>
      </p:sp>
      <p:sp>
        <p:nvSpPr>
          <p:cNvPr id="43" name="矩形 52"/>
          <p:cNvSpPr>
            <a:spLocks noChangeArrowheads="1"/>
          </p:cNvSpPr>
          <p:nvPr/>
        </p:nvSpPr>
        <p:spPr bwMode="auto">
          <a:xfrm>
            <a:off x="1237284" y="2628500"/>
            <a:ext cx="3827463" cy="2343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defTabSz="914400" eaLnBrk="1" hangingPunct="1">
              <a:buFont typeface="Arial" panose="020B0604020202020204" pitchFamily="34" charset="0"/>
              <a:buNone/>
            </a:pPr>
            <a:r>
              <a:rPr lang="zh-CN" altLang="en-US" sz="1600" dirty="0">
                <a:solidFill>
                  <a:srgbClr val="000000"/>
                </a:solidFill>
                <a:latin typeface="宋体" panose="02010600030101010101" pitchFamily="2" charset="-122"/>
              </a:rPr>
              <a:t>也可以添加小标题此处添加或多或少的文字对第一部分的整体内容进行简单的说明，也可以添加小标题</a:t>
            </a:r>
            <a:endParaRPr sz="1600" dirty="0">
              <a:solidFill>
                <a:srgbClr val="000000"/>
              </a:solidFill>
              <a:latin typeface="宋体" panose="02010600030101010101" pitchFamily="2" charset="-122"/>
            </a:endParaRPr>
          </a:p>
          <a:p>
            <a:pPr defTabSz="914400" eaLnBrk="1" hangingPunct="1">
              <a:buFont typeface="Arial" panose="020B0604020202020204" pitchFamily="34" charset="0"/>
              <a:buNone/>
            </a:pPr>
            <a:r>
              <a:rPr lang="zh-CN" altLang="en-US" sz="1600" dirty="0">
                <a:solidFill>
                  <a:srgbClr val="000000"/>
                </a:solidFill>
                <a:latin typeface="宋体" panose="02010600030101010101" pitchFamily="2" charset="-122"/>
              </a:rPr>
              <a:t>也可以添加小标题此处添加或多或少的文字对第一部分的整体内容进行简单的说明，也可以添加小标题</a:t>
            </a:r>
            <a:endParaRPr sz="1600" dirty="0">
              <a:solidFill>
                <a:srgbClr val="000000"/>
              </a:solidFill>
              <a:latin typeface="宋体" panose="02010600030101010101" pitchFamily="2" charset="-122"/>
            </a:endParaRPr>
          </a:p>
          <a:p>
            <a:pPr defTabSz="914400" eaLnBrk="1" hangingPunct="1">
              <a:buFont typeface="Arial" panose="020B0604020202020204" pitchFamily="34" charset="0"/>
              <a:buNone/>
            </a:pPr>
            <a:r>
              <a:rPr lang="zh-CN" altLang="en-US" sz="1600" dirty="0">
                <a:solidFill>
                  <a:srgbClr val="000000"/>
                </a:solidFill>
                <a:latin typeface="宋体" panose="02010600030101010101" pitchFamily="2" charset="-122"/>
              </a:rPr>
              <a:t>也可以添加小标题此处添加或多或少的文字对第一部分的整体内容进行简单的说明，也可以添加小标题</a:t>
            </a:r>
            <a:endParaRPr sz="1600" dirty="0">
              <a:solidFill>
                <a:srgbClr val="000000"/>
              </a:solidFill>
              <a:latin typeface="宋体" panose="02010600030101010101" pitchFamily="2" charset="-122"/>
            </a:endParaRPr>
          </a:p>
        </p:txBody>
      </p:sp>
      <p:cxnSp>
        <p:nvCxnSpPr>
          <p:cNvPr id="44" name="直接连接符 43"/>
          <p:cNvCxnSpPr/>
          <p:nvPr/>
        </p:nvCxnSpPr>
        <p:spPr>
          <a:xfrm>
            <a:off x="1345234" y="2506263"/>
            <a:ext cx="2525713"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22" presetClass="entr" presetSubtype="8" fill="hold" grpId="0" nodeType="withEffect">
                                  <p:stCondLst>
                                    <p:cond delay="50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500"/>
                                        <p:tgtEl>
                                          <p:spTgt spid="42"/>
                                        </p:tgtEl>
                                      </p:cBhvr>
                                    </p:animEffect>
                                  </p:childTnLst>
                                </p:cTn>
                              </p:par>
                              <p:par>
                                <p:cTn id="17" presetID="10" presetClass="entr" presetSubtype="0" fill="hold" nodeType="withEffect">
                                  <p:stCondLst>
                                    <p:cond delay="0"/>
                                  </p:stCondLst>
                                  <p:childTnLst>
                                    <p:set>
                                      <p:cBhvr>
                                        <p:cTn id="18" dur="1" fill="hold">
                                          <p:stCondLst>
                                            <p:cond delay="0"/>
                                          </p:stCondLst>
                                        </p:cTn>
                                        <p:tgtEl>
                                          <p:spTgt spid="44"/>
                                        </p:tgtEl>
                                        <p:attrNameLst>
                                          <p:attrName>style.visibility</p:attrName>
                                        </p:attrNameLst>
                                      </p:cBhvr>
                                      <p:to>
                                        <p:strVal val="visible"/>
                                      </p:to>
                                    </p:set>
                                    <p:animEffect transition="in" filter="fade">
                                      <p:cBhvr>
                                        <p:cTn id="19" dur="500"/>
                                        <p:tgtEl>
                                          <p:spTgt spid="44"/>
                                        </p:tgtEl>
                                      </p:cBhvr>
                                    </p:animEffect>
                                  </p:childTnLst>
                                </p:cTn>
                              </p:par>
                              <p:par>
                                <p:cTn id="20" presetID="10" presetClass="entr" presetSubtype="0" fill="hold" grpId="0" nodeType="withEffect">
                                  <p:stCondLst>
                                    <p:cond delay="3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500"/>
                                        <p:tgtEl>
                                          <p:spTgt spid="38"/>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par>
                                <p:cTn id="30" presetID="10" presetClass="entr" presetSubtype="0" fill="hold"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7"/>
                                        </p:tgtEl>
                                        <p:attrNameLst>
                                          <p:attrName>style.visibility</p:attrName>
                                        </p:attrNameLst>
                                      </p:cBhvr>
                                      <p:to>
                                        <p:strVal val="visible"/>
                                      </p:to>
                                    </p:set>
                                    <p:animEffect transition="in" filter="fade">
                                      <p:cBhvr>
                                        <p:cTn id="35" dur="500"/>
                                        <p:tgtEl>
                                          <p:spTgt spid="37"/>
                                        </p:tgtEl>
                                      </p:cBhvr>
                                    </p:animEffect>
                                  </p:childTnLst>
                                </p:cTn>
                              </p:par>
                            </p:childTnLst>
                          </p:cTn>
                        </p:par>
                        <p:par>
                          <p:cTn id="36" fill="hold">
                            <p:stCondLst>
                              <p:cond delay="1500"/>
                            </p:stCondLst>
                            <p:childTnLst>
                              <p:par>
                                <p:cTn id="37" presetID="10" presetClass="entr" presetSubtype="0"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Effect transition="in" filter="fade">
                                      <p:cBhvr>
                                        <p:cTn id="39" dur="500"/>
                                        <p:tgtEl>
                                          <p:spTgt spid="39"/>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500"/>
                                        <p:tgtEl>
                                          <p:spTgt spid="9"/>
                                        </p:tgtEl>
                                      </p:cBhvr>
                                    </p:animEffect>
                                  </p:childTnLst>
                                </p:cTn>
                              </p:par>
                              <p:par>
                                <p:cTn id="43" presetID="10" presetClass="entr" presetSubtype="0" fill="hold"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500"/>
                                        <p:tgtEl>
                                          <p:spTgt spid="14"/>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Effect transition="in" filter="fade">
                                      <p:cBhvr>
                                        <p:cTn id="48" dur="500"/>
                                        <p:tgtEl>
                                          <p:spTgt spid="36"/>
                                        </p:tgtEl>
                                      </p:cBhvr>
                                    </p:animEffect>
                                  </p:childTnLst>
                                </p:cTn>
                              </p:par>
                            </p:childTnLst>
                          </p:cTn>
                        </p:par>
                        <p:par>
                          <p:cTn id="49" fill="hold">
                            <p:stCondLst>
                              <p:cond delay="2000"/>
                            </p:stCondLst>
                            <p:childTnLst>
                              <p:par>
                                <p:cTn id="50" presetID="10" presetClass="entr" presetSubtype="0"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fade">
                                      <p:cBhvr>
                                        <p:cTn id="52" dur="500"/>
                                        <p:tgtEl>
                                          <p:spTgt spid="40"/>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fade">
                                      <p:cBhvr>
                                        <p:cTn id="55" dur="500"/>
                                        <p:tgtEl>
                                          <p:spTgt spid="8"/>
                                        </p:tgtEl>
                                      </p:cBhvr>
                                    </p:animEffect>
                                  </p:childTnLst>
                                </p:cTn>
                              </p:par>
                              <p:par>
                                <p:cTn id="56" presetID="10" presetClass="entr" presetSubtype="0" fill="hold" nodeType="withEffect">
                                  <p:stCondLst>
                                    <p:cond delay="0"/>
                                  </p:stCondLst>
                                  <p:childTnLst>
                                    <p:set>
                                      <p:cBhvr>
                                        <p:cTn id="57" dur="1" fill="hold">
                                          <p:stCondLst>
                                            <p:cond delay="0"/>
                                          </p:stCondLst>
                                        </p:cTn>
                                        <p:tgtEl>
                                          <p:spTgt spid="20"/>
                                        </p:tgtEl>
                                        <p:attrNameLst>
                                          <p:attrName>style.visibility</p:attrName>
                                        </p:attrNameLst>
                                      </p:cBhvr>
                                      <p:to>
                                        <p:strVal val="visible"/>
                                      </p:to>
                                    </p:set>
                                    <p:animEffect transition="in" filter="fade">
                                      <p:cBhvr>
                                        <p:cTn id="58" dur="500"/>
                                        <p:tgtEl>
                                          <p:spTgt spid="20"/>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34"/>
                                        </p:tgtEl>
                                        <p:attrNameLst>
                                          <p:attrName>style.visibility</p:attrName>
                                        </p:attrNameLst>
                                      </p:cBhvr>
                                      <p:to>
                                        <p:strVal val="visible"/>
                                      </p:to>
                                    </p:set>
                                    <p:animEffect transition="in" filter="fade">
                                      <p:cBhvr>
                                        <p:cTn id="61" dur="500"/>
                                        <p:tgtEl>
                                          <p:spTgt spid="34"/>
                                        </p:tgtEl>
                                      </p:cBhvr>
                                    </p:animEffect>
                                  </p:childTnLst>
                                </p:cTn>
                              </p:par>
                            </p:childTnLst>
                          </p:cTn>
                        </p:par>
                        <p:par>
                          <p:cTn id="62" fill="hold">
                            <p:stCondLst>
                              <p:cond delay="2500"/>
                            </p:stCondLst>
                            <p:childTnLst>
                              <p:par>
                                <p:cTn id="63" presetID="10"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500"/>
                                        <p:tgtEl>
                                          <p:spTgt spid="41"/>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7"/>
                                        </p:tgtEl>
                                        <p:attrNameLst>
                                          <p:attrName>style.visibility</p:attrName>
                                        </p:attrNameLst>
                                      </p:cBhvr>
                                      <p:to>
                                        <p:strVal val="visible"/>
                                      </p:to>
                                    </p:set>
                                    <p:animEffect transition="in" filter="fade">
                                      <p:cBhvr>
                                        <p:cTn id="68" dur="500"/>
                                        <p:tgtEl>
                                          <p:spTgt spid="7"/>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33"/>
                                        </p:tgtEl>
                                        <p:attrNameLst>
                                          <p:attrName>style.visibility</p:attrName>
                                        </p:attrNameLst>
                                      </p:cBhvr>
                                      <p:to>
                                        <p:strVal val="visible"/>
                                      </p:to>
                                    </p:set>
                                    <p:animEffect transition="in" filter="fade">
                                      <p:cBhvr>
                                        <p:cTn id="71" dur="500"/>
                                        <p:tgtEl>
                                          <p:spTgt spid="33"/>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fade">
                                      <p:cBhvr>
                                        <p:cTn id="74"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33" grpId="0" animBg="1"/>
      <p:bldP spid="34" grpId="0" animBg="1"/>
      <p:bldP spid="35" grpId="0" animBg="1"/>
      <p:bldP spid="36" grpId="0" animBg="1"/>
      <p:bldP spid="37" grpId="0" animBg="1"/>
      <p:bldP spid="38" grpId="0"/>
      <p:bldP spid="39" grpId="0"/>
      <p:bldP spid="40" grpId="0"/>
      <p:bldP spid="41" grpId="0"/>
      <p:bldP spid="42" grpId="0"/>
      <p:bldP spid="4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30" name="组合 29"/>
          <p:cNvGrpSpPr/>
          <p:nvPr/>
        </p:nvGrpSpPr>
        <p:grpSpPr>
          <a:xfrm>
            <a:off x="3911224" y="1653869"/>
            <a:ext cx="3776095" cy="3150427"/>
            <a:chOff x="4637345" y="2071542"/>
            <a:chExt cx="3154105" cy="2631496"/>
          </a:xfrm>
        </p:grpSpPr>
        <p:sp>
          <p:nvSpPr>
            <p:cNvPr id="31" name="等腰三角形 30"/>
            <p:cNvSpPr/>
            <p:nvPr/>
          </p:nvSpPr>
          <p:spPr>
            <a:xfrm>
              <a:off x="4771552" y="2099678"/>
              <a:ext cx="3019898" cy="260336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4" tIns="45717" rIns="91434" bIns="45717" numCol="1" spcCol="0" rtlCol="0" fromWordArt="0" anchor="ctr" anchorCtr="0" forceAA="0" compatLnSpc="1">
              <a:noAutofit/>
            </a:bodyPr>
            <a:lstStyle/>
            <a:p>
              <a:pPr algn="ctr"/>
              <a:endParaRPr lang="zh-CN" altLang="en-US" sz="1895"/>
            </a:p>
          </p:txBody>
        </p:sp>
        <p:sp>
          <p:nvSpPr>
            <p:cNvPr id="32" name="等腰三角形 31"/>
            <p:cNvSpPr/>
            <p:nvPr/>
          </p:nvSpPr>
          <p:spPr>
            <a:xfrm>
              <a:off x="4637345" y="2071542"/>
              <a:ext cx="2929030" cy="2525026"/>
            </a:xfrm>
            <a:prstGeom prst="triangl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4" tIns="45717" rIns="91434" bIns="45717" numCol="1" spcCol="0" rtlCol="0" fromWordArt="0" anchor="ctr" anchorCtr="0" forceAA="0" compatLnSpc="1">
              <a:noAutofit/>
            </a:bodyPr>
            <a:lstStyle/>
            <a:p>
              <a:pPr algn="ctr"/>
              <a:endParaRPr lang="zh-CN" altLang="en-US" sz="1895"/>
            </a:p>
          </p:txBody>
        </p:sp>
      </p:grpSp>
      <p:grpSp>
        <p:nvGrpSpPr>
          <p:cNvPr id="33" name="组合 32"/>
          <p:cNvGrpSpPr/>
          <p:nvPr/>
        </p:nvGrpSpPr>
        <p:grpSpPr>
          <a:xfrm>
            <a:off x="4413857" y="2612373"/>
            <a:ext cx="2762696" cy="1951165"/>
            <a:chOff x="4710510" y="2896665"/>
            <a:chExt cx="2762848" cy="1951273"/>
          </a:xfrm>
        </p:grpSpPr>
        <p:sp>
          <p:nvSpPr>
            <p:cNvPr id="34" name="文本框 33"/>
            <p:cNvSpPr txBox="1"/>
            <p:nvPr/>
          </p:nvSpPr>
          <p:spPr>
            <a:xfrm>
              <a:off x="5624732" y="2896665"/>
              <a:ext cx="1177682" cy="1258639"/>
            </a:xfrm>
            <a:prstGeom prst="rect">
              <a:avLst/>
            </a:prstGeom>
            <a:noFill/>
          </p:spPr>
          <p:txBody>
            <a:bodyPr wrap="square" rtlCol="0">
              <a:spAutoFit/>
            </a:bodyPr>
            <a:lstStyle/>
            <a:p>
              <a:pPr algn="ctr"/>
              <a:r>
                <a:rPr lang="en-US" altLang="zh-CN" sz="7585" dirty="0">
                  <a:solidFill>
                    <a:schemeClr val="bg1"/>
                  </a:solidFill>
                  <a:latin typeface="Agency FB" panose="020B0503020202020204" pitchFamily="34" charset="0"/>
                  <a:ea typeface="AXIS Std L" panose="020B0400000000000000" pitchFamily="34" charset="-128"/>
                  <a:cs typeface="Arial" panose="020B0604020202020204" pitchFamily="34" charset="0"/>
                </a:rPr>
                <a:t>03</a:t>
              </a:r>
              <a:endParaRPr lang="zh-CN" altLang="en-US" sz="7585" dirty="0">
                <a:solidFill>
                  <a:schemeClr val="bg1"/>
                </a:solidFill>
                <a:latin typeface="Agency FB" panose="020B0503020202020204" pitchFamily="34" charset="0"/>
                <a:ea typeface="AXIS Std L" panose="020B0400000000000000" pitchFamily="34" charset="-128"/>
                <a:cs typeface="Arial" panose="020B0604020202020204" pitchFamily="34" charset="0"/>
              </a:endParaRPr>
            </a:p>
          </p:txBody>
        </p:sp>
        <p:sp>
          <p:nvSpPr>
            <p:cNvPr id="35" name="文本框 34"/>
            <p:cNvSpPr txBox="1"/>
            <p:nvPr/>
          </p:nvSpPr>
          <p:spPr>
            <a:xfrm>
              <a:off x="4710510" y="4336100"/>
              <a:ext cx="2762848" cy="511838"/>
            </a:xfrm>
            <a:prstGeom prst="rect">
              <a:avLst/>
            </a:prstGeom>
            <a:noFill/>
          </p:spPr>
          <p:txBody>
            <a:bodyPr wrap="square" rtlCol="0">
              <a:spAutoFit/>
            </a:bodyPr>
            <a:lstStyle/>
            <a:p>
              <a:pPr algn="ctr">
                <a:lnSpc>
                  <a:spcPct val="120000"/>
                </a:lnSpc>
              </a:pPr>
              <a:r>
                <a:rPr lang="zh-CN" altLang="en-US" sz="227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 </a:t>
              </a:r>
              <a:endParaRPr lang="en-GB" altLang="zh-CN" sz="227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1000" fill="hold"/>
                                        <p:tgtEl>
                                          <p:spTgt spid="30"/>
                                        </p:tgtEl>
                                        <p:attrNameLst>
                                          <p:attrName>ppt_w</p:attrName>
                                        </p:attrNameLst>
                                      </p:cBhvr>
                                      <p:tavLst>
                                        <p:tav tm="0">
                                          <p:val>
                                            <p:fltVal val="0"/>
                                          </p:val>
                                        </p:tav>
                                        <p:tav tm="100000">
                                          <p:val>
                                            <p:strVal val="#ppt_w"/>
                                          </p:val>
                                        </p:tav>
                                      </p:tavLst>
                                    </p:anim>
                                    <p:anim calcmode="lin" valueType="num">
                                      <p:cBhvr>
                                        <p:cTn id="8" dur="1000" fill="hold"/>
                                        <p:tgtEl>
                                          <p:spTgt spid="30"/>
                                        </p:tgtEl>
                                        <p:attrNameLst>
                                          <p:attrName>ppt_h</p:attrName>
                                        </p:attrNameLst>
                                      </p:cBhvr>
                                      <p:tavLst>
                                        <p:tav tm="0">
                                          <p:val>
                                            <p:fltVal val="0"/>
                                          </p:val>
                                        </p:tav>
                                        <p:tav tm="100000">
                                          <p:val>
                                            <p:strVal val="#ppt_h"/>
                                          </p:val>
                                        </p:tav>
                                      </p:tavLst>
                                    </p:anim>
                                    <p:anim calcmode="lin" valueType="num">
                                      <p:cBhvr>
                                        <p:cTn id="9" dur="1000" fill="hold"/>
                                        <p:tgtEl>
                                          <p:spTgt spid="30"/>
                                        </p:tgtEl>
                                        <p:attrNameLst>
                                          <p:attrName>style.rotation</p:attrName>
                                        </p:attrNameLst>
                                      </p:cBhvr>
                                      <p:tavLst>
                                        <p:tav tm="0">
                                          <p:val>
                                            <p:fltVal val="360"/>
                                          </p:val>
                                        </p:tav>
                                        <p:tav tm="100000">
                                          <p:val>
                                            <p:fltVal val="0"/>
                                          </p:val>
                                        </p:tav>
                                      </p:tavLst>
                                    </p:anim>
                                    <p:animEffect transition="in" filter="fade">
                                      <p:cBhvr>
                                        <p:cTn id="10" dur="1000"/>
                                        <p:tgtEl>
                                          <p:spTgt spid="30"/>
                                        </p:tgtEl>
                                      </p:cBhvr>
                                    </p:animEffect>
                                  </p:childTnLst>
                                </p:cTn>
                              </p:par>
                            </p:childTnLst>
                          </p:cTn>
                        </p:par>
                        <p:par>
                          <p:cTn id="11" fill="hold">
                            <p:stCondLst>
                              <p:cond delay="1000"/>
                            </p:stCondLst>
                            <p:childTnLst>
                              <p:par>
                                <p:cTn id="12" presetID="53" presetClass="entr" presetSubtype="16" fill="hold" nodeType="afterEffect">
                                  <p:stCondLst>
                                    <p:cond delay="0"/>
                                  </p:stCondLst>
                                  <p:childTnLst>
                                    <p:set>
                                      <p:cBhvr>
                                        <p:cTn id="13" dur="1" fill="hold">
                                          <p:stCondLst>
                                            <p:cond delay="0"/>
                                          </p:stCondLst>
                                        </p:cTn>
                                        <p:tgtEl>
                                          <p:spTgt spid="33"/>
                                        </p:tgtEl>
                                        <p:attrNameLst>
                                          <p:attrName>style.visibility</p:attrName>
                                        </p:attrNameLst>
                                      </p:cBhvr>
                                      <p:to>
                                        <p:strVal val="visible"/>
                                      </p:to>
                                    </p:set>
                                    <p:anim calcmode="lin" valueType="num">
                                      <p:cBhvr>
                                        <p:cTn id="14" dur="500" fill="hold"/>
                                        <p:tgtEl>
                                          <p:spTgt spid="33"/>
                                        </p:tgtEl>
                                        <p:attrNameLst>
                                          <p:attrName>ppt_w</p:attrName>
                                        </p:attrNameLst>
                                      </p:cBhvr>
                                      <p:tavLst>
                                        <p:tav tm="0">
                                          <p:val>
                                            <p:fltVal val="0"/>
                                          </p:val>
                                        </p:tav>
                                        <p:tav tm="100000">
                                          <p:val>
                                            <p:strVal val="#ppt_w"/>
                                          </p:val>
                                        </p:tav>
                                      </p:tavLst>
                                    </p:anim>
                                    <p:anim calcmode="lin" valueType="num">
                                      <p:cBhvr>
                                        <p:cTn id="15" dur="500" fill="hold"/>
                                        <p:tgtEl>
                                          <p:spTgt spid="33"/>
                                        </p:tgtEl>
                                        <p:attrNameLst>
                                          <p:attrName>ppt_h</p:attrName>
                                        </p:attrNameLst>
                                      </p:cBhvr>
                                      <p:tavLst>
                                        <p:tav tm="0">
                                          <p:val>
                                            <p:fltVal val="0"/>
                                          </p:val>
                                        </p:tav>
                                        <p:tav tm="100000">
                                          <p:val>
                                            <p:strVal val="#ppt_h"/>
                                          </p:val>
                                        </p:tav>
                                      </p:tavLst>
                                    </p:anim>
                                    <p:animEffect transition="in" filter="fade">
                                      <p:cBhvr>
                                        <p:cTn id="16"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图文框 3"/>
          <p:cNvSpPr/>
          <p:nvPr/>
        </p:nvSpPr>
        <p:spPr>
          <a:xfrm>
            <a:off x="0" y="0"/>
            <a:ext cx="12192000" cy="6858000"/>
          </a:xfrm>
          <a:prstGeom prst="frame">
            <a:avLst>
              <a:gd name="adj1" fmla="val 709"/>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solidFill>
                <a:schemeClr val="tx1"/>
              </a:solidFill>
              <a:latin typeface="宋体" panose="02010600030101010101" pitchFamily="2" charset="-122"/>
              <a:ea typeface="宋体" panose="02010600030101010101" pitchFamily="2" charset="-122"/>
            </a:endParaRPr>
          </a:p>
        </p:txBody>
      </p:sp>
      <p:sp>
        <p:nvSpPr>
          <p:cNvPr id="5" name="MH_Number_1"/>
          <p:cNvSpPr/>
          <p:nvPr>
            <p:custDataLst>
              <p:tags r:id="rId1"/>
            </p:custDataLst>
          </p:nvPr>
        </p:nvSpPr>
        <p:spPr>
          <a:xfrm>
            <a:off x="136525" y="120650"/>
            <a:ext cx="498475" cy="498475"/>
          </a:xfrm>
          <a:prstGeom prst="roundRect">
            <a:avLst/>
          </a:prstGeom>
          <a:solidFill>
            <a:srgbClr val="EE4F6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en-US" altLang="zh-CN" sz="280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03</a:t>
            </a:r>
            <a:endParaRPr lang="zh-CN" altLang="en-US" sz="280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6" name="MH_Entry_1"/>
          <p:cNvSpPr/>
          <p:nvPr>
            <p:custDataLst>
              <p:tags r:id="rId2"/>
            </p:custDataLst>
          </p:nvPr>
        </p:nvSpPr>
        <p:spPr>
          <a:xfrm>
            <a:off x="742950" y="120650"/>
            <a:ext cx="3663950" cy="498475"/>
          </a:xfrm>
          <a:prstGeom prst="roundRect">
            <a:avLst/>
          </a:prstGeom>
          <a:noFill/>
          <a:ln>
            <a:solidFill>
              <a:srgbClr val="EE4F6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sz="2400" spc="200" dirty="0">
                <a:solidFill>
                  <a:schemeClr val="tx1"/>
                </a:solidFill>
                <a:latin typeface="微软雅黑" panose="020B0503020204020204" pitchFamily="34" charset="-122"/>
                <a:ea typeface="微软雅黑" panose="020B0503020204020204" pitchFamily="34" charset="-122"/>
              </a:rPr>
              <a:t>请在此处输入您的标题</a:t>
            </a:r>
          </a:p>
        </p:txBody>
      </p:sp>
      <p:grpSp>
        <p:nvGrpSpPr>
          <p:cNvPr id="7" name="组合 6"/>
          <p:cNvGrpSpPr/>
          <p:nvPr/>
        </p:nvGrpSpPr>
        <p:grpSpPr bwMode="auto">
          <a:xfrm>
            <a:off x="6964311" y="1700808"/>
            <a:ext cx="541337" cy="446087"/>
            <a:chOff x="6457950" y="2114669"/>
            <a:chExt cx="940525" cy="777197"/>
          </a:xfrm>
        </p:grpSpPr>
        <p:sp>
          <p:nvSpPr>
            <p:cNvPr id="8" name="椭圆 7"/>
            <p:cNvSpPr/>
            <p:nvPr/>
          </p:nvSpPr>
          <p:spPr>
            <a:xfrm>
              <a:off x="6457950" y="2114669"/>
              <a:ext cx="940525" cy="77719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9" name="Freeform 5"/>
            <p:cNvSpPr/>
            <p:nvPr/>
          </p:nvSpPr>
          <p:spPr bwMode="auto">
            <a:xfrm>
              <a:off x="6672426" y="2260578"/>
              <a:ext cx="511570" cy="485376"/>
            </a:xfrm>
            <a:custGeom>
              <a:avLst/>
              <a:gdLst>
                <a:gd name="T0" fmla="*/ 255786 w 573088"/>
                <a:gd name="T1" fmla="*/ 59679 h 543745"/>
                <a:gd name="T2" fmla="*/ 292824 w 573088"/>
                <a:gd name="T3" fmla="*/ 74974 h 543745"/>
                <a:gd name="T4" fmla="*/ 448640 w 573088"/>
                <a:gd name="T5" fmla="*/ 225370 h 543745"/>
                <a:gd name="T6" fmla="*/ 456304 w 573088"/>
                <a:gd name="T7" fmla="*/ 245763 h 543745"/>
                <a:gd name="T8" fmla="*/ 456304 w 573088"/>
                <a:gd name="T9" fmla="*/ 317137 h 543745"/>
                <a:gd name="T10" fmla="*/ 456304 w 573088"/>
                <a:gd name="T11" fmla="*/ 322235 h 543745"/>
                <a:gd name="T12" fmla="*/ 456304 w 573088"/>
                <a:gd name="T13" fmla="*/ 429296 h 543745"/>
                <a:gd name="T14" fmla="*/ 456304 w 573088"/>
                <a:gd name="T15" fmla="*/ 431527 h 543745"/>
                <a:gd name="T16" fmla="*/ 456304 w 573088"/>
                <a:gd name="T17" fmla="*/ 447140 h 543745"/>
                <a:gd name="T18" fmla="*/ 417988 w 573088"/>
                <a:gd name="T19" fmla="*/ 485376 h 543745"/>
                <a:gd name="T20" fmla="*/ 310705 w 573088"/>
                <a:gd name="T21" fmla="*/ 485376 h 543745"/>
                <a:gd name="T22" fmla="*/ 310705 w 573088"/>
                <a:gd name="T23" fmla="*/ 363020 h 543745"/>
                <a:gd name="T24" fmla="*/ 290269 w 573088"/>
                <a:gd name="T25" fmla="*/ 345177 h 543745"/>
                <a:gd name="T26" fmla="*/ 221302 w 573088"/>
                <a:gd name="T27" fmla="*/ 345177 h 543745"/>
                <a:gd name="T28" fmla="*/ 200866 w 573088"/>
                <a:gd name="T29" fmla="*/ 363020 h 543745"/>
                <a:gd name="T30" fmla="*/ 200866 w 573088"/>
                <a:gd name="T31" fmla="*/ 485376 h 543745"/>
                <a:gd name="T32" fmla="*/ 93582 w 573088"/>
                <a:gd name="T33" fmla="*/ 485376 h 543745"/>
                <a:gd name="T34" fmla="*/ 55267 w 573088"/>
                <a:gd name="T35" fmla="*/ 447140 h 543745"/>
                <a:gd name="T36" fmla="*/ 55267 w 573088"/>
                <a:gd name="T37" fmla="*/ 291646 h 543745"/>
                <a:gd name="T38" fmla="*/ 55267 w 573088"/>
                <a:gd name="T39" fmla="*/ 245763 h 543745"/>
                <a:gd name="T40" fmla="*/ 65484 w 573088"/>
                <a:gd name="T41" fmla="*/ 225370 h 543745"/>
                <a:gd name="T42" fmla="*/ 218747 w 573088"/>
                <a:gd name="T43" fmla="*/ 74974 h 543745"/>
                <a:gd name="T44" fmla="*/ 255786 w 573088"/>
                <a:gd name="T45" fmla="*/ 59679 h 543745"/>
                <a:gd name="T46" fmla="*/ 79357 w 573088"/>
                <a:gd name="T47" fmla="*/ 54581 h 543745"/>
                <a:gd name="T48" fmla="*/ 127538 w 573088"/>
                <a:gd name="T49" fmla="*/ 54581 h 543745"/>
                <a:gd name="T50" fmla="*/ 127538 w 573088"/>
                <a:gd name="T51" fmla="*/ 95677 h 543745"/>
                <a:gd name="T52" fmla="*/ 79357 w 573088"/>
                <a:gd name="T53" fmla="*/ 141024 h 543745"/>
                <a:gd name="T54" fmla="*/ 79357 w 573088"/>
                <a:gd name="T55" fmla="*/ 54581 h 543745"/>
                <a:gd name="T56" fmla="*/ 255785 w 573088"/>
                <a:gd name="T57" fmla="*/ 0 h 543745"/>
                <a:gd name="T58" fmla="*/ 297780 w 573088"/>
                <a:gd name="T59" fmla="*/ 19062 h 543745"/>
                <a:gd name="T60" fmla="*/ 501389 w 573088"/>
                <a:gd name="T61" fmla="*/ 214758 h 543745"/>
                <a:gd name="T62" fmla="*/ 511570 w 573088"/>
                <a:gd name="T63" fmla="*/ 227466 h 543745"/>
                <a:gd name="T64" fmla="*/ 463213 w 573088"/>
                <a:gd name="T65" fmla="*/ 227466 h 543745"/>
                <a:gd name="T66" fmla="*/ 297780 w 573088"/>
                <a:gd name="T67" fmla="*/ 67350 h 543745"/>
                <a:gd name="T68" fmla="*/ 213790 w 573088"/>
                <a:gd name="T69" fmla="*/ 67350 h 543745"/>
                <a:gd name="T70" fmla="*/ 48357 w 573088"/>
                <a:gd name="T71" fmla="*/ 227466 h 543745"/>
                <a:gd name="T72" fmla="*/ 0 w 573088"/>
                <a:gd name="T73" fmla="*/ 227466 h 543745"/>
                <a:gd name="T74" fmla="*/ 10181 w 573088"/>
                <a:gd name="T75" fmla="*/ 214758 h 543745"/>
                <a:gd name="T76" fmla="*/ 213790 w 573088"/>
                <a:gd name="T77" fmla="*/ 19062 h 543745"/>
                <a:gd name="T78" fmla="*/ 255785 w 573088"/>
                <a:gd name="T79" fmla="*/ 0 h 54374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573088" h="543745">
                  <a:moveTo>
                    <a:pt x="286545" y="66856"/>
                  </a:moveTo>
                  <a:cubicBezTo>
                    <a:pt x="301568" y="66856"/>
                    <a:pt x="316591" y="72568"/>
                    <a:pt x="328037" y="83990"/>
                  </a:cubicBezTo>
                  <a:cubicBezTo>
                    <a:pt x="328037" y="83990"/>
                    <a:pt x="328037" y="83990"/>
                    <a:pt x="502591" y="252472"/>
                  </a:cubicBezTo>
                  <a:cubicBezTo>
                    <a:pt x="508314" y="258183"/>
                    <a:pt x="511176" y="266750"/>
                    <a:pt x="511176" y="275317"/>
                  </a:cubicBezTo>
                  <a:cubicBezTo>
                    <a:pt x="511176" y="275317"/>
                    <a:pt x="511176" y="275317"/>
                    <a:pt x="511176" y="355274"/>
                  </a:cubicBezTo>
                  <a:cubicBezTo>
                    <a:pt x="511176" y="355274"/>
                    <a:pt x="511176" y="355274"/>
                    <a:pt x="511176" y="360985"/>
                  </a:cubicBezTo>
                  <a:cubicBezTo>
                    <a:pt x="511176" y="360985"/>
                    <a:pt x="511176" y="360985"/>
                    <a:pt x="511176" y="480921"/>
                  </a:cubicBezTo>
                  <a:cubicBezTo>
                    <a:pt x="511176" y="480921"/>
                    <a:pt x="511176" y="480921"/>
                    <a:pt x="511176" y="483420"/>
                  </a:cubicBezTo>
                  <a:lnTo>
                    <a:pt x="511176" y="500911"/>
                  </a:lnTo>
                  <a:cubicBezTo>
                    <a:pt x="511176" y="523756"/>
                    <a:pt x="491145" y="543745"/>
                    <a:pt x="468253" y="543745"/>
                  </a:cubicBezTo>
                  <a:cubicBezTo>
                    <a:pt x="468253" y="543745"/>
                    <a:pt x="468253" y="543745"/>
                    <a:pt x="348068" y="543745"/>
                  </a:cubicBezTo>
                  <a:cubicBezTo>
                    <a:pt x="348068" y="543745"/>
                    <a:pt x="348068" y="543745"/>
                    <a:pt x="348068" y="406675"/>
                  </a:cubicBezTo>
                  <a:cubicBezTo>
                    <a:pt x="348068" y="395253"/>
                    <a:pt x="339483" y="386686"/>
                    <a:pt x="325175" y="386686"/>
                  </a:cubicBezTo>
                  <a:cubicBezTo>
                    <a:pt x="325175" y="386686"/>
                    <a:pt x="325175" y="386686"/>
                    <a:pt x="247914" y="386686"/>
                  </a:cubicBezTo>
                  <a:cubicBezTo>
                    <a:pt x="233606" y="386686"/>
                    <a:pt x="225021" y="395253"/>
                    <a:pt x="225021" y="406675"/>
                  </a:cubicBezTo>
                  <a:cubicBezTo>
                    <a:pt x="225021" y="406675"/>
                    <a:pt x="225021" y="406675"/>
                    <a:pt x="225021" y="543745"/>
                  </a:cubicBezTo>
                  <a:cubicBezTo>
                    <a:pt x="225021" y="543745"/>
                    <a:pt x="225021" y="543745"/>
                    <a:pt x="104836" y="543745"/>
                  </a:cubicBezTo>
                  <a:cubicBezTo>
                    <a:pt x="81944" y="543745"/>
                    <a:pt x="61913" y="523756"/>
                    <a:pt x="61913" y="500911"/>
                  </a:cubicBezTo>
                  <a:cubicBezTo>
                    <a:pt x="61913" y="500911"/>
                    <a:pt x="61913" y="500911"/>
                    <a:pt x="61913" y="326718"/>
                  </a:cubicBezTo>
                  <a:cubicBezTo>
                    <a:pt x="61913" y="326718"/>
                    <a:pt x="61913" y="326718"/>
                    <a:pt x="61913" y="275317"/>
                  </a:cubicBezTo>
                  <a:cubicBezTo>
                    <a:pt x="61913" y="266750"/>
                    <a:pt x="64775" y="258183"/>
                    <a:pt x="73359" y="252472"/>
                  </a:cubicBezTo>
                  <a:cubicBezTo>
                    <a:pt x="73359" y="252472"/>
                    <a:pt x="73359" y="252472"/>
                    <a:pt x="245052" y="83990"/>
                  </a:cubicBezTo>
                  <a:cubicBezTo>
                    <a:pt x="256498" y="72568"/>
                    <a:pt x="271521" y="66856"/>
                    <a:pt x="286545" y="66856"/>
                  </a:cubicBezTo>
                  <a:close/>
                  <a:moveTo>
                    <a:pt x="88900" y="61145"/>
                  </a:moveTo>
                  <a:lnTo>
                    <a:pt x="142875" y="61145"/>
                  </a:lnTo>
                  <a:lnTo>
                    <a:pt x="142875" y="107183"/>
                  </a:lnTo>
                  <a:lnTo>
                    <a:pt x="88900" y="157983"/>
                  </a:lnTo>
                  <a:lnTo>
                    <a:pt x="88900" y="61145"/>
                  </a:lnTo>
                  <a:close/>
                  <a:moveTo>
                    <a:pt x="286544" y="0"/>
                  </a:moveTo>
                  <a:cubicBezTo>
                    <a:pt x="302938" y="0"/>
                    <a:pt x="319333" y="7118"/>
                    <a:pt x="333589" y="21354"/>
                  </a:cubicBezTo>
                  <a:cubicBezTo>
                    <a:pt x="333593" y="21358"/>
                    <a:pt x="334605" y="22330"/>
                    <a:pt x="561683" y="240584"/>
                  </a:cubicBezTo>
                  <a:cubicBezTo>
                    <a:pt x="567386" y="246279"/>
                    <a:pt x="570237" y="249126"/>
                    <a:pt x="573088" y="254820"/>
                  </a:cubicBezTo>
                  <a:cubicBezTo>
                    <a:pt x="573085" y="254820"/>
                    <a:pt x="572659" y="254820"/>
                    <a:pt x="518916" y="254820"/>
                  </a:cubicBezTo>
                  <a:cubicBezTo>
                    <a:pt x="518912" y="254817"/>
                    <a:pt x="518106" y="254036"/>
                    <a:pt x="333589" y="75449"/>
                  </a:cubicBezTo>
                  <a:cubicBezTo>
                    <a:pt x="307928" y="49825"/>
                    <a:pt x="265160" y="49825"/>
                    <a:pt x="239499" y="75449"/>
                  </a:cubicBezTo>
                  <a:cubicBezTo>
                    <a:pt x="239496" y="75453"/>
                    <a:pt x="238664" y="76258"/>
                    <a:pt x="54172" y="254820"/>
                  </a:cubicBezTo>
                  <a:lnTo>
                    <a:pt x="0" y="254820"/>
                  </a:lnTo>
                  <a:cubicBezTo>
                    <a:pt x="2851" y="249126"/>
                    <a:pt x="5702" y="246279"/>
                    <a:pt x="11405" y="240584"/>
                  </a:cubicBezTo>
                  <a:cubicBezTo>
                    <a:pt x="11409" y="240580"/>
                    <a:pt x="12424" y="239604"/>
                    <a:pt x="239499" y="21354"/>
                  </a:cubicBezTo>
                  <a:cubicBezTo>
                    <a:pt x="253755" y="7118"/>
                    <a:pt x="270150" y="0"/>
                    <a:pt x="286544"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10" name="组合 9"/>
          <p:cNvGrpSpPr/>
          <p:nvPr/>
        </p:nvGrpSpPr>
        <p:grpSpPr bwMode="auto">
          <a:xfrm>
            <a:off x="6964311" y="2991632"/>
            <a:ext cx="541338" cy="447675"/>
            <a:chOff x="6478397" y="3073112"/>
            <a:chExt cx="940525" cy="777197"/>
          </a:xfrm>
        </p:grpSpPr>
        <p:sp>
          <p:nvSpPr>
            <p:cNvPr id="11" name="椭圆 10"/>
            <p:cNvSpPr/>
            <p:nvPr/>
          </p:nvSpPr>
          <p:spPr>
            <a:xfrm>
              <a:off x="6478397" y="3073112"/>
              <a:ext cx="940525" cy="77719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2" name="Freeform 125"/>
            <p:cNvSpPr/>
            <p:nvPr/>
          </p:nvSpPr>
          <p:spPr bwMode="auto">
            <a:xfrm>
              <a:off x="6682996" y="3284885"/>
              <a:ext cx="531326" cy="353652"/>
            </a:xfrm>
            <a:custGeom>
              <a:avLst/>
              <a:gdLst>
                <a:gd name="T0" fmla="*/ 515176 w 372068"/>
                <a:gd name="T1" fmla="*/ 327203 h 247650"/>
                <a:gd name="T2" fmla="*/ 27161 w 372068"/>
                <a:gd name="T3" fmla="*/ 353652 h 247650"/>
                <a:gd name="T4" fmla="*/ 16435 w 372068"/>
                <a:gd name="T5" fmla="*/ 327203 h 247650"/>
                <a:gd name="T6" fmla="*/ 370088 w 372068"/>
                <a:gd name="T7" fmla="*/ 198135 h 247650"/>
                <a:gd name="T8" fmla="*/ 381171 w 372068"/>
                <a:gd name="T9" fmla="*/ 219898 h 247650"/>
                <a:gd name="T10" fmla="*/ 414421 w 372068"/>
                <a:gd name="T11" fmla="*/ 214457 h 247650"/>
                <a:gd name="T12" fmla="*/ 399874 w 372068"/>
                <a:gd name="T13" fmla="*/ 192694 h 247650"/>
                <a:gd name="T14" fmla="*/ 311146 w 372068"/>
                <a:gd name="T15" fmla="*/ 198135 h 247650"/>
                <a:gd name="T16" fmla="*/ 316531 w 372068"/>
                <a:gd name="T17" fmla="*/ 219898 h 247650"/>
                <a:gd name="T18" fmla="*/ 354220 w 372068"/>
                <a:gd name="T19" fmla="*/ 214457 h 247650"/>
                <a:gd name="T20" fmla="*/ 340086 w 372068"/>
                <a:gd name="T21" fmla="*/ 192694 h 247650"/>
                <a:gd name="T22" fmla="*/ 247670 w 372068"/>
                <a:gd name="T23" fmla="*/ 198135 h 247650"/>
                <a:gd name="T24" fmla="*/ 258439 w 372068"/>
                <a:gd name="T25" fmla="*/ 219898 h 247650"/>
                <a:gd name="T26" fmla="*/ 290744 w 372068"/>
                <a:gd name="T27" fmla="*/ 214457 h 247650"/>
                <a:gd name="T28" fmla="*/ 277283 w 372068"/>
                <a:gd name="T29" fmla="*/ 192694 h 247650"/>
                <a:gd name="T30" fmla="*/ 365554 w 372068"/>
                <a:gd name="T31" fmla="*/ 159597 h 247650"/>
                <a:gd name="T32" fmla="*/ 376323 w 372068"/>
                <a:gd name="T33" fmla="*/ 181360 h 247650"/>
                <a:gd name="T34" fmla="*/ 408628 w 372068"/>
                <a:gd name="T35" fmla="*/ 175919 h 247650"/>
                <a:gd name="T36" fmla="*/ 394495 w 372068"/>
                <a:gd name="T37" fmla="*/ 154156 h 247650"/>
                <a:gd name="T38" fmla="*/ 306612 w 372068"/>
                <a:gd name="T39" fmla="*/ 159597 h 247650"/>
                <a:gd name="T40" fmla="*/ 317381 w 372068"/>
                <a:gd name="T41" fmla="*/ 181360 h 247650"/>
                <a:gd name="T42" fmla="*/ 349686 w 372068"/>
                <a:gd name="T43" fmla="*/ 175919 h 247650"/>
                <a:gd name="T44" fmla="*/ 336225 w 372068"/>
                <a:gd name="T45" fmla="*/ 154156 h 247650"/>
                <a:gd name="T46" fmla="*/ 247670 w 372068"/>
                <a:gd name="T47" fmla="*/ 159597 h 247650"/>
                <a:gd name="T48" fmla="*/ 258439 w 372068"/>
                <a:gd name="T49" fmla="*/ 181360 h 247650"/>
                <a:gd name="T50" fmla="*/ 290744 w 372068"/>
                <a:gd name="T51" fmla="*/ 175919 h 247650"/>
                <a:gd name="T52" fmla="*/ 277283 w 372068"/>
                <a:gd name="T53" fmla="*/ 154156 h 247650"/>
                <a:gd name="T54" fmla="*/ 247670 w 372068"/>
                <a:gd name="T55" fmla="*/ 119798 h 247650"/>
                <a:gd name="T56" fmla="*/ 261435 w 372068"/>
                <a:gd name="T57" fmla="*/ 138288 h 247650"/>
                <a:gd name="T58" fmla="*/ 286210 w 372068"/>
                <a:gd name="T59" fmla="*/ 117884 h 247650"/>
                <a:gd name="T60" fmla="*/ 366405 w 372068"/>
                <a:gd name="T61" fmla="*/ 111082 h 247650"/>
                <a:gd name="T62" fmla="*/ 361020 w 372068"/>
                <a:gd name="T63" fmla="*/ 132845 h 247650"/>
                <a:gd name="T64" fmla="*/ 393325 w 372068"/>
                <a:gd name="T65" fmla="*/ 138286 h 247650"/>
                <a:gd name="T66" fmla="*/ 393325 w 372068"/>
                <a:gd name="T67" fmla="*/ 111082 h 247650"/>
                <a:gd name="T68" fmla="*/ 312118 w 372068"/>
                <a:gd name="T69" fmla="*/ 111082 h 247650"/>
                <a:gd name="T70" fmla="*/ 306612 w 372068"/>
                <a:gd name="T71" fmla="*/ 132845 h 247650"/>
                <a:gd name="T72" fmla="*/ 339647 w 372068"/>
                <a:gd name="T73" fmla="*/ 138286 h 247650"/>
                <a:gd name="T74" fmla="*/ 334140 w 372068"/>
                <a:gd name="T75" fmla="*/ 111082 h 247650"/>
                <a:gd name="T76" fmla="*/ 216137 w 372068"/>
                <a:gd name="T77" fmla="*/ 36272 h 247650"/>
                <a:gd name="T78" fmla="*/ 200062 w 372068"/>
                <a:gd name="T79" fmla="*/ 63800 h 247650"/>
                <a:gd name="T80" fmla="*/ 435830 w 372068"/>
                <a:gd name="T81" fmla="*/ 63800 h 247650"/>
                <a:gd name="T82" fmla="*/ 216137 w 372068"/>
                <a:gd name="T83" fmla="*/ 36272 h 247650"/>
                <a:gd name="T84" fmla="*/ 37724 w 372068"/>
                <a:gd name="T85" fmla="*/ 234091 h 247650"/>
                <a:gd name="T86" fmla="*/ 86515 w 372068"/>
                <a:gd name="T87" fmla="*/ 260704 h 247650"/>
                <a:gd name="T88" fmla="*/ 129884 w 372068"/>
                <a:gd name="T89" fmla="*/ 15868 h 247650"/>
                <a:gd name="T90" fmla="*/ 92592 w 372068"/>
                <a:gd name="T91" fmla="*/ 0 h 247650"/>
                <a:gd name="T92" fmla="*/ 527118 w 372068"/>
                <a:gd name="T93" fmla="*/ 262387 h 247650"/>
                <a:gd name="T94" fmla="*/ 1397 w 372068"/>
                <a:gd name="T95" fmla="*/ 262387 h 24765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72068" h="247650">
                  <a:moveTo>
                    <a:pt x="19020" y="225425"/>
                  </a:moveTo>
                  <a:cubicBezTo>
                    <a:pt x="353248" y="225425"/>
                    <a:pt x="353248" y="225425"/>
                    <a:pt x="353248" y="225425"/>
                  </a:cubicBezTo>
                  <a:cubicBezTo>
                    <a:pt x="357004" y="225425"/>
                    <a:pt x="360759" y="225425"/>
                    <a:pt x="360759" y="229129"/>
                  </a:cubicBezTo>
                  <a:lnTo>
                    <a:pt x="360759" y="240242"/>
                  </a:lnTo>
                  <a:cubicBezTo>
                    <a:pt x="360759" y="243946"/>
                    <a:pt x="357004" y="247650"/>
                    <a:pt x="353248" y="247650"/>
                  </a:cubicBezTo>
                  <a:cubicBezTo>
                    <a:pt x="19020" y="247650"/>
                    <a:pt x="19020" y="247650"/>
                    <a:pt x="19020" y="247650"/>
                  </a:cubicBezTo>
                  <a:cubicBezTo>
                    <a:pt x="15265" y="247650"/>
                    <a:pt x="11509" y="243946"/>
                    <a:pt x="11509" y="240242"/>
                  </a:cubicBezTo>
                  <a:lnTo>
                    <a:pt x="11509" y="230518"/>
                  </a:lnTo>
                  <a:cubicBezTo>
                    <a:pt x="11509" y="229129"/>
                    <a:pt x="11509" y="229129"/>
                    <a:pt x="11509" y="229129"/>
                  </a:cubicBezTo>
                  <a:cubicBezTo>
                    <a:pt x="11509" y="225425"/>
                    <a:pt x="15265" y="225425"/>
                    <a:pt x="19020" y="225425"/>
                  </a:cubicBezTo>
                  <a:close/>
                  <a:moveTo>
                    <a:pt x="263040" y="134937"/>
                  </a:moveTo>
                  <a:lnTo>
                    <a:pt x="259159" y="138747"/>
                  </a:lnTo>
                  <a:cubicBezTo>
                    <a:pt x="259162" y="138756"/>
                    <a:pt x="259198" y="138860"/>
                    <a:pt x="259644" y="140176"/>
                  </a:cubicBezTo>
                  <a:lnTo>
                    <a:pt x="263040" y="150177"/>
                  </a:lnTo>
                  <a:lnTo>
                    <a:pt x="266920" y="153987"/>
                  </a:lnTo>
                  <a:cubicBezTo>
                    <a:pt x="266929" y="153987"/>
                    <a:pt x="267064" y="153987"/>
                    <a:pt x="269346" y="153987"/>
                  </a:cubicBezTo>
                  <a:lnTo>
                    <a:pt x="286323" y="153987"/>
                  </a:lnTo>
                  <a:cubicBezTo>
                    <a:pt x="290204" y="153987"/>
                    <a:pt x="294084" y="150177"/>
                    <a:pt x="290204" y="150177"/>
                  </a:cubicBezTo>
                  <a:lnTo>
                    <a:pt x="290204" y="138747"/>
                  </a:lnTo>
                  <a:lnTo>
                    <a:pt x="282443" y="134937"/>
                  </a:lnTo>
                  <a:cubicBezTo>
                    <a:pt x="282435" y="134937"/>
                    <a:pt x="282298" y="134937"/>
                    <a:pt x="280017" y="134937"/>
                  </a:cubicBezTo>
                  <a:lnTo>
                    <a:pt x="263040" y="134937"/>
                  </a:lnTo>
                  <a:close/>
                  <a:moveTo>
                    <a:pt x="221655" y="134937"/>
                  </a:moveTo>
                  <a:lnTo>
                    <a:pt x="217884" y="138747"/>
                  </a:lnTo>
                  <a:cubicBezTo>
                    <a:pt x="217884" y="138757"/>
                    <a:pt x="217884" y="138867"/>
                    <a:pt x="217884" y="140176"/>
                  </a:cubicBezTo>
                  <a:lnTo>
                    <a:pt x="217884" y="150177"/>
                  </a:lnTo>
                  <a:lnTo>
                    <a:pt x="221655" y="153987"/>
                  </a:lnTo>
                  <a:cubicBezTo>
                    <a:pt x="221665" y="153987"/>
                    <a:pt x="221807" y="153987"/>
                    <a:pt x="224011" y="153987"/>
                  </a:cubicBezTo>
                  <a:lnTo>
                    <a:pt x="240506" y="153987"/>
                  </a:lnTo>
                  <a:cubicBezTo>
                    <a:pt x="244277" y="153987"/>
                    <a:pt x="248047" y="153987"/>
                    <a:pt x="248047" y="150177"/>
                  </a:cubicBezTo>
                  <a:lnTo>
                    <a:pt x="244277" y="138747"/>
                  </a:lnTo>
                  <a:lnTo>
                    <a:pt x="240506" y="134937"/>
                  </a:lnTo>
                  <a:cubicBezTo>
                    <a:pt x="240497" y="134937"/>
                    <a:pt x="240356" y="134937"/>
                    <a:pt x="238150" y="134937"/>
                  </a:cubicBezTo>
                  <a:lnTo>
                    <a:pt x="221655" y="134937"/>
                  </a:lnTo>
                  <a:close/>
                  <a:moveTo>
                    <a:pt x="180975" y="134937"/>
                  </a:moveTo>
                  <a:lnTo>
                    <a:pt x="173434" y="138747"/>
                  </a:lnTo>
                  <a:cubicBezTo>
                    <a:pt x="173434" y="138758"/>
                    <a:pt x="173434" y="138871"/>
                    <a:pt x="173434" y="140176"/>
                  </a:cubicBezTo>
                  <a:lnTo>
                    <a:pt x="173434" y="150177"/>
                  </a:lnTo>
                  <a:cubicBezTo>
                    <a:pt x="173434" y="153987"/>
                    <a:pt x="177205" y="153987"/>
                    <a:pt x="180975" y="153987"/>
                  </a:cubicBezTo>
                  <a:cubicBezTo>
                    <a:pt x="180985" y="153987"/>
                    <a:pt x="181131" y="153987"/>
                    <a:pt x="183332" y="153987"/>
                  </a:cubicBezTo>
                  <a:lnTo>
                    <a:pt x="199827" y="153987"/>
                  </a:lnTo>
                  <a:lnTo>
                    <a:pt x="203597" y="150177"/>
                  </a:lnTo>
                  <a:lnTo>
                    <a:pt x="203597" y="138747"/>
                  </a:lnTo>
                  <a:lnTo>
                    <a:pt x="196056" y="134937"/>
                  </a:lnTo>
                  <a:cubicBezTo>
                    <a:pt x="196042" y="134937"/>
                    <a:pt x="195893" y="134937"/>
                    <a:pt x="194171" y="134937"/>
                  </a:cubicBezTo>
                  <a:lnTo>
                    <a:pt x="180975" y="134937"/>
                  </a:lnTo>
                  <a:close/>
                  <a:moveTo>
                    <a:pt x="259755" y="107950"/>
                  </a:moveTo>
                  <a:lnTo>
                    <a:pt x="255984" y="111760"/>
                  </a:lnTo>
                  <a:cubicBezTo>
                    <a:pt x="255987" y="111769"/>
                    <a:pt x="256020" y="111870"/>
                    <a:pt x="256456" y="113189"/>
                  </a:cubicBezTo>
                  <a:lnTo>
                    <a:pt x="259755" y="123190"/>
                  </a:lnTo>
                  <a:lnTo>
                    <a:pt x="263525" y="127000"/>
                  </a:lnTo>
                  <a:cubicBezTo>
                    <a:pt x="263534" y="127000"/>
                    <a:pt x="263664" y="127000"/>
                    <a:pt x="265882" y="127000"/>
                  </a:cubicBezTo>
                  <a:lnTo>
                    <a:pt x="282377" y="127000"/>
                  </a:lnTo>
                  <a:lnTo>
                    <a:pt x="286147" y="123190"/>
                  </a:lnTo>
                  <a:lnTo>
                    <a:pt x="286147" y="111760"/>
                  </a:lnTo>
                  <a:cubicBezTo>
                    <a:pt x="282377" y="107950"/>
                    <a:pt x="282377" y="107950"/>
                    <a:pt x="278606" y="107950"/>
                  </a:cubicBezTo>
                  <a:cubicBezTo>
                    <a:pt x="278599" y="107950"/>
                    <a:pt x="278465" y="107950"/>
                    <a:pt x="276250" y="107950"/>
                  </a:cubicBezTo>
                  <a:lnTo>
                    <a:pt x="259755" y="107950"/>
                  </a:lnTo>
                  <a:close/>
                  <a:moveTo>
                    <a:pt x="222250" y="107950"/>
                  </a:moveTo>
                  <a:cubicBezTo>
                    <a:pt x="218480" y="107950"/>
                    <a:pt x="214709" y="107950"/>
                    <a:pt x="214709" y="111760"/>
                  </a:cubicBezTo>
                  <a:cubicBezTo>
                    <a:pt x="214709" y="111769"/>
                    <a:pt x="214709" y="111878"/>
                    <a:pt x="214709" y="113189"/>
                  </a:cubicBezTo>
                  <a:lnTo>
                    <a:pt x="214709" y="123190"/>
                  </a:lnTo>
                  <a:lnTo>
                    <a:pt x="222250" y="127000"/>
                  </a:lnTo>
                  <a:cubicBezTo>
                    <a:pt x="222260" y="127000"/>
                    <a:pt x="222400" y="127000"/>
                    <a:pt x="224607" y="127000"/>
                  </a:cubicBezTo>
                  <a:lnTo>
                    <a:pt x="241102" y="127000"/>
                  </a:lnTo>
                  <a:lnTo>
                    <a:pt x="244872" y="123190"/>
                  </a:lnTo>
                  <a:lnTo>
                    <a:pt x="244872" y="111760"/>
                  </a:lnTo>
                  <a:cubicBezTo>
                    <a:pt x="244872" y="107950"/>
                    <a:pt x="241102" y="107950"/>
                    <a:pt x="237331" y="107950"/>
                  </a:cubicBezTo>
                  <a:cubicBezTo>
                    <a:pt x="237319" y="107950"/>
                    <a:pt x="237177" y="107950"/>
                    <a:pt x="235446" y="107950"/>
                  </a:cubicBezTo>
                  <a:lnTo>
                    <a:pt x="222250" y="107950"/>
                  </a:lnTo>
                  <a:close/>
                  <a:moveTo>
                    <a:pt x="180975" y="107950"/>
                  </a:moveTo>
                  <a:lnTo>
                    <a:pt x="173434" y="111760"/>
                  </a:lnTo>
                  <a:cubicBezTo>
                    <a:pt x="173434" y="111770"/>
                    <a:pt x="173434" y="111883"/>
                    <a:pt x="173434" y="113189"/>
                  </a:cubicBezTo>
                  <a:lnTo>
                    <a:pt x="173434" y="123190"/>
                  </a:lnTo>
                  <a:lnTo>
                    <a:pt x="180975" y="127000"/>
                  </a:lnTo>
                  <a:cubicBezTo>
                    <a:pt x="180990" y="127000"/>
                    <a:pt x="181137" y="127000"/>
                    <a:pt x="182860" y="127000"/>
                  </a:cubicBezTo>
                  <a:lnTo>
                    <a:pt x="196056" y="127000"/>
                  </a:lnTo>
                  <a:lnTo>
                    <a:pt x="203597" y="123190"/>
                  </a:lnTo>
                  <a:lnTo>
                    <a:pt x="203597" y="111760"/>
                  </a:lnTo>
                  <a:cubicBezTo>
                    <a:pt x="203597" y="107950"/>
                    <a:pt x="199827" y="107950"/>
                    <a:pt x="196056" y="107950"/>
                  </a:cubicBezTo>
                  <a:cubicBezTo>
                    <a:pt x="196043" y="107950"/>
                    <a:pt x="195894" y="107950"/>
                    <a:pt x="194171" y="107950"/>
                  </a:cubicBezTo>
                  <a:lnTo>
                    <a:pt x="180975" y="107950"/>
                  </a:lnTo>
                  <a:close/>
                  <a:moveTo>
                    <a:pt x="173434" y="82550"/>
                  </a:moveTo>
                  <a:cubicBezTo>
                    <a:pt x="173434" y="82559"/>
                    <a:pt x="173434" y="82665"/>
                    <a:pt x="173434" y="83890"/>
                  </a:cubicBezTo>
                  <a:lnTo>
                    <a:pt x="173434" y="93266"/>
                  </a:lnTo>
                  <a:cubicBezTo>
                    <a:pt x="173434" y="96838"/>
                    <a:pt x="177290" y="96838"/>
                    <a:pt x="181145" y="96838"/>
                  </a:cubicBezTo>
                  <a:cubicBezTo>
                    <a:pt x="181159" y="96838"/>
                    <a:pt x="181309" y="96838"/>
                    <a:pt x="183073" y="96838"/>
                  </a:cubicBezTo>
                  <a:lnTo>
                    <a:pt x="196567" y="96838"/>
                  </a:lnTo>
                  <a:lnTo>
                    <a:pt x="200422" y="93266"/>
                  </a:lnTo>
                  <a:lnTo>
                    <a:pt x="200422" y="82550"/>
                  </a:lnTo>
                  <a:cubicBezTo>
                    <a:pt x="196567" y="82550"/>
                    <a:pt x="196567" y="82550"/>
                    <a:pt x="194157" y="82550"/>
                  </a:cubicBezTo>
                  <a:lnTo>
                    <a:pt x="173434" y="82550"/>
                  </a:lnTo>
                  <a:close/>
                  <a:moveTo>
                    <a:pt x="256580" y="77787"/>
                  </a:moveTo>
                  <a:lnTo>
                    <a:pt x="252809" y="81597"/>
                  </a:lnTo>
                  <a:cubicBezTo>
                    <a:pt x="252809" y="81605"/>
                    <a:pt x="252809" y="81703"/>
                    <a:pt x="252809" y="83026"/>
                  </a:cubicBezTo>
                  <a:lnTo>
                    <a:pt x="252809" y="93027"/>
                  </a:lnTo>
                  <a:cubicBezTo>
                    <a:pt x="256580" y="96837"/>
                    <a:pt x="256580" y="96837"/>
                    <a:pt x="260350" y="96837"/>
                  </a:cubicBezTo>
                  <a:cubicBezTo>
                    <a:pt x="260361" y="96837"/>
                    <a:pt x="260490" y="96837"/>
                    <a:pt x="262235" y="96837"/>
                  </a:cubicBezTo>
                  <a:lnTo>
                    <a:pt x="275431" y="96837"/>
                  </a:lnTo>
                  <a:cubicBezTo>
                    <a:pt x="279202" y="96837"/>
                    <a:pt x="282972" y="96837"/>
                    <a:pt x="282972" y="93027"/>
                  </a:cubicBezTo>
                  <a:lnTo>
                    <a:pt x="279202" y="81597"/>
                  </a:lnTo>
                  <a:lnTo>
                    <a:pt x="275431" y="77787"/>
                  </a:lnTo>
                  <a:cubicBezTo>
                    <a:pt x="275424" y="77787"/>
                    <a:pt x="275296" y="77787"/>
                    <a:pt x="273075" y="77787"/>
                  </a:cubicBezTo>
                  <a:lnTo>
                    <a:pt x="256580" y="77787"/>
                  </a:lnTo>
                  <a:close/>
                  <a:moveTo>
                    <a:pt x="218565" y="77787"/>
                  </a:moveTo>
                  <a:lnTo>
                    <a:pt x="214709" y="81597"/>
                  </a:lnTo>
                  <a:cubicBezTo>
                    <a:pt x="214709" y="81606"/>
                    <a:pt x="214709" y="81713"/>
                    <a:pt x="214709" y="83026"/>
                  </a:cubicBezTo>
                  <a:lnTo>
                    <a:pt x="214709" y="93027"/>
                  </a:lnTo>
                  <a:lnTo>
                    <a:pt x="218565" y="96837"/>
                  </a:lnTo>
                  <a:cubicBezTo>
                    <a:pt x="218574" y="96837"/>
                    <a:pt x="218711" y="96837"/>
                    <a:pt x="220974" y="96837"/>
                  </a:cubicBezTo>
                  <a:lnTo>
                    <a:pt x="237842" y="96837"/>
                  </a:lnTo>
                  <a:lnTo>
                    <a:pt x="241697" y="93027"/>
                  </a:lnTo>
                  <a:lnTo>
                    <a:pt x="241697" y="81597"/>
                  </a:lnTo>
                  <a:lnTo>
                    <a:pt x="233986" y="77787"/>
                  </a:lnTo>
                  <a:cubicBezTo>
                    <a:pt x="233975" y="77787"/>
                    <a:pt x="233834" y="77787"/>
                    <a:pt x="232059" y="77787"/>
                  </a:cubicBezTo>
                  <a:lnTo>
                    <a:pt x="218565" y="77787"/>
                  </a:lnTo>
                  <a:close/>
                  <a:moveTo>
                    <a:pt x="151353" y="25400"/>
                  </a:moveTo>
                  <a:cubicBezTo>
                    <a:pt x="147601" y="25400"/>
                    <a:pt x="140096" y="25400"/>
                    <a:pt x="140096" y="29255"/>
                  </a:cubicBezTo>
                  <a:cubicBezTo>
                    <a:pt x="140096" y="29264"/>
                    <a:pt x="140096" y="29385"/>
                    <a:pt x="140096" y="31183"/>
                  </a:cubicBezTo>
                  <a:lnTo>
                    <a:pt x="140096" y="44677"/>
                  </a:lnTo>
                  <a:cubicBezTo>
                    <a:pt x="140096" y="48533"/>
                    <a:pt x="143849" y="52388"/>
                    <a:pt x="151353" y="52388"/>
                  </a:cubicBezTo>
                  <a:cubicBezTo>
                    <a:pt x="151369" y="52388"/>
                    <a:pt x="152868" y="52388"/>
                    <a:pt x="297692" y="52388"/>
                  </a:cubicBezTo>
                  <a:cubicBezTo>
                    <a:pt x="301444" y="52388"/>
                    <a:pt x="305196" y="48533"/>
                    <a:pt x="305196" y="44677"/>
                  </a:cubicBezTo>
                  <a:lnTo>
                    <a:pt x="301444" y="29255"/>
                  </a:lnTo>
                  <a:cubicBezTo>
                    <a:pt x="301444" y="25400"/>
                    <a:pt x="297692" y="25400"/>
                    <a:pt x="290187" y="25400"/>
                  </a:cubicBezTo>
                  <a:cubicBezTo>
                    <a:pt x="290173" y="25400"/>
                    <a:pt x="288749" y="25400"/>
                    <a:pt x="151353" y="25400"/>
                  </a:cubicBezTo>
                  <a:close/>
                  <a:moveTo>
                    <a:pt x="83361" y="11112"/>
                  </a:moveTo>
                  <a:cubicBezTo>
                    <a:pt x="71972" y="11112"/>
                    <a:pt x="56787" y="22294"/>
                    <a:pt x="56787" y="33475"/>
                  </a:cubicBezTo>
                  <a:cubicBezTo>
                    <a:pt x="56783" y="33497"/>
                    <a:pt x="56395" y="35165"/>
                    <a:pt x="26417" y="163926"/>
                  </a:cubicBezTo>
                  <a:cubicBezTo>
                    <a:pt x="22621" y="175108"/>
                    <a:pt x="34010" y="182562"/>
                    <a:pt x="52991" y="182562"/>
                  </a:cubicBezTo>
                  <a:cubicBezTo>
                    <a:pt x="53004" y="182562"/>
                    <a:pt x="53100" y="182562"/>
                    <a:pt x="53940" y="182562"/>
                  </a:cubicBezTo>
                  <a:lnTo>
                    <a:pt x="60583" y="182562"/>
                  </a:lnTo>
                  <a:cubicBezTo>
                    <a:pt x="75768" y="182562"/>
                    <a:pt x="90953" y="175108"/>
                    <a:pt x="94749" y="163926"/>
                  </a:cubicBezTo>
                  <a:lnTo>
                    <a:pt x="109934" y="29748"/>
                  </a:lnTo>
                  <a:cubicBezTo>
                    <a:pt x="109934" y="22294"/>
                    <a:pt x="102342" y="11112"/>
                    <a:pt x="90953" y="11112"/>
                  </a:cubicBezTo>
                  <a:cubicBezTo>
                    <a:pt x="90941" y="11112"/>
                    <a:pt x="90844" y="11112"/>
                    <a:pt x="90004" y="11112"/>
                  </a:cubicBezTo>
                  <a:lnTo>
                    <a:pt x="83361" y="11112"/>
                  </a:lnTo>
                  <a:close/>
                  <a:moveTo>
                    <a:pt x="64839" y="0"/>
                  </a:moveTo>
                  <a:cubicBezTo>
                    <a:pt x="64880" y="0"/>
                    <a:pt x="67922" y="0"/>
                    <a:pt x="297746" y="0"/>
                  </a:cubicBezTo>
                  <a:cubicBezTo>
                    <a:pt x="309016" y="0"/>
                    <a:pt x="320286" y="14999"/>
                    <a:pt x="324042" y="29998"/>
                  </a:cubicBezTo>
                  <a:cubicBezTo>
                    <a:pt x="324050" y="30025"/>
                    <a:pt x="324637" y="32025"/>
                    <a:pt x="369121" y="183740"/>
                  </a:cubicBezTo>
                  <a:cubicBezTo>
                    <a:pt x="376634" y="198739"/>
                    <a:pt x="369121" y="213738"/>
                    <a:pt x="354095" y="213738"/>
                  </a:cubicBezTo>
                  <a:cubicBezTo>
                    <a:pt x="354049" y="213739"/>
                    <a:pt x="350132" y="213783"/>
                    <a:pt x="16004" y="217488"/>
                  </a:cubicBezTo>
                  <a:cubicBezTo>
                    <a:pt x="4734" y="217488"/>
                    <a:pt x="-2779" y="202489"/>
                    <a:pt x="978" y="183740"/>
                  </a:cubicBezTo>
                  <a:cubicBezTo>
                    <a:pt x="984" y="183713"/>
                    <a:pt x="1472" y="181716"/>
                    <a:pt x="38543" y="29998"/>
                  </a:cubicBezTo>
                  <a:cubicBezTo>
                    <a:pt x="46057" y="14999"/>
                    <a:pt x="57326" y="0"/>
                    <a:pt x="64839"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13" name="组合 12"/>
          <p:cNvGrpSpPr/>
          <p:nvPr/>
        </p:nvGrpSpPr>
        <p:grpSpPr bwMode="auto">
          <a:xfrm>
            <a:off x="6960096" y="4417197"/>
            <a:ext cx="541337" cy="446088"/>
            <a:chOff x="6457950" y="4031556"/>
            <a:chExt cx="940525" cy="777197"/>
          </a:xfrm>
        </p:grpSpPr>
        <p:sp>
          <p:nvSpPr>
            <p:cNvPr id="14" name="椭圆 13"/>
            <p:cNvSpPr/>
            <p:nvPr/>
          </p:nvSpPr>
          <p:spPr>
            <a:xfrm>
              <a:off x="6457950" y="4031556"/>
              <a:ext cx="940525" cy="77719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5" name="Freeform 1533"/>
            <p:cNvSpPr/>
            <p:nvPr/>
          </p:nvSpPr>
          <p:spPr bwMode="auto">
            <a:xfrm>
              <a:off x="6658531" y="4211209"/>
              <a:ext cx="539362" cy="417890"/>
            </a:xfrm>
            <a:custGeom>
              <a:avLst/>
              <a:gdLst>
                <a:gd name="T0" fmla="*/ 184155 w 2417763"/>
                <a:gd name="T1" fmla="*/ 399412 h 1873250"/>
                <a:gd name="T2" fmla="*/ 350108 w 2417763"/>
                <a:gd name="T3" fmla="*/ 404078 h 1873250"/>
                <a:gd name="T4" fmla="*/ 350108 w 2417763"/>
                <a:gd name="T5" fmla="*/ 394162 h 1873250"/>
                <a:gd name="T6" fmla="*/ 187724 w 2417763"/>
                <a:gd name="T7" fmla="*/ 374685 h 1873250"/>
                <a:gd name="T8" fmla="*/ 187724 w 2417763"/>
                <a:gd name="T9" fmla="*/ 384601 h 1873250"/>
                <a:gd name="T10" fmla="*/ 353082 w 2417763"/>
                <a:gd name="T11" fmla="*/ 379934 h 1873250"/>
                <a:gd name="T12" fmla="*/ 187724 w 2417763"/>
                <a:gd name="T13" fmla="*/ 374685 h 1873250"/>
                <a:gd name="T14" fmla="*/ 184155 w 2417763"/>
                <a:gd name="T15" fmla="*/ 360290 h 1873250"/>
                <a:gd name="T16" fmla="*/ 350108 w 2417763"/>
                <a:gd name="T17" fmla="*/ 365123 h 1873250"/>
                <a:gd name="T18" fmla="*/ 350108 w 2417763"/>
                <a:gd name="T19" fmla="*/ 354853 h 1873250"/>
                <a:gd name="T20" fmla="*/ 187724 w 2417763"/>
                <a:gd name="T21" fmla="*/ 337854 h 1873250"/>
                <a:gd name="T22" fmla="*/ 187724 w 2417763"/>
                <a:gd name="T23" fmla="*/ 347061 h 1873250"/>
                <a:gd name="T24" fmla="*/ 353082 w 2417763"/>
                <a:gd name="T25" fmla="*/ 342458 h 1873250"/>
                <a:gd name="T26" fmla="*/ 187724 w 2417763"/>
                <a:gd name="T27" fmla="*/ 337854 h 1873250"/>
                <a:gd name="T28" fmla="*/ 184155 w 2417763"/>
                <a:gd name="T29" fmla="*/ 322803 h 1873250"/>
                <a:gd name="T30" fmla="*/ 350108 w 2417763"/>
                <a:gd name="T31" fmla="*/ 327584 h 1873250"/>
                <a:gd name="T32" fmla="*/ 350108 w 2417763"/>
                <a:gd name="T33" fmla="*/ 318022 h 1873250"/>
                <a:gd name="T34" fmla="*/ 140241 w 2417763"/>
                <a:gd name="T35" fmla="*/ 305626 h 1873250"/>
                <a:gd name="T36" fmla="*/ 397350 w 2417763"/>
                <a:gd name="T37" fmla="*/ 400664 h 1873250"/>
                <a:gd name="T38" fmla="*/ 159836 w 2417763"/>
                <a:gd name="T39" fmla="*/ 417890 h 1873250"/>
                <a:gd name="T40" fmla="*/ 140241 w 2417763"/>
                <a:gd name="T41" fmla="*/ 305626 h 1873250"/>
                <a:gd name="T42" fmla="*/ 49934 w 2417763"/>
                <a:gd name="T43" fmla="*/ 137585 h 1873250"/>
                <a:gd name="T44" fmla="*/ 87474 w 2417763"/>
                <a:gd name="T45" fmla="*/ 137585 h 1873250"/>
                <a:gd name="T46" fmla="*/ 472429 w 2417763"/>
                <a:gd name="T47" fmla="*/ 126430 h 1873250"/>
                <a:gd name="T48" fmla="*/ 472429 w 2417763"/>
                <a:gd name="T49" fmla="*/ 146616 h 1873250"/>
                <a:gd name="T50" fmla="*/ 472429 w 2417763"/>
                <a:gd name="T51" fmla="*/ 126430 h 1873250"/>
                <a:gd name="T52" fmla="*/ 428869 w 2417763"/>
                <a:gd name="T53" fmla="*/ 136523 h 1873250"/>
                <a:gd name="T54" fmla="*/ 451534 w 2417763"/>
                <a:gd name="T55" fmla="*/ 136523 h 1873250"/>
                <a:gd name="T56" fmla="*/ 36829 w 2417763"/>
                <a:gd name="T57" fmla="*/ 112264 h 1873250"/>
                <a:gd name="T58" fmla="*/ 140187 w 2417763"/>
                <a:gd name="T59" fmla="*/ 181689 h 1873250"/>
                <a:gd name="T60" fmla="*/ 377791 w 2417763"/>
                <a:gd name="T61" fmla="*/ 198897 h 1873250"/>
                <a:gd name="T62" fmla="*/ 397393 w 2417763"/>
                <a:gd name="T63" fmla="*/ 112264 h 1873250"/>
                <a:gd name="T64" fmla="*/ 539362 w 2417763"/>
                <a:gd name="T65" fmla="*/ 225599 h 1873250"/>
                <a:gd name="T66" fmla="*/ 447290 w 2417763"/>
                <a:gd name="T67" fmla="*/ 335374 h 1873250"/>
                <a:gd name="T68" fmla="*/ 430064 w 2417763"/>
                <a:gd name="T69" fmla="*/ 279597 h 1873250"/>
                <a:gd name="T70" fmla="*/ 89696 w 2417763"/>
                <a:gd name="T71" fmla="*/ 293838 h 1873250"/>
                <a:gd name="T72" fmla="*/ 36829 w 2417763"/>
                <a:gd name="T73" fmla="*/ 335374 h 1873250"/>
                <a:gd name="T74" fmla="*/ 36829 w 2417763"/>
                <a:gd name="T75" fmla="*/ 112264 h 1873250"/>
                <a:gd name="T76" fmla="*/ 377755 w 2417763"/>
                <a:gd name="T77" fmla="*/ 0 h 1873250"/>
                <a:gd name="T78" fmla="*/ 397350 w 2417763"/>
                <a:gd name="T79" fmla="*/ 112264 h 1873250"/>
                <a:gd name="T80" fmla="*/ 140241 w 2417763"/>
                <a:gd name="T81" fmla="*/ 17226 h 187325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417763" h="1873250">
                  <a:moveTo>
                    <a:pt x="841498" y="1766888"/>
                  </a:moveTo>
                  <a:cubicBezTo>
                    <a:pt x="833499" y="1766888"/>
                    <a:pt x="825500" y="1777347"/>
                    <a:pt x="825500" y="1790421"/>
                  </a:cubicBezTo>
                  <a:cubicBezTo>
                    <a:pt x="825500" y="1800879"/>
                    <a:pt x="833499" y="1811338"/>
                    <a:pt x="841498" y="1811338"/>
                  </a:cubicBezTo>
                  <a:cubicBezTo>
                    <a:pt x="841520" y="1811338"/>
                    <a:pt x="845511" y="1811338"/>
                    <a:pt x="1569407" y="1811338"/>
                  </a:cubicBezTo>
                  <a:cubicBezTo>
                    <a:pt x="1577406" y="1811338"/>
                    <a:pt x="1582738" y="1800879"/>
                    <a:pt x="1582738" y="1790421"/>
                  </a:cubicBezTo>
                  <a:cubicBezTo>
                    <a:pt x="1582738" y="1777347"/>
                    <a:pt x="1577406" y="1766888"/>
                    <a:pt x="1569407" y="1766888"/>
                  </a:cubicBezTo>
                  <a:cubicBezTo>
                    <a:pt x="1569389" y="1766888"/>
                    <a:pt x="1565817" y="1766888"/>
                    <a:pt x="841498" y="1766888"/>
                  </a:cubicBezTo>
                  <a:close/>
                  <a:moveTo>
                    <a:pt x="841498" y="1679576"/>
                  </a:moveTo>
                  <a:cubicBezTo>
                    <a:pt x="833499" y="1679576"/>
                    <a:pt x="825500" y="1690035"/>
                    <a:pt x="825500" y="1703109"/>
                  </a:cubicBezTo>
                  <a:cubicBezTo>
                    <a:pt x="825500" y="1713567"/>
                    <a:pt x="833499" y="1724026"/>
                    <a:pt x="841498" y="1724026"/>
                  </a:cubicBezTo>
                  <a:cubicBezTo>
                    <a:pt x="841523" y="1724026"/>
                    <a:pt x="845780" y="1724026"/>
                    <a:pt x="1569407" y="1724026"/>
                  </a:cubicBezTo>
                  <a:cubicBezTo>
                    <a:pt x="1577406" y="1724026"/>
                    <a:pt x="1582738" y="1713567"/>
                    <a:pt x="1582738" y="1703109"/>
                  </a:cubicBezTo>
                  <a:cubicBezTo>
                    <a:pt x="1582738" y="1690035"/>
                    <a:pt x="1577406" y="1679576"/>
                    <a:pt x="1569407" y="1679576"/>
                  </a:cubicBezTo>
                  <a:cubicBezTo>
                    <a:pt x="1569387" y="1679576"/>
                    <a:pt x="1565629" y="1679576"/>
                    <a:pt x="841498" y="1679576"/>
                  </a:cubicBezTo>
                  <a:close/>
                  <a:moveTo>
                    <a:pt x="841498" y="1590676"/>
                  </a:moveTo>
                  <a:cubicBezTo>
                    <a:pt x="833499" y="1590676"/>
                    <a:pt x="825500" y="1601509"/>
                    <a:pt x="825500" y="1615049"/>
                  </a:cubicBezTo>
                  <a:cubicBezTo>
                    <a:pt x="825500" y="1625882"/>
                    <a:pt x="833499" y="1636714"/>
                    <a:pt x="841498" y="1636714"/>
                  </a:cubicBezTo>
                  <a:cubicBezTo>
                    <a:pt x="841526" y="1636714"/>
                    <a:pt x="845993" y="1636714"/>
                    <a:pt x="1569407" y="1636714"/>
                  </a:cubicBezTo>
                  <a:cubicBezTo>
                    <a:pt x="1577406" y="1636714"/>
                    <a:pt x="1582738" y="1625882"/>
                    <a:pt x="1582738" y="1615049"/>
                  </a:cubicBezTo>
                  <a:cubicBezTo>
                    <a:pt x="1582738" y="1601509"/>
                    <a:pt x="1577406" y="1590676"/>
                    <a:pt x="1569407" y="1590676"/>
                  </a:cubicBezTo>
                  <a:cubicBezTo>
                    <a:pt x="1569385" y="1590676"/>
                    <a:pt x="1565495" y="1590676"/>
                    <a:pt x="841498" y="1590676"/>
                  </a:cubicBezTo>
                  <a:close/>
                  <a:moveTo>
                    <a:pt x="841498" y="1514476"/>
                  </a:moveTo>
                  <a:cubicBezTo>
                    <a:pt x="833499" y="1514476"/>
                    <a:pt x="825500" y="1522215"/>
                    <a:pt x="825500" y="1535114"/>
                  </a:cubicBezTo>
                  <a:cubicBezTo>
                    <a:pt x="825500" y="1545432"/>
                    <a:pt x="833499" y="1555751"/>
                    <a:pt x="841498" y="1555751"/>
                  </a:cubicBezTo>
                  <a:cubicBezTo>
                    <a:pt x="841528" y="1555751"/>
                    <a:pt x="846170" y="1555751"/>
                    <a:pt x="1569407" y="1555751"/>
                  </a:cubicBezTo>
                  <a:cubicBezTo>
                    <a:pt x="1577406" y="1555751"/>
                    <a:pt x="1582738" y="1545432"/>
                    <a:pt x="1582738" y="1535114"/>
                  </a:cubicBezTo>
                  <a:cubicBezTo>
                    <a:pt x="1582738" y="1522215"/>
                    <a:pt x="1577406" y="1514476"/>
                    <a:pt x="1569407" y="1514476"/>
                  </a:cubicBezTo>
                  <a:cubicBezTo>
                    <a:pt x="1569384" y="1514476"/>
                    <a:pt x="1565394" y="1514476"/>
                    <a:pt x="841498" y="1514476"/>
                  </a:cubicBezTo>
                  <a:close/>
                  <a:moveTo>
                    <a:pt x="841498" y="1425576"/>
                  </a:moveTo>
                  <a:cubicBezTo>
                    <a:pt x="833499" y="1425576"/>
                    <a:pt x="825500" y="1433613"/>
                    <a:pt x="825500" y="1447008"/>
                  </a:cubicBezTo>
                  <a:cubicBezTo>
                    <a:pt x="825500" y="1457723"/>
                    <a:pt x="833499" y="1468439"/>
                    <a:pt x="841498" y="1468439"/>
                  </a:cubicBezTo>
                  <a:cubicBezTo>
                    <a:pt x="841530" y="1468439"/>
                    <a:pt x="846323" y="1468439"/>
                    <a:pt x="1569407" y="1468439"/>
                  </a:cubicBezTo>
                  <a:cubicBezTo>
                    <a:pt x="1577406" y="1468439"/>
                    <a:pt x="1582738" y="1457723"/>
                    <a:pt x="1582738" y="1447008"/>
                  </a:cubicBezTo>
                  <a:cubicBezTo>
                    <a:pt x="1582738" y="1433613"/>
                    <a:pt x="1577406" y="1425576"/>
                    <a:pt x="1569407" y="1425576"/>
                  </a:cubicBezTo>
                  <a:cubicBezTo>
                    <a:pt x="1569383" y="1425576"/>
                    <a:pt x="1565311" y="1425576"/>
                    <a:pt x="841498" y="1425576"/>
                  </a:cubicBezTo>
                  <a:close/>
                  <a:moveTo>
                    <a:pt x="628650" y="1370012"/>
                  </a:moveTo>
                  <a:cubicBezTo>
                    <a:pt x="628689" y="1370012"/>
                    <a:pt x="635362" y="1370012"/>
                    <a:pt x="1781175" y="1370012"/>
                  </a:cubicBezTo>
                  <a:cubicBezTo>
                    <a:pt x="1781175" y="1370046"/>
                    <a:pt x="1781175" y="1373798"/>
                    <a:pt x="1781175" y="1796034"/>
                  </a:cubicBezTo>
                  <a:cubicBezTo>
                    <a:pt x="1781175" y="1838636"/>
                    <a:pt x="1741249" y="1873250"/>
                    <a:pt x="1693338" y="1873250"/>
                  </a:cubicBezTo>
                  <a:cubicBezTo>
                    <a:pt x="1693301" y="1873250"/>
                    <a:pt x="1687336" y="1873250"/>
                    <a:pt x="716487" y="1873250"/>
                  </a:cubicBezTo>
                  <a:cubicBezTo>
                    <a:pt x="665914" y="1873250"/>
                    <a:pt x="628650" y="1838636"/>
                    <a:pt x="628650" y="1796034"/>
                  </a:cubicBezTo>
                  <a:lnTo>
                    <a:pt x="628650" y="1370012"/>
                  </a:lnTo>
                  <a:close/>
                  <a:moveTo>
                    <a:pt x="307976" y="587376"/>
                  </a:moveTo>
                  <a:cubicBezTo>
                    <a:pt x="261508" y="587376"/>
                    <a:pt x="223838" y="600525"/>
                    <a:pt x="223838" y="616745"/>
                  </a:cubicBezTo>
                  <a:cubicBezTo>
                    <a:pt x="223838" y="632965"/>
                    <a:pt x="261508" y="646114"/>
                    <a:pt x="307976" y="646114"/>
                  </a:cubicBezTo>
                  <a:cubicBezTo>
                    <a:pt x="354444" y="646114"/>
                    <a:pt x="392114" y="632965"/>
                    <a:pt x="392114" y="616745"/>
                  </a:cubicBezTo>
                  <a:cubicBezTo>
                    <a:pt x="392114" y="600525"/>
                    <a:pt x="354444" y="587376"/>
                    <a:pt x="307976" y="587376"/>
                  </a:cubicBezTo>
                  <a:close/>
                  <a:moveTo>
                    <a:pt x="2117725" y="566738"/>
                  </a:moveTo>
                  <a:cubicBezTo>
                    <a:pt x="2089669" y="566738"/>
                    <a:pt x="2066925" y="586994"/>
                    <a:pt x="2066925" y="611982"/>
                  </a:cubicBezTo>
                  <a:cubicBezTo>
                    <a:pt x="2066925" y="636970"/>
                    <a:pt x="2089669" y="657226"/>
                    <a:pt x="2117725" y="657226"/>
                  </a:cubicBezTo>
                  <a:cubicBezTo>
                    <a:pt x="2145781" y="657226"/>
                    <a:pt x="2168525" y="636970"/>
                    <a:pt x="2168525" y="611982"/>
                  </a:cubicBezTo>
                  <a:cubicBezTo>
                    <a:pt x="2168525" y="586994"/>
                    <a:pt x="2145781" y="566738"/>
                    <a:pt x="2117725" y="566738"/>
                  </a:cubicBezTo>
                  <a:close/>
                  <a:moveTo>
                    <a:pt x="1973263" y="566738"/>
                  </a:moveTo>
                  <a:cubicBezTo>
                    <a:pt x="1945207" y="566738"/>
                    <a:pt x="1922463" y="586994"/>
                    <a:pt x="1922463" y="611982"/>
                  </a:cubicBezTo>
                  <a:cubicBezTo>
                    <a:pt x="1922463" y="636970"/>
                    <a:pt x="1945207" y="657226"/>
                    <a:pt x="1973263" y="657226"/>
                  </a:cubicBezTo>
                  <a:cubicBezTo>
                    <a:pt x="2001319" y="657226"/>
                    <a:pt x="2024063" y="636970"/>
                    <a:pt x="2024063" y="611982"/>
                  </a:cubicBezTo>
                  <a:cubicBezTo>
                    <a:pt x="2024063" y="586994"/>
                    <a:pt x="2001319" y="566738"/>
                    <a:pt x="1973263" y="566738"/>
                  </a:cubicBezTo>
                  <a:close/>
                  <a:moveTo>
                    <a:pt x="165090" y="503237"/>
                  </a:moveTo>
                  <a:cubicBezTo>
                    <a:pt x="165124" y="503237"/>
                    <a:pt x="169064" y="503237"/>
                    <a:pt x="628406" y="503237"/>
                  </a:cubicBezTo>
                  <a:cubicBezTo>
                    <a:pt x="628406" y="503269"/>
                    <a:pt x="628406" y="506376"/>
                    <a:pt x="628406" y="814446"/>
                  </a:cubicBezTo>
                  <a:cubicBezTo>
                    <a:pt x="628406" y="857005"/>
                    <a:pt x="665684" y="891584"/>
                    <a:pt x="716276" y="891584"/>
                  </a:cubicBezTo>
                  <a:cubicBezTo>
                    <a:pt x="716324" y="891584"/>
                    <a:pt x="723085" y="891584"/>
                    <a:pt x="1693499" y="891584"/>
                  </a:cubicBezTo>
                  <a:cubicBezTo>
                    <a:pt x="1741429" y="891584"/>
                    <a:pt x="1781370" y="857005"/>
                    <a:pt x="1781370" y="814446"/>
                  </a:cubicBezTo>
                  <a:cubicBezTo>
                    <a:pt x="1781370" y="814417"/>
                    <a:pt x="1781370" y="811418"/>
                    <a:pt x="1781370" y="503237"/>
                  </a:cubicBezTo>
                  <a:cubicBezTo>
                    <a:pt x="1781399" y="503237"/>
                    <a:pt x="1785017" y="503237"/>
                    <a:pt x="2244685" y="503237"/>
                  </a:cubicBezTo>
                  <a:cubicBezTo>
                    <a:pt x="2292615" y="503237"/>
                    <a:pt x="2417763" y="670811"/>
                    <a:pt x="2417763" y="1011279"/>
                  </a:cubicBezTo>
                  <a:cubicBezTo>
                    <a:pt x="2417763" y="1354407"/>
                    <a:pt x="2297940" y="1503362"/>
                    <a:pt x="2250011" y="1503362"/>
                  </a:cubicBezTo>
                  <a:cubicBezTo>
                    <a:pt x="2249986" y="1503362"/>
                    <a:pt x="2247537" y="1503362"/>
                    <a:pt x="2005039" y="1503362"/>
                  </a:cubicBezTo>
                  <a:cubicBezTo>
                    <a:pt x="2005039" y="1503183"/>
                    <a:pt x="2005039" y="1362358"/>
                    <a:pt x="2005039" y="1317169"/>
                  </a:cubicBezTo>
                  <a:cubicBezTo>
                    <a:pt x="2005039" y="1271950"/>
                    <a:pt x="1986400" y="1253331"/>
                    <a:pt x="1927820" y="1253331"/>
                  </a:cubicBezTo>
                  <a:cubicBezTo>
                    <a:pt x="1605629" y="1253331"/>
                    <a:pt x="734915" y="1253331"/>
                    <a:pt x="476630" y="1253331"/>
                  </a:cubicBezTo>
                  <a:cubicBezTo>
                    <a:pt x="428700" y="1253331"/>
                    <a:pt x="402073" y="1285250"/>
                    <a:pt x="402073" y="1317169"/>
                  </a:cubicBezTo>
                  <a:cubicBezTo>
                    <a:pt x="402073" y="1362383"/>
                    <a:pt x="402073" y="1503334"/>
                    <a:pt x="402073" y="1503362"/>
                  </a:cubicBezTo>
                  <a:cubicBezTo>
                    <a:pt x="402056" y="1503362"/>
                    <a:pt x="400083" y="1503362"/>
                    <a:pt x="165090" y="1503362"/>
                  </a:cubicBezTo>
                  <a:cubicBezTo>
                    <a:pt x="117160" y="1503362"/>
                    <a:pt x="0" y="1335788"/>
                    <a:pt x="0" y="995320"/>
                  </a:cubicBezTo>
                  <a:cubicBezTo>
                    <a:pt x="0" y="652192"/>
                    <a:pt x="117160" y="503237"/>
                    <a:pt x="165090" y="503237"/>
                  </a:cubicBezTo>
                  <a:close/>
                  <a:moveTo>
                    <a:pt x="716487" y="0"/>
                  </a:moveTo>
                  <a:cubicBezTo>
                    <a:pt x="716522" y="0"/>
                    <a:pt x="722407" y="0"/>
                    <a:pt x="1693338" y="0"/>
                  </a:cubicBezTo>
                  <a:cubicBezTo>
                    <a:pt x="1741249" y="0"/>
                    <a:pt x="1781175" y="34614"/>
                    <a:pt x="1781175" y="77216"/>
                  </a:cubicBezTo>
                  <a:lnTo>
                    <a:pt x="1781175" y="503238"/>
                  </a:lnTo>
                  <a:cubicBezTo>
                    <a:pt x="1781132" y="503238"/>
                    <a:pt x="1774086" y="503238"/>
                    <a:pt x="628650" y="503238"/>
                  </a:cubicBezTo>
                  <a:cubicBezTo>
                    <a:pt x="628650" y="503203"/>
                    <a:pt x="628650" y="499377"/>
                    <a:pt x="628650" y="77216"/>
                  </a:cubicBezTo>
                  <a:cubicBezTo>
                    <a:pt x="628650" y="34614"/>
                    <a:pt x="665914" y="0"/>
                    <a:pt x="716487"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16" name="组合 15"/>
          <p:cNvGrpSpPr/>
          <p:nvPr/>
        </p:nvGrpSpPr>
        <p:grpSpPr>
          <a:xfrm>
            <a:off x="551384" y="2140292"/>
            <a:ext cx="5920388" cy="2800876"/>
            <a:chOff x="1648185" y="1123951"/>
            <a:chExt cx="6117256" cy="2894012"/>
          </a:xfrm>
          <a:solidFill>
            <a:schemeClr val="accent3">
              <a:lumMod val="60000"/>
              <a:lumOff val="40000"/>
            </a:schemeClr>
          </a:solidFill>
        </p:grpSpPr>
        <p:sp>
          <p:nvSpPr>
            <p:cNvPr id="17" name="Freeform 6"/>
            <p:cNvSpPr/>
            <p:nvPr/>
          </p:nvSpPr>
          <p:spPr bwMode="auto">
            <a:xfrm>
              <a:off x="2837189" y="1217456"/>
              <a:ext cx="46175" cy="24242"/>
            </a:xfrm>
            <a:custGeom>
              <a:avLst/>
              <a:gdLst>
                <a:gd name="T0" fmla="*/ 9 w 17"/>
                <a:gd name="T1" fmla="*/ 1 h 9"/>
                <a:gd name="T2" fmla="*/ 10 w 17"/>
                <a:gd name="T3" fmla="*/ 2 h 9"/>
                <a:gd name="T4" fmla="*/ 13 w 17"/>
                <a:gd name="T5" fmla="*/ 8 h 9"/>
                <a:gd name="T6" fmla="*/ 6 w 17"/>
                <a:gd name="T7" fmla="*/ 5 h 9"/>
                <a:gd name="T8" fmla="*/ 9 w 17"/>
                <a:gd name="T9" fmla="*/ 1 h 9"/>
              </a:gdLst>
              <a:ahLst/>
              <a:cxnLst>
                <a:cxn ang="0">
                  <a:pos x="T0" y="T1"/>
                </a:cxn>
                <a:cxn ang="0">
                  <a:pos x="T2" y="T3"/>
                </a:cxn>
                <a:cxn ang="0">
                  <a:pos x="T4" y="T5"/>
                </a:cxn>
                <a:cxn ang="0">
                  <a:pos x="T6" y="T7"/>
                </a:cxn>
                <a:cxn ang="0">
                  <a:pos x="T8" y="T9"/>
                </a:cxn>
              </a:cxnLst>
              <a:rect l="0" t="0" r="r" b="b"/>
              <a:pathLst>
                <a:path w="17" h="9">
                  <a:moveTo>
                    <a:pt x="9" y="1"/>
                  </a:moveTo>
                  <a:cubicBezTo>
                    <a:pt x="10" y="0"/>
                    <a:pt x="10" y="1"/>
                    <a:pt x="10" y="2"/>
                  </a:cubicBezTo>
                  <a:cubicBezTo>
                    <a:pt x="12" y="5"/>
                    <a:pt x="17" y="5"/>
                    <a:pt x="13" y="8"/>
                  </a:cubicBezTo>
                  <a:cubicBezTo>
                    <a:pt x="9" y="9"/>
                    <a:pt x="11" y="3"/>
                    <a:pt x="6" y="5"/>
                  </a:cubicBezTo>
                  <a:cubicBezTo>
                    <a:pt x="0" y="3"/>
                    <a:pt x="12" y="5"/>
                    <a:pt x="9" y="1"/>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18" name="Freeform 7"/>
            <p:cNvSpPr/>
            <p:nvPr/>
          </p:nvSpPr>
          <p:spPr bwMode="auto">
            <a:xfrm>
              <a:off x="3455933" y="1217456"/>
              <a:ext cx="84270" cy="46175"/>
            </a:xfrm>
            <a:custGeom>
              <a:avLst/>
              <a:gdLst>
                <a:gd name="T0" fmla="*/ 29 w 31"/>
                <a:gd name="T1" fmla="*/ 12 h 17"/>
                <a:gd name="T2" fmla="*/ 18 w 31"/>
                <a:gd name="T3" fmla="*/ 15 h 17"/>
                <a:gd name="T4" fmla="*/ 3 w 31"/>
                <a:gd name="T5" fmla="*/ 15 h 17"/>
                <a:gd name="T6" fmla="*/ 0 w 31"/>
                <a:gd name="T7" fmla="*/ 12 h 17"/>
                <a:gd name="T8" fmla="*/ 23 w 31"/>
                <a:gd name="T9" fmla="*/ 1 h 17"/>
                <a:gd name="T10" fmla="*/ 28 w 31"/>
                <a:gd name="T11" fmla="*/ 4 h 17"/>
                <a:gd name="T12" fmla="*/ 25 w 31"/>
                <a:gd name="T13" fmla="*/ 5 h 17"/>
                <a:gd name="T14" fmla="*/ 29 w 31"/>
                <a:gd name="T15" fmla="*/ 12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17">
                  <a:moveTo>
                    <a:pt x="29" y="12"/>
                  </a:moveTo>
                  <a:cubicBezTo>
                    <a:pt x="25" y="13"/>
                    <a:pt x="18" y="11"/>
                    <a:pt x="18" y="15"/>
                  </a:cubicBezTo>
                  <a:cubicBezTo>
                    <a:pt x="15" y="13"/>
                    <a:pt x="9" y="17"/>
                    <a:pt x="3" y="15"/>
                  </a:cubicBezTo>
                  <a:cubicBezTo>
                    <a:pt x="3" y="13"/>
                    <a:pt x="2" y="13"/>
                    <a:pt x="0" y="12"/>
                  </a:cubicBezTo>
                  <a:cubicBezTo>
                    <a:pt x="3" y="4"/>
                    <a:pt x="11" y="0"/>
                    <a:pt x="23" y="1"/>
                  </a:cubicBezTo>
                  <a:cubicBezTo>
                    <a:pt x="22" y="5"/>
                    <a:pt x="27" y="2"/>
                    <a:pt x="28" y="4"/>
                  </a:cubicBezTo>
                  <a:cubicBezTo>
                    <a:pt x="29" y="5"/>
                    <a:pt x="25" y="5"/>
                    <a:pt x="25" y="5"/>
                  </a:cubicBezTo>
                  <a:cubicBezTo>
                    <a:pt x="25" y="7"/>
                    <a:pt x="31" y="6"/>
                    <a:pt x="29" y="12"/>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19" name="Freeform 8"/>
            <p:cNvSpPr/>
            <p:nvPr/>
          </p:nvSpPr>
          <p:spPr bwMode="auto">
            <a:xfrm>
              <a:off x="2973405" y="1222073"/>
              <a:ext cx="40403" cy="25396"/>
            </a:xfrm>
            <a:custGeom>
              <a:avLst/>
              <a:gdLst>
                <a:gd name="T0" fmla="*/ 15 w 15"/>
                <a:gd name="T1" fmla="*/ 2 h 9"/>
                <a:gd name="T2" fmla="*/ 14 w 15"/>
                <a:gd name="T3" fmla="*/ 7 h 9"/>
                <a:gd name="T4" fmla="*/ 8 w 15"/>
                <a:gd name="T5" fmla="*/ 9 h 9"/>
                <a:gd name="T6" fmla="*/ 0 w 15"/>
                <a:gd name="T7" fmla="*/ 5 h 9"/>
                <a:gd name="T8" fmla="*/ 9 w 15"/>
                <a:gd name="T9" fmla="*/ 5 h 9"/>
                <a:gd name="T10" fmla="*/ 15 w 15"/>
                <a:gd name="T11" fmla="*/ 2 h 9"/>
              </a:gdLst>
              <a:ahLst/>
              <a:cxnLst>
                <a:cxn ang="0">
                  <a:pos x="T0" y="T1"/>
                </a:cxn>
                <a:cxn ang="0">
                  <a:pos x="T2" y="T3"/>
                </a:cxn>
                <a:cxn ang="0">
                  <a:pos x="T4" y="T5"/>
                </a:cxn>
                <a:cxn ang="0">
                  <a:pos x="T6" y="T7"/>
                </a:cxn>
                <a:cxn ang="0">
                  <a:pos x="T8" y="T9"/>
                </a:cxn>
                <a:cxn ang="0">
                  <a:pos x="T10" y="T11"/>
                </a:cxn>
              </a:cxnLst>
              <a:rect l="0" t="0" r="r" b="b"/>
              <a:pathLst>
                <a:path w="15" h="9">
                  <a:moveTo>
                    <a:pt x="15" y="2"/>
                  </a:moveTo>
                  <a:cubicBezTo>
                    <a:pt x="14" y="3"/>
                    <a:pt x="14" y="5"/>
                    <a:pt x="14" y="7"/>
                  </a:cubicBezTo>
                  <a:cubicBezTo>
                    <a:pt x="11" y="7"/>
                    <a:pt x="10" y="8"/>
                    <a:pt x="8" y="9"/>
                  </a:cubicBezTo>
                  <a:cubicBezTo>
                    <a:pt x="5" y="8"/>
                    <a:pt x="0" y="9"/>
                    <a:pt x="0" y="5"/>
                  </a:cubicBezTo>
                  <a:cubicBezTo>
                    <a:pt x="5" y="5"/>
                    <a:pt x="6" y="1"/>
                    <a:pt x="9" y="5"/>
                  </a:cubicBezTo>
                  <a:cubicBezTo>
                    <a:pt x="12" y="4"/>
                    <a:pt x="11" y="0"/>
                    <a:pt x="15" y="2"/>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20" name="Freeform 9"/>
            <p:cNvSpPr/>
            <p:nvPr/>
          </p:nvSpPr>
          <p:spPr bwMode="auto">
            <a:xfrm>
              <a:off x="2713671" y="1235925"/>
              <a:ext cx="51947" cy="27705"/>
            </a:xfrm>
            <a:custGeom>
              <a:avLst/>
              <a:gdLst>
                <a:gd name="T0" fmla="*/ 18 w 19"/>
                <a:gd name="T1" fmla="*/ 0 h 10"/>
                <a:gd name="T2" fmla="*/ 15 w 19"/>
                <a:gd name="T3" fmla="*/ 4 h 10"/>
                <a:gd name="T4" fmla="*/ 11 w 19"/>
                <a:gd name="T5" fmla="*/ 8 h 10"/>
                <a:gd name="T6" fmla="*/ 8 w 19"/>
                <a:gd name="T7" fmla="*/ 5 h 10"/>
                <a:gd name="T8" fmla="*/ 3 w 19"/>
                <a:gd name="T9" fmla="*/ 7 h 10"/>
                <a:gd name="T10" fmla="*/ 1 w 19"/>
                <a:gd name="T11" fmla="*/ 4 h 10"/>
                <a:gd name="T12" fmla="*/ 8 w 19"/>
                <a:gd name="T13" fmla="*/ 2 h 10"/>
                <a:gd name="T14" fmla="*/ 8 w 19"/>
                <a:gd name="T15" fmla="*/ 1 h 10"/>
                <a:gd name="T16" fmla="*/ 18 w 19"/>
                <a:gd name="T1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0">
                  <a:moveTo>
                    <a:pt x="18" y="0"/>
                  </a:moveTo>
                  <a:cubicBezTo>
                    <a:pt x="19" y="3"/>
                    <a:pt x="15" y="2"/>
                    <a:pt x="15" y="4"/>
                  </a:cubicBezTo>
                  <a:cubicBezTo>
                    <a:pt x="15" y="5"/>
                    <a:pt x="13" y="8"/>
                    <a:pt x="11" y="8"/>
                  </a:cubicBezTo>
                  <a:cubicBezTo>
                    <a:pt x="8" y="10"/>
                    <a:pt x="9" y="6"/>
                    <a:pt x="8" y="5"/>
                  </a:cubicBezTo>
                  <a:cubicBezTo>
                    <a:pt x="7" y="5"/>
                    <a:pt x="5" y="7"/>
                    <a:pt x="3" y="7"/>
                  </a:cubicBezTo>
                  <a:cubicBezTo>
                    <a:pt x="3" y="7"/>
                    <a:pt x="2" y="3"/>
                    <a:pt x="1" y="4"/>
                  </a:cubicBezTo>
                  <a:cubicBezTo>
                    <a:pt x="0" y="0"/>
                    <a:pt x="6" y="4"/>
                    <a:pt x="8" y="2"/>
                  </a:cubicBezTo>
                  <a:cubicBezTo>
                    <a:pt x="8" y="2"/>
                    <a:pt x="8" y="1"/>
                    <a:pt x="8" y="1"/>
                  </a:cubicBezTo>
                  <a:cubicBezTo>
                    <a:pt x="12" y="0"/>
                    <a:pt x="13" y="1"/>
                    <a:pt x="18" y="0"/>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21" name="Freeform 10"/>
            <p:cNvSpPr/>
            <p:nvPr/>
          </p:nvSpPr>
          <p:spPr bwMode="auto">
            <a:xfrm>
              <a:off x="2923767" y="1233617"/>
              <a:ext cx="41557" cy="13852"/>
            </a:xfrm>
            <a:custGeom>
              <a:avLst/>
              <a:gdLst>
                <a:gd name="T0" fmla="*/ 14 w 15"/>
                <a:gd name="T1" fmla="*/ 5 h 5"/>
                <a:gd name="T2" fmla="*/ 2 w 15"/>
                <a:gd name="T3" fmla="*/ 5 h 5"/>
                <a:gd name="T4" fmla="*/ 6 w 15"/>
                <a:gd name="T5" fmla="*/ 1 h 5"/>
                <a:gd name="T6" fmla="*/ 14 w 15"/>
                <a:gd name="T7" fmla="*/ 5 h 5"/>
              </a:gdLst>
              <a:ahLst/>
              <a:cxnLst>
                <a:cxn ang="0">
                  <a:pos x="T0" y="T1"/>
                </a:cxn>
                <a:cxn ang="0">
                  <a:pos x="T2" y="T3"/>
                </a:cxn>
                <a:cxn ang="0">
                  <a:pos x="T4" y="T5"/>
                </a:cxn>
                <a:cxn ang="0">
                  <a:pos x="T6" y="T7"/>
                </a:cxn>
              </a:cxnLst>
              <a:rect l="0" t="0" r="r" b="b"/>
              <a:pathLst>
                <a:path w="15" h="5">
                  <a:moveTo>
                    <a:pt x="14" y="5"/>
                  </a:moveTo>
                  <a:cubicBezTo>
                    <a:pt x="10" y="5"/>
                    <a:pt x="6" y="5"/>
                    <a:pt x="2" y="5"/>
                  </a:cubicBezTo>
                  <a:cubicBezTo>
                    <a:pt x="0" y="0"/>
                    <a:pt x="7" y="4"/>
                    <a:pt x="6" y="1"/>
                  </a:cubicBezTo>
                  <a:cubicBezTo>
                    <a:pt x="8" y="3"/>
                    <a:pt x="15" y="0"/>
                    <a:pt x="14" y="5"/>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22" name="Freeform 11"/>
            <p:cNvSpPr/>
            <p:nvPr/>
          </p:nvSpPr>
          <p:spPr bwMode="auto">
            <a:xfrm>
              <a:off x="2861431" y="1249778"/>
              <a:ext cx="51947" cy="19625"/>
            </a:xfrm>
            <a:custGeom>
              <a:avLst/>
              <a:gdLst>
                <a:gd name="T0" fmla="*/ 13 w 19"/>
                <a:gd name="T1" fmla="*/ 0 h 7"/>
                <a:gd name="T2" fmla="*/ 13 w 19"/>
                <a:gd name="T3" fmla="*/ 6 h 7"/>
                <a:gd name="T4" fmla="*/ 0 w 19"/>
                <a:gd name="T5" fmla="*/ 5 h 7"/>
                <a:gd name="T6" fmla="*/ 13 w 19"/>
                <a:gd name="T7" fmla="*/ 0 h 7"/>
              </a:gdLst>
              <a:ahLst/>
              <a:cxnLst>
                <a:cxn ang="0">
                  <a:pos x="T0" y="T1"/>
                </a:cxn>
                <a:cxn ang="0">
                  <a:pos x="T2" y="T3"/>
                </a:cxn>
                <a:cxn ang="0">
                  <a:pos x="T4" y="T5"/>
                </a:cxn>
                <a:cxn ang="0">
                  <a:pos x="T6" y="T7"/>
                </a:cxn>
              </a:cxnLst>
              <a:rect l="0" t="0" r="r" b="b"/>
              <a:pathLst>
                <a:path w="19" h="7">
                  <a:moveTo>
                    <a:pt x="13" y="0"/>
                  </a:moveTo>
                  <a:cubicBezTo>
                    <a:pt x="19" y="3"/>
                    <a:pt x="13" y="2"/>
                    <a:pt x="13" y="6"/>
                  </a:cubicBezTo>
                  <a:cubicBezTo>
                    <a:pt x="9" y="6"/>
                    <a:pt x="2" y="7"/>
                    <a:pt x="0" y="5"/>
                  </a:cubicBezTo>
                  <a:cubicBezTo>
                    <a:pt x="2" y="1"/>
                    <a:pt x="10" y="4"/>
                    <a:pt x="13" y="0"/>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23" name="Freeform 12"/>
            <p:cNvSpPr/>
            <p:nvPr/>
          </p:nvSpPr>
          <p:spPr bwMode="auto">
            <a:xfrm>
              <a:off x="6320166" y="1265939"/>
              <a:ext cx="25396" cy="16161"/>
            </a:xfrm>
            <a:custGeom>
              <a:avLst/>
              <a:gdLst>
                <a:gd name="T0" fmla="*/ 0 w 9"/>
                <a:gd name="T1" fmla="*/ 0 h 6"/>
                <a:gd name="T2" fmla="*/ 8 w 9"/>
                <a:gd name="T3" fmla="*/ 6 h 6"/>
                <a:gd name="T4" fmla="*/ 0 w 9"/>
                <a:gd name="T5" fmla="*/ 0 h 6"/>
              </a:gdLst>
              <a:ahLst/>
              <a:cxnLst>
                <a:cxn ang="0">
                  <a:pos x="T0" y="T1"/>
                </a:cxn>
                <a:cxn ang="0">
                  <a:pos x="T2" y="T3"/>
                </a:cxn>
                <a:cxn ang="0">
                  <a:pos x="T4" y="T5"/>
                </a:cxn>
              </a:cxnLst>
              <a:rect l="0" t="0" r="r" b="b"/>
              <a:pathLst>
                <a:path w="9" h="6">
                  <a:moveTo>
                    <a:pt x="0" y="0"/>
                  </a:moveTo>
                  <a:cubicBezTo>
                    <a:pt x="5" y="0"/>
                    <a:pt x="9" y="1"/>
                    <a:pt x="8" y="6"/>
                  </a:cubicBezTo>
                  <a:cubicBezTo>
                    <a:pt x="6" y="4"/>
                    <a:pt x="0" y="5"/>
                    <a:pt x="0" y="0"/>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24" name="Freeform 13"/>
            <p:cNvSpPr/>
            <p:nvPr/>
          </p:nvSpPr>
          <p:spPr bwMode="auto">
            <a:xfrm>
              <a:off x="3482484" y="1263630"/>
              <a:ext cx="95813" cy="48484"/>
            </a:xfrm>
            <a:custGeom>
              <a:avLst/>
              <a:gdLst>
                <a:gd name="T0" fmla="*/ 31 w 35"/>
                <a:gd name="T1" fmla="*/ 4 h 18"/>
                <a:gd name="T2" fmla="*/ 34 w 35"/>
                <a:gd name="T3" fmla="*/ 12 h 18"/>
                <a:gd name="T4" fmla="*/ 19 w 35"/>
                <a:gd name="T5" fmla="*/ 16 h 18"/>
                <a:gd name="T6" fmla="*/ 16 w 35"/>
                <a:gd name="T7" fmla="*/ 15 h 18"/>
                <a:gd name="T8" fmla="*/ 10 w 35"/>
                <a:gd name="T9" fmla="*/ 15 h 18"/>
                <a:gd name="T10" fmla="*/ 10 w 35"/>
                <a:gd name="T11" fmla="*/ 12 h 18"/>
                <a:gd name="T12" fmla="*/ 6 w 35"/>
                <a:gd name="T13" fmla="*/ 13 h 18"/>
                <a:gd name="T14" fmla="*/ 8 w 35"/>
                <a:gd name="T15" fmla="*/ 10 h 18"/>
                <a:gd name="T16" fmla="*/ 2 w 35"/>
                <a:gd name="T17" fmla="*/ 9 h 18"/>
                <a:gd name="T18" fmla="*/ 5 w 35"/>
                <a:gd name="T19" fmla="*/ 6 h 18"/>
                <a:gd name="T20" fmla="*/ 9 w 35"/>
                <a:gd name="T21" fmla="*/ 3 h 18"/>
                <a:gd name="T22" fmla="*/ 22 w 35"/>
                <a:gd name="T23" fmla="*/ 1 h 18"/>
                <a:gd name="T24" fmla="*/ 22 w 35"/>
                <a:gd name="T25" fmla="*/ 4 h 18"/>
                <a:gd name="T26" fmla="*/ 31 w 35"/>
                <a:gd name="T27" fmla="*/ 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 h="18">
                  <a:moveTo>
                    <a:pt x="31" y="4"/>
                  </a:moveTo>
                  <a:cubicBezTo>
                    <a:pt x="30" y="9"/>
                    <a:pt x="26" y="12"/>
                    <a:pt x="34" y="12"/>
                  </a:cubicBezTo>
                  <a:cubicBezTo>
                    <a:pt x="35" y="18"/>
                    <a:pt x="25" y="17"/>
                    <a:pt x="19" y="16"/>
                  </a:cubicBezTo>
                  <a:cubicBezTo>
                    <a:pt x="17" y="16"/>
                    <a:pt x="18" y="16"/>
                    <a:pt x="16" y="15"/>
                  </a:cubicBezTo>
                  <a:cubicBezTo>
                    <a:pt x="13" y="12"/>
                    <a:pt x="14" y="17"/>
                    <a:pt x="10" y="15"/>
                  </a:cubicBezTo>
                  <a:cubicBezTo>
                    <a:pt x="10" y="15"/>
                    <a:pt x="11" y="12"/>
                    <a:pt x="10" y="12"/>
                  </a:cubicBezTo>
                  <a:cubicBezTo>
                    <a:pt x="10" y="11"/>
                    <a:pt x="8" y="14"/>
                    <a:pt x="6" y="13"/>
                  </a:cubicBezTo>
                  <a:cubicBezTo>
                    <a:pt x="6" y="13"/>
                    <a:pt x="8" y="11"/>
                    <a:pt x="8" y="10"/>
                  </a:cubicBezTo>
                  <a:cubicBezTo>
                    <a:pt x="7" y="9"/>
                    <a:pt x="1" y="12"/>
                    <a:pt x="2" y="9"/>
                  </a:cubicBezTo>
                  <a:cubicBezTo>
                    <a:pt x="0" y="6"/>
                    <a:pt x="3" y="7"/>
                    <a:pt x="5" y="6"/>
                  </a:cubicBezTo>
                  <a:cubicBezTo>
                    <a:pt x="6" y="4"/>
                    <a:pt x="6" y="4"/>
                    <a:pt x="9" y="3"/>
                  </a:cubicBezTo>
                  <a:cubicBezTo>
                    <a:pt x="10" y="3"/>
                    <a:pt x="17" y="0"/>
                    <a:pt x="22" y="1"/>
                  </a:cubicBezTo>
                  <a:cubicBezTo>
                    <a:pt x="23" y="1"/>
                    <a:pt x="22" y="4"/>
                    <a:pt x="22" y="4"/>
                  </a:cubicBezTo>
                  <a:cubicBezTo>
                    <a:pt x="24" y="6"/>
                    <a:pt x="30" y="3"/>
                    <a:pt x="31" y="4"/>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25" name="Freeform 14"/>
            <p:cNvSpPr/>
            <p:nvPr/>
          </p:nvSpPr>
          <p:spPr bwMode="auto">
            <a:xfrm>
              <a:off x="3447852" y="1265939"/>
              <a:ext cx="34631" cy="24242"/>
            </a:xfrm>
            <a:custGeom>
              <a:avLst/>
              <a:gdLst>
                <a:gd name="T0" fmla="*/ 13 w 13"/>
                <a:gd name="T1" fmla="*/ 5 h 9"/>
                <a:gd name="T2" fmla="*/ 9 w 13"/>
                <a:gd name="T3" fmla="*/ 5 h 9"/>
                <a:gd name="T4" fmla="*/ 7 w 13"/>
                <a:gd name="T5" fmla="*/ 8 h 9"/>
                <a:gd name="T6" fmla="*/ 0 w 13"/>
                <a:gd name="T7" fmla="*/ 5 h 9"/>
                <a:gd name="T8" fmla="*/ 13 w 13"/>
                <a:gd name="T9" fmla="*/ 5 h 9"/>
              </a:gdLst>
              <a:ahLst/>
              <a:cxnLst>
                <a:cxn ang="0">
                  <a:pos x="T0" y="T1"/>
                </a:cxn>
                <a:cxn ang="0">
                  <a:pos x="T2" y="T3"/>
                </a:cxn>
                <a:cxn ang="0">
                  <a:pos x="T4" y="T5"/>
                </a:cxn>
                <a:cxn ang="0">
                  <a:pos x="T6" y="T7"/>
                </a:cxn>
                <a:cxn ang="0">
                  <a:pos x="T8" y="T9"/>
                </a:cxn>
              </a:cxnLst>
              <a:rect l="0" t="0" r="r" b="b"/>
              <a:pathLst>
                <a:path w="13" h="9">
                  <a:moveTo>
                    <a:pt x="13" y="5"/>
                  </a:moveTo>
                  <a:cubicBezTo>
                    <a:pt x="12" y="7"/>
                    <a:pt x="10" y="5"/>
                    <a:pt x="9" y="5"/>
                  </a:cubicBezTo>
                  <a:cubicBezTo>
                    <a:pt x="7" y="5"/>
                    <a:pt x="7" y="7"/>
                    <a:pt x="7" y="8"/>
                  </a:cubicBezTo>
                  <a:cubicBezTo>
                    <a:pt x="3" y="9"/>
                    <a:pt x="4" y="4"/>
                    <a:pt x="0" y="5"/>
                  </a:cubicBezTo>
                  <a:cubicBezTo>
                    <a:pt x="2" y="0"/>
                    <a:pt x="9" y="3"/>
                    <a:pt x="13" y="5"/>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26" name="Freeform 15"/>
            <p:cNvSpPr/>
            <p:nvPr/>
          </p:nvSpPr>
          <p:spPr bwMode="auto">
            <a:xfrm>
              <a:off x="6235897" y="1293644"/>
              <a:ext cx="95813" cy="51947"/>
            </a:xfrm>
            <a:custGeom>
              <a:avLst/>
              <a:gdLst>
                <a:gd name="T0" fmla="*/ 25 w 35"/>
                <a:gd name="T1" fmla="*/ 5 h 19"/>
                <a:gd name="T2" fmla="*/ 30 w 35"/>
                <a:gd name="T3" fmla="*/ 11 h 19"/>
                <a:gd name="T4" fmla="*/ 34 w 35"/>
                <a:gd name="T5" fmla="*/ 19 h 19"/>
                <a:gd name="T6" fmla="*/ 30 w 35"/>
                <a:gd name="T7" fmla="*/ 19 h 19"/>
                <a:gd name="T8" fmla="*/ 30 w 35"/>
                <a:gd name="T9" fmla="*/ 16 h 19"/>
                <a:gd name="T10" fmla="*/ 27 w 35"/>
                <a:gd name="T11" fmla="*/ 14 h 19"/>
                <a:gd name="T12" fmla="*/ 8 w 35"/>
                <a:gd name="T13" fmla="*/ 13 h 19"/>
                <a:gd name="T14" fmla="*/ 12 w 35"/>
                <a:gd name="T15" fmla="*/ 10 h 19"/>
                <a:gd name="T16" fmla="*/ 9 w 35"/>
                <a:gd name="T17" fmla="*/ 7 h 19"/>
                <a:gd name="T18" fmla="*/ 0 w 35"/>
                <a:gd name="T19" fmla="*/ 2 h 19"/>
                <a:gd name="T20" fmla="*/ 12 w 35"/>
                <a:gd name="T21" fmla="*/ 2 h 19"/>
                <a:gd name="T22" fmla="*/ 15 w 35"/>
                <a:gd name="T23" fmla="*/ 5 h 19"/>
                <a:gd name="T24" fmla="*/ 21 w 35"/>
                <a:gd name="T25" fmla="*/ 5 h 19"/>
                <a:gd name="T26" fmla="*/ 25 w 35"/>
                <a:gd name="T27" fmla="*/ 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 h="19">
                  <a:moveTo>
                    <a:pt x="25" y="5"/>
                  </a:moveTo>
                  <a:cubicBezTo>
                    <a:pt x="27" y="7"/>
                    <a:pt x="28" y="9"/>
                    <a:pt x="30" y="11"/>
                  </a:cubicBezTo>
                  <a:cubicBezTo>
                    <a:pt x="31" y="13"/>
                    <a:pt x="35" y="15"/>
                    <a:pt x="34" y="19"/>
                  </a:cubicBezTo>
                  <a:cubicBezTo>
                    <a:pt x="33" y="18"/>
                    <a:pt x="30" y="19"/>
                    <a:pt x="30" y="19"/>
                  </a:cubicBezTo>
                  <a:cubicBezTo>
                    <a:pt x="29" y="18"/>
                    <a:pt x="30" y="16"/>
                    <a:pt x="30" y="16"/>
                  </a:cubicBezTo>
                  <a:cubicBezTo>
                    <a:pt x="29" y="15"/>
                    <a:pt x="26" y="18"/>
                    <a:pt x="27" y="14"/>
                  </a:cubicBezTo>
                  <a:cubicBezTo>
                    <a:pt x="18" y="14"/>
                    <a:pt x="12" y="14"/>
                    <a:pt x="8" y="13"/>
                  </a:cubicBezTo>
                  <a:cubicBezTo>
                    <a:pt x="7" y="9"/>
                    <a:pt x="10" y="10"/>
                    <a:pt x="12" y="10"/>
                  </a:cubicBezTo>
                  <a:cubicBezTo>
                    <a:pt x="12" y="8"/>
                    <a:pt x="9" y="9"/>
                    <a:pt x="9" y="7"/>
                  </a:cubicBezTo>
                  <a:cubicBezTo>
                    <a:pt x="3" y="5"/>
                    <a:pt x="1" y="9"/>
                    <a:pt x="0" y="2"/>
                  </a:cubicBezTo>
                  <a:cubicBezTo>
                    <a:pt x="4" y="0"/>
                    <a:pt x="8" y="1"/>
                    <a:pt x="12" y="2"/>
                  </a:cubicBezTo>
                  <a:cubicBezTo>
                    <a:pt x="14" y="3"/>
                    <a:pt x="15" y="3"/>
                    <a:pt x="15" y="5"/>
                  </a:cubicBezTo>
                  <a:cubicBezTo>
                    <a:pt x="17" y="7"/>
                    <a:pt x="21" y="1"/>
                    <a:pt x="21" y="5"/>
                  </a:cubicBezTo>
                  <a:cubicBezTo>
                    <a:pt x="21" y="7"/>
                    <a:pt x="26" y="7"/>
                    <a:pt x="25" y="5"/>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27" name="Freeform 16"/>
            <p:cNvSpPr/>
            <p:nvPr/>
          </p:nvSpPr>
          <p:spPr bwMode="auto">
            <a:xfrm>
              <a:off x="3580605" y="1293644"/>
              <a:ext cx="95813" cy="48484"/>
            </a:xfrm>
            <a:custGeom>
              <a:avLst/>
              <a:gdLst>
                <a:gd name="T0" fmla="*/ 14 w 35"/>
                <a:gd name="T1" fmla="*/ 1 h 18"/>
                <a:gd name="T2" fmla="*/ 20 w 35"/>
                <a:gd name="T3" fmla="*/ 5 h 18"/>
                <a:gd name="T4" fmla="*/ 22 w 35"/>
                <a:gd name="T5" fmla="*/ 2 h 18"/>
                <a:gd name="T6" fmla="*/ 25 w 35"/>
                <a:gd name="T7" fmla="*/ 5 h 18"/>
                <a:gd name="T8" fmla="*/ 28 w 35"/>
                <a:gd name="T9" fmla="*/ 5 h 18"/>
                <a:gd name="T10" fmla="*/ 28 w 35"/>
                <a:gd name="T11" fmla="*/ 7 h 18"/>
                <a:gd name="T12" fmla="*/ 34 w 35"/>
                <a:gd name="T13" fmla="*/ 8 h 18"/>
                <a:gd name="T14" fmla="*/ 23 w 35"/>
                <a:gd name="T15" fmla="*/ 11 h 18"/>
                <a:gd name="T16" fmla="*/ 22 w 35"/>
                <a:gd name="T17" fmla="*/ 14 h 18"/>
                <a:gd name="T18" fmla="*/ 9 w 35"/>
                <a:gd name="T19" fmla="*/ 14 h 18"/>
                <a:gd name="T20" fmla="*/ 7 w 35"/>
                <a:gd name="T21" fmla="*/ 17 h 18"/>
                <a:gd name="T22" fmla="*/ 1 w 35"/>
                <a:gd name="T23" fmla="*/ 16 h 18"/>
                <a:gd name="T24" fmla="*/ 1 w 35"/>
                <a:gd name="T25" fmla="*/ 11 h 18"/>
                <a:gd name="T26" fmla="*/ 4 w 35"/>
                <a:gd name="T27" fmla="*/ 11 h 18"/>
                <a:gd name="T28" fmla="*/ 6 w 35"/>
                <a:gd name="T29" fmla="*/ 7 h 18"/>
                <a:gd name="T30" fmla="*/ 9 w 35"/>
                <a:gd name="T31" fmla="*/ 7 h 18"/>
                <a:gd name="T32" fmla="*/ 14 w 35"/>
                <a:gd name="T33"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 h="18">
                  <a:moveTo>
                    <a:pt x="14" y="1"/>
                  </a:moveTo>
                  <a:cubicBezTo>
                    <a:pt x="16" y="3"/>
                    <a:pt x="22" y="0"/>
                    <a:pt x="20" y="5"/>
                  </a:cubicBezTo>
                  <a:cubicBezTo>
                    <a:pt x="22" y="6"/>
                    <a:pt x="22" y="2"/>
                    <a:pt x="22" y="2"/>
                  </a:cubicBezTo>
                  <a:cubicBezTo>
                    <a:pt x="24" y="2"/>
                    <a:pt x="24" y="4"/>
                    <a:pt x="25" y="5"/>
                  </a:cubicBezTo>
                  <a:cubicBezTo>
                    <a:pt x="25" y="6"/>
                    <a:pt x="27" y="5"/>
                    <a:pt x="28" y="5"/>
                  </a:cubicBezTo>
                  <a:cubicBezTo>
                    <a:pt x="28" y="5"/>
                    <a:pt x="28" y="7"/>
                    <a:pt x="28" y="7"/>
                  </a:cubicBezTo>
                  <a:cubicBezTo>
                    <a:pt x="30" y="7"/>
                    <a:pt x="34" y="5"/>
                    <a:pt x="34" y="8"/>
                  </a:cubicBezTo>
                  <a:cubicBezTo>
                    <a:pt x="35" y="14"/>
                    <a:pt x="27" y="10"/>
                    <a:pt x="23" y="11"/>
                  </a:cubicBezTo>
                  <a:cubicBezTo>
                    <a:pt x="22" y="11"/>
                    <a:pt x="23" y="14"/>
                    <a:pt x="22" y="14"/>
                  </a:cubicBezTo>
                  <a:cubicBezTo>
                    <a:pt x="19" y="16"/>
                    <a:pt x="10" y="15"/>
                    <a:pt x="9" y="14"/>
                  </a:cubicBezTo>
                  <a:cubicBezTo>
                    <a:pt x="7" y="14"/>
                    <a:pt x="7" y="16"/>
                    <a:pt x="7" y="17"/>
                  </a:cubicBezTo>
                  <a:cubicBezTo>
                    <a:pt x="4" y="14"/>
                    <a:pt x="4" y="18"/>
                    <a:pt x="1" y="16"/>
                  </a:cubicBezTo>
                  <a:cubicBezTo>
                    <a:pt x="2" y="15"/>
                    <a:pt x="0" y="12"/>
                    <a:pt x="1" y="11"/>
                  </a:cubicBezTo>
                  <a:cubicBezTo>
                    <a:pt x="2" y="11"/>
                    <a:pt x="4" y="12"/>
                    <a:pt x="4" y="11"/>
                  </a:cubicBezTo>
                  <a:cubicBezTo>
                    <a:pt x="5" y="10"/>
                    <a:pt x="4" y="8"/>
                    <a:pt x="6" y="7"/>
                  </a:cubicBezTo>
                  <a:cubicBezTo>
                    <a:pt x="6" y="6"/>
                    <a:pt x="8" y="7"/>
                    <a:pt x="9" y="7"/>
                  </a:cubicBezTo>
                  <a:cubicBezTo>
                    <a:pt x="10" y="5"/>
                    <a:pt x="12" y="4"/>
                    <a:pt x="14" y="1"/>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28" name="Freeform 17"/>
            <p:cNvSpPr/>
            <p:nvPr/>
          </p:nvSpPr>
          <p:spPr bwMode="auto">
            <a:xfrm>
              <a:off x="6069667" y="1328275"/>
              <a:ext cx="16161" cy="27705"/>
            </a:xfrm>
            <a:custGeom>
              <a:avLst/>
              <a:gdLst>
                <a:gd name="T0" fmla="*/ 6 w 6"/>
                <a:gd name="T1" fmla="*/ 6 h 10"/>
                <a:gd name="T2" fmla="*/ 6 w 6"/>
                <a:gd name="T3" fmla="*/ 6 h 10"/>
              </a:gdLst>
              <a:ahLst/>
              <a:cxnLst>
                <a:cxn ang="0">
                  <a:pos x="T0" y="T1"/>
                </a:cxn>
                <a:cxn ang="0">
                  <a:pos x="T2" y="T3"/>
                </a:cxn>
              </a:cxnLst>
              <a:rect l="0" t="0" r="r" b="b"/>
              <a:pathLst>
                <a:path w="6" h="10">
                  <a:moveTo>
                    <a:pt x="6" y="6"/>
                  </a:moveTo>
                  <a:cubicBezTo>
                    <a:pt x="3" y="10"/>
                    <a:pt x="0" y="0"/>
                    <a:pt x="6" y="6"/>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29" name="Freeform 18"/>
            <p:cNvSpPr/>
            <p:nvPr/>
          </p:nvSpPr>
          <p:spPr bwMode="auto">
            <a:xfrm>
              <a:off x="6107762" y="1334047"/>
              <a:ext cx="51947" cy="33477"/>
            </a:xfrm>
            <a:custGeom>
              <a:avLst/>
              <a:gdLst>
                <a:gd name="T0" fmla="*/ 18 w 19"/>
                <a:gd name="T1" fmla="*/ 4 h 12"/>
                <a:gd name="T2" fmla="*/ 4 w 19"/>
                <a:gd name="T3" fmla="*/ 11 h 12"/>
                <a:gd name="T4" fmla="*/ 0 w 19"/>
                <a:gd name="T5" fmla="*/ 7 h 12"/>
                <a:gd name="T6" fmla="*/ 9 w 19"/>
                <a:gd name="T7" fmla="*/ 4 h 12"/>
                <a:gd name="T8" fmla="*/ 18 w 19"/>
                <a:gd name="T9" fmla="*/ 4 h 12"/>
              </a:gdLst>
              <a:ahLst/>
              <a:cxnLst>
                <a:cxn ang="0">
                  <a:pos x="T0" y="T1"/>
                </a:cxn>
                <a:cxn ang="0">
                  <a:pos x="T2" y="T3"/>
                </a:cxn>
                <a:cxn ang="0">
                  <a:pos x="T4" y="T5"/>
                </a:cxn>
                <a:cxn ang="0">
                  <a:pos x="T6" y="T7"/>
                </a:cxn>
                <a:cxn ang="0">
                  <a:pos x="T8" y="T9"/>
                </a:cxn>
              </a:cxnLst>
              <a:rect l="0" t="0" r="r" b="b"/>
              <a:pathLst>
                <a:path w="19" h="12">
                  <a:moveTo>
                    <a:pt x="18" y="4"/>
                  </a:moveTo>
                  <a:cubicBezTo>
                    <a:pt x="19" y="12"/>
                    <a:pt x="8" y="8"/>
                    <a:pt x="4" y="11"/>
                  </a:cubicBezTo>
                  <a:cubicBezTo>
                    <a:pt x="1" y="11"/>
                    <a:pt x="3" y="6"/>
                    <a:pt x="0" y="7"/>
                  </a:cubicBezTo>
                  <a:cubicBezTo>
                    <a:pt x="0" y="2"/>
                    <a:pt x="8" y="8"/>
                    <a:pt x="9" y="4"/>
                  </a:cubicBezTo>
                  <a:cubicBezTo>
                    <a:pt x="9" y="0"/>
                    <a:pt x="12" y="5"/>
                    <a:pt x="18" y="4"/>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30" name="Freeform 19"/>
            <p:cNvSpPr/>
            <p:nvPr/>
          </p:nvSpPr>
          <p:spPr bwMode="auto">
            <a:xfrm>
              <a:off x="6394046" y="1339819"/>
              <a:ext cx="46175" cy="24242"/>
            </a:xfrm>
            <a:custGeom>
              <a:avLst/>
              <a:gdLst>
                <a:gd name="T0" fmla="*/ 15 w 17"/>
                <a:gd name="T1" fmla="*/ 3 h 9"/>
                <a:gd name="T2" fmla="*/ 15 w 17"/>
                <a:gd name="T3" fmla="*/ 6 h 9"/>
                <a:gd name="T4" fmla="*/ 10 w 17"/>
                <a:gd name="T5" fmla="*/ 7 h 9"/>
                <a:gd name="T6" fmla="*/ 9 w 17"/>
                <a:gd name="T7" fmla="*/ 9 h 9"/>
                <a:gd name="T8" fmla="*/ 4 w 17"/>
                <a:gd name="T9" fmla="*/ 7 h 9"/>
                <a:gd name="T10" fmla="*/ 3 w 17"/>
                <a:gd name="T11" fmla="*/ 9 h 9"/>
                <a:gd name="T12" fmla="*/ 1 w 17"/>
                <a:gd name="T13" fmla="*/ 7 h 9"/>
                <a:gd name="T14" fmla="*/ 15 w 17"/>
                <a:gd name="T15" fmla="*/ 3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9">
                  <a:moveTo>
                    <a:pt x="15" y="3"/>
                  </a:moveTo>
                  <a:cubicBezTo>
                    <a:pt x="17" y="4"/>
                    <a:pt x="16" y="5"/>
                    <a:pt x="15" y="6"/>
                  </a:cubicBezTo>
                  <a:cubicBezTo>
                    <a:pt x="13" y="7"/>
                    <a:pt x="12" y="7"/>
                    <a:pt x="10" y="7"/>
                  </a:cubicBezTo>
                  <a:cubicBezTo>
                    <a:pt x="9" y="8"/>
                    <a:pt x="9" y="9"/>
                    <a:pt x="9" y="9"/>
                  </a:cubicBezTo>
                  <a:cubicBezTo>
                    <a:pt x="8" y="9"/>
                    <a:pt x="6" y="7"/>
                    <a:pt x="4" y="7"/>
                  </a:cubicBezTo>
                  <a:cubicBezTo>
                    <a:pt x="5" y="7"/>
                    <a:pt x="4" y="9"/>
                    <a:pt x="3" y="9"/>
                  </a:cubicBezTo>
                  <a:cubicBezTo>
                    <a:pt x="2" y="9"/>
                    <a:pt x="2" y="9"/>
                    <a:pt x="1" y="7"/>
                  </a:cubicBezTo>
                  <a:cubicBezTo>
                    <a:pt x="0" y="0"/>
                    <a:pt x="14" y="8"/>
                    <a:pt x="15" y="3"/>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31" name="Freeform 20"/>
            <p:cNvSpPr/>
            <p:nvPr/>
          </p:nvSpPr>
          <p:spPr bwMode="auto">
            <a:xfrm>
              <a:off x="6222044" y="1350208"/>
              <a:ext cx="27705" cy="13852"/>
            </a:xfrm>
            <a:custGeom>
              <a:avLst/>
              <a:gdLst>
                <a:gd name="T0" fmla="*/ 1 w 10"/>
                <a:gd name="T1" fmla="*/ 3 h 5"/>
                <a:gd name="T2" fmla="*/ 8 w 10"/>
                <a:gd name="T3" fmla="*/ 5 h 5"/>
                <a:gd name="T4" fmla="*/ 1 w 10"/>
                <a:gd name="T5" fmla="*/ 3 h 5"/>
              </a:gdLst>
              <a:ahLst/>
              <a:cxnLst>
                <a:cxn ang="0">
                  <a:pos x="T0" y="T1"/>
                </a:cxn>
                <a:cxn ang="0">
                  <a:pos x="T2" y="T3"/>
                </a:cxn>
                <a:cxn ang="0">
                  <a:pos x="T4" y="T5"/>
                </a:cxn>
              </a:cxnLst>
              <a:rect l="0" t="0" r="r" b="b"/>
              <a:pathLst>
                <a:path w="10" h="5">
                  <a:moveTo>
                    <a:pt x="1" y="3"/>
                  </a:moveTo>
                  <a:cubicBezTo>
                    <a:pt x="0" y="1"/>
                    <a:pt x="10" y="0"/>
                    <a:pt x="8" y="5"/>
                  </a:cubicBezTo>
                  <a:cubicBezTo>
                    <a:pt x="5" y="3"/>
                    <a:pt x="5" y="5"/>
                    <a:pt x="1" y="3"/>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32" name="Freeform 21"/>
            <p:cNvSpPr/>
            <p:nvPr/>
          </p:nvSpPr>
          <p:spPr bwMode="auto">
            <a:xfrm>
              <a:off x="6478315" y="1355980"/>
              <a:ext cx="13852" cy="11544"/>
            </a:xfrm>
            <a:custGeom>
              <a:avLst/>
              <a:gdLst>
                <a:gd name="T0" fmla="*/ 0 w 5"/>
                <a:gd name="T1" fmla="*/ 0 h 4"/>
                <a:gd name="T2" fmla="*/ 5 w 5"/>
                <a:gd name="T3" fmla="*/ 4 h 4"/>
                <a:gd name="T4" fmla="*/ 0 w 5"/>
                <a:gd name="T5" fmla="*/ 4 h 4"/>
                <a:gd name="T6" fmla="*/ 0 w 5"/>
                <a:gd name="T7" fmla="*/ 0 h 4"/>
              </a:gdLst>
              <a:ahLst/>
              <a:cxnLst>
                <a:cxn ang="0">
                  <a:pos x="T0" y="T1"/>
                </a:cxn>
                <a:cxn ang="0">
                  <a:pos x="T2" y="T3"/>
                </a:cxn>
                <a:cxn ang="0">
                  <a:pos x="T4" y="T5"/>
                </a:cxn>
                <a:cxn ang="0">
                  <a:pos x="T6" y="T7"/>
                </a:cxn>
              </a:cxnLst>
              <a:rect l="0" t="0" r="r" b="b"/>
              <a:pathLst>
                <a:path w="5" h="4">
                  <a:moveTo>
                    <a:pt x="0" y="0"/>
                  </a:moveTo>
                  <a:cubicBezTo>
                    <a:pt x="3" y="0"/>
                    <a:pt x="5" y="1"/>
                    <a:pt x="5" y="4"/>
                  </a:cubicBezTo>
                  <a:cubicBezTo>
                    <a:pt x="3" y="4"/>
                    <a:pt x="2" y="4"/>
                    <a:pt x="0" y="4"/>
                  </a:cubicBezTo>
                  <a:cubicBezTo>
                    <a:pt x="0" y="3"/>
                    <a:pt x="0" y="1"/>
                    <a:pt x="0" y="0"/>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33" name="Freeform 22"/>
            <p:cNvSpPr/>
            <p:nvPr/>
          </p:nvSpPr>
          <p:spPr bwMode="auto">
            <a:xfrm>
              <a:off x="6369804" y="1375604"/>
              <a:ext cx="286284" cy="86578"/>
            </a:xfrm>
            <a:custGeom>
              <a:avLst/>
              <a:gdLst>
                <a:gd name="T0" fmla="*/ 105 w 105"/>
                <a:gd name="T1" fmla="*/ 18 h 32"/>
                <a:gd name="T2" fmla="*/ 105 w 105"/>
                <a:gd name="T3" fmla="*/ 26 h 32"/>
                <a:gd name="T4" fmla="*/ 101 w 105"/>
                <a:gd name="T5" fmla="*/ 29 h 32"/>
                <a:gd name="T6" fmla="*/ 83 w 105"/>
                <a:gd name="T7" fmla="*/ 29 h 32"/>
                <a:gd name="T8" fmla="*/ 77 w 105"/>
                <a:gd name="T9" fmla="*/ 32 h 32"/>
                <a:gd name="T10" fmla="*/ 73 w 105"/>
                <a:gd name="T11" fmla="*/ 30 h 32"/>
                <a:gd name="T12" fmla="*/ 71 w 105"/>
                <a:gd name="T13" fmla="*/ 32 h 32"/>
                <a:gd name="T14" fmla="*/ 65 w 105"/>
                <a:gd name="T15" fmla="*/ 32 h 32"/>
                <a:gd name="T16" fmla="*/ 65 w 105"/>
                <a:gd name="T17" fmla="*/ 30 h 32"/>
                <a:gd name="T18" fmla="*/ 62 w 105"/>
                <a:gd name="T19" fmla="*/ 32 h 32"/>
                <a:gd name="T20" fmla="*/ 56 w 105"/>
                <a:gd name="T21" fmla="*/ 29 h 32"/>
                <a:gd name="T22" fmla="*/ 34 w 105"/>
                <a:gd name="T23" fmla="*/ 29 h 32"/>
                <a:gd name="T24" fmla="*/ 36 w 105"/>
                <a:gd name="T25" fmla="*/ 26 h 32"/>
                <a:gd name="T26" fmla="*/ 33 w 105"/>
                <a:gd name="T27" fmla="*/ 24 h 32"/>
                <a:gd name="T28" fmla="*/ 30 w 105"/>
                <a:gd name="T29" fmla="*/ 18 h 32"/>
                <a:gd name="T30" fmla="*/ 33 w 105"/>
                <a:gd name="T31" fmla="*/ 15 h 32"/>
                <a:gd name="T32" fmla="*/ 30 w 105"/>
                <a:gd name="T33" fmla="*/ 9 h 32"/>
                <a:gd name="T34" fmla="*/ 16 w 105"/>
                <a:gd name="T35" fmla="*/ 11 h 32"/>
                <a:gd name="T36" fmla="*/ 13 w 105"/>
                <a:gd name="T37" fmla="*/ 8 h 32"/>
                <a:gd name="T38" fmla="*/ 10 w 105"/>
                <a:gd name="T39" fmla="*/ 6 h 32"/>
                <a:gd name="T40" fmla="*/ 4 w 105"/>
                <a:gd name="T41" fmla="*/ 8 h 32"/>
                <a:gd name="T42" fmla="*/ 2 w 105"/>
                <a:gd name="T43" fmla="*/ 2 h 32"/>
                <a:gd name="T44" fmla="*/ 18 w 105"/>
                <a:gd name="T45" fmla="*/ 0 h 32"/>
                <a:gd name="T46" fmla="*/ 21 w 105"/>
                <a:gd name="T47" fmla="*/ 2 h 32"/>
                <a:gd name="T48" fmla="*/ 21 w 105"/>
                <a:gd name="T49" fmla="*/ 5 h 32"/>
                <a:gd name="T50" fmla="*/ 25 w 105"/>
                <a:gd name="T51" fmla="*/ 8 h 32"/>
                <a:gd name="T52" fmla="*/ 39 w 105"/>
                <a:gd name="T53" fmla="*/ 8 h 32"/>
                <a:gd name="T54" fmla="*/ 39 w 105"/>
                <a:gd name="T55" fmla="*/ 15 h 32"/>
                <a:gd name="T56" fmla="*/ 49 w 105"/>
                <a:gd name="T57" fmla="*/ 17 h 32"/>
                <a:gd name="T58" fmla="*/ 49 w 105"/>
                <a:gd name="T59" fmla="*/ 20 h 32"/>
                <a:gd name="T60" fmla="*/ 52 w 105"/>
                <a:gd name="T61" fmla="*/ 18 h 32"/>
                <a:gd name="T62" fmla="*/ 70 w 105"/>
                <a:gd name="T63" fmla="*/ 18 h 32"/>
                <a:gd name="T64" fmla="*/ 73 w 105"/>
                <a:gd name="T65" fmla="*/ 20 h 32"/>
                <a:gd name="T66" fmla="*/ 77 w 105"/>
                <a:gd name="T67" fmla="*/ 17 h 32"/>
                <a:gd name="T68" fmla="*/ 82 w 105"/>
                <a:gd name="T69" fmla="*/ 17 h 32"/>
                <a:gd name="T70" fmla="*/ 105 w 105"/>
                <a:gd name="T71" fmla="*/ 1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5" h="32">
                  <a:moveTo>
                    <a:pt x="105" y="18"/>
                  </a:moveTo>
                  <a:cubicBezTo>
                    <a:pt x="105" y="21"/>
                    <a:pt x="105" y="23"/>
                    <a:pt x="105" y="26"/>
                  </a:cubicBezTo>
                  <a:cubicBezTo>
                    <a:pt x="103" y="26"/>
                    <a:pt x="101" y="27"/>
                    <a:pt x="101" y="29"/>
                  </a:cubicBezTo>
                  <a:cubicBezTo>
                    <a:pt x="94" y="29"/>
                    <a:pt x="88" y="28"/>
                    <a:pt x="83" y="29"/>
                  </a:cubicBezTo>
                  <a:cubicBezTo>
                    <a:pt x="81" y="29"/>
                    <a:pt x="79" y="31"/>
                    <a:pt x="77" y="32"/>
                  </a:cubicBezTo>
                  <a:cubicBezTo>
                    <a:pt x="75" y="32"/>
                    <a:pt x="75" y="30"/>
                    <a:pt x="73" y="30"/>
                  </a:cubicBezTo>
                  <a:cubicBezTo>
                    <a:pt x="73" y="30"/>
                    <a:pt x="72" y="31"/>
                    <a:pt x="71" y="32"/>
                  </a:cubicBezTo>
                  <a:cubicBezTo>
                    <a:pt x="71" y="32"/>
                    <a:pt x="66" y="32"/>
                    <a:pt x="65" y="32"/>
                  </a:cubicBezTo>
                  <a:cubicBezTo>
                    <a:pt x="65" y="31"/>
                    <a:pt x="65" y="30"/>
                    <a:pt x="65" y="30"/>
                  </a:cubicBezTo>
                  <a:cubicBezTo>
                    <a:pt x="64" y="30"/>
                    <a:pt x="62" y="32"/>
                    <a:pt x="62" y="32"/>
                  </a:cubicBezTo>
                  <a:cubicBezTo>
                    <a:pt x="59" y="31"/>
                    <a:pt x="59" y="29"/>
                    <a:pt x="56" y="29"/>
                  </a:cubicBezTo>
                  <a:cubicBezTo>
                    <a:pt x="50" y="28"/>
                    <a:pt x="43" y="32"/>
                    <a:pt x="34" y="29"/>
                  </a:cubicBezTo>
                  <a:cubicBezTo>
                    <a:pt x="34" y="27"/>
                    <a:pt x="36" y="27"/>
                    <a:pt x="36" y="26"/>
                  </a:cubicBezTo>
                  <a:cubicBezTo>
                    <a:pt x="35" y="24"/>
                    <a:pt x="34" y="25"/>
                    <a:pt x="33" y="24"/>
                  </a:cubicBezTo>
                  <a:cubicBezTo>
                    <a:pt x="31" y="22"/>
                    <a:pt x="33" y="19"/>
                    <a:pt x="30" y="18"/>
                  </a:cubicBezTo>
                  <a:cubicBezTo>
                    <a:pt x="30" y="17"/>
                    <a:pt x="33" y="17"/>
                    <a:pt x="33" y="15"/>
                  </a:cubicBezTo>
                  <a:cubicBezTo>
                    <a:pt x="33" y="12"/>
                    <a:pt x="29" y="13"/>
                    <a:pt x="30" y="9"/>
                  </a:cubicBezTo>
                  <a:cubicBezTo>
                    <a:pt x="27" y="12"/>
                    <a:pt x="21" y="10"/>
                    <a:pt x="16" y="11"/>
                  </a:cubicBezTo>
                  <a:cubicBezTo>
                    <a:pt x="13" y="12"/>
                    <a:pt x="14" y="9"/>
                    <a:pt x="13" y="8"/>
                  </a:cubicBezTo>
                  <a:cubicBezTo>
                    <a:pt x="13" y="7"/>
                    <a:pt x="10" y="8"/>
                    <a:pt x="10" y="6"/>
                  </a:cubicBezTo>
                  <a:cubicBezTo>
                    <a:pt x="9" y="7"/>
                    <a:pt x="7" y="8"/>
                    <a:pt x="4" y="8"/>
                  </a:cubicBezTo>
                  <a:cubicBezTo>
                    <a:pt x="9" y="3"/>
                    <a:pt x="0" y="7"/>
                    <a:pt x="2" y="2"/>
                  </a:cubicBezTo>
                  <a:cubicBezTo>
                    <a:pt x="8" y="3"/>
                    <a:pt x="13" y="1"/>
                    <a:pt x="18" y="0"/>
                  </a:cubicBezTo>
                  <a:cubicBezTo>
                    <a:pt x="17" y="2"/>
                    <a:pt x="20" y="1"/>
                    <a:pt x="21" y="2"/>
                  </a:cubicBezTo>
                  <a:cubicBezTo>
                    <a:pt x="21" y="2"/>
                    <a:pt x="20" y="4"/>
                    <a:pt x="21" y="5"/>
                  </a:cubicBezTo>
                  <a:cubicBezTo>
                    <a:pt x="22" y="6"/>
                    <a:pt x="26" y="4"/>
                    <a:pt x="25" y="8"/>
                  </a:cubicBezTo>
                  <a:cubicBezTo>
                    <a:pt x="29" y="4"/>
                    <a:pt x="33" y="9"/>
                    <a:pt x="39" y="8"/>
                  </a:cubicBezTo>
                  <a:cubicBezTo>
                    <a:pt x="38" y="13"/>
                    <a:pt x="41" y="12"/>
                    <a:pt x="39" y="15"/>
                  </a:cubicBezTo>
                  <a:cubicBezTo>
                    <a:pt x="41" y="16"/>
                    <a:pt x="45" y="15"/>
                    <a:pt x="49" y="17"/>
                  </a:cubicBezTo>
                  <a:cubicBezTo>
                    <a:pt x="50" y="17"/>
                    <a:pt x="42" y="20"/>
                    <a:pt x="49" y="20"/>
                  </a:cubicBezTo>
                  <a:cubicBezTo>
                    <a:pt x="50" y="20"/>
                    <a:pt x="50" y="18"/>
                    <a:pt x="52" y="18"/>
                  </a:cubicBezTo>
                  <a:cubicBezTo>
                    <a:pt x="56" y="18"/>
                    <a:pt x="64" y="17"/>
                    <a:pt x="70" y="18"/>
                  </a:cubicBezTo>
                  <a:cubicBezTo>
                    <a:pt x="71" y="18"/>
                    <a:pt x="73" y="20"/>
                    <a:pt x="73" y="20"/>
                  </a:cubicBezTo>
                  <a:cubicBezTo>
                    <a:pt x="76" y="19"/>
                    <a:pt x="70" y="17"/>
                    <a:pt x="77" y="17"/>
                  </a:cubicBezTo>
                  <a:cubicBezTo>
                    <a:pt x="79" y="17"/>
                    <a:pt x="80" y="17"/>
                    <a:pt x="82" y="17"/>
                  </a:cubicBezTo>
                  <a:cubicBezTo>
                    <a:pt x="88" y="16"/>
                    <a:pt x="97" y="16"/>
                    <a:pt x="105" y="18"/>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34" name="Freeform 23"/>
            <p:cNvSpPr/>
            <p:nvPr/>
          </p:nvSpPr>
          <p:spPr bwMode="auto">
            <a:xfrm>
              <a:off x="2789860" y="1375604"/>
              <a:ext cx="289748" cy="206633"/>
            </a:xfrm>
            <a:custGeom>
              <a:avLst/>
              <a:gdLst>
                <a:gd name="T0" fmla="*/ 87 w 106"/>
                <a:gd name="T1" fmla="*/ 2 h 76"/>
                <a:gd name="T2" fmla="*/ 104 w 106"/>
                <a:gd name="T3" fmla="*/ 0 h 76"/>
                <a:gd name="T4" fmla="*/ 103 w 106"/>
                <a:gd name="T5" fmla="*/ 8 h 76"/>
                <a:gd name="T6" fmla="*/ 84 w 106"/>
                <a:gd name="T7" fmla="*/ 11 h 76"/>
                <a:gd name="T8" fmla="*/ 81 w 106"/>
                <a:gd name="T9" fmla="*/ 14 h 76"/>
                <a:gd name="T10" fmla="*/ 78 w 106"/>
                <a:gd name="T11" fmla="*/ 14 h 76"/>
                <a:gd name="T12" fmla="*/ 75 w 106"/>
                <a:gd name="T13" fmla="*/ 17 h 76"/>
                <a:gd name="T14" fmla="*/ 72 w 106"/>
                <a:gd name="T15" fmla="*/ 15 h 76"/>
                <a:gd name="T16" fmla="*/ 66 w 106"/>
                <a:gd name="T17" fmla="*/ 17 h 76"/>
                <a:gd name="T18" fmla="*/ 60 w 106"/>
                <a:gd name="T19" fmla="*/ 18 h 76"/>
                <a:gd name="T20" fmla="*/ 58 w 106"/>
                <a:gd name="T21" fmla="*/ 21 h 76"/>
                <a:gd name="T22" fmla="*/ 51 w 106"/>
                <a:gd name="T23" fmla="*/ 26 h 76"/>
                <a:gd name="T24" fmla="*/ 47 w 106"/>
                <a:gd name="T25" fmla="*/ 29 h 76"/>
                <a:gd name="T26" fmla="*/ 44 w 106"/>
                <a:gd name="T27" fmla="*/ 32 h 76"/>
                <a:gd name="T28" fmla="*/ 42 w 106"/>
                <a:gd name="T29" fmla="*/ 34 h 76"/>
                <a:gd name="T30" fmla="*/ 35 w 106"/>
                <a:gd name="T31" fmla="*/ 37 h 76"/>
                <a:gd name="T32" fmla="*/ 33 w 106"/>
                <a:gd name="T33" fmla="*/ 39 h 76"/>
                <a:gd name="T34" fmla="*/ 27 w 106"/>
                <a:gd name="T35" fmla="*/ 42 h 76"/>
                <a:gd name="T36" fmla="*/ 24 w 106"/>
                <a:gd name="T37" fmla="*/ 48 h 76"/>
                <a:gd name="T38" fmla="*/ 26 w 106"/>
                <a:gd name="T39" fmla="*/ 57 h 76"/>
                <a:gd name="T40" fmla="*/ 21 w 106"/>
                <a:gd name="T41" fmla="*/ 60 h 76"/>
                <a:gd name="T42" fmla="*/ 24 w 106"/>
                <a:gd name="T43" fmla="*/ 66 h 76"/>
                <a:gd name="T44" fmla="*/ 23 w 106"/>
                <a:gd name="T45" fmla="*/ 67 h 76"/>
                <a:gd name="T46" fmla="*/ 24 w 106"/>
                <a:gd name="T47" fmla="*/ 69 h 76"/>
                <a:gd name="T48" fmla="*/ 26 w 106"/>
                <a:gd name="T49" fmla="*/ 67 h 76"/>
                <a:gd name="T50" fmla="*/ 30 w 106"/>
                <a:gd name="T51" fmla="*/ 70 h 76"/>
                <a:gd name="T52" fmla="*/ 29 w 106"/>
                <a:gd name="T53" fmla="*/ 76 h 76"/>
                <a:gd name="T54" fmla="*/ 15 w 106"/>
                <a:gd name="T55" fmla="*/ 76 h 76"/>
                <a:gd name="T56" fmla="*/ 17 w 106"/>
                <a:gd name="T57" fmla="*/ 73 h 76"/>
                <a:gd name="T58" fmla="*/ 13 w 106"/>
                <a:gd name="T59" fmla="*/ 72 h 76"/>
                <a:gd name="T60" fmla="*/ 10 w 106"/>
                <a:gd name="T61" fmla="*/ 69 h 76"/>
                <a:gd name="T62" fmla="*/ 7 w 106"/>
                <a:gd name="T63" fmla="*/ 69 h 76"/>
                <a:gd name="T64" fmla="*/ 2 w 106"/>
                <a:gd name="T65" fmla="*/ 69 h 76"/>
                <a:gd name="T66" fmla="*/ 1 w 106"/>
                <a:gd name="T67" fmla="*/ 58 h 76"/>
                <a:gd name="T68" fmla="*/ 8 w 106"/>
                <a:gd name="T69" fmla="*/ 55 h 76"/>
                <a:gd name="T70" fmla="*/ 7 w 106"/>
                <a:gd name="T71" fmla="*/ 54 h 76"/>
                <a:gd name="T72" fmla="*/ 8 w 106"/>
                <a:gd name="T73" fmla="*/ 51 h 76"/>
                <a:gd name="T74" fmla="*/ 15 w 106"/>
                <a:gd name="T75" fmla="*/ 48 h 76"/>
                <a:gd name="T76" fmla="*/ 15 w 106"/>
                <a:gd name="T77" fmla="*/ 42 h 76"/>
                <a:gd name="T78" fmla="*/ 20 w 106"/>
                <a:gd name="T79" fmla="*/ 40 h 76"/>
                <a:gd name="T80" fmla="*/ 23 w 106"/>
                <a:gd name="T81" fmla="*/ 36 h 76"/>
                <a:gd name="T82" fmla="*/ 23 w 106"/>
                <a:gd name="T83" fmla="*/ 29 h 76"/>
                <a:gd name="T84" fmla="*/ 35 w 106"/>
                <a:gd name="T85" fmla="*/ 24 h 76"/>
                <a:gd name="T86" fmla="*/ 36 w 106"/>
                <a:gd name="T87" fmla="*/ 21 h 76"/>
                <a:gd name="T88" fmla="*/ 38 w 106"/>
                <a:gd name="T89" fmla="*/ 23 h 76"/>
                <a:gd name="T90" fmla="*/ 41 w 106"/>
                <a:gd name="T91" fmla="*/ 20 h 76"/>
                <a:gd name="T92" fmla="*/ 42 w 106"/>
                <a:gd name="T93" fmla="*/ 17 h 76"/>
                <a:gd name="T94" fmla="*/ 50 w 106"/>
                <a:gd name="T95" fmla="*/ 15 h 76"/>
                <a:gd name="T96" fmla="*/ 58 w 106"/>
                <a:gd name="T97" fmla="*/ 14 h 76"/>
                <a:gd name="T98" fmla="*/ 60 w 106"/>
                <a:gd name="T99" fmla="*/ 12 h 76"/>
                <a:gd name="T100" fmla="*/ 63 w 106"/>
                <a:gd name="T101" fmla="*/ 14 h 76"/>
                <a:gd name="T102" fmla="*/ 64 w 106"/>
                <a:gd name="T103" fmla="*/ 11 h 76"/>
                <a:gd name="T104" fmla="*/ 66 w 106"/>
                <a:gd name="T105" fmla="*/ 11 h 76"/>
                <a:gd name="T106" fmla="*/ 76 w 106"/>
                <a:gd name="T107" fmla="*/ 9 h 76"/>
                <a:gd name="T108" fmla="*/ 79 w 106"/>
                <a:gd name="T109" fmla="*/ 8 h 76"/>
                <a:gd name="T110" fmla="*/ 81 w 106"/>
                <a:gd name="T111" fmla="*/ 6 h 76"/>
                <a:gd name="T112" fmla="*/ 87 w 106"/>
                <a:gd name="T113" fmla="*/ 2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6" h="76">
                  <a:moveTo>
                    <a:pt x="87" y="2"/>
                  </a:moveTo>
                  <a:cubicBezTo>
                    <a:pt x="91" y="5"/>
                    <a:pt x="98" y="0"/>
                    <a:pt x="104" y="0"/>
                  </a:cubicBezTo>
                  <a:cubicBezTo>
                    <a:pt x="106" y="5"/>
                    <a:pt x="102" y="4"/>
                    <a:pt x="103" y="8"/>
                  </a:cubicBezTo>
                  <a:cubicBezTo>
                    <a:pt x="98" y="5"/>
                    <a:pt x="90" y="10"/>
                    <a:pt x="84" y="11"/>
                  </a:cubicBezTo>
                  <a:cubicBezTo>
                    <a:pt x="82" y="11"/>
                    <a:pt x="82" y="13"/>
                    <a:pt x="81" y="14"/>
                  </a:cubicBezTo>
                  <a:cubicBezTo>
                    <a:pt x="80" y="14"/>
                    <a:pt x="78" y="13"/>
                    <a:pt x="78" y="14"/>
                  </a:cubicBezTo>
                  <a:cubicBezTo>
                    <a:pt x="78" y="14"/>
                    <a:pt x="75" y="17"/>
                    <a:pt x="75" y="17"/>
                  </a:cubicBezTo>
                  <a:cubicBezTo>
                    <a:pt x="74" y="17"/>
                    <a:pt x="73" y="15"/>
                    <a:pt x="72" y="15"/>
                  </a:cubicBezTo>
                  <a:cubicBezTo>
                    <a:pt x="70" y="16"/>
                    <a:pt x="68" y="16"/>
                    <a:pt x="66" y="17"/>
                  </a:cubicBezTo>
                  <a:cubicBezTo>
                    <a:pt x="65" y="17"/>
                    <a:pt x="62" y="17"/>
                    <a:pt x="60" y="18"/>
                  </a:cubicBezTo>
                  <a:cubicBezTo>
                    <a:pt x="58" y="19"/>
                    <a:pt x="60" y="20"/>
                    <a:pt x="58" y="21"/>
                  </a:cubicBezTo>
                  <a:cubicBezTo>
                    <a:pt x="57" y="22"/>
                    <a:pt x="51" y="21"/>
                    <a:pt x="51" y="26"/>
                  </a:cubicBezTo>
                  <a:cubicBezTo>
                    <a:pt x="51" y="27"/>
                    <a:pt x="48" y="28"/>
                    <a:pt x="47" y="29"/>
                  </a:cubicBezTo>
                  <a:cubicBezTo>
                    <a:pt x="46" y="29"/>
                    <a:pt x="44" y="31"/>
                    <a:pt x="44" y="32"/>
                  </a:cubicBezTo>
                  <a:cubicBezTo>
                    <a:pt x="43" y="32"/>
                    <a:pt x="42" y="33"/>
                    <a:pt x="42" y="34"/>
                  </a:cubicBezTo>
                  <a:cubicBezTo>
                    <a:pt x="37" y="36"/>
                    <a:pt x="38" y="33"/>
                    <a:pt x="35" y="37"/>
                  </a:cubicBezTo>
                  <a:cubicBezTo>
                    <a:pt x="34" y="38"/>
                    <a:pt x="33" y="37"/>
                    <a:pt x="33" y="39"/>
                  </a:cubicBezTo>
                  <a:cubicBezTo>
                    <a:pt x="33" y="41"/>
                    <a:pt x="30" y="40"/>
                    <a:pt x="27" y="42"/>
                  </a:cubicBezTo>
                  <a:cubicBezTo>
                    <a:pt x="27" y="45"/>
                    <a:pt x="29" y="49"/>
                    <a:pt x="24" y="48"/>
                  </a:cubicBezTo>
                  <a:cubicBezTo>
                    <a:pt x="25" y="50"/>
                    <a:pt x="23" y="57"/>
                    <a:pt x="26" y="57"/>
                  </a:cubicBezTo>
                  <a:cubicBezTo>
                    <a:pt x="25" y="58"/>
                    <a:pt x="23" y="59"/>
                    <a:pt x="21" y="60"/>
                  </a:cubicBezTo>
                  <a:cubicBezTo>
                    <a:pt x="20" y="63"/>
                    <a:pt x="25" y="63"/>
                    <a:pt x="24" y="66"/>
                  </a:cubicBezTo>
                  <a:cubicBezTo>
                    <a:pt x="24" y="66"/>
                    <a:pt x="22" y="66"/>
                    <a:pt x="23" y="67"/>
                  </a:cubicBezTo>
                  <a:cubicBezTo>
                    <a:pt x="23" y="67"/>
                    <a:pt x="25" y="69"/>
                    <a:pt x="24" y="69"/>
                  </a:cubicBezTo>
                  <a:cubicBezTo>
                    <a:pt x="25" y="69"/>
                    <a:pt x="26" y="67"/>
                    <a:pt x="26" y="67"/>
                  </a:cubicBezTo>
                  <a:cubicBezTo>
                    <a:pt x="27" y="68"/>
                    <a:pt x="27" y="71"/>
                    <a:pt x="30" y="70"/>
                  </a:cubicBezTo>
                  <a:cubicBezTo>
                    <a:pt x="31" y="73"/>
                    <a:pt x="28" y="73"/>
                    <a:pt x="29" y="76"/>
                  </a:cubicBezTo>
                  <a:cubicBezTo>
                    <a:pt x="24" y="76"/>
                    <a:pt x="20" y="76"/>
                    <a:pt x="15" y="76"/>
                  </a:cubicBezTo>
                  <a:cubicBezTo>
                    <a:pt x="15" y="75"/>
                    <a:pt x="18" y="74"/>
                    <a:pt x="17" y="73"/>
                  </a:cubicBezTo>
                  <a:cubicBezTo>
                    <a:pt x="16" y="72"/>
                    <a:pt x="14" y="72"/>
                    <a:pt x="13" y="72"/>
                  </a:cubicBezTo>
                  <a:cubicBezTo>
                    <a:pt x="12" y="71"/>
                    <a:pt x="10" y="69"/>
                    <a:pt x="10" y="69"/>
                  </a:cubicBezTo>
                  <a:cubicBezTo>
                    <a:pt x="9" y="68"/>
                    <a:pt x="7" y="69"/>
                    <a:pt x="7" y="69"/>
                  </a:cubicBezTo>
                  <a:cubicBezTo>
                    <a:pt x="5" y="67"/>
                    <a:pt x="5" y="69"/>
                    <a:pt x="2" y="69"/>
                  </a:cubicBezTo>
                  <a:cubicBezTo>
                    <a:pt x="2" y="65"/>
                    <a:pt x="0" y="63"/>
                    <a:pt x="1" y="58"/>
                  </a:cubicBezTo>
                  <a:cubicBezTo>
                    <a:pt x="5" y="63"/>
                    <a:pt x="1" y="53"/>
                    <a:pt x="8" y="55"/>
                  </a:cubicBezTo>
                  <a:cubicBezTo>
                    <a:pt x="9" y="54"/>
                    <a:pt x="7" y="54"/>
                    <a:pt x="7" y="54"/>
                  </a:cubicBezTo>
                  <a:cubicBezTo>
                    <a:pt x="7" y="52"/>
                    <a:pt x="11" y="52"/>
                    <a:pt x="8" y="51"/>
                  </a:cubicBezTo>
                  <a:cubicBezTo>
                    <a:pt x="9" y="49"/>
                    <a:pt x="13" y="49"/>
                    <a:pt x="15" y="48"/>
                  </a:cubicBezTo>
                  <a:cubicBezTo>
                    <a:pt x="14" y="45"/>
                    <a:pt x="20" y="43"/>
                    <a:pt x="15" y="42"/>
                  </a:cubicBezTo>
                  <a:cubicBezTo>
                    <a:pt x="16" y="40"/>
                    <a:pt x="18" y="41"/>
                    <a:pt x="20" y="40"/>
                  </a:cubicBezTo>
                  <a:cubicBezTo>
                    <a:pt x="20" y="38"/>
                    <a:pt x="21" y="37"/>
                    <a:pt x="23" y="36"/>
                  </a:cubicBezTo>
                  <a:cubicBezTo>
                    <a:pt x="20" y="33"/>
                    <a:pt x="24" y="33"/>
                    <a:pt x="23" y="29"/>
                  </a:cubicBezTo>
                  <a:cubicBezTo>
                    <a:pt x="29" y="29"/>
                    <a:pt x="31" y="25"/>
                    <a:pt x="35" y="24"/>
                  </a:cubicBezTo>
                  <a:cubicBezTo>
                    <a:pt x="37" y="25"/>
                    <a:pt x="35" y="22"/>
                    <a:pt x="36" y="21"/>
                  </a:cubicBezTo>
                  <a:cubicBezTo>
                    <a:pt x="37" y="21"/>
                    <a:pt x="38" y="22"/>
                    <a:pt x="38" y="23"/>
                  </a:cubicBezTo>
                  <a:cubicBezTo>
                    <a:pt x="39" y="22"/>
                    <a:pt x="40" y="20"/>
                    <a:pt x="41" y="20"/>
                  </a:cubicBezTo>
                  <a:cubicBezTo>
                    <a:pt x="41" y="19"/>
                    <a:pt x="43" y="18"/>
                    <a:pt x="42" y="17"/>
                  </a:cubicBezTo>
                  <a:cubicBezTo>
                    <a:pt x="45" y="17"/>
                    <a:pt x="47" y="17"/>
                    <a:pt x="50" y="15"/>
                  </a:cubicBezTo>
                  <a:cubicBezTo>
                    <a:pt x="52" y="14"/>
                    <a:pt x="53" y="15"/>
                    <a:pt x="58" y="14"/>
                  </a:cubicBezTo>
                  <a:cubicBezTo>
                    <a:pt x="60" y="13"/>
                    <a:pt x="59" y="13"/>
                    <a:pt x="60" y="12"/>
                  </a:cubicBezTo>
                  <a:cubicBezTo>
                    <a:pt x="62" y="12"/>
                    <a:pt x="63" y="14"/>
                    <a:pt x="63" y="14"/>
                  </a:cubicBezTo>
                  <a:cubicBezTo>
                    <a:pt x="65" y="13"/>
                    <a:pt x="62" y="11"/>
                    <a:pt x="64" y="11"/>
                  </a:cubicBezTo>
                  <a:cubicBezTo>
                    <a:pt x="65" y="11"/>
                    <a:pt x="66" y="11"/>
                    <a:pt x="66" y="11"/>
                  </a:cubicBezTo>
                  <a:cubicBezTo>
                    <a:pt x="67" y="10"/>
                    <a:pt x="72" y="10"/>
                    <a:pt x="76" y="9"/>
                  </a:cubicBezTo>
                  <a:cubicBezTo>
                    <a:pt x="79" y="9"/>
                    <a:pt x="78" y="9"/>
                    <a:pt x="79" y="8"/>
                  </a:cubicBezTo>
                  <a:cubicBezTo>
                    <a:pt x="79" y="8"/>
                    <a:pt x="81" y="6"/>
                    <a:pt x="81" y="6"/>
                  </a:cubicBezTo>
                  <a:cubicBezTo>
                    <a:pt x="85" y="4"/>
                    <a:pt x="87" y="9"/>
                    <a:pt x="87" y="2"/>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35" name="Freeform 24"/>
            <p:cNvSpPr/>
            <p:nvPr/>
          </p:nvSpPr>
          <p:spPr bwMode="auto">
            <a:xfrm>
              <a:off x="6295924" y="1385994"/>
              <a:ext cx="30014" cy="13852"/>
            </a:xfrm>
            <a:custGeom>
              <a:avLst/>
              <a:gdLst>
                <a:gd name="T0" fmla="*/ 8 w 11"/>
                <a:gd name="T1" fmla="*/ 1 h 5"/>
                <a:gd name="T2" fmla="*/ 11 w 11"/>
                <a:gd name="T3" fmla="*/ 1 h 5"/>
                <a:gd name="T4" fmla="*/ 8 w 11"/>
                <a:gd name="T5" fmla="*/ 1 h 5"/>
              </a:gdLst>
              <a:ahLst/>
              <a:cxnLst>
                <a:cxn ang="0">
                  <a:pos x="T0" y="T1"/>
                </a:cxn>
                <a:cxn ang="0">
                  <a:pos x="T2" y="T3"/>
                </a:cxn>
                <a:cxn ang="0">
                  <a:pos x="T4" y="T5"/>
                </a:cxn>
              </a:cxnLst>
              <a:rect l="0" t="0" r="r" b="b"/>
              <a:pathLst>
                <a:path w="11" h="5">
                  <a:moveTo>
                    <a:pt x="8" y="1"/>
                  </a:moveTo>
                  <a:cubicBezTo>
                    <a:pt x="9" y="1"/>
                    <a:pt x="10" y="1"/>
                    <a:pt x="11" y="1"/>
                  </a:cubicBezTo>
                  <a:cubicBezTo>
                    <a:pt x="11" y="5"/>
                    <a:pt x="0" y="0"/>
                    <a:pt x="8" y="1"/>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36" name="Freeform 25"/>
            <p:cNvSpPr/>
            <p:nvPr/>
          </p:nvSpPr>
          <p:spPr bwMode="auto">
            <a:xfrm>
              <a:off x="4197040" y="1402155"/>
              <a:ext cx="90041" cy="68108"/>
            </a:xfrm>
            <a:custGeom>
              <a:avLst/>
              <a:gdLst>
                <a:gd name="T0" fmla="*/ 9 w 33"/>
                <a:gd name="T1" fmla="*/ 1 h 25"/>
                <a:gd name="T2" fmla="*/ 11 w 33"/>
                <a:gd name="T3" fmla="*/ 2 h 25"/>
                <a:gd name="T4" fmla="*/ 20 w 33"/>
                <a:gd name="T5" fmla="*/ 7 h 25"/>
                <a:gd name="T6" fmla="*/ 24 w 33"/>
                <a:gd name="T7" fmla="*/ 4 h 25"/>
                <a:gd name="T8" fmla="*/ 33 w 33"/>
                <a:gd name="T9" fmla="*/ 5 h 25"/>
                <a:gd name="T10" fmla="*/ 30 w 33"/>
                <a:gd name="T11" fmla="*/ 13 h 25"/>
                <a:gd name="T12" fmla="*/ 18 w 33"/>
                <a:gd name="T13" fmla="*/ 16 h 25"/>
                <a:gd name="T14" fmla="*/ 18 w 33"/>
                <a:gd name="T15" fmla="*/ 17 h 25"/>
                <a:gd name="T16" fmla="*/ 15 w 33"/>
                <a:gd name="T17" fmla="*/ 20 h 25"/>
                <a:gd name="T18" fmla="*/ 11 w 33"/>
                <a:gd name="T19" fmla="*/ 22 h 25"/>
                <a:gd name="T20" fmla="*/ 5 w 33"/>
                <a:gd name="T21" fmla="*/ 19 h 25"/>
                <a:gd name="T22" fmla="*/ 0 w 33"/>
                <a:gd name="T23" fmla="*/ 7 h 25"/>
                <a:gd name="T24" fmla="*/ 9 w 33"/>
                <a:gd name="T25" fmla="*/ 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25">
                  <a:moveTo>
                    <a:pt x="9" y="1"/>
                  </a:moveTo>
                  <a:cubicBezTo>
                    <a:pt x="11" y="0"/>
                    <a:pt x="11" y="1"/>
                    <a:pt x="11" y="2"/>
                  </a:cubicBezTo>
                  <a:cubicBezTo>
                    <a:pt x="12" y="5"/>
                    <a:pt x="17" y="5"/>
                    <a:pt x="20" y="7"/>
                  </a:cubicBezTo>
                  <a:cubicBezTo>
                    <a:pt x="22" y="8"/>
                    <a:pt x="23" y="4"/>
                    <a:pt x="24" y="4"/>
                  </a:cubicBezTo>
                  <a:cubicBezTo>
                    <a:pt x="26" y="3"/>
                    <a:pt x="28" y="7"/>
                    <a:pt x="33" y="5"/>
                  </a:cubicBezTo>
                  <a:cubicBezTo>
                    <a:pt x="32" y="7"/>
                    <a:pt x="25" y="10"/>
                    <a:pt x="30" y="13"/>
                  </a:cubicBezTo>
                  <a:cubicBezTo>
                    <a:pt x="29" y="16"/>
                    <a:pt x="23" y="16"/>
                    <a:pt x="18" y="16"/>
                  </a:cubicBezTo>
                  <a:cubicBezTo>
                    <a:pt x="17" y="16"/>
                    <a:pt x="17" y="17"/>
                    <a:pt x="18" y="17"/>
                  </a:cubicBezTo>
                  <a:cubicBezTo>
                    <a:pt x="20" y="20"/>
                    <a:pt x="10" y="18"/>
                    <a:pt x="15" y="20"/>
                  </a:cubicBezTo>
                  <a:cubicBezTo>
                    <a:pt x="15" y="25"/>
                    <a:pt x="10" y="17"/>
                    <a:pt x="11" y="22"/>
                  </a:cubicBezTo>
                  <a:cubicBezTo>
                    <a:pt x="8" y="21"/>
                    <a:pt x="9" y="17"/>
                    <a:pt x="5" y="19"/>
                  </a:cubicBezTo>
                  <a:cubicBezTo>
                    <a:pt x="4" y="14"/>
                    <a:pt x="4" y="8"/>
                    <a:pt x="0" y="7"/>
                  </a:cubicBezTo>
                  <a:cubicBezTo>
                    <a:pt x="2" y="3"/>
                    <a:pt x="10" y="7"/>
                    <a:pt x="9" y="1"/>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37" name="Freeform 26"/>
            <p:cNvSpPr/>
            <p:nvPr/>
          </p:nvSpPr>
          <p:spPr bwMode="auto">
            <a:xfrm>
              <a:off x="6001559" y="1413699"/>
              <a:ext cx="24242" cy="16161"/>
            </a:xfrm>
            <a:custGeom>
              <a:avLst/>
              <a:gdLst>
                <a:gd name="T0" fmla="*/ 5 w 9"/>
                <a:gd name="T1" fmla="*/ 0 h 6"/>
                <a:gd name="T2" fmla="*/ 6 w 9"/>
                <a:gd name="T3" fmla="*/ 6 h 6"/>
                <a:gd name="T4" fmla="*/ 0 w 9"/>
                <a:gd name="T5" fmla="*/ 4 h 6"/>
                <a:gd name="T6" fmla="*/ 5 w 9"/>
                <a:gd name="T7" fmla="*/ 0 h 6"/>
              </a:gdLst>
              <a:ahLst/>
              <a:cxnLst>
                <a:cxn ang="0">
                  <a:pos x="T0" y="T1"/>
                </a:cxn>
                <a:cxn ang="0">
                  <a:pos x="T2" y="T3"/>
                </a:cxn>
                <a:cxn ang="0">
                  <a:pos x="T4" y="T5"/>
                </a:cxn>
                <a:cxn ang="0">
                  <a:pos x="T6" y="T7"/>
                </a:cxn>
              </a:cxnLst>
              <a:rect l="0" t="0" r="r" b="b"/>
              <a:pathLst>
                <a:path w="9" h="6">
                  <a:moveTo>
                    <a:pt x="5" y="0"/>
                  </a:moveTo>
                  <a:cubicBezTo>
                    <a:pt x="9" y="1"/>
                    <a:pt x="6" y="2"/>
                    <a:pt x="6" y="6"/>
                  </a:cubicBezTo>
                  <a:cubicBezTo>
                    <a:pt x="5" y="5"/>
                    <a:pt x="3" y="4"/>
                    <a:pt x="0" y="4"/>
                  </a:cubicBezTo>
                  <a:cubicBezTo>
                    <a:pt x="0" y="1"/>
                    <a:pt x="5" y="3"/>
                    <a:pt x="5" y="0"/>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38" name="Freeform 27"/>
            <p:cNvSpPr/>
            <p:nvPr/>
          </p:nvSpPr>
          <p:spPr bwMode="auto">
            <a:xfrm>
              <a:off x="4295162" y="1413699"/>
              <a:ext cx="41557" cy="34631"/>
            </a:xfrm>
            <a:custGeom>
              <a:avLst/>
              <a:gdLst>
                <a:gd name="T0" fmla="*/ 0 w 15"/>
                <a:gd name="T1" fmla="*/ 4 h 13"/>
                <a:gd name="T2" fmla="*/ 15 w 15"/>
                <a:gd name="T3" fmla="*/ 7 h 13"/>
                <a:gd name="T4" fmla="*/ 9 w 15"/>
                <a:gd name="T5" fmla="*/ 13 h 13"/>
                <a:gd name="T6" fmla="*/ 6 w 15"/>
                <a:gd name="T7" fmla="*/ 10 h 13"/>
                <a:gd name="T8" fmla="*/ 3 w 15"/>
                <a:gd name="T9" fmla="*/ 10 h 13"/>
                <a:gd name="T10" fmla="*/ 0 w 15"/>
                <a:gd name="T11" fmla="*/ 4 h 13"/>
              </a:gdLst>
              <a:ahLst/>
              <a:cxnLst>
                <a:cxn ang="0">
                  <a:pos x="T0" y="T1"/>
                </a:cxn>
                <a:cxn ang="0">
                  <a:pos x="T2" y="T3"/>
                </a:cxn>
                <a:cxn ang="0">
                  <a:pos x="T4" y="T5"/>
                </a:cxn>
                <a:cxn ang="0">
                  <a:pos x="T6" y="T7"/>
                </a:cxn>
                <a:cxn ang="0">
                  <a:pos x="T8" y="T9"/>
                </a:cxn>
                <a:cxn ang="0">
                  <a:pos x="T10" y="T11"/>
                </a:cxn>
              </a:cxnLst>
              <a:rect l="0" t="0" r="r" b="b"/>
              <a:pathLst>
                <a:path w="15" h="13">
                  <a:moveTo>
                    <a:pt x="0" y="4"/>
                  </a:moveTo>
                  <a:cubicBezTo>
                    <a:pt x="4" y="0"/>
                    <a:pt x="13" y="4"/>
                    <a:pt x="15" y="7"/>
                  </a:cubicBezTo>
                  <a:cubicBezTo>
                    <a:pt x="14" y="11"/>
                    <a:pt x="8" y="8"/>
                    <a:pt x="9" y="13"/>
                  </a:cubicBezTo>
                  <a:cubicBezTo>
                    <a:pt x="7" y="13"/>
                    <a:pt x="7" y="11"/>
                    <a:pt x="6" y="10"/>
                  </a:cubicBezTo>
                  <a:cubicBezTo>
                    <a:pt x="5" y="10"/>
                    <a:pt x="3" y="11"/>
                    <a:pt x="3" y="10"/>
                  </a:cubicBezTo>
                  <a:cubicBezTo>
                    <a:pt x="1" y="8"/>
                    <a:pt x="3" y="5"/>
                    <a:pt x="0" y="4"/>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39" name="Freeform 28"/>
            <p:cNvSpPr/>
            <p:nvPr/>
          </p:nvSpPr>
          <p:spPr bwMode="auto">
            <a:xfrm>
              <a:off x="4347109" y="1424088"/>
              <a:ext cx="62336" cy="33477"/>
            </a:xfrm>
            <a:custGeom>
              <a:avLst/>
              <a:gdLst>
                <a:gd name="T0" fmla="*/ 2 w 23"/>
                <a:gd name="T1" fmla="*/ 2 h 12"/>
                <a:gd name="T2" fmla="*/ 5 w 23"/>
                <a:gd name="T3" fmla="*/ 2 h 12"/>
                <a:gd name="T4" fmla="*/ 12 w 23"/>
                <a:gd name="T5" fmla="*/ 5 h 12"/>
                <a:gd name="T6" fmla="*/ 20 w 23"/>
                <a:gd name="T7" fmla="*/ 8 h 12"/>
                <a:gd name="T8" fmla="*/ 22 w 23"/>
                <a:gd name="T9" fmla="*/ 11 h 12"/>
                <a:gd name="T10" fmla="*/ 5 w 23"/>
                <a:gd name="T11" fmla="*/ 8 h 12"/>
                <a:gd name="T12" fmla="*/ 2 w 23"/>
                <a:gd name="T13" fmla="*/ 2 h 12"/>
              </a:gdLst>
              <a:ahLst/>
              <a:cxnLst>
                <a:cxn ang="0">
                  <a:pos x="T0" y="T1"/>
                </a:cxn>
                <a:cxn ang="0">
                  <a:pos x="T2" y="T3"/>
                </a:cxn>
                <a:cxn ang="0">
                  <a:pos x="T4" y="T5"/>
                </a:cxn>
                <a:cxn ang="0">
                  <a:pos x="T6" y="T7"/>
                </a:cxn>
                <a:cxn ang="0">
                  <a:pos x="T8" y="T9"/>
                </a:cxn>
                <a:cxn ang="0">
                  <a:pos x="T10" y="T11"/>
                </a:cxn>
                <a:cxn ang="0">
                  <a:pos x="T12" y="T13"/>
                </a:cxn>
              </a:cxnLst>
              <a:rect l="0" t="0" r="r" b="b"/>
              <a:pathLst>
                <a:path w="23" h="12">
                  <a:moveTo>
                    <a:pt x="2" y="2"/>
                  </a:moveTo>
                  <a:cubicBezTo>
                    <a:pt x="3" y="2"/>
                    <a:pt x="4" y="2"/>
                    <a:pt x="5" y="2"/>
                  </a:cubicBezTo>
                  <a:cubicBezTo>
                    <a:pt x="9" y="0"/>
                    <a:pt x="9" y="4"/>
                    <a:pt x="12" y="5"/>
                  </a:cubicBezTo>
                  <a:cubicBezTo>
                    <a:pt x="15" y="5"/>
                    <a:pt x="17" y="6"/>
                    <a:pt x="20" y="8"/>
                  </a:cubicBezTo>
                  <a:cubicBezTo>
                    <a:pt x="21" y="9"/>
                    <a:pt x="23" y="8"/>
                    <a:pt x="22" y="11"/>
                  </a:cubicBezTo>
                  <a:cubicBezTo>
                    <a:pt x="14" y="12"/>
                    <a:pt x="11" y="8"/>
                    <a:pt x="5" y="8"/>
                  </a:cubicBezTo>
                  <a:cubicBezTo>
                    <a:pt x="7" y="3"/>
                    <a:pt x="0" y="6"/>
                    <a:pt x="2" y="2"/>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40" name="Freeform 29"/>
            <p:cNvSpPr/>
            <p:nvPr/>
          </p:nvSpPr>
          <p:spPr bwMode="auto">
            <a:xfrm>
              <a:off x="6273991" y="1476035"/>
              <a:ext cx="103894" cy="84270"/>
            </a:xfrm>
            <a:custGeom>
              <a:avLst/>
              <a:gdLst>
                <a:gd name="T0" fmla="*/ 13 w 38"/>
                <a:gd name="T1" fmla="*/ 6 h 31"/>
                <a:gd name="T2" fmla="*/ 13 w 38"/>
                <a:gd name="T3" fmla="*/ 5 h 31"/>
                <a:gd name="T4" fmla="*/ 29 w 38"/>
                <a:gd name="T5" fmla="*/ 0 h 31"/>
                <a:gd name="T6" fmla="*/ 32 w 38"/>
                <a:gd name="T7" fmla="*/ 6 h 31"/>
                <a:gd name="T8" fmla="*/ 29 w 38"/>
                <a:gd name="T9" fmla="*/ 11 h 31"/>
                <a:gd name="T10" fmla="*/ 37 w 38"/>
                <a:gd name="T11" fmla="*/ 12 h 31"/>
                <a:gd name="T12" fmla="*/ 38 w 38"/>
                <a:gd name="T13" fmla="*/ 24 h 31"/>
                <a:gd name="T14" fmla="*/ 34 w 38"/>
                <a:gd name="T15" fmla="*/ 24 h 31"/>
                <a:gd name="T16" fmla="*/ 34 w 38"/>
                <a:gd name="T17" fmla="*/ 27 h 31"/>
                <a:gd name="T18" fmla="*/ 29 w 38"/>
                <a:gd name="T19" fmla="*/ 27 h 31"/>
                <a:gd name="T20" fmla="*/ 25 w 38"/>
                <a:gd name="T21" fmla="*/ 30 h 31"/>
                <a:gd name="T22" fmla="*/ 20 w 38"/>
                <a:gd name="T23" fmla="*/ 26 h 31"/>
                <a:gd name="T24" fmla="*/ 16 w 38"/>
                <a:gd name="T25" fmla="*/ 21 h 31"/>
                <a:gd name="T26" fmla="*/ 13 w 38"/>
                <a:gd name="T27" fmla="*/ 18 h 31"/>
                <a:gd name="T28" fmla="*/ 5 w 38"/>
                <a:gd name="T29" fmla="*/ 17 h 31"/>
                <a:gd name="T30" fmla="*/ 1 w 38"/>
                <a:gd name="T31" fmla="*/ 14 h 31"/>
                <a:gd name="T32" fmla="*/ 16 w 38"/>
                <a:gd name="T33" fmla="*/ 15 h 31"/>
                <a:gd name="T34" fmla="*/ 17 w 38"/>
                <a:gd name="T35" fmla="*/ 9 h 31"/>
                <a:gd name="T36" fmla="*/ 11 w 38"/>
                <a:gd name="T37" fmla="*/ 5 h 31"/>
                <a:gd name="T38" fmla="*/ 13 w 38"/>
                <a:gd name="T39" fmla="*/ 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 h="31">
                  <a:moveTo>
                    <a:pt x="13" y="6"/>
                  </a:moveTo>
                  <a:cubicBezTo>
                    <a:pt x="15" y="6"/>
                    <a:pt x="14" y="5"/>
                    <a:pt x="13" y="5"/>
                  </a:cubicBezTo>
                  <a:cubicBezTo>
                    <a:pt x="16" y="1"/>
                    <a:pt x="27" y="5"/>
                    <a:pt x="29" y="0"/>
                  </a:cubicBezTo>
                  <a:cubicBezTo>
                    <a:pt x="31" y="1"/>
                    <a:pt x="32" y="4"/>
                    <a:pt x="32" y="6"/>
                  </a:cubicBezTo>
                  <a:cubicBezTo>
                    <a:pt x="33" y="10"/>
                    <a:pt x="29" y="8"/>
                    <a:pt x="29" y="11"/>
                  </a:cubicBezTo>
                  <a:cubicBezTo>
                    <a:pt x="30" y="15"/>
                    <a:pt x="33" y="13"/>
                    <a:pt x="37" y="12"/>
                  </a:cubicBezTo>
                  <a:cubicBezTo>
                    <a:pt x="38" y="18"/>
                    <a:pt x="37" y="18"/>
                    <a:pt x="38" y="24"/>
                  </a:cubicBezTo>
                  <a:cubicBezTo>
                    <a:pt x="37" y="25"/>
                    <a:pt x="34" y="23"/>
                    <a:pt x="34" y="24"/>
                  </a:cubicBezTo>
                  <a:cubicBezTo>
                    <a:pt x="33" y="25"/>
                    <a:pt x="34" y="27"/>
                    <a:pt x="34" y="27"/>
                  </a:cubicBezTo>
                  <a:cubicBezTo>
                    <a:pt x="32" y="28"/>
                    <a:pt x="30" y="27"/>
                    <a:pt x="29" y="27"/>
                  </a:cubicBezTo>
                  <a:cubicBezTo>
                    <a:pt x="27" y="28"/>
                    <a:pt x="27" y="30"/>
                    <a:pt x="25" y="30"/>
                  </a:cubicBezTo>
                  <a:cubicBezTo>
                    <a:pt x="21" y="31"/>
                    <a:pt x="21" y="27"/>
                    <a:pt x="20" y="26"/>
                  </a:cubicBezTo>
                  <a:cubicBezTo>
                    <a:pt x="19" y="24"/>
                    <a:pt x="14" y="25"/>
                    <a:pt x="16" y="21"/>
                  </a:cubicBezTo>
                  <a:cubicBezTo>
                    <a:pt x="13" y="22"/>
                    <a:pt x="13" y="20"/>
                    <a:pt x="13" y="18"/>
                  </a:cubicBezTo>
                  <a:cubicBezTo>
                    <a:pt x="10" y="19"/>
                    <a:pt x="8" y="18"/>
                    <a:pt x="5" y="17"/>
                  </a:cubicBezTo>
                  <a:cubicBezTo>
                    <a:pt x="3" y="16"/>
                    <a:pt x="0" y="17"/>
                    <a:pt x="1" y="14"/>
                  </a:cubicBezTo>
                  <a:cubicBezTo>
                    <a:pt x="7" y="13"/>
                    <a:pt x="9" y="16"/>
                    <a:pt x="16" y="15"/>
                  </a:cubicBezTo>
                  <a:cubicBezTo>
                    <a:pt x="18" y="15"/>
                    <a:pt x="17" y="12"/>
                    <a:pt x="17" y="9"/>
                  </a:cubicBezTo>
                  <a:cubicBezTo>
                    <a:pt x="18" y="5"/>
                    <a:pt x="9" y="11"/>
                    <a:pt x="11" y="5"/>
                  </a:cubicBezTo>
                  <a:cubicBezTo>
                    <a:pt x="13" y="5"/>
                    <a:pt x="13" y="5"/>
                    <a:pt x="13" y="6"/>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41" name="Freeform 30"/>
            <p:cNvSpPr/>
            <p:nvPr/>
          </p:nvSpPr>
          <p:spPr bwMode="auto">
            <a:xfrm>
              <a:off x="6639927" y="1484115"/>
              <a:ext cx="62336" cy="30014"/>
            </a:xfrm>
            <a:custGeom>
              <a:avLst/>
              <a:gdLst>
                <a:gd name="T0" fmla="*/ 0 w 23"/>
                <a:gd name="T1" fmla="*/ 2 h 11"/>
                <a:gd name="T2" fmla="*/ 6 w 23"/>
                <a:gd name="T3" fmla="*/ 0 h 11"/>
                <a:gd name="T4" fmla="*/ 23 w 23"/>
                <a:gd name="T5" fmla="*/ 5 h 11"/>
                <a:gd name="T6" fmla="*/ 21 w 23"/>
                <a:gd name="T7" fmla="*/ 11 h 11"/>
                <a:gd name="T8" fmla="*/ 5 w 23"/>
                <a:gd name="T9" fmla="*/ 5 h 11"/>
                <a:gd name="T10" fmla="*/ 0 w 23"/>
                <a:gd name="T11" fmla="*/ 2 h 11"/>
              </a:gdLst>
              <a:ahLst/>
              <a:cxnLst>
                <a:cxn ang="0">
                  <a:pos x="T0" y="T1"/>
                </a:cxn>
                <a:cxn ang="0">
                  <a:pos x="T2" y="T3"/>
                </a:cxn>
                <a:cxn ang="0">
                  <a:pos x="T4" y="T5"/>
                </a:cxn>
                <a:cxn ang="0">
                  <a:pos x="T6" y="T7"/>
                </a:cxn>
                <a:cxn ang="0">
                  <a:pos x="T8" y="T9"/>
                </a:cxn>
                <a:cxn ang="0">
                  <a:pos x="T10" y="T11"/>
                </a:cxn>
              </a:cxnLst>
              <a:rect l="0" t="0" r="r" b="b"/>
              <a:pathLst>
                <a:path w="23" h="11">
                  <a:moveTo>
                    <a:pt x="0" y="2"/>
                  </a:moveTo>
                  <a:cubicBezTo>
                    <a:pt x="1" y="0"/>
                    <a:pt x="4" y="0"/>
                    <a:pt x="6" y="0"/>
                  </a:cubicBezTo>
                  <a:cubicBezTo>
                    <a:pt x="12" y="1"/>
                    <a:pt x="18" y="4"/>
                    <a:pt x="23" y="5"/>
                  </a:cubicBezTo>
                  <a:cubicBezTo>
                    <a:pt x="23" y="8"/>
                    <a:pt x="21" y="8"/>
                    <a:pt x="21" y="11"/>
                  </a:cubicBezTo>
                  <a:cubicBezTo>
                    <a:pt x="13" y="10"/>
                    <a:pt x="10" y="9"/>
                    <a:pt x="5" y="5"/>
                  </a:cubicBezTo>
                  <a:cubicBezTo>
                    <a:pt x="4" y="4"/>
                    <a:pt x="3" y="1"/>
                    <a:pt x="0" y="2"/>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42" name="Freeform 31"/>
            <p:cNvSpPr/>
            <p:nvPr/>
          </p:nvSpPr>
          <p:spPr bwMode="auto">
            <a:xfrm>
              <a:off x="4254759" y="1484115"/>
              <a:ext cx="40403" cy="16161"/>
            </a:xfrm>
            <a:custGeom>
              <a:avLst/>
              <a:gdLst>
                <a:gd name="T0" fmla="*/ 15 w 15"/>
                <a:gd name="T1" fmla="*/ 5 h 6"/>
                <a:gd name="T2" fmla="*/ 0 w 15"/>
                <a:gd name="T3" fmla="*/ 3 h 6"/>
                <a:gd name="T4" fmla="*/ 5 w 15"/>
                <a:gd name="T5" fmla="*/ 0 h 6"/>
                <a:gd name="T6" fmla="*/ 15 w 15"/>
                <a:gd name="T7" fmla="*/ 5 h 6"/>
              </a:gdLst>
              <a:ahLst/>
              <a:cxnLst>
                <a:cxn ang="0">
                  <a:pos x="T0" y="T1"/>
                </a:cxn>
                <a:cxn ang="0">
                  <a:pos x="T2" y="T3"/>
                </a:cxn>
                <a:cxn ang="0">
                  <a:pos x="T4" y="T5"/>
                </a:cxn>
                <a:cxn ang="0">
                  <a:pos x="T6" y="T7"/>
                </a:cxn>
              </a:cxnLst>
              <a:rect l="0" t="0" r="r" b="b"/>
              <a:pathLst>
                <a:path w="15" h="6">
                  <a:moveTo>
                    <a:pt x="15" y="5"/>
                  </a:moveTo>
                  <a:cubicBezTo>
                    <a:pt x="13" y="6"/>
                    <a:pt x="4" y="5"/>
                    <a:pt x="0" y="3"/>
                  </a:cubicBezTo>
                  <a:cubicBezTo>
                    <a:pt x="0" y="1"/>
                    <a:pt x="5" y="3"/>
                    <a:pt x="5" y="0"/>
                  </a:cubicBezTo>
                  <a:cubicBezTo>
                    <a:pt x="8" y="2"/>
                    <a:pt x="15" y="0"/>
                    <a:pt x="15" y="5"/>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43" name="Freeform 32"/>
            <p:cNvSpPr/>
            <p:nvPr/>
          </p:nvSpPr>
          <p:spPr bwMode="auto">
            <a:xfrm>
              <a:off x="7084361" y="1574156"/>
              <a:ext cx="34631" cy="21933"/>
            </a:xfrm>
            <a:custGeom>
              <a:avLst/>
              <a:gdLst>
                <a:gd name="T0" fmla="*/ 12 w 13"/>
                <a:gd name="T1" fmla="*/ 6 h 8"/>
                <a:gd name="T2" fmla="*/ 0 w 13"/>
                <a:gd name="T3" fmla="*/ 3 h 8"/>
                <a:gd name="T4" fmla="*/ 12 w 13"/>
                <a:gd name="T5" fmla="*/ 6 h 8"/>
              </a:gdLst>
              <a:ahLst/>
              <a:cxnLst>
                <a:cxn ang="0">
                  <a:pos x="T0" y="T1"/>
                </a:cxn>
                <a:cxn ang="0">
                  <a:pos x="T2" y="T3"/>
                </a:cxn>
                <a:cxn ang="0">
                  <a:pos x="T4" y="T5"/>
                </a:cxn>
              </a:cxnLst>
              <a:rect l="0" t="0" r="r" b="b"/>
              <a:pathLst>
                <a:path w="13" h="8">
                  <a:moveTo>
                    <a:pt x="12" y="6"/>
                  </a:moveTo>
                  <a:cubicBezTo>
                    <a:pt x="6" y="8"/>
                    <a:pt x="6" y="2"/>
                    <a:pt x="0" y="3"/>
                  </a:cubicBezTo>
                  <a:cubicBezTo>
                    <a:pt x="3" y="0"/>
                    <a:pt x="13" y="2"/>
                    <a:pt x="12" y="6"/>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44" name="Freeform 33"/>
            <p:cNvSpPr/>
            <p:nvPr/>
          </p:nvSpPr>
          <p:spPr bwMode="auto">
            <a:xfrm>
              <a:off x="7062428" y="1596090"/>
              <a:ext cx="46175" cy="27705"/>
            </a:xfrm>
            <a:custGeom>
              <a:avLst/>
              <a:gdLst>
                <a:gd name="T0" fmla="*/ 17 w 17"/>
                <a:gd name="T1" fmla="*/ 5 h 10"/>
                <a:gd name="T2" fmla="*/ 2 w 17"/>
                <a:gd name="T3" fmla="*/ 5 h 10"/>
                <a:gd name="T4" fmla="*/ 7 w 17"/>
                <a:gd name="T5" fmla="*/ 1 h 10"/>
                <a:gd name="T6" fmla="*/ 17 w 17"/>
                <a:gd name="T7" fmla="*/ 5 h 10"/>
              </a:gdLst>
              <a:ahLst/>
              <a:cxnLst>
                <a:cxn ang="0">
                  <a:pos x="T0" y="T1"/>
                </a:cxn>
                <a:cxn ang="0">
                  <a:pos x="T2" y="T3"/>
                </a:cxn>
                <a:cxn ang="0">
                  <a:pos x="T4" y="T5"/>
                </a:cxn>
                <a:cxn ang="0">
                  <a:pos x="T6" y="T7"/>
                </a:cxn>
              </a:cxnLst>
              <a:rect l="0" t="0" r="r" b="b"/>
              <a:pathLst>
                <a:path w="17" h="10">
                  <a:moveTo>
                    <a:pt x="17" y="5"/>
                  </a:moveTo>
                  <a:cubicBezTo>
                    <a:pt x="16" y="10"/>
                    <a:pt x="4" y="10"/>
                    <a:pt x="2" y="5"/>
                  </a:cubicBezTo>
                  <a:cubicBezTo>
                    <a:pt x="0" y="0"/>
                    <a:pt x="7" y="4"/>
                    <a:pt x="7" y="1"/>
                  </a:cubicBezTo>
                  <a:cubicBezTo>
                    <a:pt x="10" y="3"/>
                    <a:pt x="13" y="5"/>
                    <a:pt x="17" y="5"/>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45" name="Freeform 34"/>
            <p:cNvSpPr/>
            <p:nvPr/>
          </p:nvSpPr>
          <p:spPr bwMode="auto">
            <a:xfrm>
              <a:off x="2729833" y="1615714"/>
              <a:ext cx="30014" cy="24242"/>
            </a:xfrm>
            <a:custGeom>
              <a:avLst/>
              <a:gdLst>
                <a:gd name="T0" fmla="*/ 5 w 11"/>
                <a:gd name="T1" fmla="*/ 0 h 9"/>
                <a:gd name="T2" fmla="*/ 11 w 11"/>
                <a:gd name="T3" fmla="*/ 6 h 9"/>
                <a:gd name="T4" fmla="*/ 3 w 11"/>
                <a:gd name="T5" fmla="*/ 9 h 9"/>
                <a:gd name="T6" fmla="*/ 2 w 11"/>
                <a:gd name="T7" fmla="*/ 1 h 9"/>
                <a:gd name="T8" fmla="*/ 5 w 11"/>
                <a:gd name="T9" fmla="*/ 0 h 9"/>
              </a:gdLst>
              <a:ahLst/>
              <a:cxnLst>
                <a:cxn ang="0">
                  <a:pos x="T0" y="T1"/>
                </a:cxn>
                <a:cxn ang="0">
                  <a:pos x="T2" y="T3"/>
                </a:cxn>
                <a:cxn ang="0">
                  <a:pos x="T4" y="T5"/>
                </a:cxn>
                <a:cxn ang="0">
                  <a:pos x="T6" y="T7"/>
                </a:cxn>
                <a:cxn ang="0">
                  <a:pos x="T8" y="T9"/>
                </a:cxn>
              </a:cxnLst>
              <a:rect l="0" t="0" r="r" b="b"/>
              <a:pathLst>
                <a:path w="11" h="9">
                  <a:moveTo>
                    <a:pt x="5" y="0"/>
                  </a:moveTo>
                  <a:cubicBezTo>
                    <a:pt x="9" y="0"/>
                    <a:pt x="11" y="2"/>
                    <a:pt x="11" y="6"/>
                  </a:cubicBezTo>
                  <a:cubicBezTo>
                    <a:pt x="7" y="6"/>
                    <a:pt x="4" y="5"/>
                    <a:pt x="3" y="9"/>
                  </a:cubicBezTo>
                  <a:cubicBezTo>
                    <a:pt x="0" y="9"/>
                    <a:pt x="3" y="3"/>
                    <a:pt x="2" y="1"/>
                  </a:cubicBezTo>
                  <a:cubicBezTo>
                    <a:pt x="4" y="2"/>
                    <a:pt x="5" y="1"/>
                    <a:pt x="5" y="0"/>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46" name="Freeform 35"/>
            <p:cNvSpPr/>
            <p:nvPr/>
          </p:nvSpPr>
          <p:spPr bwMode="auto">
            <a:xfrm>
              <a:off x="6183950" y="1628412"/>
              <a:ext cx="27705" cy="21933"/>
            </a:xfrm>
            <a:custGeom>
              <a:avLst/>
              <a:gdLst>
                <a:gd name="T0" fmla="*/ 10 w 10"/>
                <a:gd name="T1" fmla="*/ 7 h 8"/>
                <a:gd name="T2" fmla="*/ 0 w 10"/>
                <a:gd name="T3" fmla="*/ 8 h 8"/>
                <a:gd name="T4" fmla="*/ 10 w 10"/>
                <a:gd name="T5" fmla="*/ 7 h 8"/>
              </a:gdLst>
              <a:ahLst/>
              <a:cxnLst>
                <a:cxn ang="0">
                  <a:pos x="T0" y="T1"/>
                </a:cxn>
                <a:cxn ang="0">
                  <a:pos x="T2" y="T3"/>
                </a:cxn>
                <a:cxn ang="0">
                  <a:pos x="T4" y="T5"/>
                </a:cxn>
              </a:cxnLst>
              <a:rect l="0" t="0" r="r" b="b"/>
              <a:pathLst>
                <a:path w="10" h="8">
                  <a:moveTo>
                    <a:pt x="10" y="7"/>
                  </a:moveTo>
                  <a:cubicBezTo>
                    <a:pt x="5" y="6"/>
                    <a:pt x="3" y="8"/>
                    <a:pt x="0" y="8"/>
                  </a:cubicBezTo>
                  <a:cubicBezTo>
                    <a:pt x="0" y="6"/>
                    <a:pt x="10" y="0"/>
                    <a:pt x="10" y="7"/>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47" name="Freeform 36"/>
            <p:cNvSpPr/>
            <p:nvPr/>
          </p:nvSpPr>
          <p:spPr bwMode="auto">
            <a:xfrm>
              <a:off x="6691874" y="1648036"/>
              <a:ext cx="51947" cy="30014"/>
            </a:xfrm>
            <a:custGeom>
              <a:avLst/>
              <a:gdLst>
                <a:gd name="T0" fmla="*/ 15 w 19"/>
                <a:gd name="T1" fmla="*/ 1 h 11"/>
                <a:gd name="T2" fmla="*/ 17 w 19"/>
                <a:gd name="T3" fmla="*/ 10 h 11"/>
                <a:gd name="T4" fmla="*/ 2 w 19"/>
                <a:gd name="T5" fmla="*/ 7 h 11"/>
                <a:gd name="T6" fmla="*/ 5 w 19"/>
                <a:gd name="T7" fmla="*/ 1 h 11"/>
                <a:gd name="T8" fmla="*/ 15 w 19"/>
                <a:gd name="T9" fmla="*/ 1 h 11"/>
              </a:gdLst>
              <a:ahLst/>
              <a:cxnLst>
                <a:cxn ang="0">
                  <a:pos x="T0" y="T1"/>
                </a:cxn>
                <a:cxn ang="0">
                  <a:pos x="T2" y="T3"/>
                </a:cxn>
                <a:cxn ang="0">
                  <a:pos x="T4" y="T5"/>
                </a:cxn>
                <a:cxn ang="0">
                  <a:pos x="T6" y="T7"/>
                </a:cxn>
                <a:cxn ang="0">
                  <a:pos x="T8" y="T9"/>
                </a:cxn>
              </a:cxnLst>
              <a:rect l="0" t="0" r="r" b="b"/>
              <a:pathLst>
                <a:path w="19" h="11">
                  <a:moveTo>
                    <a:pt x="15" y="1"/>
                  </a:moveTo>
                  <a:cubicBezTo>
                    <a:pt x="17" y="3"/>
                    <a:pt x="19" y="8"/>
                    <a:pt x="17" y="10"/>
                  </a:cubicBezTo>
                  <a:cubicBezTo>
                    <a:pt x="11" y="10"/>
                    <a:pt x="4" y="11"/>
                    <a:pt x="2" y="7"/>
                  </a:cubicBezTo>
                  <a:cubicBezTo>
                    <a:pt x="0" y="2"/>
                    <a:pt x="7" y="6"/>
                    <a:pt x="5" y="1"/>
                  </a:cubicBezTo>
                  <a:cubicBezTo>
                    <a:pt x="9" y="0"/>
                    <a:pt x="15" y="4"/>
                    <a:pt x="15" y="1"/>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48" name="Freeform 37"/>
            <p:cNvSpPr/>
            <p:nvPr/>
          </p:nvSpPr>
          <p:spPr bwMode="auto">
            <a:xfrm>
              <a:off x="6674558" y="1732306"/>
              <a:ext cx="57719" cy="27705"/>
            </a:xfrm>
            <a:custGeom>
              <a:avLst/>
              <a:gdLst>
                <a:gd name="T0" fmla="*/ 20 w 21"/>
                <a:gd name="T1" fmla="*/ 4 h 10"/>
                <a:gd name="T2" fmla="*/ 14 w 21"/>
                <a:gd name="T3" fmla="*/ 7 h 10"/>
                <a:gd name="T4" fmla="*/ 8 w 21"/>
                <a:gd name="T5" fmla="*/ 9 h 10"/>
                <a:gd name="T6" fmla="*/ 2 w 21"/>
                <a:gd name="T7" fmla="*/ 7 h 10"/>
                <a:gd name="T8" fmla="*/ 4 w 21"/>
                <a:gd name="T9" fmla="*/ 3 h 10"/>
                <a:gd name="T10" fmla="*/ 8 w 21"/>
                <a:gd name="T11" fmla="*/ 0 h 10"/>
                <a:gd name="T12" fmla="*/ 20 w 21"/>
                <a:gd name="T13" fmla="*/ 4 h 10"/>
              </a:gdLst>
              <a:ahLst/>
              <a:cxnLst>
                <a:cxn ang="0">
                  <a:pos x="T0" y="T1"/>
                </a:cxn>
                <a:cxn ang="0">
                  <a:pos x="T2" y="T3"/>
                </a:cxn>
                <a:cxn ang="0">
                  <a:pos x="T4" y="T5"/>
                </a:cxn>
                <a:cxn ang="0">
                  <a:pos x="T6" y="T7"/>
                </a:cxn>
                <a:cxn ang="0">
                  <a:pos x="T8" y="T9"/>
                </a:cxn>
                <a:cxn ang="0">
                  <a:pos x="T10" y="T11"/>
                </a:cxn>
                <a:cxn ang="0">
                  <a:pos x="T12" y="T13"/>
                </a:cxn>
              </a:cxnLst>
              <a:rect l="0" t="0" r="r" b="b"/>
              <a:pathLst>
                <a:path w="21" h="10">
                  <a:moveTo>
                    <a:pt x="20" y="4"/>
                  </a:moveTo>
                  <a:cubicBezTo>
                    <a:pt x="21" y="9"/>
                    <a:pt x="16" y="7"/>
                    <a:pt x="14" y="7"/>
                  </a:cubicBezTo>
                  <a:cubicBezTo>
                    <a:pt x="14" y="7"/>
                    <a:pt x="9" y="10"/>
                    <a:pt x="8" y="9"/>
                  </a:cubicBezTo>
                  <a:cubicBezTo>
                    <a:pt x="7" y="7"/>
                    <a:pt x="4" y="8"/>
                    <a:pt x="2" y="7"/>
                  </a:cubicBezTo>
                  <a:cubicBezTo>
                    <a:pt x="0" y="3"/>
                    <a:pt x="9" y="4"/>
                    <a:pt x="4" y="3"/>
                  </a:cubicBezTo>
                  <a:cubicBezTo>
                    <a:pt x="4" y="1"/>
                    <a:pt x="8" y="2"/>
                    <a:pt x="8" y="0"/>
                  </a:cubicBezTo>
                  <a:cubicBezTo>
                    <a:pt x="12" y="1"/>
                    <a:pt x="17" y="2"/>
                    <a:pt x="20" y="4"/>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49" name="Freeform 38"/>
            <p:cNvSpPr/>
            <p:nvPr/>
          </p:nvSpPr>
          <p:spPr bwMode="auto">
            <a:xfrm>
              <a:off x="6674558" y="1776172"/>
              <a:ext cx="27705" cy="13852"/>
            </a:xfrm>
            <a:custGeom>
              <a:avLst/>
              <a:gdLst>
                <a:gd name="T0" fmla="*/ 8 w 10"/>
                <a:gd name="T1" fmla="*/ 5 h 5"/>
                <a:gd name="T2" fmla="*/ 2 w 10"/>
                <a:gd name="T3" fmla="*/ 5 h 5"/>
                <a:gd name="T4" fmla="*/ 8 w 10"/>
                <a:gd name="T5" fmla="*/ 5 h 5"/>
              </a:gdLst>
              <a:ahLst/>
              <a:cxnLst>
                <a:cxn ang="0">
                  <a:pos x="T0" y="T1"/>
                </a:cxn>
                <a:cxn ang="0">
                  <a:pos x="T2" y="T3"/>
                </a:cxn>
                <a:cxn ang="0">
                  <a:pos x="T4" y="T5"/>
                </a:cxn>
              </a:cxnLst>
              <a:rect l="0" t="0" r="r" b="b"/>
              <a:pathLst>
                <a:path w="10" h="5">
                  <a:moveTo>
                    <a:pt x="8" y="5"/>
                  </a:moveTo>
                  <a:cubicBezTo>
                    <a:pt x="5" y="2"/>
                    <a:pt x="6" y="5"/>
                    <a:pt x="2" y="5"/>
                  </a:cubicBezTo>
                  <a:cubicBezTo>
                    <a:pt x="0" y="0"/>
                    <a:pt x="10" y="0"/>
                    <a:pt x="8" y="5"/>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50" name="Freeform 39"/>
            <p:cNvSpPr/>
            <p:nvPr/>
          </p:nvSpPr>
          <p:spPr bwMode="auto">
            <a:xfrm>
              <a:off x="6585672" y="1794642"/>
              <a:ext cx="32322" cy="19625"/>
            </a:xfrm>
            <a:custGeom>
              <a:avLst/>
              <a:gdLst>
                <a:gd name="T0" fmla="*/ 10 w 12"/>
                <a:gd name="T1" fmla="*/ 1 h 7"/>
                <a:gd name="T2" fmla="*/ 11 w 12"/>
                <a:gd name="T3" fmla="*/ 3 h 7"/>
                <a:gd name="T4" fmla="*/ 6 w 12"/>
                <a:gd name="T5" fmla="*/ 5 h 7"/>
                <a:gd name="T6" fmla="*/ 0 w 12"/>
                <a:gd name="T7" fmla="*/ 5 h 7"/>
                <a:gd name="T8" fmla="*/ 10 w 12"/>
                <a:gd name="T9" fmla="*/ 1 h 7"/>
              </a:gdLst>
              <a:ahLst/>
              <a:cxnLst>
                <a:cxn ang="0">
                  <a:pos x="T0" y="T1"/>
                </a:cxn>
                <a:cxn ang="0">
                  <a:pos x="T2" y="T3"/>
                </a:cxn>
                <a:cxn ang="0">
                  <a:pos x="T4" y="T5"/>
                </a:cxn>
                <a:cxn ang="0">
                  <a:pos x="T6" y="T7"/>
                </a:cxn>
                <a:cxn ang="0">
                  <a:pos x="T8" y="T9"/>
                </a:cxn>
              </a:cxnLst>
              <a:rect l="0" t="0" r="r" b="b"/>
              <a:pathLst>
                <a:path w="12" h="7">
                  <a:moveTo>
                    <a:pt x="10" y="1"/>
                  </a:moveTo>
                  <a:cubicBezTo>
                    <a:pt x="10" y="2"/>
                    <a:pt x="10" y="3"/>
                    <a:pt x="11" y="3"/>
                  </a:cubicBezTo>
                  <a:cubicBezTo>
                    <a:pt x="12" y="6"/>
                    <a:pt x="7" y="4"/>
                    <a:pt x="6" y="5"/>
                  </a:cubicBezTo>
                  <a:cubicBezTo>
                    <a:pt x="4" y="7"/>
                    <a:pt x="5" y="5"/>
                    <a:pt x="0" y="5"/>
                  </a:cubicBezTo>
                  <a:cubicBezTo>
                    <a:pt x="2" y="3"/>
                    <a:pt x="4" y="0"/>
                    <a:pt x="10" y="1"/>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51" name="Freeform 40"/>
            <p:cNvSpPr/>
            <p:nvPr/>
          </p:nvSpPr>
          <p:spPr bwMode="auto">
            <a:xfrm>
              <a:off x="6645699" y="1811957"/>
              <a:ext cx="12698" cy="21933"/>
            </a:xfrm>
            <a:custGeom>
              <a:avLst/>
              <a:gdLst>
                <a:gd name="T0" fmla="*/ 1 w 5"/>
                <a:gd name="T1" fmla="*/ 0 h 8"/>
                <a:gd name="T2" fmla="*/ 4 w 5"/>
                <a:gd name="T3" fmla="*/ 6 h 8"/>
                <a:gd name="T4" fmla="*/ 1 w 5"/>
                <a:gd name="T5" fmla="*/ 0 h 8"/>
              </a:gdLst>
              <a:ahLst/>
              <a:cxnLst>
                <a:cxn ang="0">
                  <a:pos x="T0" y="T1"/>
                </a:cxn>
                <a:cxn ang="0">
                  <a:pos x="T2" y="T3"/>
                </a:cxn>
                <a:cxn ang="0">
                  <a:pos x="T4" y="T5"/>
                </a:cxn>
              </a:cxnLst>
              <a:rect l="0" t="0" r="r" b="b"/>
              <a:pathLst>
                <a:path w="5" h="8">
                  <a:moveTo>
                    <a:pt x="1" y="0"/>
                  </a:moveTo>
                  <a:cubicBezTo>
                    <a:pt x="4" y="1"/>
                    <a:pt x="5" y="3"/>
                    <a:pt x="4" y="6"/>
                  </a:cubicBezTo>
                  <a:cubicBezTo>
                    <a:pt x="0" y="8"/>
                    <a:pt x="2" y="3"/>
                    <a:pt x="1" y="0"/>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52" name="Freeform 41"/>
            <p:cNvSpPr/>
            <p:nvPr/>
          </p:nvSpPr>
          <p:spPr bwMode="auto">
            <a:xfrm>
              <a:off x="1770548" y="1980495"/>
              <a:ext cx="73880" cy="87732"/>
            </a:xfrm>
            <a:custGeom>
              <a:avLst/>
              <a:gdLst>
                <a:gd name="T0" fmla="*/ 10 w 27"/>
                <a:gd name="T1" fmla="*/ 1 h 32"/>
                <a:gd name="T2" fmla="*/ 12 w 27"/>
                <a:gd name="T3" fmla="*/ 2 h 32"/>
                <a:gd name="T4" fmla="*/ 22 w 27"/>
                <a:gd name="T5" fmla="*/ 2 h 32"/>
                <a:gd name="T6" fmla="*/ 26 w 27"/>
                <a:gd name="T7" fmla="*/ 5 h 32"/>
                <a:gd name="T8" fmla="*/ 25 w 27"/>
                <a:gd name="T9" fmla="*/ 8 h 32"/>
                <a:gd name="T10" fmla="*/ 22 w 27"/>
                <a:gd name="T11" fmla="*/ 10 h 32"/>
                <a:gd name="T12" fmla="*/ 25 w 27"/>
                <a:gd name="T13" fmla="*/ 17 h 32"/>
                <a:gd name="T14" fmla="*/ 23 w 27"/>
                <a:gd name="T15" fmla="*/ 24 h 32"/>
                <a:gd name="T16" fmla="*/ 16 w 27"/>
                <a:gd name="T17" fmla="*/ 24 h 32"/>
                <a:gd name="T18" fmla="*/ 15 w 27"/>
                <a:gd name="T19" fmla="*/ 29 h 32"/>
                <a:gd name="T20" fmla="*/ 12 w 27"/>
                <a:gd name="T21" fmla="*/ 32 h 32"/>
                <a:gd name="T22" fmla="*/ 3 w 27"/>
                <a:gd name="T23" fmla="*/ 32 h 32"/>
                <a:gd name="T24" fmla="*/ 6 w 27"/>
                <a:gd name="T25" fmla="*/ 23 h 32"/>
                <a:gd name="T26" fmla="*/ 6 w 27"/>
                <a:gd name="T27" fmla="*/ 17 h 32"/>
                <a:gd name="T28" fmla="*/ 3 w 27"/>
                <a:gd name="T29" fmla="*/ 10 h 32"/>
                <a:gd name="T30" fmla="*/ 9 w 27"/>
                <a:gd name="T31" fmla="*/ 11 h 32"/>
                <a:gd name="T32" fmla="*/ 10 w 27"/>
                <a:gd name="T33" fmla="*/ 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 h="32">
                  <a:moveTo>
                    <a:pt x="10" y="1"/>
                  </a:moveTo>
                  <a:cubicBezTo>
                    <a:pt x="11" y="0"/>
                    <a:pt x="11" y="1"/>
                    <a:pt x="12" y="2"/>
                  </a:cubicBezTo>
                  <a:cubicBezTo>
                    <a:pt x="12" y="5"/>
                    <a:pt x="18" y="1"/>
                    <a:pt x="22" y="2"/>
                  </a:cubicBezTo>
                  <a:cubicBezTo>
                    <a:pt x="23" y="4"/>
                    <a:pt x="24" y="5"/>
                    <a:pt x="26" y="5"/>
                  </a:cubicBezTo>
                  <a:cubicBezTo>
                    <a:pt x="27" y="7"/>
                    <a:pt x="26" y="8"/>
                    <a:pt x="25" y="8"/>
                  </a:cubicBezTo>
                  <a:cubicBezTo>
                    <a:pt x="25" y="10"/>
                    <a:pt x="23" y="9"/>
                    <a:pt x="22" y="10"/>
                  </a:cubicBezTo>
                  <a:cubicBezTo>
                    <a:pt x="22" y="13"/>
                    <a:pt x="25" y="14"/>
                    <a:pt x="25" y="17"/>
                  </a:cubicBezTo>
                  <a:cubicBezTo>
                    <a:pt x="25" y="19"/>
                    <a:pt x="23" y="21"/>
                    <a:pt x="23" y="24"/>
                  </a:cubicBezTo>
                  <a:cubicBezTo>
                    <a:pt x="21" y="24"/>
                    <a:pt x="18" y="24"/>
                    <a:pt x="16" y="24"/>
                  </a:cubicBezTo>
                  <a:cubicBezTo>
                    <a:pt x="14" y="24"/>
                    <a:pt x="15" y="28"/>
                    <a:pt x="15" y="29"/>
                  </a:cubicBezTo>
                  <a:cubicBezTo>
                    <a:pt x="14" y="30"/>
                    <a:pt x="10" y="29"/>
                    <a:pt x="12" y="32"/>
                  </a:cubicBezTo>
                  <a:cubicBezTo>
                    <a:pt x="9" y="32"/>
                    <a:pt x="6" y="32"/>
                    <a:pt x="3" y="32"/>
                  </a:cubicBezTo>
                  <a:cubicBezTo>
                    <a:pt x="4" y="29"/>
                    <a:pt x="0" y="22"/>
                    <a:pt x="6" y="23"/>
                  </a:cubicBezTo>
                  <a:cubicBezTo>
                    <a:pt x="6" y="19"/>
                    <a:pt x="3" y="20"/>
                    <a:pt x="6" y="17"/>
                  </a:cubicBezTo>
                  <a:cubicBezTo>
                    <a:pt x="7" y="12"/>
                    <a:pt x="2" y="14"/>
                    <a:pt x="3" y="10"/>
                  </a:cubicBezTo>
                  <a:cubicBezTo>
                    <a:pt x="6" y="9"/>
                    <a:pt x="7" y="11"/>
                    <a:pt x="9" y="11"/>
                  </a:cubicBezTo>
                  <a:cubicBezTo>
                    <a:pt x="12" y="10"/>
                    <a:pt x="9" y="4"/>
                    <a:pt x="10" y="1"/>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53" name="Freeform 42"/>
            <p:cNvSpPr/>
            <p:nvPr/>
          </p:nvSpPr>
          <p:spPr bwMode="auto">
            <a:xfrm>
              <a:off x="5254680" y="1986268"/>
              <a:ext cx="21933" cy="18470"/>
            </a:xfrm>
            <a:custGeom>
              <a:avLst/>
              <a:gdLst>
                <a:gd name="T0" fmla="*/ 7 w 8"/>
                <a:gd name="T1" fmla="*/ 0 h 7"/>
                <a:gd name="T2" fmla="*/ 6 w 8"/>
                <a:gd name="T3" fmla="*/ 3 h 7"/>
                <a:gd name="T4" fmla="*/ 0 w 8"/>
                <a:gd name="T5" fmla="*/ 5 h 7"/>
                <a:gd name="T6" fmla="*/ 7 w 8"/>
                <a:gd name="T7" fmla="*/ 0 h 7"/>
              </a:gdLst>
              <a:ahLst/>
              <a:cxnLst>
                <a:cxn ang="0">
                  <a:pos x="T0" y="T1"/>
                </a:cxn>
                <a:cxn ang="0">
                  <a:pos x="T2" y="T3"/>
                </a:cxn>
                <a:cxn ang="0">
                  <a:pos x="T4" y="T5"/>
                </a:cxn>
                <a:cxn ang="0">
                  <a:pos x="T6" y="T7"/>
                </a:cxn>
              </a:cxnLst>
              <a:rect l="0" t="0" r="r" b="b"/>
              <a:pathLst>
                <a:path w="8" h="7">
                  <a:moveTo>
                    <a:pt x="7" y="0"/>
                  </a:moveTo>
                  <a:cubicBezTo>
                    <a:pt x="8" y="2"/>
                    <a:pt x="7" y="2"/>
                    <a:pt x="6" y="3"/>
                  </a:cubicBezTo>
                  <a:cubicBezTo>
                    <a:pt x="4" y="6"/>
                    <a:pt x="3" y="7"/>
                    <a:pt x="0" y="5"/>
                  </a:cubicBezTo>
                  <a:cubicBezTo>
                    <a:pt x="1" y="2"/>
                    <a:pt x="4" y="1"/>
                    <a:pt x="7" y="0"/>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54" name="Freeform 43"/>
            <p:cNvSpPr/>
            <p:nvPr/>
          </p:nvSpPr>
          <p:spPr bwMode="auto">
            <a:xfrm>
              <a:off x="5781074" y="2002429"/>
              <a:ext cx="26551" cy="40403"/>
            </a:xfrm>
            <a:custGeom>
              <a:avLst/>
              <a:gdLst>
                <a:gd name="T0" fmla="*/ 3 w 10"/>
                <a:gd name="T1" fmla="*/ 0 h 15"/>
                <a:gd name="T2" fmla="*/ 10 w 10"/>
                <a:gd name="T3" fmla="*/ 10 h 15"/>
                <a:gd name="T4" fmla="*/ 4 w 10"/>
                <a:gd name="T5" fmla="*/ 8 h 15"/>
                <a:gd name="T6" fmla="*/ 3 w 10"/>
                <a:gd name="T7" fmla="*/ 0 h 15"/>
              </a:gdLst>
              <a:ahLst/>
              <a:cxnLst>
                <a:cxn ang="0">
                  <a:pos x="T0" y="T1"/>
                </a:cxn>
                <a:cxn ang="0">
                  <a:pos x="T2" y="T3"/>
                </a:cxn>
                <a:cxn ang="0">
                  <a:pos x="T4" y="T5"/>
                </a:cxn>
                <a:cxn ang="0">
                  <a:pos x="T6" y="T7"/>
                </a:cxn>
              </a:cxnLst>
              <a:rect l="0" t="0" r="r" b="b"/>
              <a:pathLst>
                <a:path w="10" h="15">
                  <a:moveTo>
                    <a:pt x="3" y="0"/>
                  </a:moveTo>
                  <a:cubicBezTo>
                    <a:pt x="5" y="3"/>
                    <a:pt x="6" y="9"/>
                    <a:pt x="10" y="10"/>
                  </a:cubicBezTo>
                  <a:cubicBezTo>
                    <a:pt x="8" y="15"/>
                    <a:pt x="4" y="10"/>
                    <a:pt x="4" y="8"/>
                  </a:cubicBezTo>
                  <a:cubicBezTo>
                    <a:pt x="0" y="7"/>
                    <a:pt x="1" y="2"/>
                    <a:pt x="3" y="0"/>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55" name="Freeform 44"/>
            <p:cNvSpPr/>
            <p:nvPr/>
          </p:nvSpPr>
          <p:spPr bwMode="auto">
            <a:xfrm>
              <a:off x="4273229" y="1986268"/>
              <a:ext cx="41557" cy="188163"/>
            </a:xfrm>
            <a:custGeom>
              <a:avLst/>
              <a:gdLst>
                <a:gd name="T0" fmla="*/ 5 w 15"/>
                <a:gd name="T1" fmla="*/ 8 h 69"/>
                <a:gd name="T2" fmla="*/ 8 w 15"/>
                <a:gd name="T3" fmla="*/ 18 h 69"/>
                <a:gd name="T4" fmla="*/ 9 w 15"/>
                <a:gd name="T5" fmla="*/ 24 h 69"/>
                <a:gd name="T6" fmla="*/ 9 w 15"/>
                <a:gd name="T7" fmla="*/ 28 h 69"/>
                <a:gd name="T8" fmla="*/ 11 w 15"/>
                <a:gd name="T9" fmla="*/ 40 h 69"/>
                <a:gd name="T10" fmla="*/ 15 w 15"/>
                <a:gd name="T11" fmla="*/ 46 h 69"/>
                <a:gd name="T12" fmla="*/ 9 w 15"/>
                <a:gd name="T13" fmla="*/ 48 h 69"/>
                <a:gd name="T14" fmla="*/ 9 w 15"/>
                <a:gd name="T15" fmla="*/ 58 h 69"/>
                <a:gd name="T16" fmla="*/ 7 w 15"/>
                <a:gd name="T17" fmla="*/ 58 h 69"/>
                <a:gd name="T18" fmla="*/ 9 w 15"/>
                <a:gd name="T19" fmla="*/ 68 h 69"/>
                <a:gd name="T20" fmla="*/ 2 w 15"/>
                <a:gd name="T21" fmla="*/ 67 h 69"/>
                <a:gd name="T22" fmla="*/ 4 w 15"/>
                <a:gd name="T23" fmla="*/ 58 h 69"/>
                <a:gd name="T24" fmla="*/ 1 w 15"/>
                <a:gd name="T25" fmla="*/ 54 h 69"/>
                <a:gd name="T26" fmla="*/ 4 w 15"/>
                <a:gd name="T27" fmla="*/ 36 h 69"/>
                <a:gd name="T28" fmla="*/ 1 w 15"/>
                <a:gd name="T29" fmla="*/ 28 h 69"/>
                <a:gd name="T30" fmla="*/ 1 w 15"/>
                <a:gd name="T31" fmla="*/ 18 h 69"/>
                <a:gd name="T32" fmla="*/ 5 w 15"/>
                <a:gd name="T33" fmla="*/ 14 h 69"/>
                <a:gd name="T34" fmla="*/ 7 w 15"/>
                <a:gd name="T35" fmla="*/ 9 h 69"/>
                <a:gd name="T36" fmla="*/ 5 w 15"/>
                <a:gd name="T37" fmla="*/ 8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 h="69">
                  <a:moveTo>
                    <a:pt x="5" y="8"/>
                  </a:moveTo>
                  <a:cubicBezTo>
                    <a:pt x="11" y="0"/>
                    <a:pt x="6" y="16"/>
                    <a:pt x="8" y="18"/>
                  </a:cubicBezTo>
                  <a:cubicBezTo>
                    <a:pt x="10" y="20"/>
                    <a:pt x="6" y="20"/>
                    <a:pt x="9" y="24"/>
                  </a:cubicBezTo>
                  <a:cubicBezTo>
                    <a:pt x="12" y="26"/>
                    <a:pt x="9" y="26"/>
                    <a:pt x="9" y="28"/>
                  </a:cubicBezTo>
                  <a:cubicBezTo>
                    <a:pt x="9" y="30"/>
                    <a:pt x="12" y="35"/>
                    <a:pt x="11" y="40"/>
                  </a:cubicBezTo>
                  <a:cubicBezTo>
                    <a:pt x="11" y="44"/>
                    <a:pt x="13" y="45"/>
                    <a:pt x="15" y="46"/>
                  </a:cubicBezTo>
                  <a:cubicBezTo>
                    <a:pt x="15" y="50"/>
                    <a:pt x="11" y="50"/>
                    <a:pt x="9" y="48"/>
                  </a:cubicBezTo>
                  <a:cubicBezTo>
                    <a:pt x="9" y="52"/>
                    <a:pt x="9" y="58"/>
                    <a:pt x="9" y="58"/>
                  </a:cubicBezTo>
                  <a:cubicBezTo>
                    <a:pt x="9" y="58"/>
                    <a:pt x="6" y="58"/>
                    <a:pt x="7" y="58"/>
                  </a:cubicBezTo>
                  <a:cubicBezTo>
                    <a:pt x="7" y="61"/>
                    <a:pt x="11" y="62"/>
                    <a:pt x="9" y="68"/>
                  </a:cubicBezTo>
                  <a:cubicBezTo>
                    <a:pt x="5" y="67"/>
                    <a:pt x="6" y="69"/>
                    <a:pt x="2" y="67"/>
                  </a:cubicBezTo>
                  <a:cubicBezTo>
                    <a:pt x="5" y="63"/>
                    <a:pt x="1" y="62"/>
                    <a:pt x="4" y="58"/>
                  </a:cubicBezTo>
                  <a:cubicBezTo>
                    <a:pt x="4" y="55"/>
                    <a:pt x="2" y="54"/>
                    <a:pt x="1" y="54"/>
                  </a:cubicBezTo>
                  <a:cubicBezTo>
                    <a:pt x="2" y="50"/>
                    <a:pt x="5" y="43"/>
                    <a:pt x="4" y="36"/>
                  </a:cubicBezTo>
                  <a:cubicBezTo>
                    <a:pt x="3" y="33"/>
                    <a:pt x="1" y="31"/>
                    <a:pt x="1" y="28"/>
                  </a:cubicBezTo>
                  <a:cubicBezTo>
                    <a:pt x="0" y="24"/>
                    <a:pt x="4" y="21"/>
                    <a:pt x="1" y="18"/>
                  </a:cubicBezTo>
                  <a:cubicBezTo>
                    <a:pt x="1" y="16"/>
                    <a:pt x="3" y="14"/>
                    <a:pt x="5" y="14"/>
                  </a:cubicBezTo>
                  <a:cubicBezTo>
                    <a:pt x="5" y="11"/>
                    <a:pt x="5" y="9"/>
                    <a:pt x="7" y="9"/>
                  </a:cubicBezTo>
                  <a:cubicBezTo>
                    <a:pt x="7" y="8"/>
                    <a:pt x="6" y="8"/>
                    <a:pt x="5" y="8"/>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56" name="Freeform 45"/>
            <p:cNvSpPr/>
            <p:nvPr/>
          </p:nvSpPr>
          <p:spPr bwMode="auto">
            <a:xfrm>
              <a:off x="5222357" y="2004738"/>
              <a:ext cx="12698" cy="19625"/>
            </a:xfrm>
            <a:custGeom>
              <a:avLst/>
              <a:gdLst>
                <a:gd name="T0" fmla="*/ 2 w 5"/>
                <a:gd name="T1" fmla="*/ 1 h 7"/>
                <a:gd name="T2" fmla="*/ 0 w 5"/>
                <a:gd name="T3" fmla="*/ 5 h 7"/>
                <a:gd name="T4" fmla="*/ 0 w 5"/>
                <a:gd name="T5" fmla="*/ 2 h 7"/>
                <a:gd name="T6" fmla="*/ 2 w 5"/>
                <a:gd name="T7" fmla="*/ 1 h 7"/>
              </a:gdLst>
              <a:ahLst/>
              <a:cxnLst>
                <a:cxn ang="0">
                  <a:pos x="T0" y="T1"/>
                </a:cxn>
                <a:cxn ang="0">
                  <a:pos x="T2" y="T3"/>
                </a:cxn>
                <a:cxn ang="0">
                  <a:pos x="T4" y="T5"/>
                </a:cxn>
                <a:cxn ang="0">
                  <a:pos x="T6" y="T7"/>
                </a:cxn>
              </a:cxnLst>
              <a:rect l="0" t="0" r="r" b="b"/>
              <a:pathLst>
                <a:path w="5" h="7">
                  <a:moveTo>
                    <a:pt x="2" y="1"/>
                  </a:moveTo>
                  <a:cubicBezTo>
                    <a:pt x="5" y="0"/>
                    <a:pt x="4" y="7"/>
                    <a:pt x="0" y="5"/>
                  </a:cubicBezTo>
                  <a:cubicBezTo>
                    <a:pt x="0" y="4"/>
                    <a:pt x="0" y="3"/>
                    <a:pt x="0" y="2"/>
                  </a:cubicBezTo>
                  <a:cubicBezTo>
                    <a:pt x="1" y="2"/>
                    <a:pt x="2" y="2"/>
                    <a:pt x="2" y="1"/>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57" name="Freeform 46"/>
            <p:cNvSpPr/>
            <p:nvPr/>
          </p:nvSpPr>
          <p:spPr bwMode="auto">
            <a:xfrm>
              <a:off x="6988548" y="2070536"/>
              <a:ext cx="120055" cy="103894"/>
            </a:xfrm>
            <a:custGeom>
              <a:avLst/>
              <a:gdLst>
                <a:gd name="T0" fmla="*/ 19 w 44"/>
                <a:gd name="T1" fmla="*/ 0 h 38"/>
                <a:gd name="T2" fmla="*/ 24 w 44"/>
                <a:gd name="T3" fmla="*/ 3 h 38"/>
                <a:gd name="T4" fmla="*/ 22 w 44"/>
                <a:gd name="T5" fmla="*/ 9 h 38"/>
                <a:gd name="T6" fmla="*/ 28 w 44"/>
                <a:gd name="T7" fmla="*/ 12 h 38"/>
                <a:gd name="T8" fmla="*/ 37 w 44"/>
                <a:gd name="T9" fmla="*/ 15 h 38"/>
                <a:gd name="T10" fmla="*/ 35 w 44"/>
                <a:gd name="T11" fmla="*/ 21 h 38"/>
                <a:gd name="T12" fmla="*/ 40 w 44"/>
                <a:gd name="T13" fmla="*/ 23 h 38"/>
                <a:gd name="T14" fmla="*/ 43 w 44"/>
                <a:gd name="T15" fmla="*/ 27 h 38"/>
                <a:gd name="T16" fmla="*/ 40 w 44"/>
                <a:gd name="T17" fmla="*/ 34 h 38"/>
                <a:gd name="T18" fmla="*/ 38 w 44"/>
                <a:gd name="T19" fmla="*/ 31 h 38"/>
                <a:gd name="T20" fmla="*/ 29 w 44"/>
                <a:gd name="T21" fmla="*/ 31 h 38"/>
                <a:gd name="T22" fmla="*/ 24 w 44"/>
                <a:gd name="T23" fmla="*/ 37 h 38"/>
                <a:gd name="T24" fmla="*/ 21 w 44"/>
                <a:gd name="T25" fmla="*/ 33 h 38"/>
                <a:gd name="T26" fmla="*/ 16 w 44"/>
                <a:gd name="T27" fmla="*/ 31 h 38"/>
                <a:gd name="T28" fmla="*/ 10 w 44"/>
                <a:gd name="T29" fmla="*/ 27 h 38"/>
                <a:gd name="T30" fmla="*/ 0 w 44"/>
                <a:gd name="T31" fmla="*/ 28 h 38"/>
                <a:gd name="T32" fmla="*/ 1 w 44"/>
                <a:gd name="T33" fmla="*/ 23 h 38"/>
                <a:gd name="T34" fmla="*/ 7 w 44"/>
                <a:gd name="T35" fmla="*/ 20 h 38"/>
                <a:gd name="T36" fmla="*/ 10 w 44"/>
                <a:gd name="T37" fmla="*/ 14 h 38"/>
                <a:gd name="T38" fmla="*/ 12 w 44"/>
                <a:gd name="T39" fmla="*/ 6 h 38"/>
                <a:gd name="T40" fmla="*/ 15 w 44"/>
                <a:gd name="T41" fmla="*/ 6 h 38"/>
                <a:gd name="T42" fmla="*/ 15 w 44"/>
                <a:gd name="T43" fmla="*/ 3 h 38"/>
                <a:gd name="T44" fmla="*/ 19 w 44"/>
                <a:gd name="T45"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 h="38">
                  <a:moveTo>
                    <a:pt x="19" y="0"/>
                  </a:moveTo>
                  <a:cubicBezTo>
                    <a:pt x="21" y="1"/>
                    <a:pt x="21" y="3"/>
                    <a:pt x="24" y="3"/>
                  </a:cubicBezTo>
                  <a:cubicBezTo>
                    <a:pt x="23" y="6"/>
                    <a:pt x="19" y="6"/>
                    <a:pt x="22" y="9"/>
                  </a:cubicBezTo>
                  <a:cubicBezTo>
                    <a:pt x="21" y="13"/>
                    <a:pt x="26" y="11"/>
                    <a:pt x="28" y="12"/>
                  </a:cubicBezTo>
                  <a:cubicBezTo>
                    <a:pt x="29" y="13"/>
                    <a:pt x="31" y="17"/>
                    <a:pt x="37" y="15"/>
                  </a:cubicBezTo>
                  <a:cubicBezTo>
                    <a:pt x="37" y="19"/>
                    <a:pt x="40" y="20"/>
                    <a:pt x="35" y="21"/>
                  </a:cubicBezTo>
                  <a:cubicBezTo>
                    <a:pt x="35" y="23"/>
                    <a:pt x="39" y="22"/>
                    <a:pt x="40" y="23"/>
                  </a:cubicBezTo>
                  <a:cubicBezTo>
                    <a:pt x="41" y="23"/>
                    <a:pt x="39" y="29"/>
                    <a:pt x="43" y="27"/>
                  </a:cubicBezTo>
                  <a:cubicBezTo>
                    <a:pt x="44" y="32"/>
                    <a:pt x="39" y="30"/>
                    <a:pt x="40" y="34"/>
                  </a:cubicBezTo>
                  <a:cubicBezTo>
                    <a:pt x="38" y="34"/>
                    <a:pt x="39" y="33"/>
                    <a:pt x="38" y="31"/>
                  </a:cubicBezTo>
                  <a:cubicBezTo>
                    <a:pt x="33" y="32"/>
                    <a:pt x="34" y="33"/>
                    <a:pt x="29" y="31"/>
                  </a:cubicBezTo>
                  <a:cubicBezTo>
                    <a:pt x="28" y="34"/>
                    <a:pt x="23" y="33"/>
                    <a:pt x="24" y="37"/>
                  </a:cubicBezTo>
                  <a:cubicBezTo>
                    <a:pt x="21" y="38"/>
                    <a:pt x="22" y="34"/>
                    <a:pt x="21" y="33"/>
                  </a:cubicBezTo>
                  <a:cubicBezTo>
                    <a:pt x="20" y="32"/>
                    <a:pt x="17" y="32"/>
                    <a:pt x="16" y="31"/>
                  </a:cubicBezTo>
                  <a:cubicBezTo>
                    <a:pt x="15" y="30"/>
                    <a:pt x="14" y="28"/>
                    <a:pt x="10" y="27"/>
                  </a:cubicBezTo>
                  <a:cubicBezTo>
                    <a:pt x="6" y="26"/>
                    <a:pt x="5" y="30"/>
                    <a:pt x="0" y="28"/>
                  </a:cubicBezTo>
                  <a:cubicBezTo>
                    <a:pt x="1" y="27"/>
                    <a:pt x="1" y="25"/>
                    <a:pt x="1" y="23"/>
                  </a:cubicBezTo>
                  <a:cubicBezTo>
                    <a:pt x="6" y="24"/>
                    <a:pt x="2" y="18"/>
                    <a:pt x="7" y="20"/>
                  </a:cubicBezTo>
                  <a:cubicBezTo>
                    <a:pt x="5" y="16"/>
                    <a:pt x="9" y="15"/>
                    <a:pt x="10" y="14"/>
                  </a:cubicBezTo>
                  <a:cubicBezTo>
                    <a:pt x="11" y="12"/>
                    <a:pt x="10" y="9"/>
                    <a:pt x="12" y="6"/>
                  </a:cubicBezTo>
                  <a:cubicBezTo>
                    <a:pt x="12" y="6"/>
                    <a:pt x="14" y="7"/>
                    <a:pt x="15" y="6"/>
                  </a:cubicBezTo>
                  <a:cubicBezTo>
                    <a:pt x="15" y="6"/>
                    <a:pt x="14" y="4"/>
                    <a:pt x="15" y="3"/>
                  </a:cubicBezTo>
                  <a:cubicBezTo>
                    <a:pt x="16" y="2"/>
                    <a:pt x="19" y="3"/>
                    <a:pt x="19" y="0"/>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58" name="Freeform 47"/>
            <p:cNvSpPr/>
            <p:nvPr/>
          </p:nvSpPr>
          <p:spPr bwMode="auto">
            <a:xfrm>
              <a:off x="6922749" y="2102859"/>
              <a:ext cx="30014" cy="27705"/>
            </a:xfrm>
            <a:custGeom>
              <a:avLst/>
              <a:gdLst>
                <a:gd name="T0" fmla="*/ 0 w 11"/>
                <a:gd name="T1" fmla="*/ 0 h 10"/>
                <a:gd name="T2" fmla="*/ 11 w 11"/>
                <a:gd name="T3" fmla="*/ 5 h 10"/>
                <a:gd name="T4" fmla="*/ 0 w 11"/>
                <a:gd name="T5" fmla="*/ 0 h 10"/>
              </a:gdLst>
              <a:ahLst/>
              <a:cxnLst>
                <a:cxn ang="0">
                  <a:pos x="T0" y="T1"/>
                </a:cxn>
                <a:cxn ang="0">
                  <a:pos x="T2" y="T3"/>
                </a:cxn>
                <a:cxn ang="0">
                  <a:pos x="T4" y="T5"/>
                </a:cxn>
              </a:cxnLst>
              <a:rect l="0" t="0" r="r" b="b"/>
              <a:pathLst>
                <a:path w="11" h="10">
                  <a:moveTo>
                    <a:pt x="0" y="0"/>
                  </a:moveTo>
                  <a:cubicBezTo>
                    <a:pt x="5" y="0"/>
                    <a:pt x="6" y="5"/>
                    <a:pt x="11" y="5"/>
                  </a:cubicBezTo>
                  <a:cubicBezTo>
                    <a:pt x="9" y="10"/>
                    <a:pt x="0" y="5"/>
                    <a:pt x="0" y="0"/>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59" name="Freeform 48"/>
            <p:cNvSpPr/>
            <p:nvPr/>
          </p:nvSpPr>
          <p:spPr bwMode="auto">
            <a:xfrm>
              <a:off x="4260531" y="2204444"/>
              <a:ext cx="84270" cy="60027"/>
            </a:xfrm>
            <a:custGeom>
              <a:avLst/>
              <a:gdLst>
                <a:gd name="T0" fmla="*/ 9 w 31"/>
                <a:gd name="T1" fmla="*/ 0 h 22"/>
                <a:gd name="T2" fmla="*/ 10 w 31"/>
                <a:gd name="T3" fmla="*/ 2 h 22"/>
                <a:gd name="T4" fmla="*/ 16 w 31"/>
                <a:gd name="T5" fmla="*/ 8 h 22"/>
                <a:gd name="T6" fmla="*/ 31 w 31"/>
                <a:gd name="T7" fmla="*/ 6 h 22"/>
                <a:gd name="T8" fmla="*/ 25 w 31"/>
                <a:gd name="T9" fmla="*/ 15 h 22"/>
                <a:gd name="T10" fmla="*/ 20 w 31"/>
                <a:gd name="T11" fmla="*/ 14 h 22"/>
                <a:gd name="T12" fmla="*/ 14 w 31"/>
                <a:gd name="T13" fmla="*/ 17 h 22"/>
                <a:gd name="T14" fmla="*/ 13 w 31"/>
                <a:gd name="T15" fmla="*/ 21 h 22"/>
                <a:gd name="T16" fmla="*/ 6 w 31"/>
                <a:gd name="T17" fmla="*/ 18 h 22"/>
                <a:gd name="T18" fmla="*/ 9 w 31"/>
                <a:gd name="T19"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22">
                  <a:moveTo>
                    <a:pt x="9" y="0"/>
                  </a:moveTo>
                  <a:cubicBezTo>
                    <a:pt x="10" y="0"/>
                    <a:pt x="10" y="1"/>
                    <a:pt x="10" y="2"/>
                  </a:cubicBezTo>
                  <a:cubicBezTo>
                    <a:pt x="10" y="5"/>
                    <a:pt x="16" y="4"/>
                    <a:pt x="16" y="8"/>
                  </a:cubicBezTo>
                  <a:cubicBezTo>
                    <a:pt x="21" y="6"/>
                    <a:pt x="25" y="8"/>
                    <a:pt x="31" y="6"/>
                  </a:cubicBezTo>
                  <a:cubicBezTo>
                    <a:pt x="31" y="11"/>
                    <a:pt x="25" y="11"/>
                    <a:pt x="25" y="15"/>
                  </a:cubicBezTo>
                  <a:cubicBezTo>
                    <a:pt x="22" y="15"/>
                    <a:pt x="22" y="14"/>
                    <a:pt x="20" y="14"/>
                  </a:cubicBezTo>
                  <a:cubicBezTo>
                    <a:pt x="17" y="13"/>
                    <a:pt x="15" y="20"/>
                    <a:pt x="14" y="17"/>
                  </a:cubicBezTo>
                  <a:cubicBezTo>
                    <a:pt x="13" y="17"/>
                    <a:pt x="13" y="19"/>
                    <a:pt x="13" y="21"/>
                  </a:cubicBezTo>
                  <a:cubicBezTo>
                    <a:pt x="9" y="22"/>
                    <a:pt x="9" y="13"/>
                    <a:pt x="6" y="18"/>
                  </a:cubicBezTo>
                  <a:cubicBezTo>
                    <a:pt x="0" y="14"/>
                    <a:pt x="4" y="3"/>
                    <a:pt x="9" y="0"/>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60" name="Freeform 49"/>
            <p:cNvSpPr/>
            <p:nvPr/>
          </p:nvSpPr>
          <p:spPr bwMode="auto">
            <a:xfrm>
              <a:off x="4110462" y="2274861"/>
              <a:ext cx="162767" cy="145451"/>
            </a:xfrm>
            <a:custGeom>
              <a:avLst/>
              <a:gdLst>
                <a:gd name="T0" fmla="*/ 53 w 60"/>
                <a:gd name="T1" fmla="*/ 1 h 53"/>
                <a:gd name="T2" fmla="*/ 58 w 60"/>
                <a:gd name="T3" fmla="*/ 2 h 53"/>
                <a:gd name="T4" fmla="*/ 58 w 60"/>
                <a:gd name="T5" fmla="*/ 25 h 53"/>
                <a:gd name="T6" fmla="*/ 56 w 60"/>
                <a:gd name="T7" fmla="*/ 22 h 53"/>
                <a:gd name="T8" fmla="*/ 56 w 60"/>
                <a:gd name="T9" fmla="*/ 31 h 53"/>
                <a:gd name="T10" fmla="*/ 53 w 60"/>
                <a:gd name="T11" fmla="*/ 29 h 53"/>
                <a:gd name="T12" fmla="*/ 53 w 60"/>
                <a:gd name="T13" fmla="*/ 44 h 53"/>
                <a:gd name="T14" fmla="*/ 50 w 60"/>
                <a:gd name="T15" fmla="*/ 42 h 53"/>
                <a:gd name="T16" fmla="*/ 46 w 60"/>
                <a:gd name="T17" fmla="*/ 45 h 53"/>
                <a:gd name="T18" fmla="*/ 43 w 60"/>
                <a:gd name="T19" fmla="*/ 44 h 53"/>
                <a:gd name="T20" fmla="*/ 37 w 60"/>
                <a:gd name="T21" fmla="*/ 45 h 53"/>
                <a:gd name="T22" fmla="*/ 29 w 60"/>
                <a:gd name="T23" fmla="*/ 47 h 53"/>
                <a:gd name="T24" fmla="*/ 26 w 60"/>
                <a:gd name="T25" fmla="*/ 53 h 53"/>
                <a:gd name="T26" fmla="*/ 21 w 60"/>
                <a:gd name="T27" fmla="*/ 45 h 53"/>
                <a:gd name="T28" fmla="*/ 18 w 60"/>
                <a:gd name="T29" fmla="*/ 48 h 53"/>
                <a:gd name="T30" fmla="*/ 15 w 60"/>
                <a:gd name="T31" fmla="*/ 47 h 53"/>
                <a:gd name="T32" fmla="*/ 0 w 60"/>
                <a:gd name="T33" fmla="*/ 50 h 53"/>
                <a:gd name="T34" fmla="*/ 1 w 60"/>
                <a:gd name="T35" fmla="*/ 44 h 53"/>
                <a:gd name="T36" fmla="*/ 4 w 60"/>
                <a:gd name="T37" fmla="*/ 45 h 53"/>
                <a:gd name="T38" fmla="*/ 6 w 60"/>
                <a:gd name="T39" fmla="*/ 42 h 53"/>
                <a:gd name="T40" fmla="*/ 26 w 60"/>
                <a:gd name="T41" fmla="*/ 41 h 53"/>
                <a:gd name="T42" fmla="*/ 29 w 60"/>
                <a:gd name="T43" fmla="*/ 31 h 53"/>
                <a:gd name="T44" fmla="*/ 32 w 60"/>
                <a:gd name="T45" fmla="*/ 28 h 53"/>
                <a:gd name="T46" fmla="*/ 41 w 60"/>
                <a:gd name="T47" fmla="*/ 29 h 53"/>
                <a:gd name="T48" fmla="*/ 41 w 60"/>
                <a:gd name="T49" fmla="*/ 23 h 53"/>
                <a:gd name="T50" fmla="*/ 43 w 60"/>
                <a:gd name="T51" fmla="*/ 26 h 53"/>
                <a:gd name="T52" fmla="*/ 44 w 60"/>
                <a:gd name="T53" fmla="*/ 19 h 53"/>
                <a:gd name="T54" fmla="*/ 49 w 60"/>
                <a:gd name="T55" fmla="*/ 7 h 53"/>
                <a:gd name="T56" fmla="*/ 53 w 60"/>
                <a:gd name="T57"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3">
                  <a:moveTo>
                    <a:pt x="53" y="1"/>
                  </a:moveTo>
                  <a:cubicBezTo>
                    <a:pt x="56" y="0"/>
                    <a:pt x="56" y="2"/>
                    <a:pt x="58" y="2"/>
                  </a:cubicBezTo>
                  <a:cubicBezTo>
                    <a:pt x="57" y="13"/>
                    <a:pt x="60" y="18"/>
                    <a:pt x="58" y="25"/>
                  </a:cubicBezTo>
                  <a:cubicBezTo>
                    <a:pt x="56" y="25"/>
                    <a:pt x="56" y="23"/>
                    <a:pt x="56" y="22"/>
                  </a:cubicBezTo>
                  <a:cubicBezTo>
                    <a:pt x="52" y="23"/>
                    <a:pt x="57" y="28"/>
                    <a:pt x="56" y="31"/>
                  </a:cubicBezTo>
                  <a:cubicBezTo>
                    <a:pt x="55" y="30"/>
                    <a:pt x="55" y="29"/>
                    <a:pt x="53" y="29"/>
                  </a:cubicBezTo>
                  <a:cubicBezTo>
                    <a:pt x="53" y="34"/>
                    <a:pt x="53" y="39"/>
                    <a:pt x="53" y="44"/>
                  </a:cubicBezTo>
                  <a:cubicBezTo>
                    <a:pt x="52" y="44"/>
                    <a:pt x="52" y="42"/>
                    <a:pt x="50" y="42"/>
                  </a:cubicBezTo>
                  <a:cubicBezTo>
                    <a:pt x="47" y="41"/>
                    <a:pt x="47" y="45"/>
                    <a:pt x="46" y="45"/>
                  </a:cubicBezTo>
                  <a:cubicBezTo>
                    <a:pt x="45" y="46"/>
                    <a:pt x="44" y="44"/>
                    <a:pt x="43" y="44"/>
                  </a:cubicBezTo>
                  <a:cubicBezTo>
                    <a:pt x="42" y="44"/>
                    <a:pt x="38" y="45"/>
                    <a:pt x="37" y="45"/>
                  </a:cubicBezTo>
                  <a:cubicBezTo>
                    <a:pt x="36" y="45"/>
                    <a:pt x="33" y="48"/>
                    <a:pt x="29" y="47"/>
                  </a:cubicBezTo>
                  <a:cubicBezTo>
                    <a:pt x="27" y="47"/>
                    <a:pt x="29" y="52"/>
                    <a:pt x="26" y="53"/>
                  </a:cubicBezTo>
                  <a:cubicBezTo>
                    <a:pt x="23" y="52"/>
                    <a:pt x="21" y="50"/>
                    <a:pt x="21" y="45"/>
                  </a:cubicBezTo>
                  <a:cubicBezTo>
                    <a:pt x="18" y="44"/>
                    <a:pt x="18" y="48"/>
                    <a:pt x="18" y="48"/>
                  </a:cubicBezTo>
                  <a:cubicBezTo>
                    <a:pt x="16" y="49"/>
                    <a:pt x="15" y="47"/>
                    <a:pt x="15" y="47"/>
                  </a:cubicBezTo>
                  <a:cubicBezTo>
                    <a:pt x="10" y="48"/>
                    <a:pt x="4" y="52"/>
                    <a:pt x="0" y="50"/>
                  </a:cubicBezTo>
                  <a:cubicBezTo>
                    <a:pt x="1" y="48"/>
                    <a:pt x="1" y="46"/>
                    <a:pt x="1" y="44"/>
                  </a:cubicBezTo>
                  <a:cubicBezTo>
                    <a:pt x="3" y="43"/>
                    <a:pt x="4" y="45"/>
                    <a:pt x="4" y="45"/>
                  </a:cubicBezTo>
                  <a:cubicBezTo>
                    <a:pt x="6" y="45"/>
                    <a:pt x="5" y="42"/>
                    <a:pt x="6" y="42"/>
                  </a:cubicBezTo>
                  <a:cubicBezTo>
                    <a:pt x="11" y="42"/>
                    <a:pt x="20" y="43"/>
                    <a:pt x="26" y="41"/>
                  </a:cubicBezTo>
                  <a:cubicBezTo>
                    <a:pt x="24" y="34"/>
                    <a:pt x="31" y="36"/>
                    <a:pt x="29" y="31"/>
                  </a:cubicBezTo>
                  <a:cubicBezTo>
                    <a:pt x="32" y="33"/>
                    <a:pt x="33" y="32"/>
                    <a:pt x="32" y="28"/>
                  </a:cubicBezTo>
                  <a:cubicBezTo>
                    <a:pt x="35" y="31"/>
                    <a:pt x="38" y="26"/>
                    <a:pt x="41" y="29"/>
                  </a:cubicBezTo>
                  <a:cubicBezTo>
                    <a:pt x="42" y="28"/>
                    <a:pt x="40" y="24"/>
                    <a:pt x="41" y="23"/>
                  </a:cubicBezTo>
                  <a:cubicBezTo>
                    <a:pt x="43" y="22"/>
                    <a:pt x="43" y="26"/>
                    <a:pt x="43" y="26"/>
                  </a:cubicBezTo>
                  <a:cubicBezTo>
                    <a:pt x="44" y="26"/>
                    <a:pt x="48" y="25"/>
                    <a:pt x="44" y="19"/>
                  </a:cubicBezTo>
                  <a:cubicBezTo>
                    <a:pt x="50" y="17"/>
                    <a:pt x="47" y="11"/>
                    <a:pt x="49" y="7"/>
                  </a:cubicBezTo>
                  <a:cubicBezTo>
                    <a:pt x="50" y="5"/>
                    <a:pt x="55" y="4"/>
                    <a:pt x="53" y="1"/>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61" name="Freeform 50"/>
            <p:cNvSpPr/>
            <p:nvPr/>
          </p:nvSpPr>
          <p:spPr bwMode="auto">
            <a:xfrm>
              <a:off x="2078766" y="2286404"/>
              <a:ext cx="27705" cy="32322"/>
            </a:xfrm>
            <a:custGeom>
              <a:avLst/>
              <a:gdLst>
                <a:gd name="T0" fmla="*/ 4 w 10"/>
                <a:gd name="T1" fmla="*/ 0 h 12"/>
                <a:gd name="T2" fmla="*/ 1 w 10"/>
                <a:gd name="T3" fmla="*/ 10 h 12"/>
                <a:gd name="T4" fmla="*/ 4 w 10"/>
                <a:gd name="T5" fmla="*/ 0 h 12"/>
              </a:gdLst>
              <a:ahLst/>
              <a:cxnLst>
                <a:cxn ang="0">
                  <a:pos x="T0" y="T1"/>
                </a:cxn>
                <a:cxn ang="0">
                  <a:pos x="T2" y="T3"/>
                </a:cxn>
                <a:cxn ang="0">
                  <a:pos x="T4" y="T5"/>
                </a:cxn>
              </a:cxnLst>
              <a:rect l="0" t="0" r="r" b="b"/>
              <a:pathLst>
                <a:path w="10" h="12">
                  <a:moveTo>
                    <a:pt x="4" y="0"/>
                  </a:moveTo>
                  <a:cubicBezTo>
                    <a:pt x="10" y="0"/>
                    <a:pt x="8" y="12"/>
                    <a:pt x="1" y="10"/>
                  </a:cubicBezTo>
                  <a:cubicBezTo>
                    <a:pt x="4" y="9"/>
                    <a:pt x="0" y="1"/>
                    <a:pt x="4" y="0"/>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62" name="Freeform 51"/>
            <p:cNvSpPr/>
            <p:nvPr/>
          </p:nvSpPr>
          <p:spPr bwMode="auto">
            <a:xfrm>
              <a:off x="2149183" y="2332579"/>
              <a:ext cx="41557" cy="30014"/>
            </a:xfrm>
            <a:custGeom>
              <a:avLst/>
              <a:gdLst>
                <a:gd name="T0" fmla="*/ 12 w 15"/>
                <a:gd name="T1" fmla="*/ 2 h 11"/>
                <a:gd name="T2" fmla="*/ 15 w 15"/>
                <a:gd name="T3" fmla="*/ 10 h 11"/>
                <a:gd name="T4" fmla="*/ 7 w 15"/>
                <a:gd name="T5" fmla="*/ 10 h 11"/>
                <a:gd name="T6" fmla="*/ 7 w 15"/>
                <a:gd name="T7" fmla="*/ 8 h 11"/>
                <a:gd name="T8" fmla="*/ 2 w 15"/>
                <a:gd name="T9" fmla="*/ 7 h 11"/>
                <a:gd name="T10" fmla="*/ 12 w 15"/>
                <a:gd name="T11" fmla="*/ 2 h 11"/>
              </a:gdLst>
              <a:ahLst/>
              <a:cxnLst>
                <a:cxn ang="0">
                  <a:pos x="T0" y="T1"/>
                </a:cxn>
                <a:cxn ang="0">
                  <a:pos x="T2" y="T3"/>
                </a:cxn>
                <a:cxn ang="0">
                  <a:pos x="T4" y="T5"/>
                </a:cxn>
                <a:cxn ang="0">
                  <a:pos x="T6" y="T7"/>
                </a:cxn>
                <a:cxn ang="0">
                  <a:pos x="T8" y="T9"/>
                </a:cxn>
                <a:cxn ang="0">
                  <a:pos x="T10" y="T11"/>
                </a:cxn>
              </a:cxnLst>
              <a:rect l="0" t="0" r="r" b="b"/>
              <a:pathLst>
                <a:path w="15" h="11">
                  <a:moveTo>
                    <a:pt x="12" y="2"/>
                  </a:moveTo>
                  <a:cubicBezTo>
                    <a:pt x="14" y="3"/>
                    <a:pt x="15" y="6"/>
                    <a:pt x="15" y="10"/>
                  </a:cubicBezTo>
                  <a:cubicBezTo>
                    <a:pt x="13" y="9"/>
                    <a:pt x="8" y="11"/>
                    <a:pt x="7" y="10"/>
                  </a:cubicBezTo>
                  <a:cubicBezTo>
                    <a:pt x="7" y="9"/>
                    <a:pt x="8" y="8"/>
                    <a:pt x="7" y="8"/>
                  </a:cubicBezTo>
                  <a:cubicBezTo>
                    <a:pt x="5" y="8"/>
                    <a:pt x="2" y="9"/>
                    <a:pt x="2" y="7"/>
                  </a:cubicBezTo>
                  <a:cubicBezTo>
                    <a:pt x="0" y="0"/>
                    <a:pt x="12" y="7"/>
                    <a:pt x="12" y="2"/>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63" name="Freeform 52"/>
            <p:cNvSpPr/>
            <p:nvPr/>
          </p:nvSpPr>
          <p:spPr bwMode="auto">
            <a:xfrm>
              <a:off x="2477025" y="2390298"/>
              <a:ext cx="30014" cy="12698"/>
            </a:xfrm>
            <a:custGeom>
              <a:avLst/>
              <a:gdLst>
                <a:gd name="T0" fmla="*/ 0 w 11"/>
                <a:gd name="T1" fmla="*/ 5 h 5"/>
                <a:gd name="T2" fmla="*/ 6 w 11"/>
                <a:gd name="T3" fmla="*/ 0 h 5"/>
                <a:gd name="T4" fmla="*/ 5 w 11"/>
                <a:gd name="T5" fmla="*/ 2 h 5"/>
                <a:gd name="T6" fmla="*/ 0 w 11"/>
                <a:gd name="T7" fmla="*/ 5 h 5"/>
              </a:gdLst>
              <a:ahLst/>
              <a:cxnLst>
                <a:cxn ang="0">
                  <a:pos x="T0" y="T1"/>
                </a:cxn>
                <a:cxn ang="0">
                  <a:pos x="T2" y="T3"/>
                </a:cxn>
                <a:cxn ang="0">
                  <a:pos x="T4" y="T5"/>
                </a:cxn>
                <a:cxn ang="0">
                  <a:pos x="T6" y="T7"/>
                </a:cxn>
              </a:cxnLst>
              <a:rect l="0" t="0" r="r" b="b"/>
              <a:pathLst>
                <a:path w="11" h="5">
                  <a:moveTo>
                    <a:pt x="0" y="5"/>
                  </a:moveTo>
                  <a:cubicBezTo>
                    <a:pt x="0" y="1"/>
                    <a:pt x="2" y="0"/>
                    <a:pt x="6" y="0"/>
                  </a:cubicBezTo>
                  <a:cubicBezTo>
                    <a:pt x="11" y="0"/>
                    <a:pt x="8" y="3"/>
                    <a:pt x="5" y="2"/>
                  </a:cubicBezTo>
                  <a:cubicBezTo>
                    <a:pt x="3" y="3"/>
                    <a:pt x="3" y="5"/>
                    <a:pt x="0" y="5"/>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64" name="Freeform 53"/>
            <p:cNvSpPr/>
            <p:nvPr/>
          </p:nvSpPr>
          <p:spPr bwMode="auto">
            <a:xfrm>
              <a:off x="4123160" y="2414539"/>
              <a:ext cx="30014" cy="18470"/>
            </a:xfrm>
            <a:custGeom>
              <a:avLst/>
              <a:gdLst>
                <a:gd name="T0" fmla="*/ 10 w 11"/>
                <a:gd name="T1" fmla="*/ 0 h 7"/>
                <a:gd name="T2" fmla="*/ 7 w 11"/>
                <a:gd name="T3" fmla="*/ 6 h 7"/>
                <a:gd name="T4" fmla="*/ 1 w 11"/>
                <a:gd name="T5" fmla="*/ 2 h 7"/>
                <a:gd name="T6" fmla="*/ 10 w 11"/>
                <a:gd name="T7" fmla="*/ 0 h 7"/>
              </a:gdLst>
              <a:ahLst/>
              <a:cxnLst>
                <a:cxn ang="0">
                  <a:pos x="T0" y="T1"/>
                </a:cxn>
                <a:cxn ang="0">
                  <a:pos x="T2" y="T3"/>
                </a:cxn>
                <a:cxn ang="0">
                  <a:pos x="T4" y="T5"/>
                </a:cxn>
                <a:cxn ang="0">
                  <a:pos x="T6" y="T7"/>
                </a:cxn>
              </a:cxnLst>
              <a:rect l="0" t="0" r="r" b="b"/>
              <a:pathLst>
                <a:path w="11" h="7">
                  <a:moveTo>
                    <a:pt x="10" y="0"/>
                  </a:moveTo>
                  <a:cubicBezTo>
                    <a:pt x="11" y="5"/>
                    <a:pt x="5" y="1"/>
                    <a:pt x="7" y="6"/>
                  </a:cubicBezTo>
                  <a:cubicBezTo>
                    <a:pt x="3" y="7"/>
                    <a:pt x="0" y="6"/>
                    <a:pt x="1" y="2"/>
                  </a:cubicBezTo>
                  <a:cubicBezTo>
                    <a:pt x="5" y="6"/>
                    <a:pt x="5" y="0"/>
                    <a:pt x="10" y="0"/>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65" name="Freeform 54"/>
            <p:cNvSpPr/>
            <p:nvPr/>
          </p:nvSpPr>
          <p:spPr bwMode="auto">
            <a:xfrm>
              <a:off x="4072368" y="2414539"/>
              <a:ext cx="42712" cy="46175"/>
            </a:xfrm>
            <a:custGeom>
              <a:avLst/>
              <a:gdLst>
                <a:gd name="T0" fmla="*/ 14 w 16"/>
                <a:gd name="T1" fmla="*/ 3 h 17"/>
                <a:gd name="T2" fmla="*/ 14 w 16"/>
                <a:gd name="T3" fmla="*/ 14 h 17"/>
                <a:gd name="T4" fmla="*/ 5 w 16"/>
                <a:gd name="T5" fmla="*/ 15 h 17"/>
                <a:gd name="T6" fmla="*/ 0 w 16"/>
                <a:gd name="T7" fmla="*/ 9 h 17"/>
                <a:gd name="T8" fmla="*/ 14 w 16"/>
                <a:gd name="T9" fmla="*/ 3 h 17"/>
              </a:gdLst>
              <a:ahLst/>
              <a:cxnLst>
                <a:cxn ang="0">
                  <a:pos x="T0" y="T1"/>
                </a:cxn>
                <a:cxn ang="0">
                  <a:pos x="T2" y="T3"/>
                </a:cxn>
                <a:cxn ang="0">
                  <a:pos x="T4" y="T5"/>
                </a:cxn>
                <a:cxn ang="0">
                  <a:pos x="T6" y="T7"/>
                </a:cxn>
                <a:cxn ang="0">
                  <a:pos x="T8" y="T9"/>
                </a:cxn>
              </a:cxnLst>
              <a:rect l="0" t="0" r="r" b="b"/>
              <a:pathLst>
                <a:path w="16" h="17">
                  <a:moveTo>
                    <a:pt x="14" y="3"/>
                  </a:moveTo>
                  <a:cubicBezTo>
                    <a:pt x="16" y="8"/>
                    <a:pt x="9" y="11"/>
                    <a:pt x="14" y="14"/>
                  </a:cubicBezTo>
                  <a:cubicBezTo>
                    <a:pt x="14" y="17"/>
                    <a:pt x="8" y="14"/>
                    <a:pt x="5" y="15"/>
                  </a:cubicBezTo>
                  <a:cubicBezTo>
                    <a:pt x="5" y="9"/>
                    <a:pt x="6" y="7"/>
                    <a:pt x="0" y="9"/>
                  </a:cubicBezTo>
                  <a:cubicBezTo>
                    <a:pt x="0" y="2"/>
                    <a:pt x="8" y="0"/>
                    <a:pt x="14" y="3"/>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66" name="Freeform 55"/>
            <p:cNvSpPr/>
            <p:nvPr/>
          </p:nvSpPr>
          <p:spPr bwMode="auto">
            <a:xfrm>
              <a:off x="3918837" y="2574997"/>
              <a:ext cx="27705" cy="41557"/>
            </a:xfrm>
            <a:custGeom>
              <a:avLst/>
              <a:gdLst>
                <a:gd name="T0" fmla="*/ 9 w 10"/>
                <a:gd name="T1" fmla="*/ 7 h 15"/>
                <a:gd name="T2" fmla="*/ 6 w 10"/>
                <a:gd name="T3" fmla="*/ 15 h 15"/>
                <a:gd name="T4" fmla="*/ 0 w 10"/>
                <a:gd name="T5" fmla="*/ 15 h 15"/>
                <a:gd name="T6" fmla="*/ 2 w 10"/>
                <a:gd name="T7" fmla="*/ 5 h 15"/>
                <a:gd name="T8" fmla="*/ 9 w 10"/>
                <a:gd name="T9" fmla="*/ 7 h 15"/>
              </a:gdLst>
              <a:ahLst/>
              <a:cxnLst>
                <a:cxn ang="0">
                  <a:pos x="T0" y="T1"/>
                </a:cxn>
                <a:cxn ang="0">
                  <a:pos x="T2" y="T3"/>
                </a:cxn>
                <a:cxn ang="0">
                  <a:pos x="T4" y="T5"/>
                </a:cxn>
                <a:cxn ang="0">
                  <a:pos x="T6" y="T7"/>
                </a:cxn>
                <a:cxn ang="0">
                  <a:pos x="T8" y="T9"/>
                </a:cxn>
              </a:cxnLst>
              <a:rect l="0" t="0" r="r" b="b"/>
              <a:pathLst>
                <a:path w="10" h="15">
                  <a:moveTo>
                    <a:pt x="9" y="7"/>
                  </a:moveTo>
                  <a:cubicBezTo>
                    <a:pt x="9" y="11"/>
                    <a:pt x="4" y="9"/>
                    <a:pt x="6" y="15"/>
                  </a:cubicBezTo>
                  <a:cubicBezTo>
                    <a:pt x="4" y="15"/>
                    <a:pt x="2" y="15"/>
                    <a:pt x="0" y="15"/>
                  </a:cubicBezTo>
                  <a:cubicBezTo>
                    <a:pt x="1" y="13"/>
                    <a:pt x="5" y="7"/>
                    <a:pt x="2" y="5"/>
                  </a:cubicBezTo>
                  <a:cubicBezTo>
                    <a:pt x="3" y="2"/>
                    <a:pt x="10" y="0"/>
                    <a:pt x="9" y="7"/>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67" name="Freeform 56"/>
            <p:cNvSpPr/>
            <p:nvPr/>
          </p:nvSpPr>
          <p:spPr bwMode="auto">
            <a:xfrm>
              <a:off x="6149319" y="2594621"/>
              <a:ext cx="16161" cy="13852"/>
            </a:xfrm>
            <a:custGeom>
              <a:avLst/>
              <a:gdLst>
                <a:gd name="T0" fmla="*/ 0 w 6"/>
                <a:gd name="T1" fmla="*/ 2 h 5"/>
                <a:gd name="T2" fmla="*/ 5 w 6"/>
                <a:gd name="T3" fmla="*/ 1 h 5"/>
                <a:gd name="T4" fmla="*/ 4 w 6"/>
                <a:gd name="T5" fmla="*/ 5 h 5"/>
                <a:gd name="T6" fmla="*/ 1 w 6"/>
                <a:gd name="T7" fmla="*/ 5 h 5"/>
                <a:gd name="T8" fmla="*/ 0 w 6"/>
                <a:gd name="T9" fmla="*/ 2 h 5"/>
              </a:gdLst>
              <a:ahLst/>
              <a:cxnLst>
                <a:cxn ang="0">
                  <a:pos x="T0" y="T1"/>
                </a:cxn>
                <a:cxn ang="0">
                  <a:pos x="T2" y="T3"/>
                </a:cxn>
                <a:cxn ang="0">
                  <a:pos x="T4" y="T5"/>
                </a:cxn>
                <a:cxn ang="0">
                  <a:pos x="T6" y="T7"/>
                </a:cxn>
                <a:cxn ang="0">
                  <a:pos x="T8" y="T9"/>
                </a:cxn>
              </a:cxnLst>
              <a:rect l="0" t="0" r="r" b="b"/>
              <a:pathLst>
                <a:path w="6" h="5">
                  <a:moveTo>
                    <a:pt x="0" y="2"/>
                  </a:moveTo>
                  <a:cubicBezTo>
                    <a:pt x="0" y="0"/>
                    <a:pt x="3" y="1"/>
                    <a:pt x="5" y="1"/>
                  </a:cubicBezTo>
                  <a:cubicBezTo>
                    <a:pt x="6" y="3"/>
                    <a:pt x="4" y="3"/>
                    <a:pt x="4" y="5"/>
                  </a:cubicBezTo>
                  <a:cubicBezTo>
                    <a:pt x="3" y="5"/>
                    <a:pt x="2" y="5"/>
                    <a:pt x="1" y="5"/>
                  </a:cubicBezTo>
                  <a:cubicBezTo>
                    <a:pt x="1" y="4"/>
                    <a:pt x="1" y="3"/>
                    <a:pt x="0" y="2"/>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68" name="Freeform 57"/>
            <p:cNvSpPr/>
            <p:nvPr/>
          </p:nvSpPr>
          <p:spPr bwMode="auto">
            <a:xfrm>
              <a:off x="6576437" y="2608474"/>
              <a:ext cx="163921" cy="64645"/>
            </a:xfrm>
            <a:custGeom>
              <a:avLst/>
              <a:gdLst>
                <a:gd name="T0" fmla="*/ 59 w 60"/>
                <a:gd name="T1" fmla="*/ 17 h 24"/>
                <a:gd name="T2" fmla="*/ 46 w 60"/>
                <a:gd name="T3" fmla="*/ 21 h 24"/>
                <a:gd name="T4" fmla="*/ 43 w 60"/>
                <a:gd name="T5" fmla="*/ 14 h 24"/>
                <a:gd name="T6" fmla="*/ 26 w 60"/>
                <a:gd name="T7" fmla="*/ 11 h 24"/>
                <a:gd name="T8" fmla="*/ 25 w 60"/>
                <a:gd name="T9" fmla="*/ 6 h 24"/>
                <a:gd name="T10" fmla="*/ 10 w 60"/>
                <a:gd name="T11" fmla="*/ 6 h 24"/>
                <a:gd name="T12" fmla="*/ 0 w 60"/>
                <a:gd name="T13" fmla="*/ 9 h 24"/>
                <a:gd name="T14" fmla="*/ 6 w 60"/>
                <a:gd name="T15" fmla="*/ 2 h 24"/>
                <a:gd name="T16" fmla="*/ 19 w 60"/>
                <a:gd name="T17" fmla="*/ 0 h 24"/>
                <a:gd name="T18" fmla="*/ 23 w 60"/>
                <a:gd name="T19" fmla="*/ 3 h 24"/>
                <a:gd name="T20" fmla="*/ 28 w 60"/>
                <a:gd name="T21" fmla="*/ 5 h 24"/>
                <a:gd name="T22" fmla="*/ 40 w 60"/>
                <a:gd name="T23" fmla="*/ 6 h 24"/>
                <a:gd name="T24" fmla="*/ 44 w 60"/>
                <a:gd name="T25" fmla="*/ 14 h 24"/>
                <a:gd name="T26" fmla="*/ 49 w 60"/>
                <a:gd name="T27" fmla="*/ 15 h 24"/>
                <a:gd name="T28" fmla="*/ 59 w 60"/>
                <a:gd name="T29" fmla="*/ 17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0" h="24">
                  <a:moveTo>
                    <a:pt x="59" y="17"/>
                  </a:moveTo>
                  <a:cubicBezTo>
                    <a:pt x="60" y="24"/>
                    <a:pt x="47" y="16"/>
                    <a:pt x="46" y="21"/>
                  </a:cubicBezTo>
                  <a:cubicBezTo>
                    <a:pt x="43" y="21"/>
                    <a:pt x="45" y="15"/>
                    <a:pt x="43" y="14"/>
                  </a:cubicBezTo>
                  <a:cubicBezTo>
                    <a:pt x="38" y="12"/>
                    <a:pt x="32" y="12"/>
                    <a:pt x="26" y="11"/>
                  </a:cubicBezTo>
                  <a:cubicBezTo>
                    <a:pt x="26" y="10"/>
                    <a:pt x="25" y="8"/>
                    <a:pt x="25" y="6"/>
                  </a:cubicBezTo>
                  <a:cubicBezTo>
                    <a:pt x="19" y="7"/>
                    <a:pt x="15" y="6"/>
                    <a:pt x="10" y="6"/>
                  </a:cubicBezTo>
                  <a:cubicBezTo>
                    <a:pt x="6" y="7"/>
                    <a:pt x="4" y="11"/>
                    <a:pt x="0" y="9"/>
                  </a:cubicBezTo>
                  <a:cubicBezTo>
                    <a:pt x="0" y="5"/>
                    <a:pt x="6" y="7"/>
                    <a:pt x="6" y="2"/>
                  </a:cubicBezTo>
                  <a:cubicBezTo>
                    <a:pt x="10" y="1"/>
                    <a:pt x="17" y="4"/>
                    <a:pt x="19" y="0"/>
                  </a:cubicBezTo>
                  <a:cubicBezTo>
                    <a:pt x="25" y="2"/>
                    <a:pt x="17" y="2"/>
                    <a:pt x="23" y="3"/>
                  </a:cubicBezTo>
                  <a:cubicBezTo>
                    <a:pt x="23" y="3"/>
                    <a:pt x="28" y="5"/>
                    <a:pt x="28" y="5"/>
                  </a:cubicBezTo>
                  <a:cubicBezTo>
                    <a:pt x="29" y="6"/>
                    <a:pt x="34" y="7"/>
                    <a:pt x="40" y="6"/>
                  </a:cubicBezTo>
                  <a:cubicBezTo>
                    <a:pt x="38" y="12"/>
                    <a:pt x="47" y="7"/>
                    <a:pt x="44" y="14"/>
                  </a:cubicBezTo>
                  <a:cubicBezTo>
                    <a:pt x="46" y="12"/>
                    <a:pt x="48" y="12"/>
                    <a:pt x="49" y="15"/>
                  </a:cubicBezTo>
                  <a:cubicBezTo>
                    <a:pt x="52" y="16"/>
                    <a:pt x="58" y="13"/>
                    <a:pt x="59" y="17"/>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69" name="Freeform 58"/>
            <p:cNvSpPr/>
            <p:nvPr/>
          </p:nvSpPr>
          <p:spPr bwMode="auto">
            <a:xfrm>
              <a:off x="6770372" y="2665039"/>
              <a:ext cx="68108" cy="38095"/>
            </a:xfrm>
            <a:custGeom>
              <a:avLst/>
              <a:gdLst>
                <a:gd name="T0" fmla="*/ 1 w 25"/>
                <a:gd name="T1" fmla="*/ 0 h 14"/>
                <a:gd name="T2" fmla="*/ 13 w 25"/>
                <a:gd name="T3" fmla="*/ 2 h 14"/>
                <a:gd name="T4" fmla="*/ 19 w 25"/>
                <a:gd name="T5" fmla="*/ 3 h 14"/>
                <a:gd name="T6" fmla="*/ 25 w 25"/>
                <a:gd name="T7" fmla="*/ 6 h 14"/>
                <a:gd name="T8" fmla="*/ 4 w 25"/>
                <a:gd name="T9" fmla="*/ 9 h 14"/>
                <a:gd name="T10" fmla="*/ 7 w 25"/>
                <a:gd name="T11" fmla="*/ 8 h 14"/>
                <a:gd name="T12" fmla="*/ 1 w 25"/>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25" h="14">
                  <a:moveTo>
                    <a:pt x="1" y="0"/>
                  </a:moveTo>
                  <a:cubicBezTo>
                    <a:pt x="4" y="2"/>
                    <a:pt x="9" y="1"/>
                    <a:pt x="13" y="2"/>
                  </a:cubicBezTo>
                  <a:cubicBezTo>
                    <a:pt x="14" y="2"/>
                    <a:pt x="18" y="7"/>
                    <a:pt x="19" y="3"/>
                  </a:cubicBezTo>
                  <a:cubicBezTo>
                    <a:pt x="21" y="4"/>
                    <a:pt x="20" y="8"/>
                    <a:pt x="25" y="6"/>
                  </a:cubicBezTo>
                  <a:cubicBezTo>
                    <a:pt x="24" y="14"/>
                    <a:pt x="9" y="10"/>
                    <a:pt x="4" y="9"/>
                  </a:cubicBezTo>
                  <a:cubicBezTo>
                    <a:pt x="3" y="8"/>
                    <a:pt x="7" y="8"/>
                    <a:pt x="7" y="8"/>
                  </a:cubicBezTo>
                  <a:cubicBezTo>
                    <a:pt x="7" y="5"/>
                    <a:pt x="0" y="5"/>
                    <a:pt x="1" y="0"/>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70" name="Freeform 59"/>
            <p:cNvSpPr/>
            <p:nvPr/>
          </p:nvSpPr>
          <p:spPr bwMode="auto">
            <a:xfrm>
              <a:off x="3728365" y="2670810"/>
              <a:ext cx="32322" cy="24242"/>
            </a:xfrm>
            <a:custGeom>
              <a:avLst/>
              <a:gdLst>
                <a:gd name="T0" fmla="*/ 11 w 12"/>
                <a:gd name="T1" fmla="*/ 0 h 9"/>
                <a:gd name="T2" fmla="*/ 8 w 12"/>
                <a:gd name="T3" fmla="*/ 9 h 9"/>
                <a:gd name="T4" fmla="*/ 0 w 12"/>
                <a:gd name="T5" fmla="*/ 3 h 9"/>
                <a:gd name="T6" fmla="*/ 3 w 12"/>
                <a:gd name="T7" fmla="*/ 0 h 9"/>
                <a:gd name="T8" fmla="*/ 11 w 12"/>
                <a:gd name="T9" fmla="*/ 0 h 9"/>
              </a:gdLst>
              <a:ahLst/>
              <a:cxnLst>
                <a:cxn ang="0">
                  <a:pos x="T0" y="T1"/>
                </a:cxn>
                <a:cxn ang="0">
                  <a:pos x="T2" y="T3"/>
                </a:cxn>
                <a:cxn ang="0">
                  <a:pos x="T4" y="T5"/>
                </a:cxn>
                <a:cxn ang="0">
                  <a:pos x="T6" y="T7"/>
                </a:cxn>
                <a:cxn ang="0">
                  <a:pos x="T8" y="T9"/>
                </a:cxn>
              </a:cxnLst>
              <a:rect l="0" t="0" r="r" b="b"/>
              <a:pathLst>
                <a:path w="12" h="9">
                  <a:moveTo>
                    <a:pt x="11" y="0"/>
                  </a:moveTo>
                  <a:cubicBezTo>
                    <a:pt x="12" y="5"/>
                    <a:pt x="7" y="4"/>
                    <a:pt x="8" y="9"/>
                  </a:cubicBezTo>
                  <a:cubicBezTo>
                    <a:pt x="4" y="8"/>
                    <a:pt x="0" y="7"/>
                    <a:pt x="0" y="3"/>
                  </a:cubicBezTo>
                  <a:cubicBezTo>
                    <a:pt x="3" y="3"/>
                    <a:pt x="3" y="1"/>
                    <a:pt x="3" y="0"/>
                  </a:cubicBezTo>
                  <a:cubicBezTo>
                    <a:pt x="6" y="0"/>
                    <a:pt x="8" y="0"/>
                    <a:pt x="11" y="0"/>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71" name="Freeform 60"/>
            <p:cNvSpPr/>
            <p:nvPr/>
          </p:nvSpPr>
          <p:spPr bwMode="auto">
            <a:xfrm>
              <a:off x="6746129" y="2678891"/>
              <a:ext cx="24242" cy="19625"/>
            </a:xfrm>
            <a:custGeom>
              <a:avLst/>
              <a:gdLst>
                <a:gd name="T0" fmla="*/ 7 w 9"/>
                <a:gd name="T1" fmla="*/ 7 h 7"/>
                <a:gd name="T2" fmla="*/ 0 w 9"/>
                <a:gd name="T3" fmla="*/ 6 h 7"/>
                <a:gd name="T4" fmla="*/ 7 w 9"/>
                <a:gd name="T5" fmla="*/ 7 h 7"/>
              </a:gdLst>
              <a:ahLst/>
              <a:cxnLst>
                <a:cxn ang="0">
                  <a:pos x="T0" y="T1"/>
                </a:cxn>
                <a:cxn ang="0">
                  <a:pos x="T2" y="T3"/>
                </a:cxn>
                <a:cxn ang="0">
                  <a:pos x="T4" y="T5"/>
                </a:cxn>
              </a:cxnLst>
              <a:rect l="0" t="0" r="r" b="b"/>
              <a:pathLst>
                <a:path w="9" h="7">
                  <a:moveTo>
                    <a:pt x="7" y="7"/>
                  </a:moveTo>
                  <a:cubicBezTo>
                    <a:pt x="6" y="6"/>
                    <a:pt x="3" y="5"/>
                    <a:pt x="0" y="6"/>
                  </a:cubicBezTo>
                  <a:cubicBezTo>
                    <a:pt x="1" y="3"/>
                    <a:pt x="9" y="0"/>
                    <a:pt x="7" y="7"/>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72" name="Freeform 61"/>
            <p:cNvSpPr/>
            <p:nvPr/>
          </p:nvSpPr>
          <p:spPr bwMode="auto">
            <a:xfrm>
              <a:off x="6678022" y="2684663"/>
              <a:ext cx="30014" cy="18470"/>
            </a:xfrm>
            <a:custGeom>
              <a:avLst/>
              <a:gdLst>
                <a:gd name="T0" fmla="*/ 1 w 11"/>
                <a:gd name="T1" fmla="*/ 2 h 7"/>
                <a:gd name="T2" fmla="*/ 10 w 11"/>
                <a:gd name="T3" fmla="*/ 5 h 7"/>
                <a:gd name="T4" fmla="*/ 1 w 11"/>
                <a:gd name="T5" fmla="*/ 2 h 7"/>
              </a:gdLst>
              <a:ahLst/>
              <a:cxnLst>
                <a:cxn ang="0">
                  <a:pos x="T0" y="T1"/>
                </a:cxn>
                <a:cxn ang="0">
                  <a:pos x="T2" y="T3"/>
                </a:cxn>
                <a:cxn ang="0">
                  <a:pos x="T4" y="T5"/>
                </a:cxn>
              </a:cxnLst>
              <a:rect l="0" t="0" r="r" b="b"/>
              <a:pathLst>
                <a:path w="11" h="7">
                  <a:moveTo>
                    <a:pt x="1" y="2"/>
                  </a:moveTo>
                  <a:cubicBezTo>
                    <a:pt x="4" y="3"/>
                    <a:pt x="11" y="0"/>
                    <a:pt x="10" y="5"/>
                  </a:cubicBezTo>
                  <a:cubicBezTo>
                    <a:pt x="7" y="4"/>
                    <a:pt x="0" y="7"/>
                    <a:pt x="1" y="2"/>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73" name="Freeform 62"/>
            <p:cNvSpPr/>
            <p:nvPr/>
          </p:nvSpPr>
          <p:spPr bwMode="auto">
            <a:xfrm>
              <a:off x="3910756" y="2695052"/>
              <a:ext cx="43866" cy="76189"/>
            </a:xfrm>
            <a:custGeom>
              <a:avLst/>
              <a:gdLst>
                <a:gd name="T0" fmla="*/ 8 w 16"/>
                <a:gd name="T1" fmla="*/ 0 h 28"/>
                <a:gd name="T2" fmla="*/ 14 w 16"/>
                <a:gd name="T3" fmla="*/ 0 h 28"/>
                <a:gd name="T4" fmla="*/ 16 w 16"/>
                <a:gd name="T5" fmla="*/ 10 h 28"/>
                <a:gd name="T6" fmla="*/ 12 w 16"/>
                <a:gd name="T7" fmla="*/ 14 h 28"/>
                <a:gd name="T8" fmla="*/ 11 w 16"/>
                <a:gd name="T9" fmla="*/ 19 h 28"/>
                <a:gd name="T10" fmla="*/ 9 w 16"/>
                <a:gd name="T11" fmla="*/ 26 h 28"/>
                <a:gd name="T12" fmla="*/ 5 w 16"/>
                <a:gd name="T13" fmla="*/ 22 h 28"/>
                <a:gd name="T14" fmla="*/ 0 w 16"/>
                <a:gd name="T15" fmla="*/ 16 h 28"/>
                <a:gd name="T16" fmla="*/ 3 w 16"/>
                <a:gd name="T17" fmla="*/ 7 h 28"/>
                <a:gd name="T18" fmla="*/ 8 w 16"/>
                <a:gd name="T19"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28">
                  <a:moveTo>
                    <a:pt x="8" y="0"/>
                  </a:moveTo>
                  <a:cubicBezTo>
                    <a:pt x="10" y="0"/>
                    <a:pt x="12" y="0"/>
                    <a:pt x="14" y="0"/>
                  </a:cubicBezTo>
                  <a:cubicBezTo>
                    <a:pt x="15" y="2"/>
                    <a:pt x="15" y="7"/>
                    <a:pt x="16" y="10"/>
                  </a:cubicBezTo>
                  <a:cubicBezTo>
                    <a:pt x="14" y="10"/>
                    <a:pt x="15" y="15"/>
                    <a:pt x="12" y="14"/>
                  </a:cubicBezTo>
                  <a:cubicBezTo>
                    <a:pt x="12" y="16"/>
                    <a:pt x="12" y="19"/>
                    <a:pt x="11" y="19"/>
                  </a:cubicBezTo>
                  <a:cubicBezTo>
                    <a:pt x="10" y="21"/>
                    <a:pt x="12" y="26"/>
                    <a:pt x="9" y="26"/>
                  </a:cubicBezTo>
                  <a:cubicBezTo>
                    <a:pt x="4" y="28"/>
                    <a:pt x="8" y="22"/>
                    <a:pt x="5" y="22"/>
                  </a:cubicBezTo>
                  <a:cubicBezTo>
                    <a:pt x="3" y="22"/>
                    <a:pt x="2" y="18"/>
                    <a:pt x="0" y="16"/>
                  </a:cubicBezTo>
                  <a:cubicBezTo>
                    <a:pt x="0" y="12"/>
                    <a:pt x="5" y="13"/>
                    <a:pt x="3" y="7"/>
                  </a:cubicBezTo>
                  <a:cubicBezTo>
                    <a:pt x="7" y="11"/>
                    <a:pt x="7" y="3"/>
                    <a:pt x="8" y="0"/>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74" name="Freeform 63"/>
            <p:cNvSpPr/>
            <p:nvPr/>
          </p:nvSpPr>
          <p:spPr bwMode="auto">
            <a:xfrm>
              <a:off x="3954622" y="2760851"/>
              <a:ext cx="62336" cy="62336"/>
            </a:xfrm>
            <a:custGeom>
              <a:avLst/>
              <a:gdLst>
                <a:gd name="T0" fmla="*/ 12 w 23"/>
                <a:gd name="T1" fmla="*/ 2 h 23"/>
                <a:gd name="T2" fmla="*/ 17 w 23"/>
                <a:gd name="T3" fmla="*/ 7 h 23"/>
                <a:gd name="T4" fmla="*/ 15 w 23"/>
                <a:gd name="T5" fmla="*/ 8 h 23"/>
                <a:gd name="T6" fmla="*/ 17 w 23"/>
                <a:gd name="T7" fmla="*/ 11 h 23"/>
                <a:gd name="T8" fmla="*/ 23 w 23"/>
                <a:gd name="T9" fmla="*/ 18 h 23"/>
                <a:gd name="T10" fmla="*/ 20 w 23"/>
                <a:gd name="T11" fmla="*/ 23 h 23"/>
                <a:gd name="T12" fmla="*/ 15 w 23"/>
                <a:gd name="T13" fmla="*/ 23 h 23"/>
                <a:gd name="T14" fmla="*/ 8 w 23"/>
                <a:gd name="T15" fmla="*/ 16 h 23"/>
                <a:gd name="T16" fmla="*/ 11 w 23"/>
                <a:gd name="T17" fmla="*/ 13 h 23"/>
                <a:gd name="T18" fmla="*/ 0 w 23"/>
                <a:gd name="T19" fmla="*/ 4 h 23"/>
                <a:gd name="T20" fmla="*/ 12 w 23"/>
                <a:gd name="T21" fmla="*/ 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23">
                  <a:moveTo>
                    <a:pt x="12" y="2"/>
                  </a:moveTo>
                  <a:cubicBezTo>
                    <a:pt x="8" y="7"/>
                    <a:pt x="16" y="5"/>
                    <a:pt x="17" y="7"/>
                  </a:cubicBezTo>
                  <a:cubicBezTo>
                    <a:pt x="18" y="8"/>
                    <a:pt x="15" y="8"/>
                    <a:pt x="15" y="8"/>
                  </a:cubicBezTo>
                  <a:cubicBezTo>
                    <a:pt x="15" y="8"/>
                    <a:pt x="17" y="11"/>
                    <a:pt x="17" y="11"/>
                  </a:cubicBezTo>
                  <a:cubicBezTo>
                    <a:pt x="18" y="14"/>
                    <a:pt x="23" y="14"/>
                    <a:pt x="23" y="18"/>
                  </a:cubicBezTo>
                  <a:cubicBezTo>
                    <a:pt x="20" y="18"/>
                    <a:pt x="20" y="21"/>
                    <a:pt x="20" y="23"/>
                  </a:cubicBezTo>
                  <a:cubicBezTo>
                    <a:pt x="19" y="22"/>
                    <a:pt x="16" y="21"/>
                    <a:pt x="15" y="23"/>
                  </a:cubicBezTo>
                  <a:cubicBezTo>
                    <a:pt x="11" y="22"/>
                    <a:pt x="12" y="16"/>
                    <a:pt x="8" y="16"/>
                  </a:cubicBezTo>
                  <a:cubicBezTo>
                    <a:pt x="8" y="14"/>
                    <a:pt x="11" y="15"/>
                    <a:pt x="11" y="13"/>
                  </a:cubicBezTo>
                  <a:cubicBezTo>
                    <a:pt x="7" y="10"/>
                    <a:pt x="5" y="6"/>
                    <a:pt x="0" y="4"/>
                  </a:cubicBezTo>
                  <a:cubicBezTo>
                    <a:pt x="4" y="0"/>
                    <a:pt x="7" y="2"/>
                    <a:pt x="12" y="2"/>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75" name="Freeform 64"/>
            <p:cNvSpPr/>
            <p:nvPr/>
          </p:nvSpPr>
          <p:spPr bwMode="auto">
            <a:xfrm>
              <a:off x="3932689" y="2787402"/>
              <a:ext cx="11544" cy="9235"/>
            </a:xfrm>
            <a:custGeom>
              <a:avLst/>
              <a:gdLst>
                <a:gd name="T0" fmla="*/ 0 w 4"/>
                <a:gd name="T1" fmla="*/ 0 h 3"/>
                <a:gd name="T2" fmla="*/ 4 w 4"/>
                <a:gd name="T3" fmla="*/ 0 h 3"/>
                <a:gd name="T4" fmla="*/ 4 w 4"/>
                <a:gd name="T5" fmla="*/ 3 h 3"/>
                <a:gd name="T6" fmla="*/ 0 w 4"/>
                <a:gd name="T7" fmla="*/ 3 h 3"/>
                <a:gd name="T8" fmla="*/ 0 w 4"/>
                <a:gd name="T9" fmla="*/ 0 h 3"/>
              </a:gdLst>
              <a:ahLst/>
              <a:cxnLst>
                <a:cxn ang="0">
                  <a:pos x="T0" y="T1"/>
                </a:cxn>
                <a:cxn ang="0">
                  <a:pos x="T2" y="T3"/>
                </a:cxn>
                <a:cxn ang="0">
                  <a:pos x="T4" y="T5"/>
                </a:cxn>
                <a:cxn ang="0">
                  <a:pos x="T6" y="T7"/>
                </a:cxn>
                <a:cxn ang="0">
                  <a:pos x="T8" y="T9"/>
                </a:cxn>
              </a:cxnLst>
              <a:rect l="0" t="0" r="r" b="b"/>
              <a:pathLst>
                <a:path w="4" h="3">
                  <a:moveTo>
                    <a:pt x="0" y="0"/>
                  </a:moveTo>
                  <a:cubicBezTo>
                    <a:pt x="1" y="0"/>
                    <a:pt x="3" y="0"/>
                    <a:pt x="4" y="0"/>
                  </a:cubicBezTo>
                  <a:cubicBezTo>
                    <a:pt x="4" y="1"/>
                    <a:pt x="4" y="2"/>
                    <a:pt x="4" y="3"/>
                  </a:cubicBezTo>
                  <a:cubicBezTo>
                    <a:pt x="3" y="3"/>
                    <a:pt x="1" y="3"/>
                    <a:pt x="0" y="3"/>
                  </a:cubicBezTo>
                  <a:cubicBezTo>
                    <a:pt x="0" y="2"/>
                    <a:pt x="0" y="1"/>
                    <a:pt x="0" y="0"/>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76" name="Freeform 65"/>
            <p:cNvSpPr/>
            <p:nvPr/>
          </p:nvSpPr>
          <p:spPr bwMode="auto">
            <a:xfrm>
              <a:off x="3952313" y="2798946"/>
              <a:ext cx="32322" cy="48484"/>
            </a:xfrm>
            <a:custGeom>
              <a:avLst/>
              <a:gdLst>
                <a:gd name="T0" fmla="*/ 12 w 12"/>
                <a:gd name="T1" fmla="*/ 15 h 18"/>
                <a:gd name="T2" fmla="*/ 4 w 12"/>
                <a:gd name="T3" fmla="*/ 16 h 18"/>
                <a:gd name="T4" fmla="*/ 0 w 12"/>
                <a:gd name="T5" fmla="*/ 9 h 18"/>
                <a:gd name="T6" fmla="*/ 12 w 12"/>
                <a:gd name="T7" fmla="*/ 15 h 18"/>
              </a:gdLst>
              <a:ahLst/>
              <a:cxnLst>
                <a:cxn ang="0">
                  <a:pos x="T0" y="T1"/>
                </a:cxn>
                <a:cxn ang="0">
                  <a:pos x="T2" y="T3"/>
                </a:cxn>
                <a:cxn ang="0">
                  <a:pos x="T4" y="T5"/>
                </a:cxn>
                <a:cxn ang="0">
                  <a:pos x="T6" y="T7"/>
                </a:cxn>
              </a:cxnLst>
              <a:rect l="0" t="0" r="r" b="b"/>
              <a:pathLst>
                <a:path w="12" h="18">
                  <a:moveTo>
                    <a:pt x="12" y="15"/>
                  </a:moveTo>
                  <a:cubicBezTo>
                    <a:pt x="12" y="18"/>
                    <a:pt x="7" y="16"/>
                    <a:pt x="4" y="16"/>
                  </a:cubicBezTo>
                  <a:cubicBezTo>
                    <a:pt x="4" y="12"/>
                    <a:pt x="6" y="7"/>
                    <a:pt x="0" y="9"/>
                  </a:cubicBezTo>
                  <a:cubicBezTo>
                    <a:pt x="6" y="0"/>
                    <a:pt x="5" y="16"/>
                    <a:pt x="12" y="15"/>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77" name="Freeform 66"/>
            <p:cNvSpPr/>
            <p:nvPr/>
          </p:nvSpPr>
          <p:spPr bwMode="auto">
            <a:xfrm>
              <a:off x="3253918" y="2839348"/>
              <a:ext cx="35786" cy="60027"/>
            </a:xfrm>
            <a:custGeom>
              <a:avLst/>
              <a:gdLst>
                <a:gd name="T0" fmla="*/ 3 w 13"/>
                <a:gd name="T1" fmla="*/ 1 h 22"/>
                <a:gd name="T2" fmla="*/ 7 w 13"/>
                <a:gd name="T3" fmla="*/ 6 h 22"/>
                <a:gd name="T4" fmla="*/ 9 w 13"/>
                <a:gd name="T5" fmla="*/ 7 h 22"/>
                <a:gd name="T6" fmla="*/ 11 w 13"/>
                <a:gd name="T7" fmla="*/ 10 h 22"/>
                <a:gd name="T8" fmla="*/ 10 w 13"/>
                <a:gd name="T9" fmla="*/ 12 h 22"/>
                <a:gd name="T10" fmla="*/ 11 w 13"/>
                <a:gd name="T11" fmla="*/ 19 h 22"/>
                <a:gd name="T12" fmla="*/ 9 w 13"/>
                <a:gd name="T13" fmla="*/ 22 h 22"/>
                <a:gd name="T14" fmla="*/ 3 w 13"/>
                <a:gd name="T15" fmla="*/ 1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22">
                  <a:moveTo>
                    <a:pt x="3" y="1"/>
                  </a:moveTo>
                  <a:cubicBezTo>
                    <a:pt x="6" y="0"/>
                    <a:pt x="6" y="5"/>
                    <a:pt x="7" y="6"/>
                  </a:cubicBezTo>
                  <a:cubicBezTo>
                    <a:pt x="8" y="7"/>
                    <a:pt x="8" y="6"/>
                    <a:pt x="9" y="7"/>
                  </a:cubicBezTo>
                  <a:cubicBezTo>
                    <a:pt x="9" y="9"/>
                    <a:pt x="11" y="9"/>
                    <a:pt x="11" y="10"/>
                  </a:cubicBezTo>
                  <a:cubicBezTo>
                    <a:pt x="12" y="12"/>
                    <a:pt x="10" y="11"/>
                    <a:pt x="10" y="12"/>
                  </a:cubicBezTo>
                  <a:cubicBezTo>
                    <a:pt x="10" y="13"/>
                    <a:pt x="13" y="15"/>
                    <a:pt x="11" y="19"/>
                  </a:cubicBezTo>
                  <a:cubicBezTo>
                    <a:pt x="9" y="19"/>
                    <a:pt x="9" y="20"/>
                    <a:pt x="9" y="22"/>
                  </a:cubicBezTo>
                  <a:cubicBezTo>
                    <a:pt x="0" y="19"/>
                    <a:pt x="1" y="11"/>
                    <a:pt x="3" y="1"/>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78" name="Freeform 67"/>
            <p:cNvSpPr/>
            <p:nvPr/>
          </p:nvSpPr>
          <p:spPr bwMode="auto">
            <a:xfrm>
              <a:off x="3982327" y="2842812"/>
              <a:ext cx="42712" cy="64645"/>
            </a:xfrm>
            <a:custGeom>
              <a:avLst/>
              <a:gdLst>
                <a:gd name="T0" fmla="*/ 13 w 16"/>
                <a:gd name="T1" fmla="*/ 0 h 24"/>
                <a:gd name="T2" fmla="*/ 16 w 16"/>
                <a:gd name="T3" fmla="*/ 12 h 24"/>
                <a:gd name="T4" fmla="*/ 11 w 16"/>
                <a:gd name="T5" fmla="*/ 14 h 24"/>
                <a:gd name="T6" fmla="*/ 11 w 16"/>
                <a:gd name="T7" fmla="*/ 24 h 24"/>
                <a:gd name="T8" fmla="*/ 4 w 16"/>
                <a:gd name="T9" fmla="*/ 20 h 24"/>
                <a:gd name="T10" fmla="*/ 5 w 16"/>
                <a:gd name="T11" fmla="*/ 14 h 24"/>
                <a:gd name="T12" fmla="*/ 5 w 16"/>
                <a:gd name="T13" fmla="*/ 11 h 24"/>
                <a:gd name="T14" fmla="*/ 4 w 16"/>
                <a:gd name="T15" fmla="*/ 11 h 24"/>
                <a:gd name="T16" fmla="*/ 7 w 16"/>
                <a:gd name="T17" fmla="*/ 6 h 24"/>
                <a:gd name="T18" fmla="*/ 10 w 16"/>
                <a:gd name="T19" fmla="*/ 2 h 24"/>
                <a:gd name="T20" fmla="*/ 13 w 16"/>
                <a:gd name="T21"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24">
                  <a:moveTo>
                    <a:pt x="13" y="0"/>
                  </a:moveTo>
                  <a:cubicBezTo>
                    <a:pt x="13" y="5"/>
                    <a:pt x="12" y="11"/>
                    <a:pt x="16" y="12"/>
                  </a:cubicBezTo>
                  <a:cubicBezTo>
                    <a:pt x="15" y="14"/>
                    <a:pt x="13" y="13"/>
                    <a:pt x="11" y="14"/>
                  </a:cubicBezTo>
                  <a:cubicBezTo>
                    <a:pt x="14" y="16"/>
                    <a:pt x="10" y="19"/>
                    <a:pt x="11" y="24"/>
                  </a:cubicBezTo>
                  <a:cubicBezTo>
                    <a:pt x="7" y="24"/>
                    <a:pt x="8" y="20"/>
                    <a:pt x="4" y="20"/>
                  </a:cubicBezTo>
                  <a:cubicBezTo>
                    <a:pt x="3" y="17"/>
                    <a:pt x="5" y="16"/>
                    <a:pt x="5" y="14"/>
                  </a:cubicBezTo>
                  <a:cubicBezTo>
                    <a:pt x="5" y="12"/>
                    <a:pt x="3" y="11"/>
                    <a:pt x="5" y="11"/>
                  </a:cubicBezTo>
                  <a:cubicBezTo>
                    <a:pt x="5" y="9"/>
                    <a:pt x="4" y="10"/>
                    <a:pt x="4" y="11"/>
                  </a:cubicBezTo>
                  <a:cubicBezTo>
                    <a:pt x="0" y="10"/>
                    <a:pt x="4" y="5"/>
                    <a:pt x="7" y="6"/>
                  </a:cubicBezTo>
                  <a:cubicBezTo>
                    <a:pt x="7" y="4"/>
                    <a:pt x="9" y="3"/>
                    <a:pt x="10" y="2"/>
                  </a:cubicBezTo>
                  <a:cubicBezTo>
                    <a:pt x="11" y="1"/>
                    <a:pt x="11" y="0"/>
                    <a:pt x="13" y="0"/>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79" name="Freeform 68"/>
            <p:cNvSpPr/>
            <p:nvPr/>
          </p:nvSpPr>
          <p:spPr bwMode="auto">
            <a:xfrm>
              <a:off x="3948850" y="2856664"/>
              <a:ext cx="33477" cy="26551"/>
            </a:xfrm>
            <a:custGeom>
              <a:avLst/>
              <a:gdLst>
                <a:gd name="T0" fmla="*/ 7 w 12"/>
                <a:gd name="T1" fmla="*/ 0 h 10"/>
                <a:gd name="T2" fmla="*/ 11 w 12"/>
                <a:gd name="T3" fmla="*/ 4 h 10"/>
                <a:gd name="T4" fmla="*/ 10 w 12"/>
                <a:gd name="T5" fmla="*/ 6 h 10"/>
                <a:gd name="T6" fmla="*/ 1 w 12"/>
                <a:gd name="T7" fmla="*/ 10 h 10"/>
                <a:gd name="T8" fmla="*/ 7 w 12"/>
                <a:gd name="T9" fmla="*/ 0 h 10"/>
              </a:gdLst>
              <a:ahLst/>
              <a:cxnLst>
                <a:cxn ang="0">
                  <a:pos x="T0" y="T1"/>
                </a:cxn>
                <a:cxn ang="0">
                  <a:pos x="T2" y="T3"/>
                </a:cxn>
                <a:cxn ang="0">
                  <a:pos x="T4" y="T5"/>
                </a:cxn>
                <a:cxn ang="0">
                  <a:pos x="T6" y="T7"/>
                </a:cxn>
                <a:cxn ang="0">
                  <a:pos x="T8" y="T9"/>
                </a:cxn>
              </a:cxnLst>
              <a:rect l="0" t="0" r="r" b="b"/>
              <a:pathLst>
                <a:path w="12" h="10">
                  <a:moveTo>
                    <a:pt x="7" y="0"/>
                  </a:moveTo>
                  <a:cubicBezTo>
                    <a:pt x="10" y="0"/>
                    <a:pt x="12" y="1"/>
                    <a:pt x="11" y="4"/>
                  </a:cubicBezTo>
                  <a:cubicBezTo>
                    <a:pt x="9" y="4"/>
                    <a:pt x="8" y="6"/>
                    <a:pt x="10" y="6"/>
                  </a:cubicBezTo>
                  <a:cubicBezTo>
                    <a:pt x="9" y="7"/>
                    <a:pt x="4" y="9"/>
                    <a:pt x="1" y="10"/>
                  </a:cubicBezTo>
                  <a:cubicBezTo>
                    <a:pt x="0" y="4"/>
                    <a:pt x="7" y="6"/>
                    <a:pt x="7" y="0"/>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80" name="Freeform 69"/>
            <p:cNvSpPr/>
            <p:nvPr/>
          </p:nvSpPr>
          <p:spPr bwMode="auto">
            <a:xfrm>
              <a:off x="4042354" y="2959403"/>
              <a:ext cx="18470" cy="41557"/>
            </a:xfrm>
            <a:custGeom>
              <a:avLst/>
              <a:gdLst>
                <a:gd name="T0" fmla="*/ 1 w 7"/>
                <a:gd name="T1" fmla="*/ 0 h 15"/>
                <a:gd name="T2" fmla="*/ 7 w 7"/>
                <a:gd name="T3" fmla="*/ 5 h 15"/>
                <a:gd name="T4" fmla="*/ 0 w 7"/>
                <a:gd name="T5" fmla="*/ 14 h 15"/>
                <a:gd name="T6" fmla="*/ 3 w 7"/>
                <a:gd name="T7" fmla="*/ 12 h 15"/>
                <a:gd name="T8" fmla="*/ 1 w 7"/>
                <a:gd name="T9" fmla="*/ 0 h 15"/>
              </a:gdLst>
              <a:ahLst/>
              <a:cxnLst>
                <a:cxn ang="0">
                  <a:pos x="T0" y="T1"/>
                </a:cxn>
                <a:cxn ang="0">
                  <a:pos x="T2" y="T3"/>
                </a:cxn>
                <a:cxn ang="0">
                  <a:pos x="T4" y="T5"/>
                </a:cxn>
                <a:cxn ang="0">
                  <a:pos x="T6" y="T7"/>
                </a:cxn>
                <a:cxn ang="0">
                  <a:pos x="T8" y="T9"/>
                </a:cxn>
              </a:cxnLst>
              <a:rect l="0" t="0" r="r" b="b"/>
              <a:pathLst>
                <a:path w="7" h="15">
                  <a:moveTo>
                    <a:pt x="1" y="0"/>
                  </a:moveTo>
                  <a:cubicBezTo>
                    <a:pt x="5" y="0"/>
                    <a:pt x="2" y="6"/>
                    <a:pt x="7" y="5"/>
                  </a:cubicBezTo>
                  <a:cubicBezTo>
                    <a:pt x="6" y="9"/>
                    <a:pt x="6" y="15"/>
                    <a:pt x="0" y="14"/>
                  </a:cubicBezTo>
                  <a:cubicBezTo>
                    <a:pt x="0" y="12"/>
                    <a:pt x="1" y="13"/>
                    <a:pt x="3" y="12"/>
                  </a:cubicBezTo>
                  <a:cubicBezTo>
                    <a:pt x="0" y="7"/>
                    <a:pt x="0" y="8"/>
                    <a:pt x="1" y="0"/>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81" name="Freeform 70"/>
            <p:cNvSpPr/>
            <p:nvPr/>
          </p:nvSpPr>
          <p:spPr bwMode="auto">
            <a:xfrm>
              <a:off x="3916528" y="2970947"/>
              <a:ext cx="81961" cy="26551"/>
            </a:xfrm>
            <a:custGeom>
              <a:avLst/>
              <a:gdLst>
                <a:gd name="T0" fmla="*/ 29 w 30"/>
                <a:gd name="T1" fmla="*/ 4 h 10"/>
                <a:gd name="T2" fmla="*/ 20 w 30"/>
                <a:gd name="T3" fmla="*/ 8 h 10"/>
                <a:gd name="T4" fmla="*/ 0 w 30"/>
                <a:gd name="T5" fmla="*/ 10 h 10"/>
                <a:gd name="T6" fmla="*/ 25 w 30"/>
                <a:gd name="T7" fmla="*/ 2 h 10"/>
                <a:gd name="T8" fmla="*/ 29 w 30"/>
                <a:gd name="T9" fmla="*/ 4 h 10"/>
              </a:gdLst>
              <a:ahLst/>
              <a:cxnLst>
                <a:cxn ang="0">
                  <a:pos x="T0" y="T1"/>
                </a:cxn>
                <a:cxn ang="0">
                  <a:pos x="T2" y="T3"/>
                </a:cxn>
                <a:cxn ang="0">
                  <a:pos x="T4" y="T5"/>
                </a:cxn>
                <a:cxn ang="0">
                  <a:pos x="T6" y="T7"/>
                </a:cxn>
                <a:cxn ang="0">
                  <a:pos x="T8" y="T9"/>
                </a:cxn>
              </a:cxnLst>
              <a:rect l="0" t="0" r="r" b="b"/>
              <a:pathLst>
                <a:path w="30" h="10">
                  <a:moveTo>
                    <a:pt x="29" y="4"/>
                  </a:moveTo>
                  <a:cubicBezTo>
                    <a:pt x="30" y="8"/>
                    <a:pt x="24" y="8"/>
                    <a:pt x="20" y="8"/>
                  </a:cubicBezTo>
                  <a:cubicBezTo>
                    <a:pt x="14" y="9"/>
                    <a:pt x="5" y="7"/>
                    <a:pt x="0" y="10"/>
                  </a:cubicBezTo>
                  <a:cubicBezTo>
                    <a:pt x="1" y="0"/>
                    <a:pt x="21" y="10"/>
                    <a:pt x="25" y="2"/>
                  </a:cubicBezTo>
                  <a:cubicBezTo>
                    <a:pt x="26" y="3"/>
                    <a:pt x="27" y="4"/>
                    <a:pt x="29" y="4"/>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82" name="Freeform 71"/>
            <p:cNvSpPr/>
            <p:nvPr/>
          </p:nvSpPr>
          <p:spPr bwMode="auto">
            <a:xfrm>
              <a:off x="4093147" y="3003269"/>
              <a:ext cx="51947" cy="32322"/>
            </a:xfrm>
            <a:custGeom>
              <a:avLst/>
              <a:gdLst>
                <a:gd name="T0" fmla="*/ 19 w 19"/>
                <a:gd name="T1" fmla="*/ 8 h 12"/>
                <a:gd name="T2" fmla="*/ 16 w 19"/>
                <a:gd name="T3" fmla="*/ 11 h 12"/>
                <a:gd name="T4" fmla="*/ 7 w 19"/>
                <a:gd name="T5" fmla="*/ 11 h 12"/>
                <a:gd name="T6" fmla="*/ 6 w 19"/>
                <a:gd name="T7" fmla="*/ 10 h 12"/>
                <a:gd name="T8" fmla="*/ 0 w 19"/>
                <a:gd name="T9" fmla="*/ 5 h 12"/>
                <a:gd name="T10" fmla="*/ 7 w 19"/>
                <a:gd name="T11" fmla="*/ 2 h 12"/>
                <a:gd name="T12" fmla="*/ 12 w 19"/>
                <a:gd name="T13" fmla="*/ 1 h 12"/>
                <a:gd name="T14" fmla="*/ 12 w 19"/>
                <a:gd name="T15" fmla="*/ 2 h 12"/>
                <a:gd name="T16" fmla="*/ 13 w 19"/>
                <a:gd name="T17" fmla="*/ 1 h 12"/>
                <a:gd name="T18" fmla="*/ 19 w 19"/>
                <a:gd name="T19"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12">
                  <a:moveTo>
                    <a:pt x="19" y="8"/>
                  </a:moveTo>
                  <a:cubicBezTo>
                    <a:pt x="18" y="9"/>
                    <a:pt x="17" y="9"/>
                    <a:pt x="16" y="11"/>
                  </a:cubicBezTo>
                  <a:cubicBezTo>
                    <a:pt x="13" y="9"/>
                    <a:pt x="10" y="12"/>
                    <a:pt x="7" y="11"/>
                  </a:cubicBezTo>
                  <a:cubicBezTo>
                    <a:pt x="7" y="11"/>
                    <a:pt x="7" y="10"/>
                    <a:pt x="6" y="10"/>
                  </a:cubicBezTo>
                  <a:cubicBezTo>
                    <a:pt x="4" y="9"/>
                    <a:pt x="2" y="6"/>
                    <a:pt x="0" y="5"/>
                  </a:cubicBezTo>
                  <a:cubicBezTo>
                    <a:pt x="1" y="3"/>
                    <a:pt x="5" y="4"/>
                    <a:pt x="7" y="2"/>
                  </a:cubicBezTo>
                  <a:cubicBezTo>
                    <a:pt x="8" y="2"/>
                    <a:pt x="11" y="0"/>
                    <a:pt x="12" y="1"/>
                  </a:cubicBezTo>
                  <a:cubicBezTo>
                    <a:pt x="12" y="1"/>
                    <a:pt x="12" y="2"/>
                    <a:pt x="12" y="2"/>
                  </a:cubicBezTo>
                  <a:cubicBezTo>
                    <a:pt x="13" y="2"/>
                    <a:pt x="14" y="1"/>
                    <a:pt x="13" y="1"/>
                  </a:cubicBezTo>
                  <a:cubicBezTo>
                    <a:pt x="16" y="2"/>
                    <a:pt x="19" y="4"/>
                    <a:pt x="19" y="8"/>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83" name="Freeform 72"/>
            <p:cNvSpPr/>
            <p:nvPr/>
          </p:nvSpPr>
          <p:spPr bwMode="auto">
            <a:xfrm>
              <a:off x="4120851" y="3022894"/>
              <a:ext cx="294365" cy="154686"/>
            </a:xfrm>
            <a:custGeom>
              <a:avLst/>
              <a:gdLst>
                <a:gd name="T0" fmla="*/ 36 w 108"/>
                <a:gd name="T1" fmla="*/ 28 h 57"/>
                <a:gd name="T2" fmla="*/ 30 w 108"/>
                <a:gd name="T3" fmla="*/ 25 h 57"/>
                <a:gd name="T4" fmla="*/ 27 w 108"/>
                <a:gd name="T5" fmla="*/ 19 h 57"/>
                <a:gd name="T6" fmla="*/ 11 w 108"/>
                <a:gd name="T7" fmla="*/ 14 h 57"/>
                <a:gd name="T8" fmla="*/ 2 w 108"/>
                <a:gd name="T9" fmla="*/ 14 h 57"/>
                <a:gd name="T10" fmla="*/ 0 w 108"/>
                <a:gd name="T11" fmla="*/ 8 h 57"/>
                <a:gd name="T12" fmla="*/ 5 w 108"/>
                <a:gd name="T13" fmla="*/ 8 h 57"/>
                <a:gd name="T14" fmla="*/ 9 w 108"/>
                <a:gd name="T15" fmla="*/ 7 h 57"/>
                <a:gd name="T16" fmla="*/ 17 w 108"/>
                <a:gd name="T17" fmla="*/ 10 h 57"/>
                <a:gd name="T18" fmla="*/ 22 w 108"/>
                <a:gd name="T19" fmla="*/ 6 h 57"/>
                <a:gd name="T20" fmla="*/ 34 w 108"/>
                <a:gd name="T21" fmla="*/ 1 h 57"/>
                <a:gd name="T22" fmla="*/ 37 w 108"/>
                <a:gd name="T23" fmla="*/ 4 h 57"/>
                <a:gd name="T24" fmla="*/ 49 w 108"/>
                <a:gd name="T25" fmla="*/ 8 h 57"/>
                <a:gd name="T26" fmla="*/ 52 w 108"/>
                <a:gd name="T27" fmla="*/ 7 h 57"/>
                <a:gd name="T28" fmla="*/ 55 w 108"/>
                <a:gd name="T29" fmla="*/ 10 h 57"/>
                <a:gd name="T30" fmla="*/ 63 w 108"/>
                <a:gd name="T31" fmla="*/ 10 h 57"/>
                <a:gd name="T32" fmla="*/ 68 w 108"/>
                <a:gd name="T33" fmla="*/ 13 h 57"/>
                <a:gd name="T34" fmla="*/ 68 w 108"/>
                <a:gd name="T35" fmla="*/ 17 h 57"/>
                <a:gd name="T36" fmla="*/ 71 w 108"/>
                <a:gd name="T37" fmla="*/ 16 h 57"/>
                <a:gd name="T38" fmla="*/ 73 w 108"/>
                <a:gd name="T39" fmla="*/ 20 h 57"/>
                <a:gd name="T40" fmla="*/ 80 w 108"/>
                <a:gd name="T41" fmla="*/ 25 h 57"/>
                <a:gd name="T42" fmla="*/ 92 w 108"/>
                <a:gd name="T43" fmla="*/ 29 h 57"/>
                <a:gd name="T44" fmla="*/ 91 w 108"/>
                <a:gd name="T45" fmla="*/ 34 h 57"/>
                <a:gd name="T46" fmla="*/ 95 w 108"/>
                <a:gd name="T47" fmla="*/ 37 h 57"/>
                <a:gd name="T48" fmla="*/ 95 w 108"/>
                <a:gd name="T49" fmla="*/ 40 h 57"/>
                <a:gd name="T50" fmla="*/ 101 w 108"/>
                <a:gd name="T51" fmla="*/ 46 h 57"/>
                <a:gd name="T52" fmla="*/ 108 w 108"/>
                <a:gd name="T53" fmla="*/ 53 h 57"/>
                <a:gd name="T54" fmla="*/ 98 w 108"/>
                <a:gd name="T55" fmla="*/ 53 h 57"/>
                <a:gd name="T56" fmla="*/ 89 w 108"/>
                <a:gd name="T57" fmla="*/ 47 h 57"/>
                <a:gd name="T58" fmla="*/ 86 w 108"/>
                <a:gd name="T59" fmla="*/ 44 h 57"/>
                <a:gd name="T60" fmla="*/ 85 w 108"/>
                <a:gd name="T61" fmla="*/ 43 h 57"/>
                <a:gd name="T62" fmla="*/ 80 w 108"/>
                <a:gd name="T63" fmla="*/ 38 h 57"/>
                <a:gd name="T64" fmla="*/ 68 w 108"/>
                <a:gd name="T65" fmla="*/ 37 h 57"/>
                <a:gd name="T66" fmla="*/ 63 w 108"/>
                <a:gd name="T67" fmla="*/ 50 h 57"/>
                <a:gd name="T68" fmla="*/ 54 w 108"/>
                <a:gd name="T69" fmla="*/ 47 h 57"/>
                <a:gd name="T70" fmla="*/ 49 w 108"/>
                <a:gd name="T71" fmla="*/ 46 h 57"/>
                <a:gd name="T72" fmla="*/ 43 w 108"/>
                <a:gd name="T73" fmla="*/ 38 h 57"/>
                <a:gd name="T74" fmla="*/ 37 w 108"/>
                <a:gd name="T75" fmla="*/ 44 h 57"/>
                <a:gd name="T76" fmla="*/ 33 w 108"/>
                <a:gd name="T77" fmla="*/ 41 h 57"/>
                <a:gd name="T78" fmla="*/ 37 w 108"/>
                <a:gd name="T79" fmla="*/ 37 h 57"/>
                <a:gd name="T80" fmla="*/ 40 w 108"/>
                <a:gd name="T81" fmla="*/ 31 h 57"/>
                <a:gd name="T82" fmla="*/ 39 w 108"/>
                <a:gd name="T83" fmla="*/ 34 h 57"/>
                <a:gd name="T84" fmla="*/ 36 w 108"/>
                <a:gd name="T85" fmla="*/ 2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8" h="57">
                  <a:moveTo>
                    <a:pt x="36" y="28"/>
                  </a:moveTo>
                  <a:cubicBezTo>
                    <a:pt x="33" y="28"/>
                    <a:pt x="34" y="24"/>
                    <a:pt x="30" y="25"/>
                  </a:cubicBezTo>
                  <a:cubicBezTo>
                    <a:pt x="29" y="23"/>
                    <a:pt x="28" y="21"/>
                    <a:pt x="27" y="19"/>
                  </a:cubicBezTo>
                  <a:cubicBezTo>
                    <a:pt x="21" y="18"/>
                    <a:pt x="14" y="18"/>
                    <a:pt x="11" y="14"/>
                  </a:cubicBezTo>
                  <a:cubicBezTo>
                    <a:pt x="6" y="16"/>
                    <a:pt x="7" y="15"/>
                    <a:pt x="2" y="14"/>
                  </a:cubicBezTo>
                  <a:cubicBezTo>
                    <a:pt x="2" y="12"/>
                    <a:pt x="2" y="9"/>
                    <a:pt x="0" y="8"/>
                  </a:cubicBezTo>
                  <a:cubicBezTo>
                    <a:pt x="1" y="6"/>
                    <a:pt x="3" y="9"/>
                    <a:pt x="5" y="8"/>
                  </a:cubicBezTo>
                  <a:cubicBezTo>
                    <a:pt x="7" y="8"/>
                    <a:pt x="8" y="7"/>
                    <a:pt x="9" y="7"/>
                  </a:cubicBezTo>
                  <a:cubicBezTo>
                    <a:pt x="12" y="7"/>
                    <a:pt x="14" y="10"/>
                    <a:pt x="17" y="10"/>
                  </a:cubicBezTo>
                  <a:cubicBezTo>
                    <a:pt x="20" y="12"/>
                    <a:pt x="21" y="7"/>
                    <a:pt x="22" y="6"/>
                  </a:cubicBezTo>
                  <a:cubicBezTo>
                    <a:pt x="26" y="3"/>
                    <a:pt x="31" y="4"/>
                    <a:pt x="34" y="1"/>
                  </a:cubicBezTo>
                  <a:cubicBezTo>
                    <a:pt x="37" y="0"/>
                    <a:pt x="36" y="3"/>
                    <a:pt x="37" y="4"/>
                  </a:cubicBezTo>
                  <a:cubicBezTo>
                    <a:pt x="40" y="6"/>
                    <a:pt x="49" y="3"/>
                    <a:pt x="49" y="8"/>
                  </a:cubicBezTo>
                  <a:cubicBezTo>
                    <a:pt x="51" y="10"/>
                    <a:pt x="52" y="7"/>
                    <a:pt x="52" y="7"/>
                  </a:cubicBezTo>
                  <a:cubicBezTo>
                    <a:pt x="54" y="7"/>
                    <a:pt x="54" y="10"/>
                    <a:pt x="55" y="10"/>
                  </a:cubicBezTo>
                  <a:cubicBezTo>
                    <a:pt x="57" y="11"/>
                    <a:pt x="60" y="9"/>
                    <a:pt x="63" y="10"/>
                  </a:cubicBezTo>
                  <a:cubicBezTo>
                    <a:pt x="63" y="10"/>
                    <a:pt x="64" y="15"/>
                    <a:pt x="68" y="13"/>
                  </a:cubicBezTo>
                  <a:cubicBezTo>
                    <a:pt x="70" y="15"/>
                    <a:pt x="69" y="15"/>
                    <a:pt x="68" y="17"/>
                  </a:cubicBezTo>
                  <a:cubicBezTo>
                    <a:pt x="70" y="18"/>
                    <a:pt x="71" y="17"/>
                    <a:pt x="71" y="16"/>
                  </a:cubicBezTo>
                  <a:cubicBezTo>
                    <a:pt x="73" y="16"/>
                    <a:pt x="73" y="19"/>
                    <a:pt x="73" y="20"/>
                  </a:cubicBezTo>
                  <a:cubicBezTo>
                    <a:pt x="74" y="23"/>
                    <a:pt x="78" y="23"/>
                    <a:pt x="80" y="25"/>
                  </a:cubicBezTo>
                  <a:cubicBezTo>
                    <a:pt x="82" y="26"/>
                    <a:pt x="87" y="29"/>
                    <a:pt x="92" y="29"/>
                  </a:cubicBezTo>
                  <a:cubicBezTo>
                    <a:pt x="93" y="32"/>
                    <a:pt x="91" y="32"/>
                    <a:pt x="91" y="34"/>
                  </a:cubicBezTo>
                  <a:cubicBezTo>
                    <a:pt x="91" y="35"/>
                    <a:pt x="94" y="35"/>
                    <a:pt x="95" y="37"/>
                  </a:cubicBezTo>
                  <a:cubicBezTo>
                    <a:pt x="96" y="37"/>
                    <a:pt x="95" y="39"/>
                    <a:pt x="95" y="40"/>
                  </a:cubicBezTo>
                  <a:cubicBezTo>
                    <a:pt x="97" y="41"/>
                    <a:pt x="99" y="43"/>
                    <a:pt x="101" y="46"/>
                  </a:cubicBezTo>
                  <a:cubicBezTo>
                    <a:pt x="103" y="48"/>
                    <a:pt x="105" y="52"/>
                    <a:pt x="108" y="53"/>
                  </a:cubicBezTo>
                  <a:cubicBezTo>
                    <a:pt x="106" y="57"/>
                    <a:pt x="100" y="53"/>
                    <a:pt x="98" y="53"/>
                  </a:cubicBezTo>
                  <a:cubicBezTo>
                    <a:pt x="95" y="52"/>
                    <a:pt x="93" y="51"/>
                    <a:pt x="89" y="47"/>
                  </a:cubicBezTo>
                  <a:cubicBezTo>
                    <a:pt x="88" y="46"/>
                    <a:pt x="87" y="45"/>
                    <a:pt x="86" y="44"/>
                  </a:cubicBezTo>
                  <a:cubicBezTo>
                    <a:pt x="85" y="43"/>
                    <a:pt x="85" y="44"/>
                    <a:pt x="85" y="43"/>
                  </a:cubicBezTo>
                  <a:cubicBezTo>
                    <a:pt x="85" y="42"/>
                    <a:pt x="81" y="38"/>
                    <a:pt x="80" y="38"/>
                  </a:cubicBezTo>
                  <a:cubicBezTo>
                    <a:pt x="77" y="37"/>
                    <a:pt x="72" y="39"/>
                    <a:pt x="68" y="37"/>
                  </a:cubicBezTo>
                  <a:cubicBezTo>
                    <a:pt x="65" y="40"/>
                    <a:pt x="64" y="45"/>
                    <a:pt x="63" y="50"/>
                  </a:cubicBezTo>
                  <a:cubicBezTo>
                    <a:pt x="62" y="48"/>
                    <a:pt x="56" y="49"/>
                    <a:pt x="54" y="47"/>
                  </a:cubicBezTo>
                  <a:cubicBezTo>
                    <a:pt x="52" y="46"/>
                    <a:pt x="55" y="43"/>
                    <a:pt x="49" y="46"/>
                  </a:cubicBezTo>
                  <a:cubicBezTo>
                    <a:pt x="52" y="38"/>
                    <a:pt x="42" y="44"/>
                    <a:pt x="43" y="38"/>
                  </a:cubicBezTo>
                  <a:cubicBezTo>
                    <a:pt x="40" y="39"/>
                    <a:pt x="36" y="39"/>
                    <a:pt x="37" y="44"/>
                  </a:cubicBezTo>
                  <a:cubicBezTo>
                    <a:pt x="36" y="43"/>
                    <a:pt x="36" y="41"/>
                    <a:pt x="33" y="41"/>
                  </a:cubicBezTo>
                  <a:cubicBezTo>
                    <a:pt x="33" y="39"/>
                    <a:pt x="36" y="38"/>
                    <a:pt x="37" y="37"/>
                  </a:cubicBezTo>
                  <a:cubicBezTo>
                    <a:pt x="39" y="35"/>
                    <a:pt x="41" y="35"/>
                    <a:pt x="40" y="31"/>
                  </a:cubicBezTo>
                  <a:cubicBezTo>
                    <a:pt x="39" y="30"/>
                    <a:pt x="39" y="34"/>
                    <a:pt x="39" y="34"/>
                  </a:cubicBezTo>
                  <a:cubicBezTo>
                    <a:pt x="36" y="33"/>
                    <a:pt x="37" y="24"/>
                    <a:pt x="36" y="28"/>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84" name="Freeform 73"/>
            <p:cNvSpPr/>
            <p:nvPr/>
          </p:nvSpPr>
          <p:spPr bwMode="auto">
            <a:xfrm>
              <a:off x="4052744" y="3039055"/>
              <a:ext cx="30014" cy="26551"/>
            </a:xfrm>
            <a:custGeom>
              <a:avLst/>
              <a:gdLst>
                <a:gd name="T0" fmla="*/ 10 w 11"/>
                <a:gd name="T1" fmla="*/ 4 h 10"/>
                <a:gd name="T2" fmla="*/ 0 w 11"/>
                <a:gd name="T3" fmla="*/ 5 h 10"/>
                <a:gd name="T4" fmla="*/ 10 w 11"/>
                <a:gd name="T5" fmla="*/ 4 h 10"/>
              </a:gdLst>
              <a:ahLst/>
              <a:cxnLst>
                <a:cxn ang="0">
                  <a:pos x="T0" y="T1"/>
                </a:cxn>
                <a:cxn ang="0">
                  <a:pos x="T2" y="T3"/>
                </a:cxn>
                <a:cxn ang="0">
                  <a:pos x="T4" y="T5"/>
                </a:cxn>
              </a:cxnLst>
              <a:rect l="0" t="0" r="r" b="b"/>
              <a:pathLst>
                <a:path w="11" h="10">
                  <a:moveTo>
                    <a:pt x="10" y="4"/>
                  </a:moveTo>
                  <a:cubicBezTo>
                    <a:pt x="11" y="10"/>
                    <a:pt x="3" y="5"/>
                    <a:pt x="0" y="5"/>
                  </a:cubicBezTo>
                  <a:cubicBezTo>
                    <a:pt x="2" y="4"/>
                    <a:pt x="9" y="0"/>
                    <a:pt x="10" y="4"/>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85" name="Freeform 74"/>
            <p:cNvSpPr/>
            <p:nvPr/>
          </p:nvSpPr>
          <p:spPr bwMode="auto">
            <a:xfrm>
              <a:off x="4014649" y="3047135"/>
              <a:ext cx="19625" cy="10390"/>
            </a:xfrm>
            <a:custGeom>
              <a:avLst/>
              <a:gdLst>
                <a:gd name="T0" fmla="*/ 1 w 7"/>
                <a:gd name="T1" fmla="*/ 2 h 4"/>
                <a:gd name="T2" fmla="*/ 5 w 7"/>
                <a:gd name="T3" fmla="*/ 4 h 4"/>
                <a:gd name="T4" fmla="*/ 2 w 7"/>
                <a:gd name="T5" fmla="*/ 4 h 4"/>
                <a:gd name="T6" fmla="*/ 1 w 7"/>
                <a:gd name="T7" fmla="*/ 2 h 4"/>
              </a:gdLst>
              <a:ahLst/>
              <a:cxnLst>
                <a:cxn ang="0">
                  <a:pos x="T0" y="T1"/>
                </a:cxn>
                <a:cxn ang="0">
                  <a:pos x="T2" y="T3"/>
                </a:cxn>
                <a:cxn ang="0">
                  <a:pos x="T4" y="T5"/>
                </a:cxn>
                <a:cxn ang="0">
                  <a:pos x="T6" y="T7"/>
                </a:cxn>
              </a:cxnLst>
              <a:rect l="0" t="0" r="r" b="b"/>
              <a:pathLst>
                <a:path w="7" h="4">
                  <a:moveTo>
                    <a:pt x="1" y="2"/>
                  </a:moveTo>
                  <a:cubicBezTo>
                    <a:pt x="0" y="0"/>
                    <a:pt x="7" y="0"/>
                    <a:pt x="5" y="4"/>
                  </a:cubicBezTo>
                  <a:cubicBezTo>
                    <a:pt x="4" y="4"/>
                    <a:pt x="3" y="4"/>
                    <a:pt x="2" y="4"/>
                  </a:cubicBezTo>
                  <a:cubicBezTo>
                    <a:pt x="3" y="3"/>
                    <a:pt x="2" y="3"/>
                    <a:pt x="1" y="2"/>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86" name="Freeform 75"/>
            <p:cNvSpPr/>
            <p:nvPr/>
          </p:nvSpPr>
          <p:spPr bwMode="auto">
            <a:xfrm>
              <a:off x="4390975" y="3069069"/>
              <a:ext cx="60027" cy="43866"/>
            </a:xfrm>
            <a:custGeom>
              <a:avLst/>
              <a:gdLst>
                <a:gd name="T0" fmla="*/ 17 w 22"/>
                <a:gd name="T1" fmla="*/ 0 h 16"/>
                <a:gd name="T2" fmla="*/ 21 w 22"/>
                <a:gd name="T3" fmla="*/ 0 h 16"/>
                <a:gd name="T4" fmla="*/ 21 w 22"/>
                <a:gd name="T5" fmla="*/ 5 h 16"/>
                <a:gd name="T6" fmla="*/ 18 w 22"/>
                <a:gd name="T7" fmla="*/ 6 h 16"/>
                <a:gd name="T8" fmla="*/ 18 w 22"/>
                <a:gd name="T9" fmla="*/ 11 h 16"/>
                <a:gd name="T10" fmla="*/ 15 w 22"/>
                <a:gd name="T11" fmla="*/ 12 h 16"/>
                <a:gd name="T12" fmla="*/ 2 w 22"/>
                <a:gd name="T13" fmla="*/ 8 h 16"/>
                <a:gd name="T14" fmla="*/ 17 w 22"/>
                <a:gd name="T15" fmla="*/ 0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6">
                  <a:moveTo>
                    <a:pt x="17" y="0"/>
                  </a:moveTo>
                  <a:cubicBezTo>
                    <a:pt x="18" y="0"/>
                    <a:pt x="20" y="0"/>
                    <a:pt x="21" y="0"/>
                  </a:cubicBezTo>
                  <a:cubicBezTo>
                    <a:pt x="21" y="2"/>
                    <a:pt x="22" y="4"/>
                    <a:pt x="21" y="5"/>
                  </a:cubicBezTo>
                  <a:cubicBezTo>
                    <a:pt x="21" y="6"/>
                    <a:pt x="19" y="6"/>
                    <a:pt x="18" y="6"/>
                  </a:cubicBezTo>
                  <a:cubicBezTo>
                    <a:pt x="18" y="7"/>
                    <a:pt x="21" y="9"/>
                    <a:pt x="18" y="11"/>
                  </a:cubicBezTo>
                  <a:cubicBezTo>
                    <a:pt x="16" y="9"/>
                    <a:pt x="15" y="9"/>
                    <a:pt x="15" y="12"/>
                  </a:cubicBezTo>
                  <a:cubicBezTo>
                    <a:pt x="11" y="11"/>
                    <a:pt x="0" y="16"/>
                    <a:pt x="2" y="8"/>
                  </a:cubicBezTo>
                  <a:cubicBezTo>
                    <a:pt x="10" y="11"/>
                    <a:pt x="15" y="7"/>
                    <a:pt x="17" y="0"/>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87" name="Freeform 76"/>
            <p:cNvSpPr/>
            <p:nvPr/>
          </p:nvSpPr>
          <p:spPr bwMode="auto">
            <a:xfrm>
              <a:off x="3866889" y="3134868"/>
              <a:ext cx="33477" cy="12698"/>
            </a:xfrm>
            <a:custGeom>
              <a:avLst/>
              <a:gdLst>
                <a:gd name="T0" fmla="*/ 12 w 12"/>
                <a:gd name="T1" fmla="*/ 0 h 5"/>
                <a:gd name="T2" fmla="*/ 0 w 12"/>
                <a:gd name="T3" fmla="*/ 5 h 5"/>
                <a:gd name="T4" fmla="*/ 12 w 12"/>
                <a:gd name="T5" fmla="*/ 0 h 5"/>
              </a:gdLst>
              <a:ahLst/>
              <a:cxnLst>
                <a:cxn ang="0">
                  <a:pos x="T0" y="T1"/>
                </a:cxn>
                <a:cxn ang="0">
                  <a:pos x="T2" y="T3"/>
                </a:cxn>
                <a:cxn ang="0">
                  <a:pos x="T4" y="T5"/>
                </a:cxn>
              </a:cxnLst>
              <a:rect l="0" t="0" r="r" b="b"/>
              <a:pathLst>
                <a:path w="12" h="5">
                  <a:moveTo>
                    <a:pt x="12" y="0"/>
                  </a:moveTo>
                  <a:cubicBezTo>
                    <a:pt x="9" y="3"/>
                    <a:pt x="6" y="5"/>
                    <a:pt x="0" y="5"/>
                  </a:cubicBezTo>
                  <a:cubicBezTo>
                    <a:pt x="0" y="0"/>
                    <a:pt x="7" y="0"/>
                    <a:pt x="12" y="0"/>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88" name="Freeform 77"/>
            <p:cNvSpPr/>
            <p:nvPr/>
          </p:nvSpPr>
          <p:spPr bwMode="auto">
            <a:xfrm>
              <a:off x="3916528" y="3134868"/>
              <a:ext cx="32322" cy="8081"/>
            </a:xfrm>
            <a:custGeom>
              <a:avLst/>
              <a:gdLst>
                <a:gd name="T0" fmla="*/ 12 w 12"/>
                <a:gd name="T1" fmla="*/ 0 h 3"/>
                <a:gd name="T2" fmla="*/ 0 w 12"/>
                <a:gd name="T3" fmla="*/ 3 h 3"/>
                <a:gd name="T4" fmla="*/ 12 w 12"/>
                <a:gd name="T5" fmla="*/ 0 h 3"/>
              </a:gdLst>
              <a:ahLst/>
              <a:cxnLst>
                <a:cxn ang="0">
                  <a:pos x="T0" y="T1"/>
                </a:cxn>
                <a:cxn ang="0">
                  <a:pos x="T2" y="T3"/>
                </a:cxn>
                <a:cxn ang="0">
                  <a:pos x="T4" y="T5"/>
                </a:cxn>
              </a:cxnLst>
              <a:rect l="0" t="0" r="r" b="b"/>
              <a:pathLst>
                <a:path w="12" h="3">
                  <a:moveTo>
                    <a:pt x="12" y="0"/>
                  </a:moveTo>
                  <a:cubicBezTo>
                    <a:pt x="10" y="3"/>
                    <a:pt x="5" y="3"/>
                    <a:pt x="0" y="3"/>
                  </a:cubicBezTo>
                  <a:cubicBezTo>
                    <a:pt x="1" y="0"/>
                    <a:pt x="6" y="0"/>
                    <a:pt x="12" y="0"/>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89" name="Freeform 78"/>
            <p:cNvSpPr/>
            <p:nvPr/>
          </p:nvSpPr>
          <p:spPr bwMode="auto">
            <a:xfrm>
              <a:off x="3976555" y="3131405"/>
              <a:ext cx="54256" cy="38095"/>
            </a:xfrm>
            <a:custGeom>
              <a:avLst/>
              <a:gdLst>
                <a:gd name="T0" fmla="*/ 19 w 20"/>
                <a:gd name="T1" fmla="*/ 1 h 14"/>
                <a:gd name="T2" fmla="*/ 18 w 20"/>
                <a:gd name="T3" fmla="*/ 7 h 14"/>
                <a:gd name="T4" fmla="*/ 15 w 20"/>
                <a:gd name="T5" fmla="*/ 7 h 14"/>
                <a:gd name="T6" fmla="*/ 1 w 20"/>
                <a:gd name="T7" fmla="*/ 13 h 14"/>
                <a:gd name="T8" fmla="*/ 6 w 20"/>
                <a:gd name="T9" fmla="*/ 9 h 14"/>
                <a:gd name="T10" fmla="*/ 9 w 20"/>
                <a:gd name="T11" fmla="*/ 6 h 14"/>
                <a:gd name="T12" fmla="*/ 12 w 20"/>
                <a:gd name="T13" fmla="*/ 3 h 14"/>
                <a:gd name="T14" fmla="*/ 19 w 20"/>
                <a:gd name="T15" fmla="*/ 1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14">
                  <a:moveTo>
                    <a:pt x="19" y="1"/>
                  </a:moveTo>
                  <a:cubicBezTo>
                    <a:pt x="20" y="4"/>
                    <a:pt x="19" y="6"/>
                    <a:pt x="18" y="7"/>
                  </a:cubicBezTo>
                  <a:cubicBezTo>
                    <a:pt x="17" y="7"/>
                    <a:pt x="15" y="6"/>
                    <a:pt x="15" y="7"/>
                  </a:cubicBezTo>
                  <a:cubicBezTo>
                    <a:pt x="13" y="9"/>
                    <a:pt x="8" y="14"/>
                    <a:pt x="1" y="13"/>
                  </a:cubicBezTo>
                  <a:cubicBezTo>
                    <a:pt x="0" y="10"/>
                    <a:pt x="4" y="10"/>
                    <a:pt x="6" y="9"/>
                  </a:cubicBezTo>
                  <a:cubicBezTo>
                    <a:pt x="7" y="8"/>
                    <a:pt x="8" y="6"/>
                    <a:pt x="9" y="6"/>
                  </a:cubicBezTo>
                  <a:cubicBezTo>
                    <a:pt x="10" y="5"/>
                    <a:pt x="12" y="4"/>
                    <a:pt x="12" y="3"/>
                  </a:cubicBezTo>
                  <a:cubicBezTo>
                    <a:pt x="16" y="4"/>
                    <a:pt x="16" y="0"/>
                    <a:pt x="19" y="1"/>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90" name="Freeform 79"/>
            <p:cNvSpPr/>
            <p:nvPr/>
          </p:nvSpPr>
          <p:spPr bwMode="auto">
            <a:xfrm>
              <a:off x="4797314" y="3595463"/>
              <a:ext cx="27705" cy="40403"/>
            </a:xfrm>
            <a:custGeom>
              <a:avLst/>
              <a:gdLst>
                <a:gd name="T0" fmla="*/ 1 w 10"/>
                <a:gd name="T1" fmla="*/ 0 h 15"/>
                <a:gd name="T2" fmla="*/ 3 w 10"/>
                <a:gd name="T3" fmla="*/ 3 h 15"/>
                <a:gd name="T4" fmla="*/ 7 w 10"/>
                <a:gd name="T5" fmla="*/ 7 h 15"/>
                <a:gd name="T6" fmla="*/ 9 w 10"/>
                <a:gd name="T7" fmla="*/ 15 h 15"/>
                <a:gd name="T8" fmla="*/ 4 w 10"/>
                <a:gd name="T9" fmla="*/ 15 h 15"/>
                <a:gd name="T10" fmla="*/ 0 w 10"/>
                <a:gd name="T11" fmla="*/ 3 h 15"/>
                <a:gd name="T12" fmla="*/ 1 w 10"/>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0" h="15">
                  <a:moveTo>
                    <a:pt x="1" y="0"/>
                  </a:moveTo>
                  <a:cubicBezTo>
                    <a:pt x="3" y="0"/>
                    <a:pt x="2" y="2"/>
                    <a:pt x="3" y="3"/>
                  </a:cubicBezTo>
                  <a:cubicBezTo>
                    <a:pt x="1" y="5"/>
                    <a:pt x="9" y="5"/>
                    <a:pt x="7" y="7"/>
                  </a:cubicBezTo>
                  <a:cubicBezTo>
                    <a:pt x="5" y="10"/>
                    <a:pt x="10" y="8"/>
                    <a:pt x="9" y="15"/>
                  </a:cubicBezTo>
                  <a:cubicBezTo>
                    <a:pt x="6" y="15"/>
                    <a:pt x="5" y="12"/>
                    <a:pt x="4" y="15"/>
                  </a:cubicBezTo>
                  <a:cubicBezTo>
                    <a:pt x="2" y="13"/>
                    <a:pt x="1" y="7"/>
                    <a:pt x="0" y="3"/>
                  </a:cubicBezTo>
                  <a:cubicBezTo>
                    <a:pt x="1" y="3"/>
                    <a:pt x="1" y="1"/>
                    <a:pt x="1" y="0"/>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91" name="Freeform 80"/>
            <p:cNvSpPr/>
            <p:nvPr/>
          </p:nvSpPr>
          <p:spPr bwMode="auto">
            <a:xfrm>
              <a:off x="4805395" y="3631248"/>
              <a:ext cx="62336" cy="90041"/>
            </a:xfrm>
            <a:custGeom>
              <a:avLst/>
              <a:gdLst>
                <a:gd name="T0" fmla="*/ 7 w 23"/>
                <a:gd name="T1" fmla="*/ 0 h 33"/>
                <a:gd name="T2" fmla="*/ 9 w 23"/>
                <a:gd name="T3" fmla="*/ 2 h 33"/>
                <a:gd name="T4" fmla="*/ 12 w 23"/>
                <a:gd name="T5" fmla="*/ 2 h 33"/>
                <a:gd name="T6" fmla="*/ 23 w 23"/>
                <a:gd name="T7" fmla="*/ 8 h 33"/>
                <a:gd name="T8" fmla="*/ 23 w 23"/>
                <a:gd name="T9" fmla="*/ 15 h 33"/>
                <a:gd name="T10" fmla="*/ 19 w 23"/>
                <a:gd name="T11" fmla="*/ 15 h 33"/>
                <a:gd name="T12" fmla="*/ 17 w 23"/>
                <a:gd name="T13" fmla="*/ 18 h 33"/>
                <a:gd name="T14" fmla="*/ 16 w 23"/>
                <a:gd name="T15" fmla="*/ 27 h 33"/>
                <a:gd name="T16" fmla="*/ 15 w 23"/>
                <a:gd name="T17" fmla="*/ 30 h 33"/>
                <a:gd name="T18" fmla="*/ 7 w 23"/>
                <a:gd name="T19" fmla="*/ 31 h 33"/>
                <a:gd name="T20" fmla="*/ 6 w 23"/>
                <a:gd name="T21" fmla="*/ 27 h 33"/>
                <a:gd name="T22" fmla="*/ 9 w 23"/>
                <a:gd name="T23" fmla="*/ 24 h 33"/>
                <a:gd name="T24" fmla="*/ 0 w 23"/>
                <a:gd name="T25" fmla="*/ 20 h 33"/>
                <a:gd name="T26" fmla="*/ 6 w 23"/>
                <a:gd name="T27" fmla="*/ 14 h 33"/>
                <a:gd name="T28" fmla="*/ 7 w 23"/>
                <a:gd name="T29"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 h="33">
                  <a:moveTo>
                    <a:pt x="7" y="0"/>
                  </a:moveTo>
                  <a:cubicBezTo>
                    <a:pt x="8" y="0"/>
                    <a:pt x="9" y="1"/>
                    <a:pt x="9" y="2"/>
                  </a:cubicBezTo>
                  <a:cubicBezTo>
                    <a:pt x="8" y="5"/>
                    <a:pt x="12" y="2"/>
                    <a:pt x="12" y="2"/>
                  </a:cubicBezTo>
                  <a:cubicBezTo>
                    <a:pt x="16" y="4"/>
                    <a:pt x="15" y="10"/>
                    <a:pt x="23" y="8"/>
                  </a:cubicBezTo>
                  <a:cubicBezTo>
                    <a:pt x="23" y="10"/>
                    <a:pt x="23" y="13"/>
                    <a:pt x="23" y="15"/>
                  </a:cubicBezTo>
                  <a:cubicBezTo>
                    <a:pt x="22" y="15"/>
                    <a:pt x="20" y="15"/>
                    <a:pt x="19" y="15"/>
                  </a:cubicBezTo>
                  <a:cubicBezTo>
                    <a:pt x="19" y="17"/>
                    <a:pt x="19" y="18"/>
                    <a:pt x="17" y="18"/>
                  </a:cubicBezTo>
                  <a:cubicBezTo>
                    <a:pt x="21" y="22"/>
                    <a:pt x="16" y="23"/>
                    <a:pt x="16" y="27"/>
                  </a:cubicBezTo>
                  <a:cubicBezTo>
                    <a:pt x="16" y="28"/>
                    <a:pt x="11" y="29"/>
                    <a:pt x="15" y="30"/>
                  </a:cubicBezTo>
                  <a:cubicBezTo>
                    <a:pt x="15" y="33"/>
                    <a:pt x="9" y="31"/>
                    <a:pt x="7" y="31"/>
                  </a:cubicBezTo>
                  <a:cubicBezTo>
                    <a:pt x="8" y="29"/>
                    <a:pt x="6" y="29"/>
                    <a:pt x="6" y="27"/>
                  </a:cubicBezTo>
                  <a:cubicBezTo>
                    <a:pt x="5" y="25"/>
                    <a:pt x="7" y="24"/>
                    <a:pt x="9" y="24"/>
                  </a:cubicBezTo>
                  <a:cubicBezTo>
                    <a:pt x="6" y="22"/>
                    <a:pt x="5" y="18"/>
                    <a:pt x="0" y="20"/>
                  </a:cubicBezTo>
                  <a:cubicBezTo>
                    <a:pt x="0" y="15"/>
                    <a:pt x="4" y="16"/>
                    <a:pt x="6" y="14"/>
                  </a:cubicBezTo>
                  <a:cubicBezTo>
                    <a:pt x="6" y="6"/>
                    <a:pt x="6" y="6"/>
                    <a:pt x="7" y="0"/>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92" name="Freeform 81"/>
            <p:cNvSpPr/>
            <p:nvPr/>
          </p:nvSpPr>
          <p:spPr bwMode="auto">
            <a:xfrm>
              <a:off x="4330947" y="3703974"/>
              <a:ext cx="57719" cy="60027"/>
            </a:xfrm>
            <a:custGeom>
              <a:avLst/>
              <a:gdLst>
                <a:gd name="T0" fmla="*/ 20 w 21"/>
                <a:gd name="T1" fmla="*/ 2 h 22"/>
                <a:gd name="T2" fmla="*/ 20 w 21"/>
                <a:gd name="T3" fmla="*/ 10 h 22"/>
                <a:gd name="T4" fmla="*/ 18 w 21"/>
                <a:gd name="T5" fmla="*/ 7 h 22"/>
                <a:gd name="T6" fmla="*/ 17 w 21"/>
                <a:gd name="T7" fmla="*/ 9 h 22"/>
                <a:gd name="T8" fmla="*/ 17 w 21"/>
                <a:gd name="T9" fmla="*/ 16 h 22"/>
                <a:gd name="T10" fmla="*/ 14 w 21"/>
                <a:gd name="T11" fmla="*/ 16 h 22"/>
                <a:gd name="T12" fmla="*/ 14 w 21"/>
                <a:gd name="T13" fmla="*/ 19 h 22"/>
                <a:gd name="T14" fmla="*/ 9 w 21"/>
                <a:gd name="T15" fmla="*/ 22 h 22"/>
                <a:gd name="T16" fmla="*/ 6 w 21"/>
                <a:gd name="T17" fmla="*/ 18 h 22"/>
                <a:gd name="T18" fmla="*/ 3 w 21"/>
                <a:gd name="T19" fmla="*/ 15 h 22"/>
                <a:gd name="T20" fmla="*/ 0 w 21"/>
                <a:gd name="T21" fmla="*/ 6 h 22"/>
                <a:gd name="T22" fmla="*/ 12 w 21"/>
                <a:gd name="T23" fmla="*/ 3 h 22"/>
                <a:gd name="T24" fmla="*/ 20 w 21"/>
                <a:gd name="T25" fmla="*/ 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22">
                  <a:moveTo>
                    <a:pt x="20" y="2"/>
                  </a:moveTo>
                  <a:cubicBezTo>
                    <a:pt x="19" y="4"/>
                    <a:pt x="21" y="7"/>
                    <a:pt x="20" y="10"/>
                  </a:cubicBezTo>
                  <a:cubicBezTo>
                    <a:pt x="19" y="11"/>
                    <a:pt x="18" y="8"/>
                    <a:pt x="18" y="7"/>
                  </a:cubicBezTo>
                  <a:cubicBezTo>
                    <a:pt x="18" y="8"/>
                    <a:pt x="17" y="8"/>
                    <a:pt x="17" y="9"/>
                  </a:cubicBezTo>
                  <a:cubicBezTo>
                    <a:pt x="16" y="11"/>
                    <a:pt x="18" y="14"/>
                    <a:pt x="17" y="16"/>
                  </a:cubicBezTo>
                  <a:cubicBezTo>
                    <a:pt x="16" y="17"/>
                    <a:pt x="14" y="16"/>
                    <a:pt x="14" y="16"/>
                  </a:cubicBezTo>
                  <a:cubicBezTo>
                    <a:pt x="13" y="17"/>
                    <a:pt x="14" y="19"/>
                    <a:pt x="14" y="19"/>
                  </a:cubicBezTo>
                  <a:cubicBezTo>
                    <a:pt x="12" y="21"/>
                    <a:pt x="9" y="19"/>
                    <a:pt x="9" y="22"/>
                  </a:cubicBezTo>
                  <a:cubicBezTo>
                    <a:pt x="8" y="21"/>
                    <a:pt x="7" y="19"/>
                    <a:pt x="6" y="18"/>
                  </a:cubicBezTo>
                  <a:cubicBezTo>
                    <a:pt x="6" y="17"/>
                    <a:pt x="4" y="16"/>
                    <a:pt x="3" y="15"/>
                  </a:cubicBezTo>
                  <a:cubicBezTo>
                    <a:pt x="2" y="12"/>
                    <a:pt x="4" y="8"/>
                    <a:pt x="0" y="6"/>
                  </a:cubicBezTo>
                  <a:cubicBezTo>
                    <a:pt x="2" y="4"/>
                    <a:pt x="7" y="4"/>
                    <a:pt x="12" y="3"/>
                  </a:cubicBezTo>
                  <a:cubicBezTo>
                    <a:pt x="15" y="2"/>
                    <a:pt x="17" y="0"/>
                    <a:pt x="20" y="2"/>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93" name="Freeform 82"/>
            <p:cNvSpPr/>
            <p:nvPr/>
          </p:nvSpPr>
          <p:spPr bwMode="auto">
            <a:xfrm>
              <a:off x="6773834" y="1123951"/>
              <a:ext cx="991607" cy="742262"/>
            </a:xfrm>
            <a:custGeom>
              <a:avLst/>
              <a:gdLst>
                <a:gd name="T0" fmla="*/ 258 w 364"/>
                <a:gd name="T1" fmla="*/ 30 h 272"/>
                <a:gd name="T2" fmla="*/ 273 w 364"/>
                <a:gd name="T3" fmla="*/ 32 h 272"/>
                <a:gd name="T4" fmla="*/ 294 w 364"/>
                <a:gd name="T5" fmla="*/ 27 h 272"/>
                <a:gd name="T6" fmla="*/ 306 w 364"/>
                <a:gd name="T7" fmla="*/ 29 h 272"/>
                <a:gd name="T8" fmla="*/ 304 w 364"/>
                <a:gd name="T9" fmla="*/ 33 h 272"/>
                <a:gd name="T10" fmla="*/ 343 w 364"/>
                <a:gd name="T11" fmla="*/ 26 h 272"/>
                <a:gd name="T12" fmla="*/ 363 w 364"/>
                <a:gd name="T13" fmla="*/ 30 h 272"/>
                <a:gd name="T14" fmla="*/ 337 w 364"/>
                <a:gd name="T15" fmla="*/ 43 h 272"/>
                <a:gd name="T16" fmla="*/ 329 w 364"/>
                <a:gd name="T17" fmla="*/ 54 h 272"/>
                <a:gd name="T18" fmla="*/ 316 w 364"/>
                <a:gd name="T19" fmla="*/ 69 h 272"/>
                <a:gd name="T20" fmla="*/ 319 w 364"/>
                <a:gd name="T21" fmla="*/ 82 h 272"/>
                <a:gd name="T22" fmla="*/ 310 w 364"/>
                <a:gd name="T23" fmla="*/ 95 h 272"/>
                <a:gd name="T24" fmla="*/ 320 w 364"/>
                <a:gd name="T25" fmla="*/ 113 h 272"/>
                <a:gd name="T26" fmla="*/ 311 w 364"/>
                <a:gd name="T27" fmla="*/ 126 h 272"/>
                <a:gd name="T28" fmla="*/ 301 w 364"/>
                <a:gd name="T29" fmla="*/ 138 h 272"/>
                <a:gd name="T30" fmla="*/ 316 w 364"/>
                <a:gd name="T31" fmla="*/ 165 h 272"/>
                <a:gd name="T32" fmla="*/ 292 w 364"/>
                <a:gd name="T33" fmla="*/ 162 h 272"/>
                <a:gd name="T34" fmla="*/ 291 w 364"/>
                <a:gd name="T35" fmla="*/ 171 h 272"/>
                <a:gd name="T36" fmla="*/ 280 w 364"/>
                <a:gd name="T37" fmla="*/ 186 h 272"/>
                <a:gd name="T38" fmla="*/ 257 w 364"/>
                <a:gd name="T39" fmla="*/ 192 h 272"/>
                <a:gd name="T40" fmla="*/ 245 w 364"/>
                <a:gd name="T41" fmla="*/ 199 h 272"/>
                <a:gd name="T42" fmla="*/ 237 w 364"/>
                <a:gd name="T43" fmla="*/ 208 h 272"/>
                <a:gd name="T44" fmla="*/ 205 w 364"/>
                <a:gd name="T45" fmla="*/ 217 h 272"/>
                <a:gd name="T46" fmla="*/ 196 w 364"/>
                <a:gd name="T47" fmla="*/ 230 h 272"/>
                <a:gd name="T48" fmla="*/ 187 w 364"/>
                <a:gd name="T49" fmla="*/ 242 h 272"/>
                <a:gd name="T50" fmla="*/ 184 w 364"/>
                <a:gd name="T51" fmla="*/ 254 h 272"/>
                <a:gd name="T52" fmla="*/ 165 w 364"/>
                <a:gd name="T53" fmla="*/ 266 h 272"/>
                <a:gd name="T54" fmla="*/ 144 w 364"/>
                <a:gd name="T55" fmla="*/ 255 h 272"/>
                <a:gd name="T56" fmla="*/ 132 w 364"/>
                <a:gd name="T57" fmla="*/ 241 h 272"/>
                <a:gd name="T58" fmla="*/ 125 w 364"/>
                <a:gd name="T59" fmla="*/ 230 h 272"/>
                <a:gd name="T60" fmla="*/ 119 w 364"/>
                <a:gd name="T61" fmla="*/ 208 h 272"/>
                <a:gd name="T62" fmla="*/ 122 w 364"/>
                <a:gd name="T63" fmla="*/ 201 h 272"/>
                <a:gd name="T64" fmla="*/ 132 w 364"/>
                <a:gd name="T65" fmla="*/ 189 h 272"/>
                <a:gd name="T66" fmla="*/ 126 w 364"/>
                <a:gd name="T67" fmla="*/ 174 h 272"/>
                <a:gd name="T68" fmla="*/ 129 w 364"/>
                <a:gd name="T69" fmla="*/ 162 h 272"/>
                <a:gd name="T70" fmla="*/ 114 w 364"/>
                <a:gd name="T71" fmla="*/ 158 h 272"/>
                <a:gd name="T72" fmla="*/ 104 w 364"/>
                <a:gd name="T73" fmla="*/ 138 h 272"/>
                <a:gd name="T74" fmla="*/ 94 w 364"/>
                <a:gd name="T75" fmla="*/ 118 h 272"/>
                <a:gd name="T76" fmla="*/ 67 w 364"/>
                <a:gd name="T77" fmla="*/ 104 h 272"/>
                <a:gd name="T78" fmla="*/ 30 w 364"/>
                <a:gd name="T79" fmla="*/ 106 h 272"/>
                <a:gd name="T80" fmla="*/ 30 w 364"/>
                <a:gd name="T81" fmla="*/ 97 h 272"/>
                <a:gd name="T82" fmla="*/ 15 w 364"/>
                <a:gd name="T83" fmla="*/ 84 h 272"/>
                <a:gd name="T84" fmla="*/ 22 w 364"/>
                <a:gd name="T85" fmla="*/ 70 h 272"/>
                <a:gd name="T86" fmla="*/ 40 w 364"/>
                <a:gd name="T87" fmla="*/ 63 h 272"/>
                <a:gd name="T88" fmla="*/ 43 w 364"/>
                <a:gd name="T89" fmla="*/ 54 h 272"/>
                <a:gd name="T90" fmla="*/ 39 w 364"/>
                <a:gd name="T91" fmla="*/ 48 h 272"/>
                <a:gd name="T92" fmla="*/ 52 w 364"/>
                <a:gd name="T93" fmla="*/ 43 h 272"/>
                <a:gd name="T94" fmla="*/ 67 w 364"/>
                <a:gd name="T95" fmla="*/ 29 h 272"/>
                <a:gd name="T96" fmla="*/ 111 w 364"/>
                <a:gd name="T97" fmla="*/ 23 h 272"/>
                <a:gd name="T98" fmla="*/ 132 w 364"/>
                <a:gd name="T99" fmla="*/ 29 h 272"/>
                <a:gd name="T100" fmla="*/ 151 w 364"/>
                <a:gd name="T101" fmla="*/ 18 h 272"/>
                <a:gd name="T102" fmla="*/ 169 w 364"/>
                <a:gd name="T103" fmla="*/ 20 h 272"/>
                <a:gd name="T104" fmla="*/ 175 w 364"/>
                <a:gd name="T105" fmla="*/ 9 h 272"/>
                <a:gd name="T106" fmla="*/ 209 w 364"/>
                <a:gd name="T107" fmla="*/ 2 h 272"/>
                <a:gd name="T108" fmla="*/ 257 w 364"/>
                <a:gd name="T109" fmla="*/ 1 h 272"/>
                <a:gd name="T110" fmla="*/ 292 w 364"/>
                <a:gd name="T111" fmla="*/ 12 h 272"/>
                <a:gd name="T112" fmla="*/ 304 w 364"/>
                <a:gd name="T113" fmla="*/ 21 h 272"/>
                <a:gd name="T114" fmla="*/ 254 w 364"/>
                <a:gd name="T115" fmla="*/ 23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64" h="272">
                  <a:moveTo>
                    <a:pt x="246" y="27"/>
                  </a:moveTo>
                  <a:cubicBezTo>
                    <a:pt x="247" y="29"/>
                    <a:pt x="249" y="28"/>
                    <a:pt x="249" y="30"/>
                  </a:cubicBezTo>
                  <a:cubicBezTo>
                    <a:pt x="251" y="32"/>
                    <a:pt x="253" y="29"/>
                    <a:pt x="254" y="29"/>
                  </a:cubicBezTo>
                  <a:cubicBezTo>
                    <a:pt x="256" y="29"/>
                    <a:pt x="256" y="30"/>
                    <a:pt x="258" y="30"/>
                  </a:cubicBezTo>
                  <a:cubicBezTo>
                    <a:pt x="259" y="30"/>
                    <a:pt x="260" y="29"/>
                    <a:pt x="261" y="29"/>
                  </a:cubicBezTo>
                  <a:cubicBezTo>
                    <a:pt x="263" y="28"/>
                    <a:pt x="264" y="29"/>
                    <a:pt x="266" y="29"/>
                  </a:cubicBezTo>
                  <a:cubicBezTo>
                    <a:pt x="271" y="28"/>
                    <a:pt x="278" y="25"/>
                    <a:pt x="282" y="27"/>
                  </a:cubicBezTo>
                  <a:cubicBezTo>
                    <a:pt x="281" y="30"/>
                    <a:pt x="274" y="28"/>
                    <a:pt x="273" y="32"/>
                  </a:cubicBezTo>
                  <a:cubicBezTo>
                    <a:pt x="273" y="35"/>
                    <a:pt x="276" y="32"/>
                    <a:pt x="276" y="32"/>
                  </a:cubicBezTo>
                  <a:cubicBezTo>
                    <a:pt x="279" y="32"/>
                    <a:pt x="279" y="34"/>
                    <a:pt x="283" y="32"/>
                  </a:cubicBezTo>
                  <a:cubicBezTo>
                    <a:pt x="284" y="31"/>
                    <a:pt x="285" y="31"/>
                    <a:pt x="286" y="30"/>
                  </a:cubicBezTo>
                  <a:cubicBezTo>
                    <a:pt x="287" y="30"/>
                    <a:pt x="294" y="27"/>
                    <a:pt x="294" y="27"/>
                  </a:cubicBezTo>
                  <a:cubicBezTo>
                    <a:pt x="297" y="31"/>
                    <a:pt x="292" y="26"/>
                    <a:pt x="295" y="26"/>
                  </a:cubicBezTo>
                  <a:cubicBezTo>
                    <a:pt x="296" y="26"/>
                    <a:pt x="299" y="26"/>
                    <a:pt x="300" y="26"/>
                  </a:cubicBezTo>
                  <a:cubicBezTo>
                    <a:pt x="300" y="25"/>
                    <a:pt x="303" y="23"/>
                    <a:pt x="307" y="24"/>
                  </a:cubicBezTo>
                  <a:cubicBezTo>
                    <a:pt x="307" y="26"/>
                    <a:pt x="307" y="28"/>
                    <a:pt x="306" y="29"/>
                  </a:cubicBezTo>
                  <a:cubicBezTo>
                    <a:pt x="305" y="30"/>
                    <a:pt x="303" y="31"/>
                    <a:pt x="303" y="32"/>
                  </a:cubicBezTo>
                  <a:cubicBezTo>
                    <a:pt x="301" y="33"/>
                    <a:pt x="300" y="37"/>
                    <a:pt x="297" y="36"/>
                  </a:cubicBezTo>
                  <a:cubicBezTo>
                    <a:pt x="298" y="41"/>
                    <a:pt x="300" y="35"/>
                    <a:pt x="303" y="36"/>
                  </a:cubicBezTo>
                  <a:cubicBezTo>
                    <a:pt x="304" y="37"/>
                    <a:pt x="303" y="34"/>
                    <a:pt x="304" y="33"/>
                  </a:cubicBezTo>
                  <a:cubicBezTo>
                    <a:pt x="306" y="32"/>
                    <a:pt x="311" y="34"/>
                    <a:pt x="311" y="30"/>
                  </a:cubicBezTo>
                  <a:cubicBezTo>
                    <a:pt x="315" y="35"/>
                    <a:pt x="324" y="28"/>
                    <a:pt x="326" y="32"/>
                  </a:cubicBezTo>
                  <a:cubicBezTo>
                    <a:pt x="328" y="30"/>
                    <a:pt x="329" y="29"/>
                    <a:pt x="331" y="27"/>
                  </a:cubicBezTo>
                  <a:cubicBezTo>
                    <a:pt x="336" y="29"/>
                    <a:pt x="338" y="26"/>
                    <a:pt x="343" y="26"/>
                  </a:cubicBezTo>
                  <a:cubicBezTo>
                    <a:pt x="342" y="26"/>
                    <a:pt x="344" y="27"/>
                    <a:pt x="344" y="27"/>
                  </a:cubicBezTo>
                  <a:cubicBezTo>
                    <a:pt x="345" y="27"/>
                    <a:pt x="351" y="26"/>
                    <a:pt x="352" y="27"/>
                  </a:cubicBezTo>
                  <a:cubicBezTo>
                    <a:pt x="353" y="29"/>
                    <a:pt x="352" y="27"/>
                    <a:pt x="354" y="27"/>
                  </a:cubicBezTo>
                  <a:cubicBezTo>
                    <a:pt x="357" y="28"/>
                    <a:pt x="360" y="31"/>
                    <a:pt x="363" y="30"/>
                  </a:cubicBezTo>
                  <a:cubicBezTo>
                    <a:pt x="364" y="33"/>
                    <a:pt x="362" y="32"/>
                    <a:pt x="360" y="33"/>
                  </a:cubicBezTo>
                  <a:cubicBezTo>
                    <a:pt x="360" y="34"/>
                    <a:pt x="358" y="36"/>
                    <a:pt x="357" y="36"/>
                  </a:cubicBezTo>
                  <a:cubicBezTo>
                    <a:pt x="354" y="38"/>
                    <a:pt x="348" y="37"/>
                    <a:pt x="347" y="42"/>
                  </a:cubicBezTo>
                  <a:cubicBezTo>
                    <a:pt x="343" y="42"/>
                    <a:pt x="339" y="41"/>
                    <a:pt x="337" y="43"/>
                  </a:cubicBezTo>
                  <a:cubicBezTo>
                    <a:pt x="339" y="46"/>
                    <a:pt x="341" y="47"/>
                    <a:pt x="335" y="46"/>
                  </a:cubicBezTo>
                  <a:cubicBezTo>
                    <a:pt x="335" y="48"/>
                    <a:pt x="338" y="48"/>
                    <a:pt x="340" y="48"/>
                  </a:cubicBezTo>
                  <a:cubicBezTo>
                    <a:pt x="337" y="52"/>
                    <a:pt x="330" y="51"/>
                    <a:pt x="329" y="57"/>
                  </a:cubicBezTo>
                  <a:cubicBezTo>
                    <a:pt x="327" y="57"/>
                    <a:pt x="330" y="54"/>
                    <a:pt x="329" y="54"/>
                  </a:cubicBezTo>
                  <a:cubicBezTo>
                    <a:pt x="328" y="53"/>
                    <a:pt x="325" y="56"/>
                    <a:pt x="322" y="57"/>
                  </a:cubicBezTo>
                  <a:cubicBezTo>
                    <a:pt x="322" y="58"/>
                    <a:pt x="324" y="58"/>
                    <a:pt x="325" y="58"/>
                  </a:cubicBezTo>
                  <a:cubicBezTo>
                    <a:pt x="321" y="61"/>
                    <a:pt x="323" y="61"/>
                    <a:pt x="322" y="66"/>
                  </a:cubicBezTo>
                  <a:cubicBezTo>
                    <a:pt x="322" y="67"/>
                    <a:pt x="317" y="68"/>
                    <a:pt x="316" y="69"/>
                  </a:cubicBezTo>
                  <a:cubicBezTo>
                    <a:pt x="315" y="69"/>
                    <a:pt x="317" y="72"/>
                    <a:pt x="316" y="73"/>
                  </a:cubicBezTo>
                  <a:cubicBezTo>
                    <a:pt x="315" y="74"/>
                    <a:pt x="312" y="74"/>
                    <a:pt x="310" y="75"/>
                  </a:cubicBezTo>
                  <a:cubicBezTo>
                    <a:pt x="311" y="77"/>
                    <a:pt x="313" y="77"/>
                    <a:pt x="313" y="79"/>
                  </a:cubicBezTo>
                  <a:cubicBezTo>
                    <a:pt x="314" y="82"/>
                    <a:pt x="317" y="81"/>
                    <a:pt x="319" y="82"/>
                  </a:cubicBezTo>
                  <a:cubicBezTo>
                    <a:pt x="319" y="82"/>
                    <a:pt x="318" y="85"/>
                    <a:pt x="319" y="85"/>
                  </a:cubicBezTo>
                  <a:cubicBezTo>
                    <a:pt x="320" y="86"/>
                    <a:pt x="322" y="85"/>
                    <a:pt x="323" y="86"/>
                  </a:cubicBezTo>
                  <a:cubicBezTo>
                    <a:pt x="323" y="89"/>
                    <a:pt x="325" y="90"/>
                    <a:pt x="325" y="92"/>
                  </a:cubicBezTo>
                  <a:cubicBezTo>
                    <a:pt x="320" y="94"/>
                    <a:pt x="316" y="93"/>
                    <a:pt x="310" y="95"/>
                  </a:cubicBezTo>
                  <a:cubicBezTo>
                    <a:pt x="314" y="99"/>
                    <a:pt x="317" y="103"/>
                    <a:pt x="325" y="103"/>
                  </a:cubicBezTo>
                  <a:cubicBezTo>
                    <a:pt x="324" y="105"/>
                    <a:pt x="326" y="106"/>
                    <a:pt x="328" y="106"/>
                  </a:cubicBezTo>
                  <a:cubicBezTo>
                    <a:pt x="329" y="109"/>
                    <a:pt x="325" y="108"/>
                    <a:pt x="325" y="110"/>
                  </a:cubicBezTo>
                  <a:cubicBezTo>
                    <a:pt x="325" y="112"/>
                    <a:pt x="323" y="113"/>
                    <a:pt x="320" y="113"/>
                  </a:cubicBezTo>
                  <a:cubicBezTo>
                    <a:pt x="319" y="119"/>
                    <a:pt x="326" y="115"/>
                    <a:pt x="325" y="121"/>
                  </a:cubicBezTo>
                  <a:cubicBezTo>
                    <a:pt x="322" y="120"/>
                    <a:pt x="322" y="122"/>
                    <a:pt x="323" y="122"/>
                  </a:cubicBezTo>
                  <a:cubicBezTo>
                    <a:pt x="322" y="126"/>
                    <a:pt x="319" y="121"/>
                    <a:pt x="316" y="122"/>
                  </a:cubicBezTo>
                  <a:cubicBezTo>
                    <a:pt x="313" y="122"/>
                    <a:pt x="315" y="127"/>
                    <a:pt x="311" y="126"/>
                  </a:cubicBezTo>
                  <a:cubicBezTo>
                    <a:pt x="311" y="129"/>
                    <a:pt x="313" y="130"/>
                    <a:pt x="314" y="131"/>
                  </a:cubicBezTo>
                  <a:cubicBezTo>
                    <a:pt x="314" y="133"/>
                    <a:pt x="311" y="132"/>
                    <a:pt x="309" y="132"/>
                  </a:cubicBezTo>
                  <a:cubicBezTo>
                    <a:pt x="304" y="133"/>
                    <a:pt x="301" y="136"/>
                    <a:pt x="297" y="137"/>
                  </a:cubicBezTo>
                  <a:cubicBezTo>
                    <a:pt x="297" y="139"/>
                    <a:pt x="300" y="138"/>
                    <a:pt x="301" y="138"/>
                  </a:cubicBezTo>
                  <a:cubicBezTo>
                    <a:pt x="303" y="139"/>
                    <a:pt x="303" y="144"/>
                    <a:pt x="307" y="143"/>
                  </a:cubicBezTo>
                  <a:cubicBezTo>
                    <a:pt x="308" y="146"/>
                    <a:pt x="305" y="146"/>
                    <a:pt x="304" y="147"/>
                  </a:cubicBezTo>
                  <a:cubicBezTo>
                    <a:pt x="303" y="149"/>
                    <a:pt x="306" y="154"/>
                    <a:pt x="303" y="155"/>
                  </a:cubicBezTo>
                  <a:cubicBezTo>
                    <a:pt x="305" y="160"/>
                    <a:pt x="315" y="158"/>
                    <a:pt x="316" y="165"/>
                  </a:cubicBezTo>
                  <a:cubicBezTo>
                    <a:pt x="314" y="165"/>
                    <a:pt x="310" y="166"/>
                    <a:pt x="310" y="164"/>
                  </a:cubicBezTo>
                  <a:cubicBezTo>
                    <a:pt x="308" y="164"/>
                    <a:pt x="309" y="165"/>
                    <a:pt x="310" y="165"/>
                  </a:cubicBezTo>
                  <a:cubicBezTo>
                    <a:pt x="306" y="169"/>
                    <a:pt x="304" y="169"/>
                    <a:pt x="297" y="168"/>
                  </a:cubicBezTo>
                  <a:cubicBezTo>
                    <a:pt x="299" y="162"/>
                    <a:pt x="290" y="168"/>
                    <a:pt x="292" y="162"/>
                  </a:cubicBezTo>
                  <a:cubicBezTo>
                    <a:pt x="288" y="161"/>
                    <a:pt x="288" y="165"/>
                    <a:pt x="283" y="164"/>
                  </a:cubicBezTo>
                  <a:cubicBezTo>
                    <a:pt x="285" y="165"/>
                    <a:pt x="285" y="167"/>
                    <a:pt x="282" y="166"/>
                  </a:cubicBezTo>
                  <a:cubicBezTo>
                    <a:pt x="282" y="169"/>
                    <a:pt x="291" y="169"/>
                    <a:pt x="283" y="169"/>
                  </a:cubicBezTo>
                  <a:cubicBezTo>
                    <a:pt x="285" y="172"/>
                    <a:pt x="288" y="171"/>
                    <a:pt x="291" y="171"/>
                  </a:cubicBezTo>
                  <a:cubicBezTo>
                    <a:pt x="294" y="171"/>
                    <a:pt x="298" y="173"/>
                    <a:pt x="303" y="172"/>
                  </a:cubicBezTo>
                  <a:cubicBezTo>
                    <a:pt x="300" y="177"/>
                    <a:pt x="296" y="181"/>
                    <a:pt x="292" y="184"/>
                  </a:cubicBezTo>
                  <a:cubicBezTo>
                    <a:pt x="289" y="184"/>
                    <a:pt x="286" y="185"/>
                    <a:pt x="283" y="186"/>
                  </a:cubicBezTo>
                  <a:cubicBezTo>
                    <a:pt x="283" y="186"/>
                    <a:pt x="281" y="185"/>
                    <a:pt x="280" y="186"/>
                  </a:cubicBezTo>
                  <a:cubicBezTo>
                    <a:pt x="279" y="188"/>
                    <a:pt x="280" y="186"/>
                    <a:pt x="277" y="186"/>
                  </a:cubicBezTo>
                  <a:cubicBezTo>
                    <a:pt x="273" y="186"/>
                    <a:pt x="270" y="189"/>
                    <a:pt x="264" y="189"/>
                  </a:cubicBezTo>
                  <a:cubicBezTo>
                    <a:pt x="262" y="189"/>
                    <a:pt x="264" y="191"/>
                    <a:pt x="264" y="190"/>
                  </a:cubicBezTo>
                  <a:cubicBezTo>
                    <a:pt x="262" y="194"/>
                    <a:pt x="261" y="191"/>
                    <a:pt x="257" y="192"/>
                  </a:cubicBezTo>
                  <a:cubicBezTo>
                    <a:pt x="257" y="193"/>
                    <a:pt x="258" y="193"/>
                    <a:pt x="260" y="193"/>
                  </a:cubicBezTo>
                  <a:cubicBezTo>
                    <a:pt x="260" y="195"/>
                    <a:pt x="249" y="196"/>
                    <a:pt x="251" y="192"/>
                  </a:cubicBezTo>
                  <a:cubicBezTo>
                    <a:pt x="250" y="192"/>
                    <a:pt x="245" y="192"/>
                    <a:pt x="245" y="193"/>
                  </a:cubicBezTo>
                  <a:cubicBezTo>
                    <a:pt x="244" y="195"/>
                    <a:pt x="246" y="198"/>
                    <a:pt x="245" y="199"/>
                  </a:cubicBezTo>
                  <a:cubicBezTo>
                    <a:pt x="245" y="199"/>
                    <a:pt x="241" y="197"/>
                    <a:pt x="240" y="199"/>
                  </a:cubicBezTo>
                  <a:cubicBezTo>
                    <a:pt x="240" y="200"/>
                    <a:pt x="243" y="202"/>
                    <a:pt x="242" y="204"/>
                  </a:cubicBezTo>
                  <a:cubicBezTo>
                    <a:pt x="240" y="205"/>
                    <a:pt x="240" y="204"/>
                    <a:pt x="237" y="204"/>
                  </a:cubicBezTo>
                  <a:cubicBezTo>
                    <a:pt x="237" y="205"/>
                    <a:pt x="237" y="207"/>
                    <a:pt x="237" y="208"/>
                  </a:cubicBezTo>
                  <a:cubicBezTo>
                    <a:pt x="236" y="208"/>
                    <a:pt x="235" y="208"/>
                    <a:pt x="234" y="208"/>
                  </a:cubicBezTo>
                  <a:cubicBezTo>
                    <a:pt x="233" y="208"/>
                    <a:pt x="234" y="210"/>
                    <a:pt x="233" y="211"/>
                  </a:cubicBezTo>
                  <a:cubicBezTo>
                    <a:pt x="231" y="212"/>
                    <a:pt x="225" y="211"/>
                    <a:pt x="226" y="215"/>
                  </a:cubicBezTo>
                  <a:cubicBezTo>
                    <a:pt x="220" y="217"/>
                    <a:pt x="213" y="217"/>
                    <a:pt x="205" y="217"/>
                  </a:cubicBezTo>
                  <a:cubicBezTo>
                    <a:pt x="202" y="219"/>
                    <a:pt x="200" y="226"/>
                    <a:pt x="196" y="223"/>
                  </a:cubicBezTo>
                  <a:cubicBezTo>
                    <a:pt x="196" y="224"/>
                    <a:pt x="198" y="225"/>
                    <a:pt x="197" y="227"/>
                  </a:cubicBezTo>
                  <a:cubicBezTo>
                    <a:pt x="197" y="228"/>
                    <a:pt x="195" y="227"/>
                    <a:pt x="194" y="227"/>
                  </a:cubicBezTo>
                  <a:cubicBezTo>
                    <a:pt x="194" y="228"/>
                    <a:pt x="196" y="229"/>
                    <a:pt x="196" y="230"/>
                  </a:cubicBezTo>
                  <a:cubicBezTo>
                    <a:pt x="196" y="230"/>
                    <a:pt x="194" y="231"/>
                    <a:pt x="194" y="232"/>
                  </a:cubicBezTo>
                  <a:cubicBezTo>
                    <a:pt x="194" y="233"/>
                    <a:pt x="190" y="237"/>
                    <a:pt x="193" y="238"/>
                  </a:cubicBezTo>
                  <a:cubicBezTo>
                    <a:pt x="193" y="239"/>
                    <a:pt x="191" y="238"/>
                    <a:pt x="190" y="239"/>
                  </a:cubicBezTo>
                  <a:cubicBezTo>
                    <a:pt x="189" y="240"/>
                    <a:pt x="187" y="241"/>
                    <a:pt x="187" y="242"/>
                  </a:cubicBezTo>
                  <a:cubicBezTo>
                    <a:pt x="187" y="243"/>
                    <a:pt x="187" y="245"/>
                    <a:pt x="187" y="245"/>
                  </a:cubicBezTo>
                  <a:cubicBezTo>
                    <a:pt x="185" y="247"/>
                    <a:pt x="187" y="248"/>
                    <a:pt x="186" y="251"/>
                  </a:cubicBezTo>
                  <a:cubicBezTo>
                    <a:pt x="185" y="251"/>
                    <a:pt x="183" y="251"/>
                    <a:pt x="183" y="251"/>
                  </a:cubicBezTo>
                  <a:cubicBezTo>
                    <a:pt x="182" y="252"/>
                    <a:pt x="184" y="253"/>
                    <a:pt x="184" y="254"/>
                  </a:cubicBezTo>
                  <a:cubicBezTo>
                    <a:pt x="184" y="256"/>
                    <a:pt x="183" y="256"/>
                    <a:pt x="183" y="258"/>
                  </a:cubicBezTo>
                  <a:cubicBezTo>
                    <a:pt x="182" y="259"/>
                    <a:pt x="184" y="262"/>
                    <a:pt x="184" y="261"/>
                  </a:cubicBezTo>
                  <a:cubicBezTo>
                    <a:pt x="182" y="266"/>
                    <a:pt x="180" y="269"/>
                    <a:pt x="175" y="272"/>
                  </a:cubicBezTo>
                  <a:cubicBezTo>
                    <a:pt x="170" y="271"/>
                    <a:pt x="168" y="268"/>
                    <a:pt x="165" y="266"/>
                  </a:cubicBezTo>
                  <a:cubicBezTo>
                    <a:pt x="160" y="271"/>
                    <a:pt x="152" y="262"/>
                    <a:pt x="153" y="263"/>
                  </a:cubicBezTo>
                  <a:cubicBezTo>
                    <a:pt x="152" y="262"/>
                    <a:pt x="151" y="266"/>
                    <a:pt x="151" y="266"/>
                  </a:cubicBezTo>
                  <a:cubicBezTo>
                    <a:pt x="150" y="265"/>
                    <a:pt x="150" y="263"/>
                    <a:pt x="148" y="261"/>
                  </a:cubicBezTo>
                  <a:cubicBezTo>
                    <a:pt x="147" y="260"/>
                    <a:pt x="143" y="260"/>
                    <a:pt x="144" y="255"/>
                  </a:cubicBezTo>
                  <a:cubicBezTo>
                    <a:pt x="143" y="253"/>
                    <a:pt x="140" y="252"/>
                    <a:pt x="138" y="251"/>
                  </a:cubicBezTo>
                  <a:cubicBezTo>
                    <a:pt x="138" y="250"/>
                    <a:pt x="140" y="250"/>
                    <a:pt x="141" y="249"/>
                  </a:cubicBezTo>
                  <a:cubicBezTo>
                    <a:pt x="141" y="246"/>
                    <a:pt x="137" y="247"/>
                    <a:pt x="135" y="245"/>
                  </a:cubicBezTo>
                  <a:cubicBezTo>
                    <a:pt x="134" y="244"/>
                    <a:pt x="134" y="241"/>
                    <a:pt x="132" y="241"/>
                  </a:cubicBezTo>
                  <a:cubicBezTo>
                    <a:pt x="130" y="244"/>
                    <a:pt x="132" y="238"/>
                    <a:pt x="132" y="239"/>
                  </a:cubicBezTo>
                  <a:cubicBezTo>
                    <a:pt x="132" y="237"/>
                    <a:pt x="130" y="239"/>
                    <a:pt x="129" y="238"/>
                  </a:cubicBezTo>
                  <a:cubicBezTo>
                    <a:pt x="128" y="236"/>
                    <a:pt x="130" y="233"/>
                    <a:pt x="128" y="233"/>
                  </a:cubicBezTo>
                  <a:cubicBezTo>
                    <a:pt x="125" y="233"/>
                    <a:pt x="127" y="227"/>
                    <a:pt x="125" y="230"/>
                  </a:cubicBezTo>
                  <a:cubicBezTo>
                    <a:pt x="123" y="229"/>
                    <a:pt x="123" y="227"/>
                    <a:pt x="120" y="227"/>
                  </a:cubicBezTo>
                  <a:cubicBezTo>
                    <a:pt x="121" y="225"/>
                    <a:pt x="123" y="225"/>
                    <a:pt x="123" y="223"/>
                  </a:cubicBezTo>
                  <a:cubicBezTo>
                    <a:pt x="123" y="221"/>
                    <a:pt x="120" y="222"/>
                    <a:pt x="117" y="221"/>
                  </a:cubicBezTo>
                  <a:cubicBezTo>
                    <a:pt x="116" y="216"/>
                    <a:pt x="117" y="213"/>
                    <a:pt x="119" y="208"/>
                  </a:cubicBezTo>
                  <a:cubicBezTo>
                    <a:pt x="115" y="206"/>
                    <a:pt x="122" y="203"/>
                    <a:pt x="116" y="204"/>
                  </a:cubicBezTo>
                  <a:cubicBezTo>
                    <a:pt x="115" y="202"/>
                    <a:pt x="118" y="203"/>
                    <a:pt x="119" y="202"/>
                  </a:cubicBezTo>
                  <a:cubicBezTo>
                    <a:pt x="119" y="202"/>
                    <a:pt x="119" y="199"/>
                    <a:pt x="119" y="199"/>
                  </a:cubicBezTo>
                  <a:cubicBezTo>
                    <a:pt x="120" y="199"/>
                    <a:pt x="120" y="201"/>
                    <a:pt x="122" y="201"/>
                  </a:cubicBezTo>
                  <a:cubicBezTo>
                    <a:pt x="122" y="198"/>
                    <a:pt x="122" y="195"/>
                    <a:pt x="122" y="192"/>
                  </a:cubicBezTo>
                  <a:cubicBezTo>
                    <a:pt x="124" y="192"/>
                    <a:pt x="126" y="191"/>
                    <a:pt x="126" y="189"/>
                  </a:cubicBezTo>
                  <a:cubicBezTo>
                    <a:pt x="128" y="189"/>
                    <a:pt x="127" y="191"/>
                    <a:pt x="128" y="192"/>
                  </a:cubicBezTo>
                  <a:cubicBezTo>
                    <a:pt x="129" y="191"/>
                    <a:pt x="129" y="188"/>
                    <a:pt x="132" y="189"/>
                  </a:cubicBezTo>
                  <a:cubicBezTo>
                    <a:pt x="133" y="187"/>
                    <a:pt x="131" y="186"/>
                    <a:pt x="131" y="186"/>
                  </a:cubicBezTo>
                  <a:cubicBezTo>
                    <a:pt x="131" y="184"/>
                    <a:pt x="135" y="184"/>
                    <a:pt x="135" y="183"/>
                  </a:cubicBezTo>
                  <a:cubicBezTo>
                    <a:pt x="136" y="180"/>
                    <a:pt x="130" y="179"/>
                    <a:pt x="134" y="175"/>
                  </a:cubicBezTo>
                  <a:cubicBezTo>
                    <a:pt x="127" y="179"/>
                    <a:pt x="136" y="172"/>
                    <a:pt x="126" y="174"/>
                  </a:cubicBezTo>
                  <a:cubicBezTo>
                    <a:pt x="125" y="169"/>
                    <a:pt x="131" y="169"/>
                    <a:pt x="135" y="169"/>
                  </a:cubicBezTo>
                  <a:cubicBezTo>
                    <a:pt x="135" y="168"/>
                    <a:pt x="132" y="168"/>
                    <a:pt x="132" y="166"/>
                  </a:cubicBezTo>
                  <a:cubicBezTo>
                    <a:pt x="132" y="165"/>
                    <a:pt x="130" y="166"/>
                    <a:pt x="129" y="165"/>
                  </a:cubicBezTo>
                  <a:cubicBezTo>
                    <a:pt x="129" y="165"/>
                    <a:pt x="129" y="163"/>
                    <a:pt x="129" y="162"/>
                  </a:cubicBezTo>
                  <a:cubicBezTo>
                    <a:pt x="129" y="161"/>
                    <a:pt x="126" y="159"/>
                    <a:pt x="125" y="159"/>
                  </a:cubicBezTo>
                  <a:cubicBezTo>
                    <a:pt x="124" y="159"/>
                    <a:pt x="122" y="155"/>
                    <a:pt x="120" y="153"/>
                  </a:cubicBezTo>
                  <a:cubicBezTo>
                    <a:pt x="118" y="155"/>
                    <a:pt x="117" y="158"/>
                    <a:pt x="116" y="153"/>
                  </a:cubicBezTo>
                  <a:cubicBezTo>
                    <a:pt x="114" y="153"/>
                    <a:pt x="115" y="156"/>
                    <a:pt x="114" y="158"/>
                  </a:cubicBezTo>
                  <a:cubicBezTo>
                    <a:pt x="112" y="158"/>
                    <a:pt x="109" y="158"/>
                    <a:pt x="107" y="158"/>
                  </a:cubicBezTo>
                  <a:cubicBezTo>
                    <a:pt x="102" y="151"/>
                    <a:pt x="105" y="147"/>
                    <a:pt x="107" y="140"/>
                  </a:cubicBezTo>
                  <a:cubicBezTo>
                    <a:pt x="106" y="139"/>
                    <a:pt x="105" y="137"/>
                    <a:pt x="105" y="135"/>
                  </a:cubicBezTo>
                  <a:cubicBezTo>
                    <a:pt x="104" y="135"/>
                    <a:pt x="104" y="137"/>
                    <a:pt x="104" y="138"/>
                  </a:cubicBezTo>
                  <a:cubicBezTo>
                    <a:pt x="100" y="139"/>
                    <a:pt x="105" y="130"/>
                    <a:pt x="100" y="132"/>
                  </a:cubicBezTo>
                  <a:cubicBezTo>
                    <a:pt x="101" y="130"/>
                    <a:pt x="101" y="129"/>
                    <a:pt x="100" y="126"/>
                  </a:cubicBezTo>
                  <a:cubicBezTo>
                    <a:pt x="99" y="125"/>
                    <a:pt x="97" y="125"/>
                    <a:pt x="95" y="125"/>
                  </a:cubicBezTo>
                  <a:cubicBezTo>
                    <a:pt x="94" y="122"/>
                    <a:pt x="94" y="120"/>
                    <a:pt x="94" y="118"/>
                  </a:cubicBezTo>
                  <a:cubicBezTo>
                    <a:pt x="93" y="115"/>
                    <a:pt x="89" y="115"/>
                    <a:pt x="91" y="112"/>
                  </a:cubicBezTo>
                  <a:cubicBezTo>
                    <a:pt x="88" y="113"/>
                    <a:pt x="87" y="111"/>
                    <a:pt x="86" y="110"/>
                  </a:cubicBezTo>
                  <a:cubicBezTo>
                    <a:pt x="86" y="110"/>
                    <a:pt x="84" y="111"/>
                    <a:pt x="83" y="110"/>
                  </a:cubicBezTo>
                  <a:cubicBezTo>
                    <a:pt x="81" y="108"/>
                    <a:pt x="70" y="109"/>
                    <a:pt x="67" y="104"/>
                  </a:cubicBezTo>
                  <a:cubicBezTo>
                    <a:pt x="61" y="107"/>
                    <a:pt x="49" y="101"/>
                    <a:pt x="46" y="104"/>
                  </a:cubicBezTo>
                  <a:cubicBezTo>
                    <a:pt x="44" y="107"/>
                    <a:pt x="44" y="104"/>
                    <a:pt x="42" y="104"/>
                  </a:cubicBezTo>
                  <a:cubicBezTo>
                    <a:pt x="38" y="105"/>
                    <a:pt x="35" y="107"/>
                    <a:pt x="31" y="107"/>
                  </a:cubicBezTo>
                  <a:cubicBezTo>
                    <a:pt x="32" y="107"/>
                    <a:pt x="31" y="106"/>
                    <a:pt x="30" y="106"/>
                  </a:cubicBezTo>
                  <a:cubicBezTo>
                    <a:pt x="28" y="106"/>
                    <a:pt x="27" y="106"/>
                    <a:pt x="25" y="106"/>
                  </a:cubicBezTo>
                  <a:cubicBezTo>
                    <a:pt x="26" y="103"/>
                    <a:pt x="24" y="102"/>
                    <a:pt x="22" y="101"/>
                  </a:cubicBezTo>
                  <a:cubicBezTo>
                    <a:pt x="22" y="99"/>
                    <a:pt x="26" y="101"/>
                    <a:pt x="27" y="100"/>
                  </a:cubicBezTo>
                  <a:cubicBezTo>
                    <a:pt x="27" y="99"/>
                    <a:pt x="23" y="95"/>
                    <a:pt x="30" y="97"/>
                  </a:cubicBezTo>
                  <a:cubicBezTo>
                    <a:pt x="27" y="93"/>
                    <a:pt x="16" y="98"/>
                    <a:pt x="14" y="94"/>
                  </a:cubicBezTo>
                  <a:cubicBezTo>
                    <a:pt x="17" y="86"/>
                    <a:pt x="26" y="94"/>
                    <a:pt x="31" y="88"/>
                  </a:cubicBezTo>
                  <a:cubicBezTo>
                    <a:pt x="28" y="85"/>
                    <a:pt x="19" y="87"/>
                    <a:pt x="15" y="88"/>
                  </a:cubicBezTo>
                  <a:cubicBezTo>
                    <a:pt x="13" y="86"/>
                    <a:pt x="15" y="86"/>
                    <a:pt x="15" y="84"/>
                  </a:cubicBezTo>
                  <a:cubicBezTo>
                    <a:pt x="14" y="83"/>
                    <a:pt x="14" y="84"/>
                    <a:pt x="14" y="85"/>
                  </a:cubicBezTo>
                  <a:cubicBezTo>
                    <a:pt x="12" y="85"/>
                    <a:pt x="12" y="83"/>
                    <a:pt x="12" y="82"/>
                  </a:cubicBezTo>
                  <a:cubicBezTo>
                    <a:pt x="6" y="83"/>
                    <a:pt x="4" y="81"/>
                    <a:pt x="0" y="79"/>
                  </a:cubicBezTo>
                  <a:cubicBezTo>
                    <a:pt x="3" y="69"/>
                    <a:pt x="15" y="72"/>
                    <a:pt x="22" y="70"/>
                  </a:cubicBezTo>
                  <a:cubicBezTo>
                    <a:pt x="25" y="70"/>
                    <a:pt x="24" y="70"/>
                    <a:pt x="25" y="69"/>
                  </a:cubicBezTo>
                  <a:cubicBezTo>
                    <a:pt x="25" y="69"/>
                    <a:pt x="27" y="67"/>
                    <a:pt x="27" y="67"/>
                  </a:cubicBezTo>
                  <a:cubicBezTo>
                    <a:pt x="31" y="65"/>
                    <a:pt x="37" y="67"/>
                    <a:pt x="39" y="66"/>
                  </a:cubicBezTo>
                  <a:cubicBezTo>
                    <a:pt x="40" y="65"/>
                    <a:pt x="39" y="64"/>
                    <a:pt x="40" y="63"/>
                  </a:cubicBezTo>
                  <a:cubicBezTo>
                    <a:pt x="41" y="62"/>
                    <a:pt x="44" y="62"/>
                    <a:pt x="45" y="61"/>
                  </a:cubicBezTo>
                  <a:cubicBezTo>
                    <a:pt x="46" y="60"/>
                    <a:pt x="47" y="59"/>
                    <a:pt x="49" y="57"/>
                  </a:cubicBezTo>
                  <a:cubicBezTo>
                    <a:pt x="51" y="52"/>
                    <a:pt x="44" y="56"/>
                    <a:pt x="46" y="51"/>
                  </a:cubicBezTo>
                  <a:cubicBezTo>
                    <a:pt x="43" y="49"/>
                    <a:pt x="44" y="54"/>
                    <a:pt x="43" y="54"/>
                  </a:cubicBezTo>
                  <a:cubicBezTo>
                    <a:pt x="42" y="54"/>
                    <a:pt x="36" y="51"/>
                    <a:pt x="31" y="52"/>
                  </a:cubicBezTo>
                  <a:cubicBezTo>
                    <a:pt x="30" y="48"/>
                    <a:pt x="35" y="51"/>
                    <a:pt x="36" y="49"/>
                  </a:cubicBezTo>
                  <a:cubicBezTo>
                    <a:pt x="36" y="49"/>
                    <a:pt x="36" y="48"/>
                    <a:pt x="36" y="48"/>
                  </a:cubicBezTo>
                  <a:cubicBezTo>
                    <a:pt x="36" y="48"/>
                    <a:pt x="38" y="48"/>
                    <a:pt x="39" y="48"/>
                  </a:cubicBezTo>
                  <a:cubicBezTo>
                    <a:pt x="39" y="48"/>
                    <a:pt x="40" y="45"/>
                    <a:pt x="40" y="45"/>
                  </a:cubicBezTo>
                  <a:cubicBezTo>
                    <a:pt x="42" y="44"/>
                    <a:pt x="41" y="46"/>
                    <a:pt x="42" y="46"/>
                  </a:cubicBezTo>
                  <a:cubicBezTo>
                    <a:pt x="42" y="47"/>
                    <a:pt x="47" y="45"/>
                    <a:pt x="46" y="42"/>
                  </a:cubicBezTo>
                  <a:cubicBezTo>
                    <a:pt x="49" y="42"/>
                    <a:pt x="49" y="44"/>
                    <a:pt x="52" y="43"/>
                  </a:cubicBezTo>
                  <a:cubicBezTo>
                    <a:pt x="54" y="43"/>
                    <a:pt x="52" y="42"/>
                    <a:pt x="52" y="42"/>
                  </a:cubicBezTo>
                  <a:cubicBezTo>
                    <a:pt x="53" y="40"/>
                    <a:pt x="56" y="41"/>
                    <a:pt x="55" y="38"/>
                  </a:cubicBezTo>
                  <a:cubicBezTo>
                    <a:pt x="59" y="38"/>
                    <a:pt x="62" y="38"/>
                    <a:pt x="66" y="38"/>
                  </a:cubicBezTo>
                  <a:cubicBezTo>
                    <a:pt x="69" y="37"/>
                    <a:pt x="66" y="31"/>
                    <a:pt x="67" y="29"/>
                  </a:cubicBezTo>
                  <a:cubicBezTo>
                    <a:pt x="72" y="30"/>
                    <a:pt x="77" y="31"/>
                    <a:pt x="82" y="29"/>
                  </a:cubicBezTo>
                  <a:cubicBezTo>
                    <a:pt x="82" y="27"/>
                    <a:pt x="80" y="27"/>
                    <a:pt x="79" y="27"/>
                  </a:cubicBezTo>
                  <a:cubicBezTo>
                    <a:pt x="80" y="25"/>
                    <a:pt x="85" y="26"/>
                    <a:pt x="88" y="24"/>
                  </a:cubicBezTo>
                  <a:cubicBezTo>
                    <a:pt x="91" y="22"/>
                    <a:pt x="103" y="24"/>
                    <a:pt x="111" y="23"/>
                  </a:cubicBezTo>
                  <a:cubicBezTo>
                    <a:pt x="114" y="23"/>
                    <a:pt x="114" y="21"/>
                    <a:pt x="116" y="21"/>
                  </a:cubicBezTo>
                  <a:cubicBezTo>
                    <a:pt x="120" y="21"/>
                    <a:pt x="123" y="23"/>
                    <a:pt x="126" y="21"/>
                  </a:cubicBezTo>
                  <a:cubicBezTo>
                    <a:pt x="125" y="23"/>
                    <a:pt x="127" y="26"/>
                    <a:pt x="128" y="26"/>
                  </a:cubicBezTo>
                  <a:cubicBezTo>
                    <a:pt x="130" y="23"/>
                    <a:pt x="128" y="25"/>
                    <a:pt x="132" y="29"/>
                  </a:cubicBezTo>
                  <a:cubicBezTo>
                    <a:pt x="135" y="28"/>
                    <a:pt x="130" y="24"/>
                    <a:pt x="137" y="26"/>
                  </a:cubicBezTo>
                  <a:cubicBezTo>
                    <a:pt x="134" y="23"/>
                    <a:pt x="139" y="20"/>
                    <a:pt x="132" y="20"/>
                  </a:cubicBezTo>
                  <a:cubicBezTo>
                    <a:pt x="133" y="17"/>
                    <a:pt x="144" y="12"/>
                    <a:pt x="144" y="18"/>
                  </a:cubicBezTo>
                  <a:cubicBezTo>
                    <a:pt x="149" y="19"/>
                    <a:pt x="148" y="16"/>
                    <a:pt x="151" y="18"/>
                  </a:cubicBezTo>
                  <a:cubicBezTo>
                    <a:pt x="153" y="19"/>
                    <a:pt x="154" y="20"/>
                    <a:pt x="156" y="21"/>
                  </a:cubicBezTo>
                  <a:cubicBezTo>
                    <a:pt x="158" y="22"/>
                    <a:pt x="162" y="23"/>
                    <a:pt x="168" y="24"/>
                  </a:cubicBezTo>
                  <a:cubicBezTo>
                    <a:pt x="168" y="23"/>
                    <a:pt x="166" y="23"/>
                    <a:pt x="165" y="23"/>
                  </a:cubicBezTo>
                  <a:cubicBezTo>
                    <a:pt x="165" y="21"/>
                    <a:pt x="167" y="20"/>
                    <a:pt x="169" y="20"/>
                  </a:cubicBezTo>
                  <a:cubicBezTo>
                    <a:pt x="167" y="16"/>
                    <a:pt x="161" y="16"/>
                    <a:pt x="156" y="15"/>
                  </a:cubicBezTo>
                  <a:cubicBezTo>
                    <a:pt x="156" y="11"/>
                    <a:pt x="162" y="13"/>
                    <a:pt x="166" y="12"/>
                  </a:cubicBezTo>
                  <a:cubicBezTo>
                    <a:pt x="167" y="9"/>
                    <a:pt x="164" y="10"/>
                    <a:pt x="162" y="9"/>
                  </a:cubicBezTo>
                  <a:cubicBezTo>
                    <a:pt x="165" y="3"/>
                    <a:pt x="171" y="9"/>
                    <a:pt x="175" y="9"/>
                  </a:cubicBezTo>
                  <a:cubicBezTo>
                    <a:pt x="178" y="10"/>
                    <a:pt x="178" y="8"/>
                    <a:pt x="181" y="8"/>
                  </a:cubicBezTo>
                  <a:cubicBezTo>
                    <a:pt x="189" y="8"/>
                    <a:pt x="193" y="11"/>
                    <a:pt x="199" y="8"/>
                  </a:cubicBezTo>
                  <a:cubicBezTo>
                    <a:pt x="201" y="7"/>
                    <a:pt x="204" y="7"/>
                    <a:pt x="208" y="6"/>
                  </a:cubicBezTo>
                  <a:cubicBezTo>
                    <a:pt x="210" y="6"/>
                    <a:pt x="209" y="4"/>
                    <a:pt x="209" y="2"/>
                  </a:cubicBezTo>
                  <a:cubicBezTo>
                    <a:pt x="212" y="2"/>
                    <a:pt x="214" y="2"/>
                    <a:pt x="217" y="2"/>
                  </a:cubicBezTo>
                  <a:cubicBezTo>
                    <a:pt x="219" y="2"/>
                    <a:pt x="219" y="1"/>
                    <a:pt x="221" y="1"/>
                  </a:cubicBezTo>
                  <a:cubicBezTo>
                    <a:pt x="224" y="0"/>
                    <a:pt x="228" y="3"/>
                    <a:pt x="234" y="2"/>
                  </a:cubicBezTo>
                  <a:cubicBezTo>
                    <a:pt x="239" y="1"/>
                    <a:pt x="248" y="0"/>
                    <a:pt x="257" y="1"/>
                  </a:cubicBezTo>
                  <a:cubicBezTo>
                    <a:pt x="259" y="1"/>
                    <a:pt x="259" y="2"/>
                    <a:pt x="261" y="2"/>
                  </a:cubicBezTo>
                  <a:cubicBezTo>
                    <a:pt x="270" y="4"/>
                    <a:pt x="277" y="1"/>
                    <a:pt x="277" y="8"/>
                  </a:cubicBezTo>
                  <a:cubicBezTo>
                    <a:pt x="282" y="9"/>
                    <a:pt x="281" y="6"/>
                    <a:pt x="285" y="6"/>
                  </a:cubicBezTo>
                  <a:cubicBezTo>
                    <a:pt x="285" y="11"/>
                    <a:pt x="290" y="10"/>
                    <a:pt x="292" y="12"/>
                  </a:cubicBezTo>
                  <a:cubicBezTo>
                    <a:pt x="296" y="14"/>
                    <a:pt x="296" y="10"/>
                    <a:pt x="300" y="11"/>
                  </a:cubicBezTo>
                  <a:cubicBezTo>
                    <a:pt x="298" y="16"/>
                    <a:pt x="305" y="13"/>
                    <a:pt x="309" y="14"/>
                  </a:cubicBezTo>
                  <a:cubicBezTo>
                    <a:pt x="306" y="17"/>
                    <a:pt x="306" y="15"/>
                    <a:pt x="307" y="20"/>
                  </a:cubicBezTo>
                  <a:cubicBezTo>
                    <a:pt x="305" y="18"/>
                    <a:pt x="304" y="18"/>
                    <a:pt x="304" y="21"/>
                  </a:cubicBezTo>
                  <a:cubicBezTo>
                    <a:pt x="288" y="22"/>
                    <a:pt x="269" y="23"/>
                    <a:pt x="258" y="24"/>
                  </a:cubicBezTo>
                  <a:cubicBezTo>
                    <a:pt x="257" y="24"/>
                    <a:pt x="257" y="25"/>
                    <a:pt x="257" y="26"/>
                  </a:cubicBezTo>
                  <a:cubicBezTo>
                    <a:pt x="255" y="25"/>
                    <a:pt x="256" y="24"/>
                    <a:pt x="257" y="24"/>
                  </a:cubicBezTo>
                  <a:cubicBezTo>
                    <a:pt x="257" y="23"/>
                    <a:pt x="254" y="22"/>
                    <a:pt x="254" y="23"/>
                  </a:cubicBezTo>
                  <a:cubicBezTo>
                    <a:pt x="253" y="23"/>
                    <a:pt x="254" y="26"/>
                    <a:pt x="254" y="26"/>
                  </a:cubicBezTo>
                  <a:cubicBezTo>
                    <a:pt x="251" y="27"/>
                    <a:pt x="248" y="25"/>
                    <a:pt x="246" y="27"/>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94" name="Freeform 83"/>
            <p:cNvSpPr/>
            <p:nvPr/>
          </p:nvSpPr>
          <p:spPr bwMode="auto">
            <a:xfrm>
              <a:off x="6473697" y="1145884"/>
              <a:ext cx="487145" cy="262043"/>
            </a:xfrm>
            <a:custGeom>
              <a:avLst/>
              <a:gdLst>
                <a:gd name="T0" fmla="*/ 167 w 179"/>
                <a:gd name="T1" fmla="*/ 9 h 96"/>
                <a:gd name="T2" fmla="*/ 177 w 179"/>
                <a:gd name="T3" fmla="*/ 15 h 96"/>
                <a:gd name="T4" fmla="*/ 173 w 179"/>
                <a:gd name="T5" fmla="*/ 18 h 96"/>
                <a:gd name="T6" fmla="*/ 165 w 179"/>
                <a:gd name="T7" fmla="*/ 21 h 96"/>
                <a:gd name="T8" fmla="*/ 144 w 179"/>
                <a:gd name="T9" fmla="*/ 25 h 96"/>
                <a:gd name="T10" fmla="*/ 153 w 179"/>
                <a:gd name="T11" fmla="*/ 28 h 96"/>
                <a:gd name="T12" fmla="*/ 135 w 179"/>
                <a:gd name="T13" fmla="*/ 35 h 96"/>
                <a:gd name="T14" fmla="*/ 130 w 179"/>
                <a:gd name="T15" fmla="*/ 38 h 96"/>
                <a:gd name="T16" fmla="*/ 121 w 179"/>
                <a:gd name="T17" fmla="*/ 43 h 96"/>
                <a:gd name="T18" fmla="*/ 106 w 179"/>
                <a:gd name="T19" fmla="*/ 49 h 96"/>
                <a:gd name="T20" fmla="*/ 101 w 179"/>
                <a:gd name="T21" fmla="*/ 53 h 96"/>
                <a:gd name="T22" fmla="*/ 91 w 179"/>
                <a:gd name="T23" fmla="*/ 55 h 96"/>
                <a:gd name="T24" fmla="*/ 97 w 179"/>
                <a:gd name="T25" fmla="*/ 64 h 96"/>
                <a:gd name="T26" fmla="*/ 87 w 179"/>
                <a:gd name="T27" fmla="*/ 71 h 96"/>
                <a:gd name="T28" fmla="*/ 79 w 179"/>
                <a:gd name="T29" fmla="*/ 76 h 96"/>
                <a:gd name="T30" fmla="*/ 66 w 179"/>
                <a:gd name="T31" fmla="*/ 84 h 96"/>
                <a:gd name="T32" fmla="*/ 70 w 179"/>
                <a:gd name="T33" fmla="*/ 92 h 96"/>
                <a:gd name="T34" fmla="*/ 58 w 179"/>
                <a:gd name="T35" fmla="*/ 95 h 96"/>
                <a:gd name="T36" fmla="*/ 36 w 179"/>
                <a:gd name="T37" fmla="*/ 90 h 96"/>
                <a:gd name="T38" fmla="*/ 29 w 179"/>
                <a:gd name="T39" fmla="*/ 92 h 96"/>
                <a:gd name="T40" fmla="*/ 18 w 179"/>
                <a:gd name="T41" fmla="*/ 84 h 96"/>
                <a:gd name="T42" fmla="*/ 29 w 179"/>
                <a:gd name="T43" fmla="*/ 76 h 96"/>
                <a:gd name="T44" fmla="*/ 41 w 179"/>
                <a:gd name="T45" fmla="*/ 76 h 96"/>
                <a:gd name="T46" fmla="*/ 20 w 179"/>
                <a:gd name="T47" fmla="*/ 71 h 96"/>
                <a:gd name="T48" fmla="*/ 32 w 179"/>
                <a:gd name="T49" fmla="*/ 62 h 96"/>
                <a:gd name="T50" fmla="*/ 42 w 179"/>
                <a:gd name="T51" fmla="*/ 62 h 96"/>
                <a:gd name="T52" fmla="*/ 42 w 179"/>
                <a:gd name="T53" fmla="*/ 56 h 96"/>
                <a:gd name="T54" fmla="*/ 39 w 179"/>
                <a:gd name="T55" fmla="*/ 49 h 96"/>
                <a:gd name="T56" fmla="*/ 32 w 179"/>
                <a:gd name="T57" fmla="*/ 46 h 96"/>
                <a:gd name="T58" fmla="*/ 48 w 179"/>
                <a:gd name="T59" fmla="*/ 44 h 96"/>
                <a:gd name="T60" fmla="*/ 54 w 179"/>
                <a:gd name="T61" fmla="*/ 41 h 96"/>
                <a:gd name="T62" fmla="*/ 66 w 179"/>
                <a:gd name="T63" fmla="*/ 33 h 96"/>
                <a:gd name="T64" fmla="*/ 41 w 179"/>
                <a:gd name="T65" fmla="*/ 37 h 96"/>
                <a:gd name="T66" fmla="*/ 23 w 179"/>
                <a:gd name="T67" fmla="*/ 33 h 96"/>
                <a:gd name="T68" fmla="*/ 5 w 179"/>
                <a:gd name="T69" fmla="*/ 28 h 96"/>
                <a:gd name="T70" fmla="*/ 2 w 179"/>
                <a:gd name="T71" fmla="*/ 19 h 96"/>
                <a:gd name="T72" fmla="*/ 32 w 179"/>
                <a:gd name="T73" fmla="*/ 12 h 96"/>
                <a:gd name="T74" fmla="*/ 52 w 179"/>
                <a:gd name="T75" fmla="*/ 7 h 96"/>
                <a:gd name="T76" fmla="*/ 78 w 179"/>
                <a:gd name="T77" fmla="*/ 3 h 96"/>
                <a:gd name="T78" fmla="*/ 103 w 179"/>
                <a:gd name="T79" fmla="*/ 1 h 96"/>
                <a:gd name="T80" fmla="*/ 116 w 179"/>
                <a:gd name="T81" fmla="*/ 1 h 96"/>
                <a:gd name="T82" fmla="*/ 141 w 179"/>
                <a:gd name="T83" fmla="*/ 1 h 96"/>
                <a:gd name="T84" fmla="*/ 167 w 179"/>
                <a:gd name="T85" fmla="*/ 3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9" h="96">
                  <a:moveTo>
                    <a:pt x="167" y="3"/>
                  </a:moveTo>
                  <a:cubicBezTo>
                    <a:pt x="164" y="6"/>
                    <a:pt x="167" y="5"/>
                    <a:pt x="167" y="9"/>
                  </a:cubicBezTo>
                  <a:cubicBezTo>
                    <a:pt x="171" y="9"/>
                    <a:pt x="174" y="9"/>
                    <a:pt x="178" y="9"/>
                  </a:cubicBezTo>
                  <a:cubicBezTo>
                    <a:pt x="179" y="11"/>
                    <a:pt x="177" y="12"/>
                    <a:pt x="177" y="15"/>
                  </a:cubicBezTo>
                  <a:cubicBezTo>
                    <a:pt x="176" y="15"/>
                    <a:pt x="173" y="14"/>
                    <a:pt x="173" y="15"/>
                  </a:cubicBezTo>
                  <a:cubicBezTo>
                    <a:pt x="172" y="15"/>
                    <a:pt x="173" y="18"/>
                    <a:pt x="173" y="18"/>
                  </a:cubicBezTo>
                  <a:cubicBezTo>
                    <a:pt x="170" y="19"/>
                    <a:pt x="167" y="19"/>
                    <a:pt x="167" y="18"/>
                  </a:cubicBezTo>
                  <a:cubicBezTo>
                    <a:pt x="165" y="17"/>
                    <a:pt x="166" y="20"/>
                    <a:pt x="165" y="21"/>
                  </a:cubicBezTo>
                  <a:cubicBezTo>
                    <a:pt x="163" y="22"/>
                    <a:pt x="159" y="19"/>
                    <a:pt x="159" y="22"/>
                  </a:cubicBezTo>
                  <a:cubicBezTo>
                    <a:pt x="154" y="22"/>
                    <a:pt x="147" y="20"/>
                    <a:pt x="144" y="25"/>
                  </a:cubicBezTo>
                  <a:cubicBezTo>
                    <a:pt x="146" y="29"/>
                    <a:pt x="152" y="25"/>
                    <a:pt x="153" y="24"/>
                  </a:cubicBezTo>
                  <a:cubicBezTo>
                    <a:pt x="155" y="24"/>
                    <a:pt x="153" y="26"/>
                    <a:pt x="153" y="28"/>
                  </a:cubicBezTo>
                  <a:cubicBezTo>
                    <a:pt x="148" y="28"/>
                    <a:pt x="145" y="30"/>
                    <a:pt x="140" y="31"/>
                  </a:cubicBezTo>
                  <a:cubicBezTo>
                    <a:pt x="138" y="32"/>
                    <a:pt x="136" y="33"/>
                    <a:pt x="135" y="35"/>
                  </a:cubicBezTo>
                  <a:cubicBezTo>
                    <a:pt x="134" y="36"/>
                    <a:pt x="132" y="35"/>
                    <a:pt x="131" y="35"/>
                  </a:cubicBezTo>
                  <a:cubicBezTo>
                    <a:pt x="129" y="36"/>
                    <a:pt x="131" y="38"/>
                    <a:pt x="130" y="38"/>
                  </a:cubicBezTo>
                  <a:cubicBezTo>
                    <a:pt x="128" y="40"/>
                    <a:pt x="125" y="37"/>
                    <a:pt x="125" y="40"/>
                  </a:cubicBezTo>
                  <a:cubicBezTo>
                    <a:pt x="125" y="42"/>
                    <a:pt x="121" y="40"/>
                    <a:pt x="121" y="43"/>
                  </a:cubicBezTo>
                  <a:cubicBezTo>
                    <a:pt x="120" y="46"/>
                    <a:pt x="117" y="44"/>
                    <a:pt x="115" y="46"/>
                  </a:cubicBezTo>
                  <a:cubicBezTo>
                    <a:pt x="113" y="48"/>
                    <a:pt x="109" y="47"/>
                    <a:pt x="106" y="49"/>
                  </a:cubicBezTo>
                  <a:cubicBezTo>
                    <a:pt x="105" y="49"/>
                    <a:pt x="106" y="50"/>
                    <a:pt x="104" y="50"/>
                  </a:cubicBezTo>
                  <a:cubicBezTo>
                    <a:pt x="101" y="51"/>
                    <a:pt x="103" y="52"/>
                    <a:pt x="101" y="53"/>
                  </a:cubicBezTo>
                  <a:cubicBezTo>
                    <a:pt x="101" y="53"/>
                    <a:pt x="100" y="53"/>
                    <a:pt x="100" y="53"/>
                  </a:cubicBezTo>
                  <a:cubicBezTo>
                    <a:pt x="99" y="53"/>
                    <a:pt x="96" y="56"/>
                    <a:pt x="91" y="55"/>
                  </a:cubicBezTo>
                  <a:cubicBezTo>
                    <a:pt x="91" y="57"/>
                    <a:pt x="97" y="58"/>
                    <a:pt x="91" y="58"/>
                  </a:cubicBezTo>
                  <a:cubicBezTo>
                    <a:pt x="92" y="61"/>
                    <a:pt x="98" y="58"/>
                    <a:pt x="97" y="64"/>
                  </a:cubicBezTo>
                  <a:cubicBezTo>
                    <a:pt x="94" y="60"/>
                    <a:pt x="94" y="64"/>
                    <a:pt x="94" y="68"/>
                  </a:cubicBezTo>
                  <a:cubicBezTo>
                    <a:pt x="91" y="64"/>
                    <a:pt x="89" y="69"/>
                    <a:pt x="87" y="71"/>
                  </a:cubicBezTo>
                  <a:cubicBezTo>
                    <a:pt x="84" y="73"/>
                    <a:pt x="80" y="71"/>
                    <a:pt x="78" y="74"/>
                  </a:cubicBezTo>
                  <a:cubicBezTo>
                    <a:pt x="77" y="75"/>
                    <a:pt x="79" y="75"/>
                    <a:pt x="79" y="76"/>
                  </a:cubicBezTo>
                  <a:cubicBezTo>
                    <a:pt x="79" y="77"/>
                    <a:pt x="74" y="78"/>
                    <a:pt x="78" y="78"/>
                  </a:cubicBezTo>
                  <a:cubicBezTo>
                    <a:pt x="76" y="83"/>
                    <a:pt x="67" y="80"/>
                    <a:pt x="66" y="84"/>
                  </a:cubicBezTo>
                  <a:cubicBezTo>
                    <a:pt x="68" y="87"/>
                    <a:pt x="72" y="88"/>
                    <a:pt x="78" y="87"/>
                  </a:cubicBezTo>
                  <a:cubicBezTo>
                    <a:pt x="79" y="92"/>
                    <a:pt x="70" y="88"/>
                    <a:pt x="70" y="92"/>
                  </a:cubicBezTo>
                  <a:cubicBezTo>
                    <a:pt x="70" y="94"/>
                    <a:pt x="69" y="92"/>
                    <a:pt x="67" y="92"/>
                  </a:cubicBezTo>
                  <a:cubicBezTo>
                    <a:pt x="64" y="92"/>
                    <a:pt x="62" y="96"/>
                    <a:pt x="58" y="95"/>
                  </a:cubicBezTo>
                  <a:cubicBezTo>
                    <a:pt x="57" y="93"/>
                    <a:pt x="55" y="93"/>
                    <a:pt x="55" y="90"/>
                  </a:cubicBezTo>
                  <a:cubicBezTo>
                    <a:pt x="48" y="89"/>
                    <a:pt x="43" y="92"/>
                    <a:pt x="36" y="90"/>
                  </a:cubicBezTo>
                  <a:cubicBezTo>
                    <a:pt x="36" y="90"/>
                    <a:pt x="34" y="89"/>
                    <a:pt x="35" y="89"/>
                  </a:cubicBezTo>
                  <a:cubicBezTo>
                    <a:pt x="32" y="89"/>
                    <a:pt x="31" y="91"/>
                    <a:pt x="29" y="92"/>
                  </a:cubicBezTo>
                  <a:cubicBezTo>
                    <a:pt x="22" y="93"/>
                    <a:pt x="16" y="90"/>
                    <a:pt x="8" y="89"/>
                  </a:cubicBezTo>
                  <a:cubicBezTo>
                    <a:pt x="11" y="86"/>
                    <a:pt x="13" y="84"/>
                    <a:pt x="18" y="84"/>
                  </a:cubicBezTo>
                  <a:cubicBezTo>
                    <a:pt x="21" y="84"/>
                    <a:pt x="19" y="78"/>
                    <a:pt x="21" y="77"/>
                  </a:cubicBezTo>
                  <a:cubicBezTo>
                    <a:pt x="26" y="78"/>
                    <a:pt x="25" y="75"/>
                    <a:pt x="29" y="76"/>
                  </a:cubicBezTo>
                  <a:cubicBezTo>
                    <a:pt x="29" y="81"/>
                    <a:pt x="34" y="80"/>
                    <a:pt x="39" y="80"/>
                  </a:cubicBezTo>
                  <a:cubicBezTo>
                    <a:pt x="42" y="79"/>
                    <a:pt x="37" y="78"/>
                    <a:pt x="41" y="76"/>
                  </a:cubicBezTo>
                  <a:cubicBezTo>
                    <a:pt x="40" y="72"/>
                    <a:pt x="32" y="76"/>
                    <a:pt x="35" y="70"/>
                  </a:cubicBezTo>
                  <a:cubicBezTo>
                    <a:pt x="29" y="71"/>
                    <a:pt x="26" y="73"/>
                    <a:pt x="20" y="71"/>
                  </a:cubicBezTo>
                  <a:cubicBezTo>
                    <a:pt x="21" y="68"/>
                    <a:pt x="24" y="67"/>
                    <a:pt x="27" y="67"/>
                  </a:cubicBezTo>
                  <a:cubicBezTo>
                    <a:pt x="29" y="65"/>
                    <a:pt x="30" y="64"/>
                    <a:pt x="32" y="62"/>
                  </a:cubicBezTo>
                  <a:cubicBezTo>
                    <a:pt x="33" y="62"/>
                    <a:pt x="34" y="62"/>
                    <a:pt x="35" y="61"/>
                  </a:cubicBezTo>
                  <a:cubicBezTo>
                    <a:pt x="38" y="60"/>
                    <a:pt x="40" y="61"/>
                    <a:pt x="42" y="62"/>
                  </a:cubicBezTo>
                  <a:cubicBezTo>
                    <a:pt x="44" y="61"/>
                    <a:pt x="46" y="60"/>
                    <a:pt x="47" y="58"/>
                  </a:cubicBezTo>
                  <a:cubicBezTo>
                    <a:pt x="47" y="55"/>
                    <a:pt x="43" y="57"/>
                    <a:pt x="42" y="56"/>
                  </a:cubicBezTo>
                  <a:cubicBezTo>
                    <a:pt x="42" y="56"/>
                    <a:pt x="41" y="52"/>
                    <a:pt x="41" y="52"/>
                  </a:cubicBezTo>
                  <a:cubicBezTo>
                    <a:pt x="40" y="51"/>
                    <a:pt x="39" y="50"/>
                    <a:pt x="39" y="49"/>
                  </a:cubicBezTo>
                  <a:cubicBezTo>
                    <a:pt x="38" y="50"/>
                    <a:pt x="37" y="50"/>
                    <a:pt x="35" y="50"/>
                  </a:cubicBezTo>
                  <a:cubicBezTo>
                    <a:pt x="35" y="47"/>
                    <a:pt x="34" y="46"/>
                    <a:pt x="32" y="46"/>
                  </a:cubicBezTo>
                  <a:cubicBezTo>
                    <a:pt x="33" y="43"/>
                    <a:pt x="34" y="41"/>
                    <a:pt x="39" y="41"/>
                  </a:cubicBezTo>
                  <a:cubicBezTo>
                    <a:pt x="43" y="41"/>
                    <a:pt x="42" y="46"/>
                    <a:pt x="48" y="44"/>
                  </a:cubicBezTo>
                  <a:cubicBezTo>
                    <a:pt x="48" y="46"/>
                    <a:pt x="48" y="47"/>
                    <a:pt x="49" y="47"/>
                  </a:cubicBezTo>
                  <a:cubicBezTo>
                    <a:pt x="54" y="49"/>
                    <a:pt x="52" y="43"/>
                    <a:pt x="54" y="41"/>
                  </a:cubicBezTo>
                  <a:cubicBezTo>
                    <a:pt x="61" y="40"/>
                    <a:pt x="68" y="38"/>
                    <a:pt x="72" y="33"/>
                  </a:cubicBezTo>
                  <a:cubicBezTo>
                    <a:pt x="71" y="29"/>
                    <a:pt x="69" y="35"/>
                    <a:pt x="66" y="33"/>
                  </a:cubicBezTo>
                  <a:cubicBezTo>
                    <a:pt x="64" y="34"/>
                    <a:pt x="60" y="34"/>
                    <a:pt x="58" y="37"/>
                  </a:cubicBezTo>
                  <a:cubicBezTo>
                    <a:pt x="54" y="36"/>
                    <a:pt x="47" y="37"/>
                    <a:pt x="41" y="37"/>
                  </a:cubicBezTo>
                  <a:cubicBezTo>
                    <a:pt x="37" y="37"/>
                    <a:pt x="35" y="34"/>
                    <a:pt x="30" y="37"/>
                  </a:cubicBezTo>
                  <a:cubicBezTo>
                    <a:pt x="29" y="32"/>
                    <a:pt x="25" y="38"/>
                    <a:pt x="23" y="33"/>
                  </a:cubicBezTo>
                  <a:cubicBezTo>
                    <a:pt x="20" y="35"/>
                    <a:pt x="17" y="31"/>
                    <a:pt x="11" y="33"/>
                  </a:cubicBezTo>
                  <a:cubicBezTo>
                    <a:pt x="12" y="28"/>
                    <a:pt x="6" y="30"/>
                    <a:pt x="5" y="28"/>
                  </a:cubicBezTo>
                  <a:cubicBezTo>
                    <a:pt x="4" y="24"/>
                    <a:pt x="8" y="25"/>
                    <a:pt x="9" y="24"/>
                  </a:cubicBezTo>
                  <a:cubicBezTo>
                    <a:pt x="10" y="19"/>
                    <a:pt x="0" y="25"/>
                    <a:pt x="2" y="19"/>
                  </a:cubicBezTo>
                  <a:cubicBezTo>
                    <a:pt x="9" y="17"/>
                    <a:pt x="20" y="16"/>
                    <a:pt x="30" y="15"/>
                  </a:cubicBezTo>
                  <a:cubicBezTo>
                    <a:pt x="32" y="15"/>
                    <a:pt x="31" y="13"/>
                    <a:pt x="32" y="12"/>
                  </a:cubicBezTo>
                  <a:cubicBezTo>
                    <a:pt x="39" y="13"/>
                    <a:pt x="45" y="10"/>
                    <a:pt x="49" y="12"/>
                  </a:cubicBezTo>
                  <a:cubicBezTo>
                    <a:pt x="51" y="11"/>
                    <a:pt x="52" y="9"/>
                    <a:pt x="52" y="7"/>
                  </a:cubicBezTo>
                  <a:cubicBezTo>
                    <a:pt x="61" y="7"/>
                    <a:pt x="69" y="4"/>
                    <a:pt x="76" y="6"/>
                  </a:cubicBezTo>
                  <a:cubicBezTo>
                    <a:pt x="78" y="6"/>
                    <a:pt x="77" y="4"/>
                    <a:pt x="78" y="3"/>
                  </a:cubicBezTo>
                  <a:cubicBezTo>
                    <a:pt x="84" y="3"/>
                    <a:pt x="92" y="2"/>
                    <a:pt x="95" y="4"/>
                  </a:cubicBezTo>
                  <a:cubicBezTo>
                    <a:pt x="96" y="2"/>
                    <a:pt x="102" y="4"/>
                    <a:pt x="103" y="1"/>
                  </a:cubicBezTo>
                  <a:cubicBezTo>
                    <a:pt x="107" y="3"/>
                    <a:pt x="112" y="3"/>
                    <a:pt x="118" y="3"/>
                  </a:cubicBezTo>
                  <a:cubicBezTo>
                    <a:pt x="118" y="2"/>
                    <a:pt x="117" y="1"/>
                    <a:pt x="116" y="1"/>
                  </a:cubicBezTo>
                  <a:cubicBezTo>
                    <a:pt x="116" y="0"/>
                    <a:pt x="118" y="1"/>
                    <a:pt x="118" y="1"/>
                  </a:cubicBezTo>
                  <a:cubicBezTo>
                    <a:pt x="124" y="2"/>
                    <a:pt x="135" y="0"/>
                    <a:pt x="141" y="1"/>
                  </a:cubicBezTo>
                  <a:cubicBezTo>
                    <a:pt x="142" y="1"/>
                    <a:pt x="141" y="4"/>
                    <a:pt x="141" y="4"/>
                  </a:cubicBezTo>
                  <a:cubicBezTo>
                    <a:pt x="153" y="5"/>
                    <a:pt x="154" y="2"/>
                    <a:pt x="167" y="3"/>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95" name="Freeform 84"/>
            <p:cNvSpPr/>
            <p:nvPr/>
          </p:nvSpPr>
          <p:spPr bwMode="auto">
            <a:xfrm>
              <a:off x="2247305" y="1244006"/>
              <a:ext cx="139679" cy="51947"/>
            </a:xfrm>
            <a:custGeom>
              <a:avLst/>
              <a:gdLst>
                <a:gd name="T0" fmla="*/ 13 w 51"/>
                <a:gd name="T1" fmla="*/ 2 h 19"/>
                <a:gd name="T2" fmla="*/ 13 w 51"/>
                <a:gd name="T3" fmla="*/ 4 h 19"/>
                <a:gd name="T4" fmla="*/ 17 w 51"/>
                <a:gd name="T5" fmla="*/ 8 h 19"/>
                <a:gd name="T6" fmla="*/ 22 w 51"/>
                <a:gd name="T7" fmla="*/ 5 h 19"/>
                <a:gd name="T8" fmla="*/ 29 w 51"/>
                <a:gd name="T9" fmla="*/ 8 h 19"/>
                <a:gd name="T10" fmla="*/ 43 w 51"/>
                <a:gd name="T11" fmla="*/ 5 h 19"/>
                <a:gd name="T12" fmla="*/ 48 w 51"/>
                <a:gd name="T13" fmla="*/ 8 h 19"/>
                <a:gd name="T14" fmla="*/ 46 w 51"/>
                <a:gd name="T15" fmla="*/ 14 h 19"/>
                <a:gd name="T16" fmla="*/ 32 w 51"/>
                <a:gd name="T17" fmla="*/ 16 h 19"/>
                <a:gd name="T18" fmla="*/ 23 w 51"/>
                <a:gd name="T19" fmla="*/ 19 h 19"/>
                <a:gd name="T20" fmla="*/ 8 w 51"/>
                <a:gd name="T21" fmla="*/ 8 h 19"/>
                <a:gd name="T22" fmla="*/ 1 w 51"/>
                <a:gd name="T23" fmla="*/ 7 h 19"/>
                <a:gd name="T24" fmla="*/ 13 w 51"/>
                <a:gd name="T25" fmla="*/ 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 h="19">
                  <a:moveTo>
                    <a:pt x="13" y="2"/>
                  </a:moveTo>
                  <a:cubicBezTo>
                    <a:pt x="15" y="3"/>
                    <a:pt x="14" y="4"/>
                    <a:pt x="13" y="4"/>
                  </a:cubicBezTo>
                  <a:cubicBezTo>
                    <a:pt x="12" y="7"/>
                    <a:pt x="20" y="3"/>
                    <a:pt x="17" y="8"/>
                  </a:cubicBezTo>
                  <a:cubicBezTo>
                    <a:pt x="21" y="9"/>
                    <a:pt x="19" y="6"/>
                    <a:pt x="22" y="5"/>
                  </a:cubicBezTo>
                  <a:cubicBezTo>
                    <a:pt x="25" y="8"/>
                    <a:pt x="29" y="2"/>
                    <a:pt x="29" y="8"/>
                  </a:cubicBezTo>
                  <a:cubicBezTo>
                    <a:pt x="33" y="7"/>
                    <a:pt x="38" y="7"/>
                    <a:pt x="43" y="5"/>
                  </a:cubicBezTo>
                  <a:cubicBezTo>
                    <a:pt x="42" y="9"/>
                    <a:pt x="50" y="4"/>
                    <a:pt x="48" y="8"/>
                  </a:cubicBezTo>
                  <a:cubicBezTo>
                    <a:pt x="51" y="13"/>
                    <a:pt x="39" y="11"/>
                    <a:pt x="46" y="14"/>
                  </a:cubicBezTo>
                  <a:cubicBezTo>
                    <a:pt x="44" y="18"/>
                    <a:pt x="36" y="15"/>
                    <a:pt x="32" y="16"/>
                  </a:cubicBezTo>
                  <a:cubicBezTo>
                    <a:pt x="29" y="16"/>
                    <a:pt x="26" y="18"/>
                    <a:pt x="23" y="19"/>
                  </a:cubicBezTo>
                  <a:cubicBezTo>
                    <a:pt x="17" y="16"/>
                    <a:pt x="12" y="14"/>
                    <a:pt x="8" y="8"/>
                  </a:cubicBezTo>
                  <a:cubicBezTo>
                    <a:pt x="6" y="8"/>
                    <a:pt x="1" y="10"/>
                    <a:pt x="1" y="7"/>
                  </a:cubicBezTo>
                  <a:cubicBezTo>
                    <a:pt x="0" y="0"/>
                    <a:pt x="12" y="7"/>
                    <a:pt x="13" y="2"/>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96" name="Freeform 85"/>
            <p:cNvSpPr/>
            <p:nvPr/>
          </p:nvSpPr>
          <p:spPr bwMode="auto">
            <a:xfrm>
              <a:off x="6099681" y="1315577"/>
              <a:ext cx="62336" cy="16161"/>
            </a:xfrm>
            <a:custGeom>
              <a:avLst/>
              <a:gdLst>
                <a:gd name="T0" fmla="*/ 22 w 23"/>
                <a:gd name="T1" fmla="*/ 0 h 6"/>
                <a:gd name="T2" fmla="*/ 13 w 23"/>
                <a:gd name="T3" fmla="*/ 5 h 6"/>
                <a:gd name="T4" fmla="*/ 10 w 23"/>
                <a:gd name="T5" fmla="*/ 6 h 6"/>
                <a:gd name="T6" fmla="*/ 4 w 23"/>
                <a:gd name="T7" fmla="*/ 6 h 6"/>
                <a:gd name="T8" fmla="*/ 7 w 23"/>
                <a:gd name="T9" fmla="*/ 2 h 6"/>
                <a:gd name="T10" fmla="*/ 22 w 23"/>
                <a:gd name="T11" fmla="*/ 0 h 6"/>
              </a:gdLst>
              <a:ahLst/>
              <a:cxnLst>
                <a:cxn ang="0">
                  <a:pos x="T0" y="T1"/>
                </a:cxn>
                <a:cxn ang="0">
                  <a:pos x="T2" y="T3"/>
                </a:cxn>
                <a:cxn ang="0">
                  <a:pos x="T4" y="T5"/>
                </a:cxn>
                <a:cxn ang="0">
                  <a:pos x="T6" y="T7"/>
                </a:cxn>
                <a:cxn ang="0">
                  <a:pos x="T8" y="T9"/>
                </a:cxn>
                <a:cxn ang="0">
                  <a:pos x="T10" y="T11"/>
                </a:cxn>
              </a:cxnLst>
              <a:rect l="0" t="0" r="r" b="b"/>
              <a:pathLst>
                <a:path w="23" h="6">
                  <a:moveTo>
                    <a:pt x="22" y="0"/>
                  </a:moveTo>
                  <a:cubicBezTo>
                    <a:pt x="23" y="5"/>
                    <a:pt x="17" y="4"/>
                    <a:pt x="13" y="5"/>
                  </a:cubicBezTo>
                  <a:cubicBezTo>
                    <a:pt x="12" y="5"/>
                    <a:pt x="12" y="6"/>
                    <a:pt x="10" y="6"/>
                  </a:cubicBezTo>
                  <a:cubicBezTo>
                    <a:pt x="8" y="6"/>
                    <a:pt x="5" y="4"/>
                    <a:pt x="4" y="6"/>
                  </a:cubicBezTo>
                  <a:cubicBezTo>
                    <a:pt x="0" y="6"/>
                    <a:pt x="7" y="1"/>
                    <a:pt x="7" y="2"/>
                  </a:cubicBezTo>
                  <a:cubicBezTo>
                    <a:pt x="10" y="5"/>
                    <a:pt x="17" y="0"/>
                    <a:pt x="22" y="0"/>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97" name="Freeform 86"/>
            <p:cNvSpPr/>
            <p:nvPr/>
          </p:nvSpPr>
          <p:spPr bwMode="auto">
            <a:xfrm>
              <a:off x="6353643" y="1315577"/>
              <a:ext cx="60027" cy="38095"/>
            </a:xfrm>
            <a:custGeom>
              <a:avLst/>
              <a:gdLst>
                <a:gd name="T0" fmla="*/ 10 w 22"/>
                <a:gd name="T1" fmla="*/ 0 h 14"/>
                <a:gd name="T2" fmla="*/ 8 w 22"/>
                <a:gd name="T3" fmla="*/ 2 h 14"/>
                <a:gd name="T4" fmla="*/ 15 w 22"/>
                <a:gd name="T5" fmla="*/ 6 h 14"/>
                <a:gd name="T6" fmla="*/ 18 w 22"/>
                <a:gd name="T7" fmla="*/ 5 h 14"/>
                <a:gd name="T8" fmla="*/ 9 w 22"/>
                <a:gd name="T9" fmla="*/ 14 h 14"/>
                <a:gd name="T10" fmla="*/ 0 w 22"/>
                <a:gd name="T11" fmla="*/ 3 h 14"/>
                <a:gd name="T12" fmla="*/ 10 w 22"/>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22" h="14">
                  <a:moveTo>
                    <a:pt x="10" y="0"/>
                  </a:moveTo>
                  <a:cubicBezTo>
                    <a:pt x="10" y="2"/>
                    <a:pt x="9" y="1"/>
                    <a:pt x="8" y="2"/>
                  </a:cubicBezTo>
                  <a:cubicBezTo>
                    <a:pt x="7" y="6"/>
                    <a:pt x="17" y="0"/>
                    <a:pt x="15" y="6"/>
                  </a:cubicBezTo>
                  <a:cubicBezTo>
                    <a:pt x="17" y="6"/>
                    <a:pt x="18" y="6"/>
                    <a:pt x="18" y="5"/>
                  </a:cubicBezTo>
                  <a:cubicBezTo>
                    <a:pt x="22" y="9"/>
                    <a:pt x="10" y="10"/>
                    <a:pt x="9" y="14"/>
                  </a:cubicBezTo>
                  <a:cubicBezTo>
                    <a:pt x="5" y="11"/>
                    <a:pt x="6" y="4"/>
                    <a:pt x="0" y="3"/>
                  </a:cubicBezTo>
                  <a:cubicBezTo>
                    <a:pt x="2" y="0"/>
                    <a:pt x="8" y="2"/>
                    <a:pt x="10" y="0"/>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98" name="Freeform 87"/>
            <p:cNvSpPr>
              <a:spLocks noEditPoints="1"/>
            </p:cNvSpPr>
            <p:nvPr/>
          </p:nvSpPr>
          <p:spPr bwMode="auto">
            <a:xfrm>
              <a:off x="1648185" y="1355980"/>
              <a:ext cx="3415790" cy="2241791"/>
            </a:xfrm>
            <a:custGeom>
              <a:avLst/>
              <a:gdLst>
                <a:gd name="T0" fmla="*/ 744 w 1253"/>
                <a:gd name="T1" fmla="*/ 58 h 822"/>
                <a:gd name="T2" fmla="*/ 879 w 1253"/>
                <a:gd name="T3" fmla="*/ 58 h 822"/>
                <a:gd name="T4" fmla="*/ 992 w 1253"/>
                <a:gd name="T5" fmla="*/ 68 h 822"/>
                <a:gd name="T6" fmla="*/ 1138 w 1253"/>
                <a:gd name="T7" fmla="*/ 92 h 822"/>
                <a:gd name="T8" fmla="*/ 1253 w 1253"/>
                <a:gd name="T9" fmla="*/ 129 h 822"/>
                <a:gd name="T10" fmla="*/ 1180 w 1253"/>
                <a:gd name="T11" fmla="*/ 147 h 822"/>
                <a:gd name="T12" fmla="*/ 1087 w 1253"/>
                <a:gd name="T13" fmla="*/ 218 h 822"/>
                <a:gd name="T14" fmla="*/ 1050 w 1253"/>
                <a:gd name="T15" fmla="*/ 240 h 822"/>
                <a:gd name="T16" fmla="*/ 1098 w 1253"/>
                <a:gd name="T17" fmla="*/ 166 h 822"/>
                <a:gd name="T18" fmla="*/ 992 w 1253"/>
                <a:gd name="T19" fmla="*/ 197 h 822"/>
                <a:gd name="T20" fmla="*/ 958 w 1253"/>
                <a:gd name="T21" fmla="*/ 249 h 822"/>
                <a:gd name="T22" fmla="*/ 898 w 1253"/>
                <a:gd name="T23" fmla="*/ 330 h 822"/>
                <a:gd name="T24" fmla="*/ 860 w 1253"/>
                <a:gd name="T25" fmla="*/ 350 h 822"/>
                <a:gd name="T26" fmla="*/ 844 w 1253"/>
                <a:gd name="T27" fmla="*/ 369 h 822"/>
                <a:gd name="T28" fmla="*/ 790 w 1253"/>
                <a:gd name="T29" fmla="*/ 467 h 822"/>
                <a:gd name="T30" fmla="*/ 761 w 1253"/>
                <a:gd name="T31" fmla="*/ 536 h 822"/>
                <a:gd name="T32" fmla="*/ 712 w 1253"/>
                <a:gd name="T33" fmla="*/ 545 h 822"/>
                <a:gd name="T34" fmla="*/ 701 w 1253"/>
                <a:gd name="T35" fmla="*/ 548 h 822"/>
                <a:gd name="T36" fmla="*/ 675 w 1253"/>
                <a:gd name="T37" fmla="*/ 479 h 822"/>
                <a:gd name="T38" fmla="*/ 590 w 1253"/>
                <a:gd name="T39" fmla="*/ 523 h 822"/>
                <a:gd name="T40" fmla="*/ 529 w 1253"/>
                <a:gd name="T41" fmla="*/ 461 h 822"/>
                <a:gd name="T42" fmla="*/ 417 w 1253"/>
                <a:gd name="T43" fmla="*/ 443 h 822"/>
                <a:gd name="T44" fmla="*/ 443 w 1253"/>
                <a:gd name="T45" fmla="*/ 491 h 822"/>
                <a:gd name="T46" fmla="*/ 360 w 1253"/>
                <a:gd name="T47" fmla="*/ 495 h 822"/>
                <a:gd name="T48" fmla="*/ 311 w 1253"/>
                <a:gd name="T49" fmla="*/ 434 h 822"/>
                <a:gd name="T50" fmla="*/ 350 w 1253"/>
                <a:gd name="T51" fmla="*/ 514 h 822"/>
                <a:gd name="T52" fmla="*/ 374 w 1253"/>
                <a:gd name="T53" fmla="*/ 596 h 822"/>
                <a:gd name="T54" fmla="*/ 328 w 1253"/>
                <a:gd name="T55" fmla="*/ 714 h 822"/>
                <a:gd name="T56" fmla="*/ 280 w 1253"/>
                <a:gd name="T57" fmla="*/ 806 h 822"/>
                <a:gd name="T58" fmla="*/ 188 w 1253"/>
                <a:gd name="T59" fmla="*/ 735 h 822"/>
                <a:gd name="T60" fmla="*/ 178 w 1253"/>
                <a:gd name="T61" fmla="*/ 627 h 822"/>
                <a:gd name="T62" fmla="*/ 37 w 1253"/>
                <a:gd name="T63" fmla="*/ 559 h 822"/>
                <a:gd name="T64" fmla="*/ 5 w 1253"/>
                <a:gd name="T65" fmla="*/ 468 h 822"/>
                <a:gd name="T66" fmla="*/ 129 w 1253"/>
                <a:gd name="T67" fmla="*/ 370 h 822"/>
                <a:gd name="T68" fmla="*/ 209 w 1253"/>
                <a:gd name="T69" fmla="*/ 408 h 822"/>
                <a:gd name="T70" fmla="*/ 301 w 1253"/>
                <a:gd name="T71" fmla="*/ 408 h 822"/>
                <a:gd name="T72" fmla="*/ 246 w 1253"/>
                <a:gd name="T73" fmla="*/ 347 h 822"/>
                <a:gd name="T74" fmla="*/ 203 w 1253"/>
                <a:gd name="T75" fmla="*/ 320 h 822"/>
                <a:gd name="T76" fmla="*/ 206 w 1253"/>
                <a:gd name="T77" fmla="*/ 344 h 822"/>
                <a:gd name="T78" fmla="*/ 126 w 1253"/>
                <a:gd name="T79" fmla="*/ 325 h 822"/>
                <a:gd name="T80" fmla="*/ 92 w 1253"/>
                <a:gd name="T81" fmla="*/ 323 h 822"/>
                <a:gd name="T82" fmla="*/ 126 w 1253"/>
                <a:gd name="T83" fmla="*/ 262 h 822"/>
                <a:gd name="T84" fmla="*/ 171 w 1253"/>
                <a:gd name="T85" fmla="*/ 233 h 822"/>
                <a:gd name="T86" fmla="*/ 252 w 1253"/>
                <a:gd name="T87" fmla="*/ 197 h 822"/>
                <a:gd name="T88" fmla="*/ 249 w 1253"/>
                <a:gd name="T89" fmla="*/ 157 h 822"/>
                <a:gd name="T90" fmla="*/ 221 w 1253"/>
                <a:gd name="T91" fmla="*/ 190 h 822"/>
                <a:gd name="T92" fmla="*/ 145 w 1253"/>
                <a:gd name="T93" fmla="*/ 200 h 822"/>
                <a:gd name="T94" fmla="*/ 181 w 1253"/>
                <a:gd name="T95" fmla="*/ 133 h 822"/>
                <a:gd name="T96" fmla="*/ 282 w 1253"/>
                <a:gd name="T97" fmla="*/ 84 h 822"/>
                <a:gd name="T98" fmla="*/ 316 w 1253"/>
                <a:gd name="T99" fmla="*/ 123 h 822"/>
                <a:gd name="T100" fmla="*/ 374 w 1253"/>
                <a:gd name="T101" fmla="*/ 107 h 822"/>
                <a:gd name="T102" fmla="*/ 474 w 1253"/>
                <a:gd name="T103" fmla="*/ 101 h 822"/>
                <a:gd name="T104" fmla="*/ 525 w 1253"/>
                <a:gd name="T105" fmla="*/ 67 h 822"/>
                <a:gd name="T106" fmla="*/ 560 w 1253"/>
                <a:gd name="T107" fmla="*/ 104 h 822"/>
                <a:gd name="T108" fmla="*/ 584 w 1253"/>
                <a:gd name="T109" fmla="*/ 65 h 822"/>
                <a:gd name="T110" fmla="*/ 707 w 1253"/>
                <a:gd name="T111" fmla="*/ 15 h 822"/>
                <a:gd name="T112" fmla="*/ 297 w 1253"/>
                <a:gd name="T113" fmla="*/ 298 h 822"/>
                <a:gd name="T114" fmla="*/ 357 w 1253"/>
                <a:gd name="T115" fmla="*/ 338 h 822"/>
                <a:gd name="T116" fmla="*/ 423 w 1253"/>
                <a:gd name="T117" fmla="*/ 328 h 822"/>
                <a:gd name="T118" fmla="*/ 402 w 1253"/>
                <a:gd name="T119" fmla="*/ 359 h 822"/>
                <a:gd name="T120" fmla="*/ 298 w 1253"/>
                <a:gd name="T121" fmla="*/ 606 h 8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3" h="822">
                  <a:moveTo>
                    <a:pt x="755" y="9"/>
                  </a:moveTo>
                  <a:cubicBezTo>
                    <a:pt x="755" y="11"/>
                    <a:pt x="757" y="10"/>
                    <a:pt x="759" y="10"/>
                  </a:cubicBezTo>
                  <a:cubicBezTo>
                    <a:pt x="759" y="12"/>
                    <a:pt x="756" y="12"/>
                    <a:pt x="755" y="12"/>
                  </a:cubicBezTo>
                  <a:cubicBezTo>
                    <a:pt x="761" y="18"/>
                    <a:pt x="767" y="9"/>
                    <a:pt x="778" y="12"/>
                  </a:cubicBezTo>
                  <a:cubicBezTo>
                    <a:pt x="781" y="15"/>
                    <a:pt x="785" y="18"/>
                    <a:pt x="790" y="19"/>
                  </a:cubicBezTo>
                  <a:cubicBezTo>
                    <a:pt x="791" y="21"/>
                    <a:pt x="790" y="23"/>
                    <a:pt x="790" y="25"/>
                  </a:cubicBezTo>
                  <a:cubicBezTo>
                    <a:pt x="791" y="27"/>
                    <a:pt x="794" y="27"/>
                    <a:pt x="793" y="30"/>
                  </a:cubicBezTo>
                  <a:cubicBezTo>
                    <a:pt x="790" y="29"/>
                    <a:pt x="790" y="32"/>
                    <a:pt x="790" y="34"/>
                  </a:cubicBezTo>
                  <a:cubicBezTo>
                    <a:pt x="789" y="33"/>
                    <a:pt x="787" y="32"/>
                    <a:pt x="784" y="33"/>
                  </a:cubicBezTo>
                  <a:cubicBezTo>
                    <a:pt x="782" y="33"/>
                    <a:pt x="784" y="35"/>
                    <a:pt x="783" y="36"/>
                  </a:cubicBezTo>
                  <a:cubicBezTo>
                    <a:pt x="782" y="36"/>
                    <a:pt x="781" y="34"/>
                    <a:pt x="780" y="34"/>
                  </a:cubicBezTo>
                  <a:cubicBezTo>
                    <a:pt x="779" y="34"/>
                    <a:pt x="775" y="37"/>
                    <a:pt x="771" y="36"/>
                  </a:cubicBezTo>
                  <a:cubicBezTo>
                    <a:pt x="769" y="35"/>
                    <a:pt x="770" y="38"/>
                    <a:pt x="769" y="39"/>
                  </a:cubicBezTo>
                  <a:cubicBezTo>
                    <a:pt x="769" y="39"/>
                    <a:pt x="767" y="38"/>
                    <a:pt x="766" y="39"/>
                  </a:cubicBezTo>
                  <a:cubicBezTo>
                    <a:pt x="766" y="40"/>
                    <a:pt x="769" y="41"/>
                    <a:pt x="766" y="44"/>
                  </a:cubicBezTo>
                  <a:cubicBezTo>
                    <a:pt x="766" y="42"/>
                    <a:pt x="758" y="45"/>
                    <a:pt x="762" y="46"/>
                  </a:cubicBezTo>
                  <a:cubicBezTo>
                    <a:pt x="759" y="49"/>
                    <a:pt x="754" y="47"/>
                    <a:pt x="750" y="49"/>
                  </a:cubicBezTo>
                  <a:cubicBezTo>
                    <a:pt x="748" y="50"/>
                    <a:pt x="746" y="54"/>
                    <a:pt x="743" y="53"/>
                  </a:cubicBezTo>
                  <a:cubicBezTo>
                    <a:pt x="743" y="55"/>
                    <a:pt x="743" y="58"/>
                    <a:pt x="741" y="58"/>
                  </a:cubicBezTo>
                  <a:cubicBezTo>
                    <a:pt x="742" y="60"/>
                    <a:pt x="743" y="58"/>
                    <a:pt x="744" y="58"/>
                  </a:cubicBezTo>
                  <a:cubicBezTo>
                    <a:pt x="749" y="58"/>
                    <a:pt x="750" y="55"/>
                    <a:pt x="753" y="53"/>
                  </a:cubicBezTo>
                  <a:cubicBezTo>
                    <a:pt x="755" y="53"/>
                    <a:pt x="756" y="55"/>
                    <a:pt x="758" y="55"/>
                  </a:cubicBezTo>
                  <a:cubicBezTo>
                    <a:pt x="759" y="55"/>
                    <a:pt x="759" y="52"/>
                    <a:pt x="761" y="52"/>
                  </a:cubicBezTo>
                  <a:cubicBezTo>
                    <a:pt x="764" y="50"/>
                    <a:pt x="767" y="52"/>
                    <a:pt x="771" y="50"/>
                  </a:cubicBezTo>
                  <a:cubicBezTo>
                    <a:pt x="773" y="50"/>
                    <a:pt x="770" y="48"/>
                    <a:pt x="772" y="47"/>
                  </a:cubicBezTo>
                  <a:cubicBezTo>
                    <a:pt x="773" y="47"/>
                    <a:pt x="775" y="48"/>
                    <a:pt x="775" y="47"/>
                  </a:cubicBezTo>
                  <a:cubicBezTo>
                    <a:pt x="776" y="47"/>
                    <a:pt x="777" y="44"/>
                    <a:pt x="777" y="44"/>
                  </a:cubicBezTo>
                  <a:cubicBezTo>
                    <a:pt x="777" y="44"/>
                    <a:pt x="781" y="46"/>
                    <a:pt x="783" y="46"/>
                  </a:cubicBezTo>
                  <a:cubicBezTo>
                    <a:pt x="786" y="46"/>
                    <a:pt x="786" y="45"/>
                    <a:pt x="790" y="44"/>
                  </a:cubicBezTo>
                  <a:cubicBezTo>
                    <a:pt x="790" y="46"/>
                    <a:pt x="790" y="47"/>
                    <a:pt x="790" y="49"/>
                  </a:cubicBezTo>
                  <a:cubicBezTo>
                    <a:pt x="792" y="47"/>
                    <a:pt x="793" y="48"/>
                    <a:pt x="793" y="50"/>
                  </a:cubicBezTo>
                  <a:cubicBezTo>
                    <a:pt x="801" y="49"/>
                    <a:pt x="814" y="51"/>
                    <a:pt x="826" y="50"/>
                  </a:cubicBezTo>
                  <a:cubicBezTo>
                    <a:pt x="825" y="57"/>
                    <a:pt x="836" y="52"/>
                    <a:pt x="835" y="59"/>
                  </a:cubicBezTo>
                  <a:cubicBezTo>
                    <a:pt x="836" y="57"/>
                    <a:pt x="838" y="59"/>
                    <a:pt x="841" y="59"/>
                  </a:cubicBezTo>
                  <a:cubicBezTo>
                    <a:pt x="845" y="59"/>
                    <a:pt x="851" y="58"/>
                    <a:pt x="852" y="59"/>
                  </a:cubicBezTo>
                  <a:cubicBezTo>
                    <a:pt x="855" y="59"/>
                    <a:pt x="853" y="53"/>
                    <a:pt x="855" y="52"/>
                  </a:cubicBezTo>
                  <a:cubicBezTo>
                    <a:pt x="860" y="53"/>
                    <a:pt x="865" y="52"/>
                    <a:pt x="870" y="53"/>
                  </a:cubicBezTo>
                  <a:cubicBezTo>
                    <a:pt x="870" y="53"/>
                    <a:pt x="870" y="55"/>
                    <a:pt x="870" y="55"/>
                  </a:cubicBezTo>
                  <a:cubicBezTo>
                    <a:pt x="873" y="55"/>
                    <a:pt x="875" y="54"/>
                    <a:pt x="878" y="55"/>
                  </a:cubicBezTo>
                  <a:cubicBezTo>
                    <a:pt x="878" y="55"/>
                    <a:pt x="879" y="57"/>
                    <a:pt x="879" y="58"/>
                  </a:cubicBezTo>
                  <a:cubicBezTo>
                    <a:pt x="881" y="59"/>
                    <a:pt x="885" y="57"/>
                    <a:pt x="887" y="59"/>
                  </a:cubicBezTo>
                  <a:cubicBezTo>
                    <a:pt x="886" y="62"/>
                    <a:pt x="886" y="66"/>
                    <a:pt x="882" y="65"/>
                  </a:cubicBezTo>
                  <a:cubicBezTo>
                    <a:pt x="882" y="68"/>
                    <a:pt x="885" y="69"/>
                    <a:pt x="888" y="68"/>
                  </a:cubicBezTo>
                  <a:cubicBezTo>
                    <a:pt x="887" y="77"/>
                    <a:pt x="894" y="77"/>
                    <a:pt x="897" y="81"/>
                  </a:cubicBezTo>
                  <a:cubicBezTo>
                    <a:pt x="900" y="80"/>
                    <a:pt x="902" y="79"/>
                    <a:pt x="904" y="77"/>
                  </a:cubicBezTo>
                  <a:cubicBezTo>
                    <a:pt x="905" y="76"/>
                    <a:pt x="905" y="73"/>
                    <a:pt x="906" y="73"/>
                  </a:cubicBezTo>
                  <a:cubicBezTo>
                    <a:pt x="907" y="72"/>
                    <a:pt x="909" y="73"/>
                    <a:pt x="909" y="71"/>
                  </a:cubicBezTo>
                  <a:cubicBezTo>
                    <a:pt x="913" y="70"/>
                    <a:pt x="912" y="74"/>
                    <a:pt x="913" y="76"/>
                  </a:cubicBezTo>
                  <a:cubicBezTo>
                    <a:pt x="917" y="76"/>
                    <a:pt x="920" y="76"/>
                    <a:pt x="924" y="76"/>
                  </a:cubicBezTo>
                  <a:cubicBezTo>
                    <a:pt x="925" y="74"/>
                    <a:pt x="929" y="75"/>
                    <a:pt x="928" y="71"/>
                  </a:cubicBezTo>
                  <a:cubicBezTo>
                    <a:pt x="933" y="73"/>
                    <a:pt x="944" y="68"/>
                    <a:pt x="944" y="74"/>
                  </a:cubicBezTo>
                  <a:cubicBezTo>
                    <a:pt x="949" y="74"/>
                    <a:pt x="947" y="69"/>
                    <a:pt x="953" y="71"/>
                  </a:cubicBezTo>
                  <a:cubicBezTo>
                    <a:pt x="953" y="70"/>
                    <a:pt x="951" y="70"/>
                    <a:pt x="950" y="70"/>
                  </a:cubicBezTo>
                  <a:cubicBezTo>
                    <a:pt x="952" y="68"/>
                    <a:pt x="951" y="66"/>
                    <a:pt x="953" y="65"/>
                  </a:cubicBezTo>
                  <a:cubicBezTo>
                    <a:pt x="957" y="65"/>
                    <a:pt x="956" y="60"/>
                    <a:pt x="962" y="62"/>
                  </a:cubicBezTo>
                  <a:cubicBezTo>
                    <a:pt x="964" y="62"/>
                    <a:pt x="962" y="60"/>
                    <a:pt x="962" y="61"/>
                  </a:cubicBezTo>
                  <a:cubicBezTo>
                    <a:pt x="965" y="57"/>
                    <a:pt x="969" y="60"/>
                    <a:pt x="974" y="59"/>
                  </a:cubicBezTo>
                  <a:cubicBezTo>
                    <a:pt x="973" y="67"/>
                    <a:pt x="982" y="57"/>
                    <a:pt x="980" y="64"/>
                  </a:cubicBezTo>
                  <a:cubicBezTo>
                    <a:pt x="987" y="64"/>
                    <a:pt x="991" y="63"/>
                    <a:pt x="996" y="62"/>
                  </a:cubicBezTo>
                  <a:cubicBezTo>
                    <a:pt x="997" y="66"/>
                    <a:pt x="990" y="63"/>
                    <a:pt x="992" y="68"/>
                  </a:cubicBezTo>
                  <a:cubicBezTo>
                    <a:pt x="993" y="71"/>
                    <a:pt x="998" y="70"/>
                    <a:pt x="1001" y="70"/>
                  </a:cubicBezTo>
                  <a:cubicBezTo>
                    <a:pt x="1006" y="70"/>
                    <a:pt x="1011" y="70"/>
                    <a:pt x="1015" y="68"/>
                  </a:cubicBezTo>
                  <a:cubicBezTo>
                    <a:pt x="1017" y="74"/>
                    <a:pt x="1024" y="74"/>
                    <a:pt x="1026" y="79"/>
                  </a:cubicBezTo>
                  <a:cubicBezTo>
                    <a:pt x="1029" y="77"/>
                    <a:pt x="1030" y="80"/>
                    <a:pt x="1033" y="80"/>
                  </a:cubicBezTo>
                  <a:cubicBezTo>
                    <a:pt x="1042" y="81"/>
                    <a:pt x="1053" y="79"/>
                    <a:pt x="1061" y="80"/>
                  </a:cubicBezTo>
                  <a:cubicBezTo>
                    <a:pt x="1065" y="81"/>
                    <a:pt x="1068" y="85"/>
                    <a:pt x="1072" y="83"/>
                  </a:cubicBezTo>
                  <a:cubicBezTo>
                    <a:pt x="1071" y="86"/>
                    <a:pt x="1073" y="86"/>
                    <a:pt x="1075" y="86"/>
                  </a:cubicBezTo>
                  <a:cubicBezTo>
                    <a:pt x="1075" y="88"/>
                    <a:pt x="1075" y="90"/>
                    <a:pt x="1075" y="92"/>
                  </a:cubicBezTo>
                  <a:cubicBezTo>
                    <a:pt x="1074" y="95"/>
                    <a:pt x="1080" y="92"/>
                    <a:pt x="1081" y="93"/>
                  </a:cubicBezTo>
                  <a:cubicBezTo>
                    <a:pt x="1082" y="95"/>
                    <a:pt x="1081" y="93"/>
                    <a:pt x="1084" y="93"/>
                  </a:cubicBezTo>
                  <a:cubicBezTo>
                    <a:pt x="1084" y="93"/>
                    <a:pt x="1084" y="95"/>
                    <a:pt x="1085" y="95"/>
                  </a:cubicBezTo>
                  <a:cubicBezTo>
                    <a:pt x="1087" y="95"/>
                    <a:pt x="1103" y="97"/>
                    <a:pt x="1104" y="95"/>
                  </a:cubicBezTo>
                  <a:cubicBezTo>
                    <a:pt x="1104" y="95"/>
                    <a:pt x="1104" y="93"/>
                    <a:pt x="1104" y="93"/>
                  </a:cubicBezTo>
                  <a:cubicBezTo>
                    <a:pt x="1106" y="93"/>
                    <a:pt x="1108" y="95"/>
                    <a:pt x="1109" y="95"/>
                  </a:cubicBezTo>
                  <a:cubicBezTo>
                    <a:pt x="1110" y="94"/>
                    <a:pt x="1113" y="92"/>
                    <a:pt x="1113" y="95"/>
                  </a:cubicBezTo>
                  <a:cubicBezTo>
                    <a:pt x="1116" y="92"/>
                    <a:pt x="1121" y="91"/>
                    <a:pt x="1125" y="90"/>
                  </a:cubicBezTo>
                  <a:cubicBezTo>
                    <a:pt x="1124" y="95"/>
                    <a:pt x="1126" y="97"/>
                    <a:pt x="1127" y="101"/>
                  </a:cubicBezTo>
                  <a:cubicBezTo>
                    <a:pt x="1133" y="101"/>
                    <a:pt x="1135" y="103"/>
                    <a:pt x="1140" y="101"/>
                  </a:cubicBezTo>
                  <a:cubicBezTo>
                    <a:pt x="1140" y="98"/>
                    <a:pt x="1139" y="98"/>
                    <a:pt x="1137" y="98"/>
                  </a:cubicBezTo>
                  <a:cubicBezTo>
                    <a:pt x="1138" y="96"/>
                    <a:pt x="1139" y="94"/>
                    <a:pt x="1138" y="92"/>
                  </a:cubicBezTo>
                  <a:cubicBezTo>
                    <a:pt x="1142" y="89"/>
                    <a:pt x="1151" y="90"/>
                    <a:pt x="1153" y="93"/>
                  </a:cubicBezTo>
                  <a:cubicBezTo>
                    <a:pt x="1160" y="94"/>
                    <a:pt x="1166" y="93"/>
                    <a:pt x="1173" y="93"/>
                  </a:cubicBezTo>
                  <a:cubicBezTo>
                    <a:pt x="1175" y="94"/>
                    <a:pt x="1179" y="97"/>
                    <a:pt x="1180" y="93"/>
                  </a:cubicBezTo>
                  <a:cubicBezTo>
                    <a:pt x="1183" y="95"/>
                    <a:pt x="1183" y="97"/>
                    <a:pt x="1187" y="98"/>
                  </a:cubicBezTo>
                  <a:cubicBezTo>
                    <a:pt x="1189" y="98"/>
                    <a:pt x="1190" y="101"/>
                    <a:pt x="1190" y="101"/>
                  </a:cubicBezTo>
                  <a:cubicBezTo>
                    <a:pt x="1191" y="101"/>
                    <a:pt x="1192" y="100"/>
                    <a:pt x="1192" y="99"/>
                  </a:cubicBezTo>
                  <a:cubicBezTo>
                    <a:pt x="1194" y="100"/>
                    <a:pt x="1192" y="101"/>
                    <a:pt x="1193" y="102"/>
                  </a:cubicBezTo>
                  <a:cubicBezTo>
                    <a:pt x="1194" y="103"/>
                    <a:pt x="1196" y="102"/>
                    <a:pt x="1196" y="102"/>
                  </a:cubicBezTo>
                  <a:cubicBezTo>
                    <a:pt x="1197" y="103"/>
                    <a:pt x="1200" y="104"/>
                    <a:pt x="1204" y="105"/>
                  </a:cubicBezTo>
                  <a:cubicBezTo>
                    <a:pt x="1206" y="106"/>
                    <a:pt x="1210" y="107"/>
                    <a:pt x="1213" y="108"/>
                  </a:cubicBezTo>
                  <a:cubicBezTo>
                    <a:pt x="1213" y="108"/>
                    <a:pt x="1214" y="111"/>
                    <a:pt x="1214" y="111"/>
                  </a:cubicBezTo>
                  <a:cubicBezTo>
                    <a:pt x="1215" y="111"/>
                    <a:pt x="1216" y="111"/>
                    <a:pt x="1217" y="111"/>
                  </a:cubicBezTo>
                  <a:cubicBezTo>
                    <a:pt x="1218" y="112"/>
                    <a:pt x="1217" y="114"/>
                    <a:pt x="1217" y="114"/>
                  </a:cubicBezTo>
                  <a:cubicBezTo>
                    <a:pt x="1217" y="115"/>
                    <a:pt x="1220" y="114"/>
                    <a:pt x="1220" y="114"/>
                  </a:cubicBezTo>
                  <a:cubicBezTo>
                    <a:pt x="1221" y="116"/>
                    <a:pt x="1218" y="121"/>
                    <a:pt x="1224" y="119"/>
                  </a:cubicBezTo>
                  <a:cubicBezTo>
                    <a:pt x="1224" y="122"/>
                    <a:pt x="1224" y="125"/>
                    <a:pt x="1224" y="129"/>
                  </a:cubicBezTo>
                  <a:cubicBezTo>
                    <a:pt x="1230" y="129"/>
                    <a:pt x="1234" y="127"/>
                    <a:pt x="1235" y="123"/>
                  </a:cubicBezTo>
                  <a:cubicBezTo>
                    <a:pt x="1239" y="125"/>
                    <a:pt x="1244" y="124"/>
                    <a:pt x="1248" y="126"/>
                  </a:cubicBezTo>
                  <a:cubicBezTo>
                    <a:pt x="1249" y="126"/>
                    <a:pt x="1248" y="129"/>
                    <a:pt x="1248" y="129"/>
                  </a:cubicBezTo>
                  <a:cubicBezTo>
                    <a:pt x="1249" y="130"/>
                    <a:pt x="1252" y="128"/>
                    <a:pt x="1253" y="129"/>
                  </a:cubicBezTo>
                  <a:cubicBezTo>
                    <a:pt x="1252" y="130"/>
                    <a:pt x="1249" y="130"/>
                    <a:pt x="1250" y="133"/>
                  </a:cubicBezTo>
                  <a:cubicBezTo>
                    <a:pt x="1247" y="134"/>
                    <a:pt x="1247" y="132"/>
                    <a:pt x="1245" y="132"/>
                  </a:cubicBezTo>
                  <a:cubicBezTo>
                    <a:pt x="1244" y="133"/>
                    <a:pt x="1244" y="135"/>
                    <a:pt x="1241" y="135"/>
                  </a:cubicBezTo>
                  <a:cubicBezTo>
                    <a:pt x="1241" y="137"/>
                    <a:pt x="1245" y="136"/>
                    <a:pt x="1244" y="141"/>
                  </a:cubicBezTo>
                  <a:cubicBezTo>
                    <a:pt x="1238" y="136"/>
                    <a:pt x="1243" y="143"/>
                    <a:pt x="1239" y="144"/>
                  </a:cubicBezTo>
                  <a:cubicBezTo>
                    <a:pt x="1238" y="144"/>
                    <a:pt x="1237" y="145"/>
                    <a:pt x="1236" y="147"/>
                  </a:cubicBezTo>
                  <a:cubicBezTo>
                    <a:pt x="1234" y="146"/>
                    <a:pt x="1233" y="146"/>
                    <a:pt x="1232" y="145"/>
                  </a:cubicBezTo>
                  <a:cubicBezTo>
                    <a:pt x="1231" y="145"/>
                    <a:pt x="1230" y="143"/>
                    <a:pt x="1229" y="142"/>
                  </a:cubicBezTo>
                  <a:cubicBezTo>
                    <a:pt x="1227" y="141"/>
                    <a:pt x="1225" y="142"/>
                    <a:pt x="1223" y="141"/>
                  </a:cubicBezTo>
                  <a:cubicBezTo>
                    <a:pt x="1222" y="140"/>
                    <a:pt x="1221" y="138"/>
                    <a:pt x="1220" y="138"/>
                  </a:cubicBezTo>
                  <a:cubicBezTo>
                    <a:pt x="1218" y="137"/>
                    <a:pt x="1216" y="138"/>
                    <a:pt x="1214" y="138"/>
                  </a:cubicBezTo>
                  <a:cubicBezTo>
                    <a:pt x="1214" y="138"/>
                    <a:pt x="1214" y="136"/>
                    <a:pt x="1213" y="136"/>
                  </a:cubicBezTo>
                  <a:cubicBezTo>
                    <a:pt x="1211" y="136"/>
                    <a:pt x="1209" y="131"/>
                    <a:pt x="1207" y="135"/>
                  </a:cubicBezTo>
                  <a:cubicBezTo>
                    <a:pt x="1205" y="135"/>
                    <a:pt x="1205" y="132"/>
                    <a:pt x="1205" y="130"/>
                  </a:cubicBezTo>
                  <a:cubicBezTo>
                    <a:pt x="1202" y="130"/>
                    <a:pt x="1199" y="130"/>
                    <a:pt x="1196" y="130"/>
                  </a:cubicBezTo>
                  <a:cubicBezTo>
                    <a:pt x="1193" y="131"/>
                    <a:pt x="1196" y="134"/>
                    <a:pt x="1196" y="133"/>
                  </a:cubicBezTo>
                  <a:cubicBezTo>
                    <a:pt x="1196" y="135"/>
                    <a:pt x="1193" y="136"/>
                    <a:pt x="1193" y="139"/>
                  </a:cubicBezTo>
                  <a:cubicBezTo>
                    <a:pt x="1187" y="139"/>
                    <a:pt x="1186" y="144"/>
                    <a:pt x="1178" y="142"/>
                  </a:cubicBezTo>
                  <a:cubicBezTo>
                    <a:pt x="1177" y="143"/>
                    <a:pt x="1177" y="146"/>
                    <a:pt x="1174" y="145"/>
                  </a:cubicBezTo>
                  <a:cubicBezTo>
                    <a:pt x="1175" y="147"/>
                    <a:pt x="1178" y="146"/>
                    <a:pt x="1180" y="147"/>
                  </a:cubicBezTo>
                  <a:cubicBezTo>
                    <a:pt x="1182" y="147"/>
                    <a:pt x="1182" y="149"/>
                    <a:pt x="1184" y="150"/>
                  </a:cubicBezTo>
                  <a:cubicBezTo>
                    <a:pt x="1183" y="154"/>
                    <a:pt x="1183" y="153"/>
                    <a:pt x="1186" y="156"/>
                  </a:cubicBezTo>
                  <a:cubicBezTo>
                    <a:pt x="1187" y="159"/>
                    <a:pt x="1191" y="159"/>
                    <a:pt x="1193" y="162"/>
                  </a:cubicBezTo>
                  <a:cubicBezTo>
                    <a:pt x="1193" y="162"/>
                    <a:pt x="1189" y="166"/>
                    <a:pt x="1189" y="166"/>
                  </a:cubicBezTo>
                  <a:cubicBezTo>
                    <a:pt x="1185" y="167"/>
                    <a:pt x="1185" y="163"/>
                    <a:pt x="1183" y="163"/>
                  </a:cubicBezTo>
                  <a:cubicBezTo>
                    <a:pt x="1183" y="163"/>
                    <a:pt x="1185" y="166"/>
                    <a:pt x="1183" y="166"/>
                  </a:cubicBezTo>
                  <a:cubicBezTo>
                    <a:pt x="1179" y="166"/>
                    <a:pt x="1171" y="166"/>
                    <a:pt x="1167" y="167"/>
                  </a:cubicBezTo>
                  <a:cubicBezTo>
                    <a:pt x="1164" y="168"/>
                    <a:pt x="1159" y="170"/>
                    <a:pt x="1159" y="173"/>
                  </a:cubicBezTo>
                  <a:cubicBezTo>
                    <a:pt x="1153" y="172"/>
                    <a:pt x="1152" y="177"/>
                    <a:pt x="1147" y="178"/>
                  </a:cubicBezTo>
                  <a:cubicBezTo>
                    <a:pt x="1146" y="179"/>
                    <a:pt x="1146" y="180"/>
                    <a:pt x="1144" y="181"/>
                  </a:cubicBezTo>
                  <a:cubicBezTo>
                    <a:pt x="1143" y="182"/>
                    <a:pt x="1141" y="184"/>
                    <a:pt x="1140" y="184"/>
                  </a:cubicBezTo>
                  <a:cubicBezTo>
                    <a:pt x="1139" y="184"/>
                    <a:pt x="1137" y="185"/>
                    <a:pt x="1137" y="187"/>
                  </a:cubicBezTo>
                  <a:cubicBezTo>
                    <a:pt x="1132" y="186"/>
                    <a:pt x="1124" y="189"/>
                    <a:pt x="1122" y="185"/>
                  </a:cubicBezTo>
                  <a:cubicBezTo>
                    <a:pt x="1121" y="187"/>
                    <a:pt x="1117" y="186"/>
                    <a:pt x="1118" y="190"/>
                  </a:cubicBezTo>
                  <a:cubicBezTo>
                    <a:pt x="1109" y="190"/>
                    <a:pt x="1108" y="190"/>
                    <a:pt x="1100" y="190"/>
                  </a:cubicBezTo>
                  <a:cubicBezTo>
                    <a:pt x="1099" y="190"/>
                    <a:pt x="1098" y="191"/>
                    <a:pt x="1097" y="191"/>
                  </a:cubicBezTo>
                  <a:cubicBezTo>
                    <a:pt x="1096" y="192"/>
                    <a:pt x="1093" y="193"/>
                    <a:pt x="1093" y="196"/>
                  </a:cubicBezTo>
                  <a:cubicBezTo>
                    <a:pt x="1092" y="200"/>
                    <a:pt x="1086" y="198"/>
                    <a:pt x="1087" y="205"/>
                  </a:cubicBezTo>
                  <a:cubicBezTo>
                    <a:pt x="1086" y="209"/>
                    <a:pt x="1090" y="209"/>
                    <a:pt x="1093" y="210"/>
                  </a:cubicBezTo>
                  <a:cubicBezTo>
                    <a:pt x="1092" y="214"/>
                    <a:pt x="1091" y="218"/>
                    <a:pt x="1087" y="218"/>
                  </a:cubicBezTo>
                  <a:cubicBezTo>
                    <a:pt x="1087" y="221"/>
                    <a:pt x="1086" y="222"/>
                    <a:pt x="1084" y="222"/>
                  </a:cubicBezTo>
                  <a:cubicBezTo>
                    <a:pt x="1084" y="224"/>
                    <a:pt x="1084" y="226"/>
                    <a:pt x="1084" y="228"/>
                  </a:cubicBezTo>
                  <a:cubicBezTo>
                    <a:pt x="1084" y="231"/>
                    <a:pt x="1086" y="227"/>
                    <a:pt x="1087" y="230"/>
                  </a:cubicBezTo>
                  <a:cubicBezTo>
                    <a:pt x="1088" y="233"/>
                    <a:pt x="1084" y="232"/>
                    <a:pt x="1084" y="233"/>
                  </a:cubicBezTo>
                  <a:cubicBezTo>
                    <a:pt x="1083" y="233"/>
                    <a:pt x="1083" y="237"/>
                    <a:pt x="1082" y="237"/>
                  </a:cubicBezTo>
                  <a:cubicBezTo>
                    <a:pt x="1081" y="238"/>
                    <a:pt x="1076" y="237"/>
                    <a:pt x="1075" y="239"/>
                  </a:cubicBezTo>
                  <a:cubicBezTo>
                    <a:pt x="1074" y="240"/>
                    <a:pt x="1076" y="244"/>
                    <a:pt x="1075" y="245"/>
                  </a:cubicBezTo>
                  <a:cubicBezTo>
                    <a:pt x="1073" y="245"/>
                    <a:pt x="1074" y="242"/>
                    <a:pt x="1073" y="242"/>
                  </a:cubicBezTo>
                  <a:cubicBezTo>
                    <a:pt x="1072" y="241"/>
                    <a:pt x="1069" y="243"/>
                    <a:pt x="1072" y="249"/>
                  </a:cubicBezTo>
                  <a:cubicBezTo>
                    <a:pt x="1069" y="248"/>
                    <a:pt x="1070" y="251"/>
                    <a:pt x="1069" y="252"/>
                  </a:cubicBezTo>
                  <a:cubicBezTo>
                    <a:pt x="1068" y="252"/>
                    <a:pt x="1066" y="251"/>
                    <a:pt x="1066" y="252"/>
                  </a:cubicBezTo>
                  <a:cubicBezTo>
                    <a:pt x="1065" y="253"/>
                    <a:pt x="1066" y="256"/>
                    <a:pt x="1063" y="255"/>
                  </a:cubicBezTo>
                  <a:cubicBezTo>
                    <a:pt x="1063" y="258"/>
                    <a:pt x="1061" y="258"/>
                    <a:pt x="1061" y="261"/>
                  </a:cubicBezTo>
                  <a:cubicBezTo>
                    <a:pt x="1059" y="261"/>
                    <a:pt x="1056" y="260"/>
                    <a:pt x="1055" y="262"/>
                  </a:cubicBezTo>
                  <a:cubicBezTo>
                    <a:pt x="1053" y="262"/>
                    <a:pt x="1056" y="260"/>
                    <a:pt x="1055" y="258"/>
                  </a:cubicBezTo>
                  <a:cubicBezTo>
                    <a:pt x="1056" y="258"/>
                    <a:pt x="1054" y="257"/>
                    <a:pt x="1054" y="256"/>
                  </a:cubicBezTo>
                  <a:cubicBezTo>
                    <a:pt x="1054" y="255"/>
                    <a:pt x="1054" y="254"/>
                    <a:pt x="1054" y="253"/>
                  </a:cubicBezTo>
                  <a:cubicBezTo>
                    <a:pt x="1053" y="253"/>
                    <a:pt x="1052" y="251"/>
                    <a:pt x="1051" y="250"/>
                  </a:cubicBezTo>
                  <a:cubicBezTo>
                    <a:pt x="1050" y="250"/>
                    <a:pt x="1050" y="249"/>
                    <a:pt x="1048" y="249"/>
                  </a:cubicBezTo>
                  <a:cubicBezTo>
                    <a:pt x="1050" y="247"/>
                    <a:pt x="1050" y="243"/>
                    <a:pt x="1050" y="240"/>
                  </a:cubicBezTo>
                  <a:cubicBezTo>
                    <a:pt x="1049" y="238"/>
                    <a:pt x="1048" y="238"/>
                    <a:pt x="1048" y="236"/>
                  </a:cubicBezTo>
                  <a:cubicBezTo>
                    <a:pt x="1047" y="230"/>
                    <a:pt x="1049" y="224"/>
                    <a:pt x="1048" y="219"/>
                  </a:cubicBezTo>
                  <a:cubicBezTo>
                    <a:pt x="1053" y="224"/>
                    <a:pt x="1049" y="217"/>
                    <a:pt x="1051" y="213"/>
                  </a:cubicBezTo>
                  <a:cubicBezTo>
                    <a:pt x="1051" y="213"/>
                    <a:pt x="1053" y="218"/>
                    <a:pt x="1054" y="215"/>
                  </a:cubicBezTo>
                  <a:cubicBezTo>
                    <a:pt x="1054" y="214"/>
                    <a:pt x="1054" y="213"/>
                    <a:pt x="1054" y="212"/>
                  </a:cubicBezTo>
                  <a:cubicBezTo>
                    <a:pt x="1055" y="210"/>
                    <a:pt x="1061" y="206"/>
                    <a:pt x="1063" y="205"/>
                  </a:cubicBezTo>
                  <a:cubicBezTo>
                    <a:pt x="1063" y="204"/>
                    <a:pt x="1065" y="204"/>
                    <a:pt x="1064" y="203"/>
                  </a:cubicBezTo>
                  <a:cubicBezTo>
                    <a:pt x="1062" y="201"/>
                    <a:pt x="1065" y="202"/>
                    <a:pt x="1067" y="202"/>
                  </a:cubicBezTo>
                  <a:cubicBezTo>
                    <a:pt x="1070" y="200"/>
                    <a:pt x="1071" y="198"/>
                    <a:pt x="1070" y="194"/>
                  </a:cubicBezTo>
                  <a:cubicBezTo>
                    <a:pt x="1071" y="194"/>
                    <a:pt x="1076" y="192"/>
                    <a:pt x="1075" y="191"/>
                  </a:cubicBezTo>
                  <a:cubicBezTo>
                    <a:pt x="1075" y="191"/>
                    <a:pt x="1073" y="191"/>
                    <a:pt x="1073" y="191"/>
                  </a:cubicBezTo>
                  <a:cubicBezTo>
                    <a:pt x="1073" y="191"/>
                    <a:pt x="1075" y="188"/>
                    <a:pt x="1075" y="188"/>
                  </a:cubicBezTo>
                  <a:cubicBezTo>
                    <a:pt x="1076" y="188"/>
                    <a:pt x="1078" y="192"/>
                    <a:pt x="1078" y="185"/>
                  </a:cubicBezTo>
                  <a:cubicBezTo>
                    <a:pt x="1080" y="185"/>
                    <a:pt x="1083" y="185"/>
                    <a:pt x="1085" y="184"/>
                  </a:cubicBezTo>
                  <a:cubicBezTo>
                    <a:pt x="1086" y="183"/>
                    <a:pt x="1086" y="181"/>
                    <a:pt x="1087" y="181"/>
                  </a:cubicBezTo>
                  <a:cubicBezTo>
                    <a:pt x="1087" y="180"/>
                    <a:pt x="1089" y="181"/>
                    <a:pt x="1090" y="181"/>
                  </a:cubicBezTo>
                  <a:cubicBezTo>
                    <a:pt x="1090" y="180"/>
                    <a:pt x="1092" y="179"/>
                    <a:pt x="1093" y="178"/>
                  </a:cubicBezTo>
                  <a:cubicBezTo>
                    <a:pt x="1093" y="177"/>
                    <a:pt x="1094" y="178"/>
                    <a:pt x="1094" y="176"/>
                  </a:cubicBezTo>
                  <a:cubicBezTo>
                    <a:pt x="1094" y="175"/>
                    <a:pt x="1096" y="170"/>
                    <a:pt x="1098" y="173"/>
                  </a:cubicBezTo>
                  <a:cubicBezTo>
                    <a:pt x="1098" y="171"/>
                    <a:pt x="1098" y="168"/>
                    <a:pt x="1098" y="166"/>
                  </a:cubicBezTo>
                  <a:cubicBezTo>
                    <a:pt x="1095" y="165"/>
                    <a:pt x="1093" y="166"/>
                    <a:pt x="1091" y="167"/>
                  </a:cubicBezTo>
                  <a:cubicBezTo>
                    <a:pt x="1090" y="169"/>
                    <a:pt x="1089" y="169"/>
                    <a:pt x="1088" y="170"/>
                  </a:cubicBezTo>
                  <a:cubicBezTo>
                    <a:pt x="1087" y="171"/>
                    <a:pt x="1087" y="170"/>
                    <a:pt x="1087" y="172"/>
                  </a:cubicBezTo>
                  <a:cubicBezTo>
                    <a:pt x="1086" y="175"/>
                    <a:pt x="1081" y="174"/>
                    <a:pt x="1081" y="178"/>
                  </a:cubicBezTo>
                  <a:cubicBezTo>
                    <a:pt x="1078" y="177"/>
                    <a:pt x="1076" y="178"/>
                    <a:pt x="1076" y="181"/>
                  </a:cubicBezTo>
                  <a:cubicBezTo>
                    <a:pt x="1074" y="181"/>
                    <a:pt x="1075" y="178"/>
                    <a:pt x="1075" y="178"/>
                  </a:cubicBezTo>
                  <a:cubicBezTo>
                    <a:pt x="1074" y="178"/>
                    <a:pt x="1072" y="178"/>
                    <a:pt x="1072" y="178"/>
                  </a:cubicBezTo>
                  <a:cubicBezTo>
                    <a:pt x="1071" y="177"/>
                    <a:pt x="1072" y="175"/>
                    <a:pt x="1072" y="173"/>
                  </a:cubicBezTo>
                  <a:cubicBezTo>
                    <a:pt x="1066" y="174"/>
                    <a:pt x="1061" y="172"/>
                    <a:pt x="1057" y="173"/>
                  </a:cubicBezTo>
                  <a:cubicBezTo>
                    <a:pt x="1055" y="174"/>
                    <a:pt x="1057" y="176"/>
                    <a:pt x="1055" y="176"/>
                  </a:cubicBezTo>
                  <a:cubicBezTo>
                    <a:pt x="1053" y="178"/>
                    <a:pt x="1051" y="177"/>
                    <a:pt x="1050" y="178"/>
                  </a:cubicBezTo>
                  <a:cubicBezTo>
                    <a:pt x="1047" y="179"/>
                    <a:pt x="1047" y="180"/>
                    <a:pt x="1045" y="182"/>
                  </a:cubicBezTo>
                  <a:cubicBezTo>
                    <a:pt x="1044" y="184"/>
                    <a:pt x="1043" y="185"/>
                    <a:pt x="1041" y="185"/>
                  </a:cubicBezTo>
                  <a:cubicBezTo>
                    <a:pt x="1039" y="189"/>
                    <a:pt x="1043" y="189"/>
                    <a:pt x="1042" y="193"/>
                  </a:cubicBezTo>
                  <a:cubicBezTo>
                    <a:pt x="1040" y="193"/>
                    <a:pt x="1039" y="195"/>
                    <a:pt x="1039" y="197"/>
                  </a:cubicBezTo>
                  <a:cubicBezTo>
                    <a:pt x="1033" y="196"/>
                    <a:pt x="1032" y="199"/>
                    <a:pt x="1026" y="199"/>
                  </a:cubicBezTo>
                  <a:cubicBezTo>
                    <a:pt x="1024" y="197"/>
                    <a:pt x="1025" y="196"/>
                    <a:pt x="1026" y="194"/>
                  </a:cubicBezTo>
                  <a:cubicBezTo>
                    <a:pt x="1023" y="195"/>
                    <a:pt x="1023" y="193"/>
                    <a:pt x="1023" y="191"/>
                  </a:cubicBezTo>
                  <a:cubicBezTo>
                    <a:pt x="1021" y="191"/>
                    <a:pt x="1017" y="192"/>
                    <a:pt x="1017" y="190"/>
                  </a:cubicBezTo>
                  <a:cubicBezTo>
                    <a:pt x="1010" y="194"/>
                    <a:pt x="1001" y="196"/>
                    <a:pt x="992" y="197"/>
                  </a:cubicBezTo>
                  <a:cubicBezTo>
                    <a:pt x="991" y="195"/>
                    <a:pt x="987" y="196"/>
                    <a:pt x="989" y="191"/>
                  </a:cubicBezTo>
                  <a:cubicBezTo>
                    <a:pt x="987" y="191"/>
                    <a:pt x="985" y="191"/>
                    <a:pt x="983" y="191"/>
                  </a:cubicBezTo>
                  <a:cubicBezTo>
                    <a:pt x="977" y="193"/>
                    <a:pt x="972" y="194"/>
                    <a:pt x="967" y="197"/>
                  </a:cubicBezTo>
                  <a:cubicBezTo>
                    <a:pt x="963" y="199"/>
                    <a:pt x="959" y="203"/>
                    <a:pt x="955" y="205"/>
                  </a:cubicBezTo>
                  <a:cubicBezTo>
                    <a:pt x="955" y="207"/>
                    <a:pt x="954" y="209"/>
                    <a:pt x="952" y="209"/>
                  </a:cubicBezTo>
                  <a:cubicBezTo>
                    <a:pt x="953" y="213"/>
                    <a:pt x="950" y="213"/>
                    <a:pt x="950" y="216"/>
                  </a:cubicBezTo>
                  <a:cubicBezTo>
                    <a:pt x="947" y="214"/>
                    <a:pt x="944" y="222"/>
                    <a:pt x="943" y="221"/>
                  </a:cubicBezTo>
                  <a:cubicBezTo>
                    <a:pt x="940" y="218"/>
                    <a:pt x="942" y="222"/>
                    <a:pt x="938" y="222"/>
                  </a:cubicBezTo>
                  <a:cubicBezTo>
                    <a:pt x="936" y="222"/>
                    <a:pt x="936" y="223"/>
                    <a:pt x="935" y="225"/>
                  </a:cubicBezTo>
                  <a:cubicBezTo>
                    <a:pt x="928" y="223"/>
                    <a:pt x="931" y="230"/>
                    <a:pt x="925" y="230"/>
                  </a:cubicBezTo>
                  <a:cubicBezTo>
                    <a:pt x="926" y="231"/>
                    <a:pt x="930" y="237"/>
                    <a:pt x="931" y="234"/>
                  </a:cubicBezTo>
                  <a:cubicBezTo>
                    <a:pt x="933" y="235"/>
                    <a:pt x="932" y="238"/>
                    <a:pt x="932" y="240"/>
                  </a:cubicBezTo>
                  <a:cubicBezTo>
                    <a:pt x="935" y="239"/>
                    <a:pt x="937" y="242"/>
                    <a:pt x="937" y="242"/>
                  </a:cubicBezTo>
                  <a:cubicBezTo>
                    <a:pt x="938" y="242"/>
                    <a:pt x="940" y="239"/>
                    <a:pt x="943" y="240"/>
                  </a:cubicBezTo>
                  <a:cubicBezTo>
                    <a:pt x="943" y="240"/>
                    <a:pt x="945" y="241"/>
                    <a:pt x="944" y="242"/>
                  </a:cubicBezTo>
                  <a:cubicBezTo>
                    <a:pt x="946" y="241"/>
                    <a:pt x="948" y="237"/>
                    <a:pt x="949" y="240"/>
                  </a:cubicBezTo>
                  <a:cubicBezTo>
                    <a:pt x="950" y="240"/>
                    <a:pt x="950" y="238"/>
                    <a:pt x="950" y="237"/>
                  </a:cubicBezTo>
                  <a:cubicBezTo>
                    <a:pt x="953" y="238"/>
                    <a:pt x="953" y="248"/>
                    <a:pt x="956" y="243"/>
                  </a:cubicBezTo>
                  <a:cubicBezTo>
                    <a:pt x="960" y="242"/>
                    <a:pt x="955" y="250"/>
                    <a:pt x="961" y="247"/>
                  </a:cubicBezTo>
                  <a:cubicBezTo>
                    <a:pt x="961" y="249"/>
                    <a:pt x="958" y="248"/>
                    <a:pt x="958" y="249"/>
                  </a:cubicBezTo>
                  <a:cubicBezTo>
                    <a:pt x="957" y="249"/>
                    <a:pt x="960" y="253"/>
                    <a:pt x="959" y="255"/>
                  </a:cubicBezTo>
                  <a:cubicBezTo>
                    <a:pt x="959" y="255"/>
                    <a:pt x="958" y="255"/>
                    <a:pt x="958" y="256"/>
                  </a:cubicBezTo>
                  <a:cubicBezTo>
                    <a:pt x="958" y="257"/>
                    <a:pt x="956" y="258"/>
                    <a:pt x="956" y="259"/>
                  </a:cubicBezTo>
                  <a:cubicBezTo>
                    <a:pt x="955" y="264"/>
                    <a:pt x="958" y="273"/>
                    <a:pt x="953" y="268"/>
                  </a:cubicBezTo>
                  <a:cubicBezTo>
                    <a:pt x="955" y="281"/>
                    <a:pt x="948" y="287"/>
                    <a:pt x="946" y="296"/>
                  </a:cubicBezTo>
                  <a:cubicBezTo>
                    <a:pt x="944" y="298"/>
                    <a:pt x="943" y="297"/>
                    <a:pt x="941" y="296"/>
                  </a:cubicBezTo>
                  <a:cubicBezTo>
                    <a:pt x="941" y="298"/>
                    <a:pt x="942" y="300"/>
                    <a:pt x="941" y="301"/>
                  </a:cubicBezTo>
                  <a:cubicBezTo>
                    <a:pt x="941" y="302"/>
                    <a:pt x="938" y="301"/>
                    <a:pt x="937" y="302"/>
                  </a:cubicBezTo>
                  <a:cubicBezTo>
                    <a:pt x="936" y="303"/>
                    <a:pt x="937" y="305"/>
                    <a:pt x="937" y="305"/>
                  </a:cubicBezTo>
                  <a:cubicBezTo>
                    <a:pt x="936" y="306"/>
                    <a:pt x="934" y="305"/>
                    <a:pt x="934" y="305"/>
                  </a:cubicBezTo>
                  <a:cubicBezTo>
                    <a:pt x="933" y="306"/>
                    <a:pt x="935" y="307"/>
                    <a:pt x="935" y="307"/>
                  </a:cubicBezTo>
                  <a:cubicBezTo>
                    <a:pt x="934" y="308"/>
                    <a:pt x="932" y="308"/>
                    <a:pt x="931" y="310"/>
                  </a:cubicBezTo>
                  <a:cubicBezTo>
                    <a:pt x="930" y="311"/>
                    <a:pt x="930" y="313"/>
                    <a:pt x="929" y="314"/>
                  </a:cubicBezTo>
                  <a:cubicBezTo>
                    <a:pt x="928" y="315"/>
                    <a:pt x="926" y="315"/>
                    <a:pt x="925" y="316"/>
                  </a:cubicBezTo>
                  <a:cubicBezTo>
                    <a:pt x="924" y="317"/>
                    <a:pt x="925" y="319"/>
                    <a:pt x="924" y="320"/>
                  </a:cubicBezTo>
                  <a:cubicBezTo>
                    <a:pt x="923" y="321"/>
                    <a:pt x="921" y="320"/>
                    <a:pt x="921" y="320"/>
                  </a:cubicBezTo>
                  <a:cubicBezTo>
                    <a:pt x="920" y="320"/>
                    <a:pt x="920" y="324"/>
                    <a:pt x="919" y="323"/>
                  </a:cubicBezTo>
                  <a:cubicBezTo>
                    <a:pt x="918" y="322"/>
                    <a:pt x="917" y="321"/>
                    <a:pt x="916" y="326"/>
                  </a:cubicBezTo>
                  <a:cubicBezTo>
                    <a:pt x="909" y="327"/>
                    <a:pt x="909" y="326"/>
                    <a:pt x="901" y="326"/>
                  </a:cubicBezTo>
                  <a:cubicBezTo>
                    <a:pt x="901" y="327"/>
                    <a:pt x="895" y="330"/>
                    <a:pt x="898" y="330"/>
                  </a:cubicBezTo>
                  <a:cubicBezTo>
                    <a:pt x="900" y="334"/>
                    <a:pt x="888" y="331"/>
                    <a:pt x="894" y="333"/>
                  </a:cubicBezTo>
                  <a:cubicBezTo>
                    <a:pt x="894" y="335"/>
                    <a:pt x="891" y="335"/>
                    <a:pt x="891" y="333"/>
                  </a:cubicBezTo>
                  <a:cubicBezTo>
                    <a:pt x="887" y="337"/>
                    <a:pt x="889" y="340"/>
                    <a:pt x="889" y="345"/>
                  </a:cubicBezTo>
                  <a:cubicBezTo>
                    <a:pt x="885" y="346"/>
                    <a:pt x="887" y="346"/>
                    <a:pt x="882" y="345"/>
                  </a:cubicBezTo>
                  <a:cubicBezTo>
                    <a:pt x="884" y="347"/>
                    <a:pt x="883" y="348"/>
                    <a:pt x="881" y="348"/>
                  </a:cubicBezTo>
                  <a:cubicBezTo>
                    <a:pt x="880" y="351"/>
                    <a:pt x="882" y="364"/>
                    <a:pt x="884" y="360"/>
                  </a:cubicBezTo>
                  <a:cubicBezTo>
                    <a:pt x="887" y="360"/>
                    <a:pt x="884" y="372"/>
                    <a:pt x="888" y="372"/>
                  </a:cubicBezTo>
                  <a:cubicBezTo>
                    <a:pt x="892" y="372"/>
                    <a:pt x="887" y="376"/>
                    <a:pt x="891" y="378"/>
                  </a:cubicBezTo>
                  <a:cubicBezTo>
                    <a:pt x="890" y="378"/>
                    <a:pt x="890" y="381"/>
                    <a:pt x="889" y="381"/>
                  </a:cubicBezTo>
                  <a:cubicBezTo>
                    <a:pt x="888" y="381"/>
                    <a:pt x="886" y="379"/>
                    <a:pt x="887" y="379"/>
                  </a:cubicBezTo>
                  <a:cubicBezTo>
                    <a:pt x="885" y="380"/>
                    <a:pt x="886" y="382"/>
                    <a:pt x="885" y="382"/>
                  </a:cubicBezTo>
                  <a:cubicBezTo>
                    <a:pt x="884" y="383"/>
                    <a:pt x="882" y="382"/>
                    <a:pt x="881" y="382"/>
                  </a:cubicBezTo>
                  <a:cubicBezTo>
                    <a:pt x="877" y="383"/>
                    <a:pt x="873" y="386"/>
                    <a:pt x="870" y="384"/>
                  </a:cubicBezTo>
                  <a:cubicBezTo>
                    <a:pt x="869" y="381"/>
                    <a:pt x="871" y="380"/>
                    <a:pt x="872" y="378"/>
                  </a:cubicBezTo>
                  <a:cubicBezTo>
                    <a:pt x="872" y="375"/>
                    <a:pt x="870" y="370"/>
                    <a:pt x="873" y="369"/>
                  </a:cubicBezTo>
                  <a:cubicBezTo>
                    <a:pt x="873" y="367"/>
                    <a:pt x="869" y="368"/>
                    <a:pt x="870" y="363"/>
                  </a:cubicBezTo>
                  <a:cubicBezTo>
                    <a:pt x="867" y="361"/>
                    <a:pt x="864" y="364"/>
                    <a:pt x="861" y="360"/>
                  </a:cubicBezTo>
                  <a:cubicBezTo>
                    <a:pt x="860" y="356"/>
                    <a:pt x="866" y="358"/>
                    <a:pt x="864" y="353"/>
                  </a:cubicBezTo>
                  <a:cubicBezTo>
                    <a:pt x="864" y="351"/>
                    <a:pt x="863" y="352"/>
                    <a:pt x="863" y="353"/>
                  </a:cubicBezTo>
                  <a:cubicBezTo>
                    <a:pt x="861" y="353"/>
                    <a:pt x="861" y="351"/>
                    <a:pt x="860" y="350"/>
                  </a:cubicBezTo>
                  <a:cubicBezTo>
                    <a:pt x="859" y="349"/>
                    <a:pt x="857" y="348"/>
                    <a:pt x="857" y="347"/>
                  </a:cubicBezTo>
                  <a:cubicBezTo>
                    <a:pt x="856" y="348"/>
                    <a:pt x="854" y="348"/>
                    <a:pt x="852" y="348"/>
                  </a:cubicBezTo>
                  <a:cubicBezTo>
                    <a:pt x="851" y="349"/>
                    <a:pt x="852" y="350"/>
                    <a:pt x="852" y="350"/>
                  </a:cubicBezTo>
                  <a:cubicBezTo>
                    <a:pt x="852" y="354"/>
                    <a:pt x="848" y="346"/>
                    <a:pt x="849" y="353"/>
                  </a:cubicBezTo>
                  <a:cubicBezTo>
                    <a:pt x="845" y="350"/>
                    <a:pt x="846" y="356"/>
                    <a:pt x="841" y="353"/>
                  </a:cubicBezTo>
                  <a:cubicBezTo>
                    <a:pt x="845" y="349"/>
                    <a:pt x="841" y="347"/>
                    <a:pt x="845" y="344"/>
                  </a:cubicBezTo>
                  <a:cubicBezTo>
                    <a:pt x="847" y="342"/>
                    <a:pt x="838" y="343"/>
                    <a:pt x="838" y="345"/>
                  </a:cubicBezTo>
                  <a:cubicBezTo>
                    <a:pt x="837" y="349"/>
                    <a:pt x="836" y="344"/>
                    <a:pt x="836" y="344"/>
                  </a:cubicBezTo>
                  <a:cubicBezTo>
                    <a:pt x="833" y="344"/>
                    <a:pt x="834" y="348"/>
                    <a:pt x="832" y="348"/>
                  </a:cubicBezTo>
                  <a:cubicBezTo>
                    <a:pt x="831" y="348"/>
                    <a:pt x="828" y="351"/>
                    <a:pt x="827" y="351"/>
                  </a:cubicBezTo>
                  <a:cubicBezTo>
                    <a:pt x="826" y="352"/>
                    <a:pt x="826" y="352"/>
                    <a:pt x="826" y="354"/>
                  </a:cubicBezTo>
                  <a:cubicBezTo>
                    <a:pt x="820" y="353"/>
                    <a:pt x="821" y="353"/>
                    <a:pt x="815" y="354"/>
                  </a:cubicBezTo>
                  <a:cubicBezTo>
                    <a:pt x="817" y="354"/>
                    <a:pt x="816" y="358"/>
                    <a:pt x="817" y="359"/>
                  </a:cubicBezTo>
                  <a:cubicBezTo>
                    <a:pt x="818" y="359"/>
                    <a:pt x="820" y="358"/>
                    <a:pt x="821" y="359"/>
                  </a:cubicBezTo>
                  <a:cubicBezTo>
                    <a:pt x="822" y="359"/>
                    <a:pt x="821" y="361"/>
                    <a:pt x="821" y="362"/>
                  </a:cubicBezTo>
                  <a:cubicBezTo>
                    <a:pt x="822" y="362"/>
                    <a:pt x="825" y="361"/>
                    <a:pt x="826" y="362"/>
                  </a:cubicBezTo>
                  <a:cubicBezTo>
                    <a:pt x="826" y="362"/>
                    <a:pt x="825" y="364"/>
                    <a:pt x="826" y="365"/>
                  </a:cubicBezTo>
                  <a:cubicBezTo>
                    <a:pt x="827" y="366"/>
                    <a:pt x="829" y="365"/>
                    <a:pt x="830" y="366"/>
                  </a:cubicBezTo>
                  <a:cubicBezTo>
                    <a:pt x="832" y="366"/>
                    <a:pt x="831" y="363"/>
                    <a:pt x="833" y="363"/>
                  </a:cubicBezTo>
                  <a:cubicBezTo>
                    <a:pt x="839" y="362"/>
                    <a:pt x="843" y="364"/>
                    <a:pt x="844" y="369"/>
                  </a:cubicBezTo>
                  <a:cubicBezTo>
                    <a:pt x="842" y="371"/>
                    <a:pt x="838" y="371"/>
                    <a:pt x="836" y="369"/>
                  </a:cubicBezTo>
                  <a:cubicBezTo>
                    <a:pt x="835" y="371"/>
                    <a:pt x="834" y="373"/>
                    <a:pt x="835" y="376"/>
                  </a:cubicBezTo>
                  <a:cubicBezTo>
                    <a:pt x="832" y="376"/>
                    <a:pt x="832" y="378"/>
                    <a:pt x="833" y="378"/>
                  </a:cubicBezTo>
                  <a:cubicBezTo>
                    <a:pt x="833" y="380"/>
                    <a:pt x="829" y="379"/>
                    <a:pt x="827" y="379"/>
                  </a:cubicBezTo>
                  <a:cubicBezTo>
                    <a:pt x="829" y="385"/>
                    <a:pt x="835" y="387"/>
                    <a:pt x="835" y="394"/>
                  </a:cubicBezTo>
                  <a:cubicBezTo>
                    <a:pt x="838" y="390"/>
                    <a:pt x="836" y="393"/>
                    <a:pt x="839" y="396"/>
                  </a:cubicBezTo>
                  <a:cubicBezTo>
                    <a:pt x="839" y="401"/>
                    <a:pt x="840" y="409"/>
                    <a:pt x="838" y="412"/>
                  </a:cubicBezTo>
                  <a:cubicBezTo>
                    <a:pt x="840" y="415"/>
                    <a:pt x="841" y="420"/>
                    <a:pt x="841" y="427"/>
                  </a:cubicBezTo>
                  <a:cubicBezTo>
                    <a:pt x="836" y="424"/>
                    <a:pt x="839" y="434"/>
                    <a:pt x="836" y="431"/>
                  </a:cubicBezTo>
                  <a:cubicBezTo>
                    <a:pt x="834" y="429"/>
                    <a:pt x="836" y="431"/>
                    <a:pt x="835" y="433"/>
                  </a:cubicBezTo>
                  <a:cubicBezTo>
                    <a:pt x="834" y="434"/>
                    <a:pt x="830" y="434"/>
                    <a:pt x="832" y="439"/>
                  </a:cubicBezTo>
                  <a:cubicBezTo>
                    <a:pt x="827" y="437"/>
                    <a:pt x="831" y="443"/>
                    <a:pt x="826" y="442"/>
                  </a:cubicBezTo>
                  <a:cubicBezTo>
                    <a:pt x="830" y="445"/>
                    <a:pt x="820" y="447"/>
                    <a:pt x="821" y="449"/>
                  </a:cubicBezTo>
                  <a:cubicBezTo>
                    <a:pt x="824" y="452"/>
                    <a:pt x="821" y="449"/>
                    <a:pt x="818" y="452"/>
                  </a:cubicBezTo>
                  <a:cubicBezTo>
                    <a:pt x="817" y="453"/>
                    <a:pt x="818" y="455"/>
                    <a:pt x="817" y="456"/>
                  </a:cubicBezTo>
                  <a:cubicBezTo>
                    <a:pt x="816" y="457"/>
                    <a:pt x="814" y="456"/>
                    <a:pt x="814" y="456"/>
                  </a:cubicBezTo>
                  <a:cubicBezTo>
                    <a:pt x="813" y="457"/>
                    <a:pt x="814" y="459"/>
                    <a:pt x="814" y="459"/>
                  </a:cubicBezTo>
                  <a:cubicBezTo>
                    <a:pt x="812" y="461"/>
                    <a:pt x="808" y="458"/>
                    <a:pt x="809" y="462"/>
                  </a:cubicBezTo>
                  <a:cubicBezTo>
                    <a:pt x="800" y="463"/>
                    <a:pt x="801" y="464"/>
                    <a:pt x="792" y="462"/>
                  </a:cubicBezTo>
                  <a:cubicBezTo>
                    <a:pt x="790" y="463"/>
                    <a:pt x="790" y="465"/>
                    <a:pt x="790" y="467"/>
                  </a:cubicBezTo>
                  <a:cubicBezTo>
                    <a:pt x="786" y="464"/>
                    <a:pt x="782" y="471"/>
                    <a:pt x="781" y="470"/>
                  </a:cubicBezTo>
                  <a:cubicBezTo>
                    <a:pt x="779" y="467"/>
                    <a:pt x="781" y="471"/>
                    <a:pt x="775" y="471"/>
                  </a:cubicBezTo>
                  <a:cubicBezTo>
                    <a:pt x="773" y="472"/>
                    <a:pt x="777" y="474"/>
                    <a:pt x="774" y="474"/>
                  </a:cubicBezTo>
                  <a:cubicBezTo>
                    <a:pt x="771" y="478"/>
                    <a:pt x="769" y="472"/>
                    <a:pt x="765" y="471"/>
                  </a:cubicBezTo>
                  <a:cubicBezTo>
                    <a:pt x="760" y="470"/>
                    <a:pt x="760" y="473"/>
                    <a:pt x="756" y="473"/>
                  </a:cubicBezTo>
                  <a:cubicBezTo>
                    <a:pt x="754" y="474"/>
                    <a:pt x="753" y="476"/>
                    <a:pt x="753" y="479"/>
                  </a:cubicBezTo>
                  <a:cubicBezTo>
                    <a:pt x="748" y="477"/>
                    <a:pt x="749" y="481"/>
                    <a:pt x="746" y="482"/>
                  </a:cubicBezTo>
                  <a:cubicBezTo>
                    <a:pt x="744" y="486"/>
                    <a:pt x="748" y="484"/>
                    <a:pt x="749" y="488"/>
                  </a:cubicBezTo>
                  <a:cubicBezTo>
                    <a:pt x="749" y="489"/>
                    <a:pt x="749" y="490"/>
                    <a:pt x="750" y="491"/>
                  </a:cubicBezTo>
                  <a:cubicBezTo>
                    <a:pt x="752" y="491"/>
                    <a:pt x="751" y="493"/>
                    <a:pt x="752" y="494"/>
                  </a:cubicBezTo>
                  <a:cubicBezTo>
                    <a:pt x="753" y="495"/>
                    <a:pt x="755" y="494"/>
                    <a:pt x="756" y="495"/>
                  </a:cubicBezTo>
                  <a:cubicBezTo>
                    <a:pt x="757" y="495"/>
                    <a:pt x="756" y="498"/>
                    <a:pt x="756" y="498"/>
                  </a:cubicBezTo>
                  <a:cubicBezTo>
                    <a:pt x="757" y="498"/>
                    <a:pt x="759" y="497"/>
                    <a:pt x="759" y="498"/>
                  </a:cubicBezTo>
                  <a:cubicBezTo>
                    <a:pt x="760" y="499"/>
                    <a:pt x="760" y="503"/>
                    <a:pt x="762" y="505"/>
                  </a:cubicBezTo>
                  <a:cubicBezTo>
                    <a:pt x="763" y="507"/>
                    <a:pt x="766" y="510"/>
                    <a:pt x="766" y="510"/>
                  </a:cubicBezTo>
                  <a:cubicBezTo>
                    <a:pt x="767" y="511"/>
                    <a:pt x="766" y="514"/>
                    <a:pt x="766" y="516"/>
                  </a:cubicBezTo>
                  <a:cubicBezTo>
                    <a:pt x="767" y="518"/>
                    <a:pt x="768" y="519"/>
                    <a:pt x="768" y="522"/>
                  </a:cubicBezTo>
                  <a:cubicBezTo>
                    <a:pt x="768" y="524"/>
                    <a:pt x="767" y="524"/>
                    <a:pt x="766" y="526"/>
                  </a:cubicBezTo>
                  <a:cubicBezTo>
                    <a:pt x="766" y="529"/>
                    <a:pt x="767" y="532"/>
                    <a:pt x="763" y="529"/>
                  </a:cubicBezTo>
                  <a:cubicBezTo>
                    <a:pt x="766" y="535"/>
                    <a:pt x="759" y="532"/>
                    <a:pt x="761" y="536"/>
                  </a:cubicBezTo>
                  <a:cubicBezTo>
                    <a:pt x="755" y="534"/>
                    <a:pt x="756" y="540"/>
                    <a:pt x="752" y="539"/>
                  </a:cubicBezTo>
                  <a:cubicBezTo>
                    <a:pt x="750" y="539"/>
                    <a:pt x="751" y="542"/>
                    <a:pt x="750" y="542"/>
                  </a:cubicBezTo>
                  <a:cubicBezTo>
                    <a:pt x="750" y="543"/>
                    <a:pt x="746" y="543"/>
                    <a:pt x="747" y="544"/>
                  </a:cubicBezTo>
                  <a:cubicBezTo>
                    <a:pt x="748" y="545"/>
                    <a:pt x="748" y="544"/>
                    <a:pt x="747" y="545"/>
                  </a:cubicBezTo>
                  <a:cubicBezTo>
                    <a:pt x="746" y="547"/>
                    <a:pt x="745" y="549"/>
                    <a:pt x="743" y="548"/>
                  </a:cubicBezTo>
                  <a:cubicBezTo>
                    <a:pt x="744" y="541"/>
                    <a:pt x="740" y="547"/>
                    <a:pt x="740" y="544"/>
                  </a:cubicBezTo>
                  <a:cubicBezTo>
                    <a:pt x="740" y="542"/>
                    <a:pt x="739" y="540"/>
                    <a:pt x="737" y="538"/>
                  </a:cubicBezTo>
                  <a:cubicBezTo>
                    <a:pt x="736" y="537"/>
                    <a:pt x="734" y="538"/>
                    <a:pt x="734" y="538"/>
                  </a:cubicBezTo>
                  <a:cubicBezTo>
                    <a:pt x="733" y="537"/>
                    <a:pt x="734" y="535"/>
                    <a:pt x="734" y="535"/>
                  </a:cubicBezTo>
                  <a:cubicBezTo>
                    <a:pt x="733" y="534"/>
                    <a:pt x="729" y="535"/>
                    <a:pt x="728" y="533"/>
                  </a:cubicBezTo>
                  <a:cubicBezTo>
                    <a:pt x="728" y="533"/>
                    <a:pt x="728" y="531"/>
                    <a:pt x="728" y="531"/>
                  </a:cubicBezTo>
                  <a:cubicBezTo>
                    <a:pt x="727" y="530"/>
                    <a:pt x="725" y="531"/>
                    <a:pt x="723" y="531"/>
                  </a:cubicBezTo>
                  <a:cubicBezTo>
                    <a:pt x="722" y="531"/>
                    <a:pt x="723" y="527"/>
                    <a:pt x="722" y="526"/>
                  </a:cubicBezTo>
                  <a:cubicBezTo>
                    <a:pt x="721" y="526"/>
                    <a:pt x="720" y="527"/>
                    <a:pt x="721" y="528"/>
                  </a:cubicBezTo>
                  <a:cubicBezTo>
                    <a:pt x="718" y="525"/>
                    <a:pt x="719" y="525"/>
                    <a:pt x="716" y="522"/>
                  </a:cubicBezTo>
                  <a:cubicBezTo>
                    <a:pt x="712" y="520"/>
                    <a:pt x="713" y="527"/>
                    <a:pt x="712" y="529"/>
                  </a:cubicBezTo>
                  <a:cubicBezTo>
                    <a:pt x="711" y="530"/>
                    <a:pt x="709" y="530"/>
                    <a:pt x="709" y="531"/>
                  </a:cubicBezTo>
                  <a:cubicBezTo>
                    <a:pt x="708" y="533"/>
                    <a:pt x="710" y="537"/>
                    <a:pt x="707" y="539"/>
                  </a:cubicBezTo>
                  <a:cubicBezTo>
                    <a:pt x="708" y="541"/>
                    <a:pt x="709" y="542"/>
                    <a:pt x="709" y="544"/>
                  </a:cubicBezTo>
                  <a:cubicBezTo>
                    <a:pt x="709" y="546"/>
                    <a:pt x="711" y="548"/>
                    <a:pt x="712" y="545"/>
                  </a:cubicBezTo>
                  <a:cubicBezTo>
                    <a:pt x="715" y="549"/>
                    <a:pt x="713" y="551"/>
                    <a:pt x="713" y="556"/>
                  </a:cubicBezTo>
                  <a:cubicBezTo>
                    <a:pt x="713" y="557"/>
                    <a:pt x="715" y="557"/>
                    <a:pt x="715" y="559"/>
                  </a:cubicBezTo>
                  <a:cubicBezTo>
                    <a:pt x="716" y="559"/>
                    <a:pt x="717" y="561"/>
                    <a:pt x="718" y="562"/>
                  </a:cubicBezTo>
                  <a:cubicBezTo>
                    <a:pt x="720" y="563"/>
                    <a:pt x="722" y="564"/>
                    <a:pt x="725" y="566"/>
                  </a:cubicBezTo>
                  <a:cubicBezTo>
                    <a:pt x="726" y="567"/>
                    <a:pt x="725" y="568"/>
                    <a:pt x="726" y="568"/>
                  </a:cubicBezTo>
                  <a:cubicBezTo>
                    <a:pt x="728" y="568"/>
                    <a:pt x="728" y="569"/>
                    <a:pt x="728" y="571"/>
                  </a:cubicBezTo>
                  <a:cubicBezTo>
                    <a:pt x="728" y="572"/>
                    <a:pt x="730" y="571"/>
                    <a:pt x="731" y="572"/>
                  </a:cubicBezTo>
                  <a:cubicBezTo>
                    <a:pt x="732" y="573"/>
                    <a:pt x="730" y="576"/>
                    <a:pt x="731" y="578"/>
                  </a:cubicBezTo>
                  <a:cubicBezTo>
                    <a:pt x="731" y="579"/>
                    <a:pt x="734" y="581"/>
                    <a:pt x="734" y="581"/>
                  </a:cubicBezTo>
                  <a:cubicBezTo>
                    <a:pt x="734" y="582"/>
                    <a:pt x="730" y="586"/>
                    <a:pt x="735" y="587"/>
                  </a:cubicBezTo>
                  <a:cubicBezTo>
                    <a:pt x="735" y="590"/>
                    <a:pt x="732" y="589"/>
                    <a:pt x="729" y="588"/>
                  </a:cubicBezTo>
                  <a:cubicBezTo>
                    <a:pt x="727" y="588"/>
                    <a:pt x="723" y="588"/>
                    <a:pt x="722" y="587"/>
                  </a:cubicBezTo>
                  <a:cubicBezTo>
                    <a:pt x="723" y="587"/>
                    <a:pt x="724" y="580"/>
                    <a:pt x="721" y="585"/>
                  </a:cubicBezTo>
                  <a:cubicBezTo>
                    <a:pt x="718" y="584"/>
                    <a:pt x="719" y="580"/>
                    <a:pt x="718" y="578"/>
                  </a:cubicBezTo>
                  <a:cubicBezTo>
                    <a:pt x="717" y="576"/>
                    <a:pt x="715" y="576"/>
                    <a:pt x="713" y="574"/>
                  </a:cubicBezTo>
                  <a:cubicBezTo>
                    <a:pt x="713" y="571"/>
                    <a:pt x="713" y="569"/>
                    <a:pt x="715" y="569"/>
                  </a:cubicBezTo>
                  <a:cubicBezTo>
                    <a:pt x="712" y="566"/>
                    <a:pt x="711" y="562"/>
                    <a:pt x="707" y="560"/>
                  </a:cubicBezTo>
                  <a:cubicBezTo>
                    <a:pt x="707" y="558"/>
                    <a:pt x="705" y="556"/>
                    <a:pt x="707" y="556"/>
                  </a:cubicBezTo>
                  <a:cubicBezTo>
                    <a:pt x="706" y="554"/>
                    <a:pt x="704" y="553"/>
                    <a:pt x="703" y="553"/>
                  </a:cubicBezTo>
                  <a:cubicBezTo>
                    <a:pt x="703" y="551"/>
                    <a:pt x="703" y="549"/>
                    <a:pt x="701" y="548"/>
                  </a:cubicBezTo>
                  <a:cubicBezTo>
                    <a:pt x="701" y="545"/>
                    <a:pt x="702" y="544"/>
                    <a:pt x="703" y="542"/>
                  </a:cubicBezTo>
                  <a:cubicBezTo>
                    <a:pt x="703" y="540"/>
                    <a:pt x="702" y="539"/>
                    <a:pt x="700" y="538"/>
                  </a:cubicBezTo>
                  <a:cubicBezTo>
                    <a:pt x="701" y="537"/>
                    <a:pt x="702" y="535"/>
                    <a:pt x="700" y="535"/>
                  </a:cubicBezTo>
                  <a:cubicBezTo>
                    <a:pt x="700" y="533"/>
                    <a:pt x="703" y="534"/>
                    <a:pt x="706" y="533"/>
                  </a:cubicBezTo>
                  <a:cubicBezTo>
                    <a:pt x="705" y="532"/>
                    <a:pt x="704" y="532"/>
                    <a:pt x="704" y="531"/>
                  </a:cubicBezTo>
                  <a:cubicBezTo>
                    <a:pt x="704" y="529"/>
                    <a:pt x="706" y="529"/>
                    <a:pt x="706" y="528"/>
                  </a:cubicBezTo>
                  <a:cubicBezTo>
                    <a:pt x="705" y="526"/>
                    <a:pt x="703" y="523"/>
                    <a:pt x="703" y="520"/>
                  </a:cubicBezTo>
                  <a:cubicBezTo>
                    <a:pt x="702" y="517"/>
                    <a:pt x="703" y="513"/>
                    <a:pt x="703" y="511"/>
                  </a:cubicBezTo>
                  <a:cubicBezTo>
                    <a:pt x="702" y="509"/>
                    <a:pt x="701" y="510"/>
                    <a:pt x="700" y="508"/>
                  </a:cubicBezTo>
                  <a:cubicBezTo>
                    <a:pt x="699" y="507"/>
                    <a:pt x="699" y="505"/>
                    <a:pt x="698" y="504"/>
                  </a:cubicBezTo>
                  <a:cubicBezTo>
                    <a:pt x="697" y="501"/>
                    <a:pt x="696" y="499"/>
                    <a:pt x="694" y="498"/>
                  </a:cubicBezTo>
                  <a:cubicBezTo>
                    <a:pt x="689" y="497"/>
                    <a:pt x="692" y="503"/>
                    <a:pt x="688" y="499"/>
                  </a:cubicBezTo>
                  <a:cubicBezTo>
                    <a:pt x="686" y="499"/>
                    <a:pt x="687" y="503"/>
                    <a:pt x="686" y="504"/>
                  </a:cubicBezTo>
                  <a:cubicBezTo>
                    <a:pt x="686" y="504"/>
                    <a:pt x="684" y="503"/>
                    <a:pt x="683" y="504"/>
                  </a:cubicBezTo>
                  <a:cubicBezTo>
                    <a:pt x="683" y="505"/>
                    <a:pt x="684" y="507"/>
                    <a:pt x="682" y="507"/>
                  </a:cubicBezTo>
                  <a:cubicBezTo>
                    <a:pt x="678" y="507"/>
                    <a:pt x="678" y="506"/>
                    <a:pt x="678" y="502"/>
                  </a:cubicBezTo>
                  <a:cubicBezTo>
                    <a:pt x="677" y="501"/>
                    <a:pt x="676" y="501"/>
                    <a:pt x="676" y="501"/>
                  </a:cubicBezTo>
                  <a:cubicBezTo>
                    <a:pt x="675" y="499"/>
                    <a:pt x="677" y="499"/>
                    <a:pt x="678" y="498"/>
                  </a:cubicBezTo>
                  <a:cubicBezTo>
                    <a:pt x="678" y="497"/>
                    <a:pt x="674" y="490"/>
                    <a:pt x="678" y="488"/>
                  </a:cubicBezTo>
                  <a:cubicBezTo>
                    <a:pt x="676" y="486"/>
                    <a:pt x="673" y="485"/>
                    <a:pt x="675" y="479"/>
                  </a:cubicBezTo>
                  <a:cubicBezTo>
                    <a:pt x="673" y="479"/>
                    <a:pt x="673" y="480"/>
                    <a:pt x="673" y="482"/>
                  </a:cubicBezTo>
                  <a:cubicBezTo>
                    <a:pt x="671" y="481"/>
                    <a:pt x="672" y="475"/>
                    <a:pt x="670" y="473"/>
                  </a:cubicBezTo>
                  <a:cubicBezTo>
                    <a:pt x="669" y="472"/>
                    <a:pt x="668" y="471"/>
                    <a:pt x="667" y="470"/>
                  </a:cubicBezTo>
                  <a:cubicBezTo>
                    <a:pt x="667" y="469"/>
                    <a:pt x="666" y="467"/>
                    <a:pt x="666" y="467"/>
                  </a:cubicBezTo>
                  <a:cubicBezTo>
                    <a:pt x="664" y="466"/>
                    <a:pt x="660" y="466"/>
                    <a:pt x="661" y="462"/>
                  </a:cubicBezTo>
                  <a:cubicBezTo>
                    <a:pt x="656" y="462"/>
                    <a:pt x="655" y="465"/>
                    <a:pt x="652" y="467"/>
                  </a:cubicBezTo>
                  <a:cubicBezTo>
                    <a:pt x="650" y="467"/>
                    <a:pt x="648" y="467"/>
                    <a:pt x="648" y="468"/>
                  </a:cubicBezTo>
                  <a:cubicBezTo>
                    <a:pt x="644" y="468"/>
                    <a:pt x="641" y="468"/>
                    <a:pt x="638" y="468"/>
                  </a:cubicBezTo>
                  <a:cubicBezTo>
                    <a:pt x="637" y="469"/>
                    <a:pt x="635" y="470"/>
                    <a:pt x="635" y="471"/>
                  </a:cubicBezTo>
                  <a:cubicBezTo>
                    <a:pt x="634" y="472"/>
                    <a:pt x="633" y="471"/>
                    <a:pt x="633" y="473"/>
                  </a:cubicBezTo>
                  <a:cubicBezTo>
                    <a:pt x="633" y="474"/>
                    <a:pt x="630" y="475"/>
                    <a:pt x="629" y="476"/>
                  </a:cubicBezTo>
                  <a:cubicBezTo>
                    <a:pt x="626" y="479"/>
                    <a:pt x="622" y="484"/>
                    <a:pt x="617" y="486"/>
                  </a:cubicBezTo>
                  <a:cubicBezTo>
                    <a:pt x="613" y="489"/>
                    <a:pt x="612" y="494"/>
                    <a:pt x="606" y="495"/>
                  </a:cubicBezTo>
                  <a:cubicBezTo>
                    <a:pt x="609" y="498"/>
                    <a:pt x="608" y="498"/>
                    <a:pt x="603" y="498"/>
                  </a:cubicBezTo>
                  <a:cubicBezTo>
                    <a:pt x="603" y="500"/>
                    <a:pt x="604" y="501"/>
                    <a:pt x="605" y="501"/>
                  </a:cubicBezTo>
                  <a:cubicBezTo>
                    <a:pt x="605" y="503"/>
                    <a:pt x="602" y="502"/>
                    <a:pt x="602" y="501"/>
                  </a:cubicBezTo>
                  <a:cubicBezTo>
                    <a:pt x="600" y="502"/>
                    <a:pt x="601" y="506"/>
                    <a:pt x="596" y="504"/>
                  </a:cubicBezTo>
                  <a:cubicBezTo>
                    <a:pt x="595" y="505"/>
                    <a:pt x="594" y="507"/>
                    <a:pt x="592" y="507"/>
                  </a:cubicBezTo>
                  <a:cubicBezTo>
                    <a:pt x="591" y="509"/>
                    <a:pt x="593" y="509"/>
                    <a:pt x="593" y="511"/>
                  </a:cubicBezTo>
                  <a:cubicBezTo>
                    <a:pt x="593" y="514"/>
                    <a:pt x="591" y="518"/>
                    <a:pt x="590" y="523"/>
                  </a:cubicBezTo>
                  <a:cubicBezTo>
                    <a:pt x="589" y="530"/>
                    <a:pt x="590" y="537"/>
                    <a:pt x="589" y="539"/>
                  </a:cubicBezTo>
                  <a:cubicBezTo>
                    <a:pt x="588" y="540"/>
                    <a:pt x="586" y="539"/>
                    <a:pt x="586" y="539"/>
                  </a:cubicBezTo>
                  <a:cubicBezTo>
                    <a:pt x="584" y="541"/>
                    <a:pt x="585" y="544"/>
                    <a:pt x="584" y="545"/>
                  </a:cubicBezTo>
                  <a:cubicBezTo>
                    <a:pt x="583" y="547"/>
                    <a:pt x="580" y="546"/>
                    <a:pt x="578" y="547"/>
                  </a:cubicBezTo>
                  <a:cubicBezTo>
                    <a:pt x="577" y="548"/>
                    <a:pt x="577" y="551"/>
                    <a:pt x="574" y="550"/>
                  </a:cubicBezTo>
                  <a:cubicBezTo>
                    <a:pt x="570" y="546"/>
                    <a:pt x="568" y="541"/>
                    <a:pt x="566" y="535"/>
                  </a:cubicBezTo>
                  <a:cubicBezTo>
                    <a:pt x="565" y="534"/>
                    <a:pt x="564" y="533"/>
                    <a:pt x="563" y="532"/>
                  </a:cubicBezTo>
                  <a:cubicBezTo>
                    <a:pt x="563" y="531"/>
                    <a:pt x="562" y="530"/>
                    <a:pt x="560" y="531"/>
                  </a:cubicBezTo>
                  <a:cubicBezTo>
                    <a:pt x="559" y="526"/>
                    <a:pt x="563" y="526"/>
                    <a:pt x="563" y="523"/>
                  </a:cubicBezTo>
                  <a:cubicBezTo>
                    <a:pt x="563" y="521"/>
                    <a:pt x="560" y="519"/>
                    <a:pt x="559" y="517"/>
                  </a:cubicBezTo>
                  <a:cubicBezTo>
                    <a:pt x="558" y="516"/>
                    <a:pt x="557" y="513"/>
                    <a:pt x="555" y="513"/>
                  </a:cubicBezTo>
                  <a:cubicBezTo>
                    <a:pt x="554" y="510"/>
                    <a:pt x="553" y="507"/>
                    <a:pt x="552" y="504"/>
                  </a:cubicBezTo>
                  <a:cubicBezTo>
                    <a:pt x="550" y="501"/>
                    <a:pt x="550" y="491"/>
                    <a:pt x="549" y="483"/>
                  </a:cubicBezTo>
                  <a:cubicBezTo>
                    <a:pt x="548" y="479"/>
                    <a:pt x="547" y="471"/>
                    <a:pt x="546" y="465"/>
                  </a:cubicBezTo>
                  <a:cubicBezTo>
                    <a:pt x="543" y="466"/>
                    <a:pt x="539" y="472"/>
                    <a:pt x="543" y="473"/>
                  </a:cubicBezTo>
                  <a:cubicBezTo>
                    <a:pt x="542" y="477"/>
                    <a:pt x="537" y="473"/>
                    <a:pt x="535" y="473"/>
                  </a:cubicBezTo>
                  <a:cubicBezTo>
                    <a:pt x="534" y="473"/>
                    <a:pt x="533" y="473"/>
                    <a:pt x="532" y="473"/>
                  </a:cubicBezTo>
                  <a:cubicBezTo>
                    <a:pt x="530" y="472"/>
                    <a:pt x="529" y="466"/>
                    <a:pt x="526" y="468"/>
                  </a:cubicBezTo>
                  <a:cubicBezTo>
                    <a:pt x="526" y="466"/>
                    <a:pt x="528" y="466"/>
                    <a:pt x="529" y="465"/>
                  </a:cubicBezTo>
                  <a:cubicBezTo>
                    <a:pt x="528" y="463"/>
                    <a:pt x="529" y="463"/>
                    <a:pt x="529" y="461"/>
                  </a:cubicBezTo>
                  <a:cubicBezTo>
                    <a:pt x="529" y="458"/>
                    <a:pt x="525" y="460"/>
                    <a:pt x="523" y="459"/>
                  </a:cubicBezTo>
                  <a:cubicBezTo>
                    <a:pt x="522" y="459"/>
                    <a:pt x="520" y="452"/>
                    <a:pt x="519" y="456"/>
                  </a:cubicBezTo>
                  <a:cubicBezTo>
                    <a:pt x="516" y="456"/>
                    <a:pt x="517" y="451"/>
                    <a:pt x="517" y="452"/>
                  </a:cubicBezTo>
                  <a:cubicBezTo>
                    <a:pt x="517" y="450"/>
                    <a:pt x="514" y="451"/>
                    <a:pt x="515" y="448"/>
                  </a:cubicBezTo>
                  <a:cubicBezTo>
                    <a:pt x="513" y="447"/>
                    <a:pt x="509" y="449"/>
                    <a:pt x="509" y="448"/>
                  </a:cubicBezTo>
                  <a:cubicBezTo>
                    <a:pt x="508" y="447"/>
                    <a:pt x="509" y="445"/>
                    <a:pt x="509" y="445"/>
                  </a:cubicBezTo>
                  <a:cubicBezTo>
                    <a:pt x="505" y="444"/>
                    <a:pt x="502" y="446"/>
                    <a:pt x="500" y="446"/>
                  </a:cubicBezTo>
                  <a:cubicBezTo>
                    <a:pt x="499" y="446"/>
                    <a:pt x="498" y="446"/>
                    <a:pt x="497" y="446"/>
                  </a:cubicBezTo>
                  <a:cubicBezTo>
                    <a:pt x="495" y="446"/>
                    <a:pt x="494" y="444"/>
                    <a:pt x="494" y="448"/>
                  </a:cubicBezTo>
                  <a:cubicBezTo>
                    <a:pt x="480" y="448"/>
                    <a:pt x="469" y="447"/>
                    <a:pt x="458" y="445"/>
                  </a:cubicBezTo>
                  <a:cubicBezTo>
                    <a:pt x="459" y="441"/>
                    <a:pt x="455" y="442"/>
                    <a:pt x="455" y="440"/>
                  </a:cubicBezTo>
                  <a:cubicBezTo>
                    <a:pt x="455" y="437"/>
                    <a:pt x="448" y="443"/>
                    <a:pt x="452" y="437"/>
                  </a:cubicBezTo>
                  <a:cubicBezTo>
                    <a:pt x="451" y="437"/>
                    <a:pt x="450" y="437"/>
                    <a:pt x="449" y="436"/>
                  </a:cubicBezTo>
                  <a:cubicBezTo>
                    <a:pt x="446" y="438"/>
                    <a:pt x="434" y="435"/>
                    <a:pt x="430" y="434"/>
                  </a:cubicBezTo>
                  <a:cubicBezTo>
                    <a:pt x="428" y="434"/>
                    <a:pt x="427" y="434"/>
                    <a:pt x="427" y="431"/>
                  </a:cubicBezTo>
                  <a:cubicBezTo>
                    <a:pt x="421" y="433"/>
                    <a:pt x="422" y="426"/>
                    <a:pt x="417" y="427"/>
                  </a:cubicBezTo>
                  <a:cubicBezTo>
                    <a:pt x="416" y="421"/>
                    <a:pt x="413" y="418"/>
                    <a:pt x="411" y="413"/>
                  </a:cubicBezTo>
                  <a:cubicBezTo>
                    <a:pt x="398" y="411"/>
                    <a:pt x="398" y="418"/>
                    <a:pt x="399" y="425"/>
                  </a:cubicBezTo>
                  <a:cubicBezTo>
                    <a:pt x="399" y="428"/>
                    <a:pt x="405" y="430"/>
                    <a:pt x="409" y="436"/>
                  </a:cubicBezTo>
                  <a:cubicBezTo>
                    <a:pt x="410" y="437"/>
                    <a:pt x="413" y="445"/>
                    <a:pt x="417" y="443"/>
                  </a:cubicBezTo>
                  <a:cubicBezTo>
                    <a:pt x="416" y="447"/>
                    <a:pt x="419" y="446"/>
                    <a:pt x="418" y="451"/>
                  </a:cubicBezTo>
                  <a:cubicBezTo>
                    <a:pt x="422" y="451"/>
                    <a:pt x="430" y="449"/>
                    <a:pt x="426" y="454"/>
                  </a:cubicBezTo>
                  <a:cubicBezTo>
                    <a:pt x="429" y="455"/>
                    <a:pt x="428" y="451"/>
                    <a:pt x="429" y="451"/>
                  </a:cubicBezTo>
                  <a:cubicBezTo>
                    <a:pt x="430" y="449"/>
                    <a:pt x="434" y="450"/>
                    <a:pt x="434" y="448"/>
                  </a:cubicBezTo>
                  <a:cubicBezTo>
                    <a:pt x="435" y="446"/>
                    <a:pt x="436" y="446"/>
                    <a:pt x="437" y="446"/>
                  </a:cubicBezTo>
                  <a:cubicBezTo>
                    <a:pt x="439" y="446"/>
                    <a:pt x="438" y="444"/>
                    <a:pt x="439" y="443"/>
                  </a:cubicBezTo>
                  <a:cubicBezTo>
                    <a:pt x="441" y="442"/>
                    <a:pt x="445" y="442"/>
                    <a:pt x="448" y="442"/>
                  </a:cubicBezTo>
                  <a:cubicBezTo>
                    <a:pt x="448" y="442"/>
                    <a:pt x="446" y="444"/>
                    <a:pt x="446" y="445"/>
                  </a:cubicBezTo>
                  <a:cubicBezTo>
                    <a:pt x="447" y="445"/>
                    <a:pt x="449" y="444"/>
                    <a:pt x="449" y="445"/>
                  </a:cubicBezTo>
                  <a:cubicBezTo>
                    <a:pt x="450" y="447"/>
                    <a:pt x="449" y="449"/>
                    <a:pt x="451" y="451"/>
                  </a:cubicBezTo>
                  <a:cubicBezTo>
                    <a:pt x="450" y="454"/>
                    <a:pt x="455" y="452"/>
                    <a:pt x="455" y="455"/>
                  </a:cubicBezTo>
                  <a:cubicBezTo>
                    <a:pt x="455" y="459"/>
                    <a:pt x="458" y="456"/>
                    <a:pt x="461" y="458"/>
                  </a:cubicBezTo>
                  <a:cubicBezTo>
                    <a:pt x="463" y="459"/>
                    <a:pt x="462" y="462"/>
                    <a:pt x="466" y="462"/>
                  </a:cubicBezTo>
                  <a:cubicBezTo>
                    <a:pt x="462" y="466"/>
                    <a:pt x="466" y="470"/>
                    <a:pt x="466" y="474"/>
                  </a:cubicBezTo>
                  <a:cubicBezTo>
                    <a:pt x="464" y="474"/>
                    <a:pt x="463" y="474"/>
                    <a:pt x="461" y="474"/>
                  </a:cubicBezTo>
                  <a:cubicBezTo>
                    <a:pt x="463" y="480"/>
                    <a:pt x="457" y="478"/>
                    <a:pt x="458" y="483"/>
                  </a:cubicBezTo>
                  <a:cubicBezTo>
                    <a:pt x="455" y="483"/>
                    <a:pt x="454" y="483"/>
                    <a:pt x="454" y="486"/>
                  </a:cubicBezTo>
                  <a:cubicBezTo>
                    <a:pt x="452" y="486"/>
                    <a:pt x="450" y="486"/>
                    <a:pt x="448" y="486"/>
                  </a:cubicBezTo>
                  <a:cubicBezTo>
                    <a:pt x="446" y="486"/>
                    <a:pt x="447" y="489"/>
                    <a:pt x="446" y="491"/>
                  </a:cubicBezTo>
                  <a:cubicBezTo>
                    <a:pt x="446" y="491"/>
                    <a:pt x="444" y="490"/>
                    <a:pt x="443" y="491"/>
                  </a:cubicBezTo>
                  <a:cubicBezTo>
                    <a:pt x="443" y="491"/>
                    <a:pt x="444" y="494"/>
                    <a:pt x="443" y="495"/>
                  </a:cubicBezTo>
                  <a:cubicBezTo>
                    <a:pt x="440" y="494"/>
                    <a:pt x="439" y="495"/>
                    <a:pt x="439" y="498"/>
                  </a:cubicBezTo>
                  <a:cubicBezTo>
                    <a:pt x="436" y="498"/>
                    <a:pt x="435" y="498"/>
                    <a:pt x="433" y="499"/>
                  </a:cubicBezTo>
                  <a:cubicBezTo>
                    <a:pt x="430" y="501"/>
                    <a:pt x="431" y="501"/>
                    <a:pt x="427" y="502"/>
                  </a:cubicBezTo>
                  <a:cubicBezTo>
                    <a:pt x="425" y="503"/>
                    <a:pt x="418" y="505"/>
                    <a:pt x="418" y="510"/>
                  </a:cubicBezTo>
                  <a:cubicBezTo>
                    <a:pt x="416" y="510"/>
                    <a:pt x="414" y="509"/>
                    <a:pt x="412" y="510"/>
                  </a:cubicBezTo>
                  <a:cubicBezTo>
                    <a:pt x="411" y="511"/>
                    <a:pt x="412" y="512"/>
                    <a:pt x="411" y="513"/>
                  </a:cubicBezTo>
                  <a:cubicBezTo>
                    <a:pt x="410" y="513"/>
                    <a:pt x="409" y="513"/>
                    <a:pt x="408" y="513"/>
                  </a:cubicBezTo>
                  <a:cubicBezTo>
                    <a:pt x="408" y="513"/>
                    <a:pt x="403" y="514"/>
                    <a:pt x="403" y="514"/>
                  </a:cubicBezTo>
                  <a:cubicBezTo>
                    <a:pt x="401" y="517"/>
                    <a:pt x="389" y="516"/>
                    <a:pt x="384" y="519"/>
                  </a:cubicBezTo>
                  <a:cubicBezTo>
                    <a:pt x="379" y="519"/>
                    <a:pt x="388" y="521"/>
                    <a:pt x="381" y="522"/>
                  </a:cubicBezTo>
                  <a:cubicBezTo>
                    <a:pt x="380" y="522"/>
                    <a:pt x="379" y="521"/>
                    <a:pt x="378" y="522"/>
                  </a:cubicBezTo>
                  <a:cubicBezTo>
                    <a:pt x="377" y="522"/>
                    <a:pt x="377" y="525"/>
                    <a:pt x="374" y="525"/>
                  </a:cubicBezTo>
                  <a:cubicBezTo>
                    <a:pt x="375" y="521"/>
                    <a:pt x="371" y="523"/>
                    <a:pt x="371" y="522"/>
                  </a:cubicBezTo>
                  <a:cubicBezTo>
                    <a:pt x="370" y="520"/>
                    <a:pt x="372" y="515"/>
                    <a:pt x="368" y="516"/>
                  </a:cubicBezTo>
                  <a:cubicBezTo>
                    <a:pt x="367" y="513"/>
                    <a:pt x="369" y="513"/>
                    <a:pt x="369" y="511"/>
                  </a:cubicBezTo>
                  <a:cubicBezTo>
                    <a:pt x="368" y="510"/>
                    <a:pt x="365" y="509"/>
                    <a:pt x="368" y="508"/>
                  </a:cubicBezTo>
                  <a:cubicBezTo>
                    <a:pt x="367" y="506"/>
                    <a:pt x="366" y="505"/>
                    <a:pt x="363" y="505"/>
                  </a:cubicBezTo>
                  <a:cubicBezTo>
                    <a:pt x="365" y="501"/>
                    <a:pt x="361" y="497"/>
                    <a:pt x="363" y="496"/>
                  </a:cubicBezTo>
                  <a:cubicBezTo>
                    <a:pt x="364" y="495"/>
                    <a:pt x="361" y="496"/>
                    <a:pt x="360" y="495"/>
                  </a:cubicBezTo>
                  <a:cubicBezTo>
                    <a:pt x="359" y="494"/>
                    <a:pt x="360" y="490"/>
                    <a:pt x="360" y="491"/>
                  </a:cubicBezTo>
                  <a:cubicBezTo>
                    <a:pt x="360" y="490"/>
                    <a:pt x="358" y="488"/>
                    <a:pt x="357" y="488"/>
                  </a:cubicBezTo>
                  <a:cubicBezTo>
                    <a:pt x="357" y="487"/>
                    <a:pt x="358" y="486"/>
                    <a:pt x="356" y="486"/>
                  </a:cubicBezTo>
                  <a:cubicBezTo>
                    <a:pt x="355" y="486"/>
                    <a:pt x="354" y="481"/>
                    <a:pt x="353" y="482"/>
                  </a:cubicBezTo>
                  <a:cubicBezTo>
                    <a:pt x="353" y="482"/>
                    <a:pt x="353" y="483"/>
                    <a:pt x="353" y="483"/>
                  </a:cubicBezTo>
                  <a:cubicBezTo>
                    <a:pt x="350" y="481"/>
                    <a:pt x="350" y="476"/>
                    <a:pt x="346" y="476"/>
                  </a:cubicBezTo>
                  <a:cubicBezTo>
                    <a:pt x="349" y="470"/>
                    <a:pt x="342" y="468"/>
                    <a:pt x="343" y="461"/>
                  </a:cubicBezTo>
                  <a:cubicBezTo>
                    <a:pt x="342" y="459"/>
                    <a:pt x="340" y="460"/>
                    <a:pt x="340" y="458"/>
                  </a:cubicBezTo>
                  <a:cubicBezTo>
                    <a:pt x="339" y="455"/>
                    <a:pt x="335" y="457"/>
                    <a:pt x="334" y="455"/>
                  </a:cubicBezTo>
                  <a:cubicBezTo>
                    <a:pt x="335" y="453"/>
                    <a:pt x="335" y="452"/>
                    <a:pt x="332" y="452"/>
                  </a:cubicBezTo>
                  <a:cubicBezTo>
                    <a:pt x="334" y="450"/>
                    <a:pt x="333" y="449"/>
                    <a:pt x="332" y="445"/>
                  </a:cubicBezTo>
                  <a:cubicBezTo>
                    <a:pt x="332" y="444"/>
                    <a:pt x="333" y="442"/>
                    <a:pt x="332" y="442"/>
                  </a:cubicBezTo>
                  <a:cubicBezTo>
                    <a:pt x="332" y="442"/>
                    <a:pt x="331" y="442"/>
                    <a:pt x="331" y="442"/>
                  </a:cubicBezTo>
                  <a:cubicBezTo>
                    <a:pt x="330" y="438"/>
                    <a:pt x="333" y="439"/>
                    <a:pt x="331" y="436"/>
                  </a:cubicBezTo>
                  <a:cubicBezTo>
                    <a:pt x="329" y="434"/>
                    <a:pt x="328" y="443"/>
                    <a:pt x="328" y="436"/>
                  </a:cubicBezTo>
                  <a:cubicBezTo>
                    <a:pt x="327" y="430"/>
                    <a:pt x="323" y="426"/>
                    <a:pt x="317" y="421"/>
                  </a:cubicBezTo>
                  <a:cubicBezTo>
                    <a:pt x="313" y="424"/>
                    <a:pt x="316" y="425"/>
                    <a:pt x="314" y="430"/>
                  </a:cubicBezTo>
                  <a:cubicBezTo>
                    <a:pt x="311" y="431"/>
                    <a:pt x="312" y="427"/>
                    <a:pt x="310" y="427"/>
                  </a:cubicBezTo>
                  <a:cubicBezTo>
                    <a:pt x="308" y="427"/>
                    <a:pt x="307" y="425"/>
                    <a:pt x="306" y="425"/>
                  </a:cubicBezTo>
                  <a:cubicBezTo>
                    <a:pt x="308" y="427"/>
                    <a:pt x="306" y="434"/>
                    <a:pt x="311" y="434"/>
                  </a:cubicBezTo>
                  <a:cubicBezTo>
                    <a:pt x="309" y="438"/>
                    <a:pt x="312" y="442"/>
                    <a:pt x="314" y="448"/>
                  </a:cubicBezTo>
                  <a:cubicBezTo>
                    <a:pt x="315" y="448"/>
                    <a:pt x="314" y="450"/>
                    <a:pt x="314" y="451"/>
                  </a:cubicBezTo>
                  <a:cubicBezTo>
                    <a:pt x="316" y="452"/>
                    <a:pt x="317" y="459"/>
                    <a:pt x="319" y="462"/>
                  </a:cubicBezTo>
                  <a:cubicBezTo>
                    <a:pt x="321" y="462"/>
                    <a:pt x="323" y="462"/>
                    <a:pt x="325" y="462"/>
                  </a:cubicBezTo>
                  <a:cubicBezTo>
                    <a:pt x="324" y="464"/>
                    <a:pt x="323" y="465"/>
                    <a:pt x="323" y="467"/>
                  </a:cubicBezTo>
                  <a:cubicBezTo>
                    <a:pt x="325" y="467"/>
                    <a:pt x="326" y="466"/>
                    <a:pt x="326" y="465"/>
                  </a:cubicBezTo>
                  <a:cubicBezTo>
                    <a:pt x="329" y="467"/>
                    <a:pt x="328" y="470"/>
                    <a:pt x="329" y="473"/>
                  </a:cubicBezTo>
                  <a:cubicBezTo>
                    <a:pt x="330" y="474"/>
                    <a:pt x="332" y="474"/>
                    <a:pt x="332" y="474"/>
                  </a:cubicBezTo>
                  <a:cubicBezTo>
                    <a:pt x="333" y="475"/>
                    <a:pt x="332" y="477"/>
                    <a:pt x="332" y="477"/>
                  </a:cubicBezTo>
                  <a:cubicBezTo>
                    <a:pt x="332" y="477"/>
                    <a:pt x="334" y="477"/>
                    <a:pt x="334" y="477"/>
                  </a:cubicBezTo>
                  <a:cubicBezTo>
                    <a:pt x="334" y="479"/>
                    <a:pt x="332" y="480"/>
                    <a:pt x="332" y="480"/>
                  </a:cubicBezTo>
                  <a:cubicBezTo>
                    <a:pt x="333" y="482"/>
                    <a:pt x="334" y="482"/>
                    <a:pt x="335" y="483"/>
                  </a:cubicBezTo>
                  <a:cubicBezTo>
                    <a:pt x="336" y="484"/>
                    <a:pt x="335" y="486"/>
                    <a:pt x="335" y="486"/>
                  </a:cubicBezTo>
                  <a:cubicBezTo>
                    <a:pt x="335" y="486"/>
                    <a:pt x="337" y="486"/>
                    <a:pt x="337" y="486"/>
                  </a:cubicBezTo>
                  <a:cubicBezTo>
                    <a:pt x="337" y="488"/>
                    <a:pt x="335" y="493"/>
                    <a:pt x="340" y="492"/>
                  </a:cubicBezTo>
                  <a:cubicBezTo>
                    <a:pt x="340" y="495"/>
                    <a:pt x="339" y="498"/>
                    <a:pt x="341" y="501"/>
                  </a:cubicBezTo>
                  <a:cubicBezTo>
                    <a:pt x="342" y="502"/>
                    <a:pt x="344" y="503"/>
                    <a:pt x="344" y="504"/>
                  </a:cubicBezTo>
                  <a:cubicBezTo>
                    <a:pt x="345" y="505"/>
                    <a:pt x="345" y="507"/>
                    <a:pt x="346" y="508"/>
                  </a:cubicBezTo>
                  <a:cubicBezTo>
                    <a:pt x="346" y="509"/>
                    <a:pt x="348" y="509"/>
                    <a:pt x="349" y="510"/>
                  </a:cubicBezTo>
                  <a:cubicBezTo>
                    <a:pt x="350" y="511"/>
                    <a:pt x="347" y="514"/>
                    <a:pt x="350" y="514"/>
                  </a:cubicBezTo>
                  <a:cubicBezTo>
                    <a:pt x="352" y="514"/>
                    <a:pt x="351" y="518"/>
                    <a:pt x="351" y="520"/>
                  </a:cubicBezTo>
                  <a:cubicBezTo>
                    <a:pt x="357" y="517"/>
                    <a:pt x="356" y="523"/>
                    <a:pt x="363" y="522"/>
                  </a:cubicBezTo>
                  <a:cubicBezTo>
                    <a:pt x="364" y="526"/>
                    <a:pt x="366" y="528"/>
                    <a:pt x="366" y="532"/>
                  </a:cubicBezTo>
                  <a:cubicBezTo>
                    <a:pt x="372" y="541"/>
                    <a:pt x="389" y="538"/>
                    <a:pt x="400" y="536"/>
                  </a:cubicBezTo>
                  <a:cubicBezTo>
                    <a:pt x="402" y="537"/>
                    <a:pt x="401" y="534"/>
                    <a:pt x="402" y="533"/>
                  </a:cubicBezTo>
                  <a:cubicBezTo>
                    <a:pt x="405" y="532"/>
                    <a:pt x="412" y="536"/>
                    <a:pt x="411" y="531"/>
                  </a:cubicBezTo>
                  <a:cubicBezTo>
                    <a:pt x="414" y="532"/>
                    <a:pt x="413" y="535"/>
                    <a:pt x="412" y="538"/>
                  </a:cubicBezTo>
                  <a:cubicBezTo>
                    <a:pt x="412" y="538"/>
                    <a:pt x="411" y="540"/>
                    <a:pt x="411" y="539"/>
                  </a:cubicBezTo>
                  <a:cubicBezTo>
                    <a:pt x="410" y="542"/>
                    <a:pt x="412" y="546"/>
                    <a:pt x="411" y="548"/>
                  </a:cubicBezTo>
                  <a:cubicBezTo>
                    <a:pt x="411" y="549"/>
                    <a:pt x="408" y="548"/>
                    <a:pt x="408" y="548"/>
                  </a:cubicBezTo>
                  <a:cubicBezTo>
                    <a:pt x="408" y="549"/>
                    <a:pt x="408" y="555"/>
                    <a:pt x="406" y="557"/>
                  </a:cubicBezTo>
                  <a:cubicBezTo>
                    <a:pt x="406" y="558"/>
                    <a:pt x="402" y="559"/>
                    <a:pt x="403" y="565"/>
                  </a:cubicBezTo>
                  <a:cubicBezTo>
                    <a:pt x="399" y="565"/>
                    <a:pt x="401" y="573"/>
                    <a:pt x="396" y="572"/>
                  </a:cubicBezTo>
                  <a:cubicBezTo>
                    <a:pt x="397" y="577"/>
                    <a:pt x="394" y="577"/>
                    <a:pt x="394" y="581"/>
                  </a:cubicBezTo>
                  <a:cubicBezTo>
                    <a:pt x="389" y="579"/>
                    <a:pt x="392" y="587"/>
                    <a:pt x="387" y="585"/>
                  </a:cubicBezTo>
                  <a:cubicBezTo>
                    <a:pt x="387" y="587"/>
                    <a:pt x="387" y="588"/>
                    <a:pt x="387" y="590"/>
                  </a:cubicBezTo>
                  <a:cubicBezTo>
                    <a:pt x="386" y="590"/>
                    <a:pt x="385" y="588"/>
                    <a:pt x="384" y="588"/>
                  </a:cubicBezTo>
                  <a:cubicBezTo>
                    <a:pt x="381" y="590"/>
                    <a:pt x="383" y="592"/>
                    <a:pt x="378" y="593"/>
                  </a:cubicBezTo>
                  <a:cubicBezTo>
                    <a:pt x="378" y="593"/>
                    <a:pt x="374" y="594"/>
                    <a:pt x="374" y="594"/>
                  </a:cubicBezTo>
                  <a:cubicBezTo>
                    <a:pt x="374" y="594"/>
                    <a:pt x="374" y="596"/>
                    <a:pt x="374" y="596"/>
                  </a:cubicBezTo>
                  <a:cubicBezTo>
                    <a:pt x="372" y="597"/>
                    <a:pt x="369" y="598"/>
                    <a:pt x="368" y="599"/>
                  </a:cubicBezTo>
                  <a:cubicBezTo>
                    <a:pt x="364" y="601"/>
                    <a:pt x="362" y="606"/>
                    <a:pt x="357" y="606"/>
                  </a:cubicBezTo>
                  <a:cubicBezTo>
                    <a:pt x="359" y="610"/>
                    <a:pt x="355" y="610"/>
                    <a:pt x="356" y="614"/>
                  </a:cubicBezTo>
                  <a:cubicBezTo>
                    <a:pt x="354" y="615"/>
                    <a:pt x="354" y="614"/>
                    <a:pt x="351" y="614"/>
                  </a:cubicBezTo>
                  <a:cubicBezTo>
                    <a:pt x="353" y="615"/>
                    <a:pt x="349" y="617"/>
                    <a:pt x="350" y="618"/>
                  </a:cubicBezTo>
                  <a:cubicBezTo>
                    <a:pt x="353" y="621"/>
                    <a:pt x="349" y="618"/>
                    <a:pt x="349" y="622"/>
                  </a:cubicBezTo>
                  <a:cubicBezTo>
                    <a:pt x="348" y="624"/>
                    <a:pt x="346" y="623"/>
                    <a:pt x="346" y="624"/>
                  </a:cubicBezTo>
                  <a:cubicBezTo>
                    <a:pt x="345" y="625"/>
                    <a:pt x="346" y="626"/>
                    <a:pt x="346" y="627"/>
                  </a:cubicBezTo>
                  <a:cubicBezTo>
                    <a:pt x="345" y="628"/>
                    <a:pt x="342" y="640"/>
                    <a:pt x="343" y="643"/>
                  </a:cubicBezTo>
                  <a:cubicBezTo>
                    <a:pt x="343" y="646"/>
                    <a:pt x="344" y="647"/>
                    <a:pt x="346" y="649"/>
                  </a:cubicBezTo>
                  <a:cubicBezTo>
                    <a:pt x="346" y="653"/>
                    <a:pt x="345" y="655"/>
                    <a:pt x="346" y="658"/>
                  </a:cubicBezTo>
                  <a:cubicBezTo>
                    <a:pt x="346" y="658"/>
                    <a:pt x="347" y="664"/>
                    <a:pt x="349" y="664"/>
                  </a:cubicBezTo>
                  <a:cubicBezTo>
                    <a:pt x="353" y="664"/>
                    <a:pt x="344" y="670"/>
                    <a:pt x="351" y="671"/>
                  </a:cubicBezTo>
                  <a:cubicBezTo>
                    <a:pt x="351" y="679"/>
                    <a:pt x="353" y="684"/>
                    <a:pt x="351" y="691"/>
                  </a:cubicBezTo>
                  <a:cubicBezTo>
                    <a:pt x="351" y="695"/>
                    <a:pt x="347" y="699"/>
                    <a:pt x="347" y="702"/>
                  </a:cubicBezTo>
                  <a:cubicBezTo>
                    <a:pt x="343" y="703"/>
                    <a:pt x="338" y="707"/>
                    <a:pt x="337" y="708"/>
                  </a:cubicBezTo>
                  <a:cubicBezTo>
                    <a:pt x="336" y="709"/>
                    <a:pt x="335" y="709"/>
                    <a:pt x="337" y="710"/>
                  </a:cubicBezTo>
                  <a:cubicBezTo>
                    <a:pt x="337" y="712"/>
                    <a:pt x="334" y="711"/>
                    <a:pt x="332" y="711"/>
                  </a:cubicBezTo>
                  <a:cubicBezTo>
                    <a:pt x="331" y="712"/>
                    <a:pt x="332" y="714"/>
                    <a:pt x="331" y="714"/>
                  </a:cubicBezTo>
                  <a:cubicBezTo>
                    <a:pt x="330" y="715"/>
                    <a:pt x="328" y="711"/>
                    <a:pt x="328" y="714"/>
                  </a:cubicBezTo>
                  <a:cubicBezTo>
                    <a:pt x="328" y="716"/>
                    <a:pt x="326" y="715"/>
                    <a:pt x="325" y="716"/>
                  </a:cubicBezTo>
                  <a:cubicBezTo>
                    <a:pt x="323" y="717"/>
                    <a:pt x="323" y="721"/>
                    <a:pt x="319" y="720"/>
                  </a:cubicBezTo>
                  <a:cubicBezTo>
                    <a:pt x="317" y="728"/>
                    <a:pt x="319" y="741"/>
                    <a:pt x="320" y="753"/>
                  </a:cubicBezTo>
                  <a:cubicBezTo>
                    <a:pt x="319" y="754"/>
                    <a:pt x="318" y="755"/>
                    <a:pt x="317" y="753"/>
                  </a:cubicBezTo>
                  <a:cubicBezTo>
                    <a:pt x="316" y="752"/>
                    <a:pt x="317" y="755"/>
                    <a:pt x="316" y="756"/>
                  </a:cubicBezTo>
                  <a:cubicBezTo>
                    <a:pt x="314" y="757"/>
                    <a:pt x="312" y="755"/>
                    <a:pt x="311" y="757"/>
                  </a:cubicBezTo>
                  <a:cubicBezTo>
                    <a:pt x="311" y="759"/>
                    <a:pt x="306" y="759"/>
                    <a:pt x="304" y="762"/>
                  </a:cubicBezTo>
                  <a:cubicBezTo>
                    <a:pt x="304" y="765"/>
                    <a:pt x="304" y="768"/>
                    <a:pt x="304" y="771"/>
                  </a:cubicBezTo>
                  <a:cubicBezTo>
                    <a:pt x="301" y="771"/>
                    <a:pt x="302" y="776"/>
                    <a:pt x="301" y="778"/>
                  </a:cubicBezTo>
                  <a:cubicBezTo>
                    <a:pt x="301" y="779"/>
                    <a:pt x="298" y="779"/>
                    <a:pt x="298" y="780"/>
                  </a:cubicBezTo>
                  <a:cubicBezTo>
                    <a:pt x="297" y="782"/>
                    <a:pt x="298" y="785"/>
                    <a:pt x="295" y="787"/>
                  </a:cubicBezTo>
                  <a:cubicBezTo>
                    <a:pt x="295" y="787"/>
                    <a:pt x="295" y="789"/>
                    <a:pt x="295" y="790"/>
                  </a:cubicBezTo>
                  <a:cubicBezTo>
                    <a:pt x="295" y="790"/>
                    <a:pt x="292" y="789"/>
                    <a:pt x="292" y="790"/>
                  </a:cubicBezTo>
                  <a:cubicBezTo>
                    <a:pt x="292" y="791"/>
                    <a:pt x="293" y="793"/>
                    <a:pt x="292" y="794"/>
                  </a:cubicBezTo>
                  <a:cubicBezTo>
                    <a:pt x="292" y="795"/>
                    <a:pt x="290" y="794"/>
                    <a:pt x="289" y="794"/>
                  </a:cubicBezTo>
                  <a:cubicBezTo>
                    <a:pt x="289" y="795"/>
                    <a:pt x="290" y="797"/>
                    <a:pt x="289" y="797"/>
                  </a:cubicBezTo>
                  <a:cubicBezTo>
                    <a:pt x="289" y="798"/>
                    <a:pt x="287" y="797"/>
                    <a:pt x="286" y="797"/>
                  </a:cubicBezTo>
                  <a:cubicBezTo>
                    <a:pt x="285" y="798"/>
                    <a:pt x="283" y="801"/>
                    <a:pt x="283" y="802"/>
                  </a:cubicBezTo>
                  <a:cubicBezTo>
                    <a:pt x="283" y="804"/>
                    <a:pt x="281" y="802"/>
                    <a:pt x="280" y="803"/>
                  </a:cubicBezTo>
                  <a:cubicBezTo>
                    <a:pt x="280" y="804"/>
                    <a:pt x="281" y="806"/>
                    <a:pt x="280" y="806"/>
                  </a:cubicBezTo>
                  <a:cubicBezTo>
                    <a:pt x="280" y="807"/>
                    <a:pt x="278" y="806"/>
                    <a:pt x="277" y="806"/>
                  </a:cubicBezTo>
                  <a:cubicBezTo>
                    <a:pt x="276" y="807"/>
                    <a:pt x="275" y="808"/>
                    <a:pt x="274" y="809"/>
                  </a:cubicBezTo>
                  <a:cubicBezTo>
                    <a:pt x="274" y="810"/>
                    <a:pt x="272" y="812"/>
                    <a:pt x="271" y="812"/>
                  </a:cubicBezTo>
                  <a:cubicBezTo>
                    <a:pt x="271" y="812"/>
                    <a:pt x="267" y="814"/>
                    <a:pt x="267" y="814"/>
                  </a:cubicBezTo>
                  <a:cubicBezTo>
                    <a:pt x="266" y="813"/>
                    <a:pt x="266" y="813"/>
                    <a:pt x="264" y="814"/>
                  </a:cubicBezTo>
                  <a:cubicBezTo>
                    <a:pt x="262" y="815"/>
                    <a:pt x="261" y="814"/>
                    <a:pt x="258" y="815"/>
                  </a:cubicBezTo>
                  <a:cubicBezTo>
                    <a:pt x="257" y="815"/>
                    <a:pt x="247" y="819"/>
                    <a:pt x="245" y="815"/>
                  </a:cubicBezTo>
                  <a:cubicBezTo>
                    <a:pt x="243" y="815"/>
                    <a:pt x="245" y="817"/>
                    <a:pt x="245" y="817"/>
                  </a:cubicBezTo>
                  <a:cubicBezTo>
                    <a:pt x="242" y="820"/>
                    <a:pt x="239" y="817"/>
                    <a:pt x="234" y="818"/>
                  </a:cubicBezTo>
                  <a:cubicBezTo>
                    <a:pt x="233" y="818"/>
                    <a:pt x="234" y="820"/>
                    <a:pt x="234" y="820"/>
                  </a:cubicBezTo>
                  <a:cubicBezTo>
                    <a:pt x="233" y="822"/>
                    <a:pt x="225" y="818"/>
                    <a:pt x="221" y="818"/>
                  </a:cubicBezTo>
                  <a:cubicBezTo>
                    <a:pt x="221" y="811"/>
                    <a:pt x="214" y="807"/>
                    <a:pt x="218" y="800"/>
                  </a:cubicBezTo>
                  <a:cubicBezTo>
                    <a:pt x="215" y="798"/>
                    <a:pt x="211" y="795"/>
                    <a:pt x="212" y="788"/>
                  </a:cubicBezTo>
                  <a:cubicBezTo>
                    <a:pt x="208" y="793"/>
                    <a:pt x="211" y="791"/>
                    <a:pt x="209" y="784"/>
                  </a:cubicBezTo>
                  <a:cubicBezTo>
                    <a:pt x="207" y="777"/>
                    <a:pt x="198" y="772"/>
                    <a:pt x="200" y="763"/>
                  </a:cubicBezTo>
                  <a:cubicBezTo>
                    <a:pt x="199" y="762"/>
                    <a:pt x="199" y="766"/>
                    <a:pt x="199" y="766"/>
                  </a:cubicBezTo>
                  <a:cubicBezTo>
                    <a:pt x="195" y="765"/>
                    <a:pt x="199" y="756"/>
                    <a:pt x="196" y="760"/>
                  </a:cubicBezTo>
                  <a:cubicBezTo>
                    <a:pt x="193" y="758"/>
                    <a:pt x="194" y="753"/>
                    <a:pt x="194" y="750"/>
                  </a:cubicBezTo>
                  <a:cubicBezTo>
                    <a:pt x="195" y="745"/>
                    <a:pt x="195" y="742"/>
                    <a:pt x="193" y="737"/>
                  </a:cubicBezTo>
                  <a:cubicBezTo>
                    <a:pt x="194" y="734"/>
                    <a:pt x="189" y="736"/>
                    <a:pt x="188" y="735"/>
                  </a:cubicBezTo>
                  <a:cubicBezTo>
                    <a:pt x="188" y="734"/>
                    <a:pt x="192" y="731"/>
                    <a:pt x="186" y="732"/>
                  </a:cubicBezTo>
                  <a:cubicBezTo>
                    <a:pt x="185" y="731"/>
                    <a:pt x="186" y="728"/>
                    <a:pt x="186" y="728"/>
                  </a:cubicBezTo>
                  <a:cubicBezTo>
                    <a:pt x="185" y="727"/>
                    <a:pt x="183" y="728"/>
                    <a:pt x="183" y="728"/>
                  </a:cubicBezTo>
                  <a:cubicBezTo>
                    <a:pt x="182" y="727"/>
                    <a:pt x="187" y="722"/>
                    <a:pt x="181" y="723"/>
                  </a:cubicBezTo>
                  <a:cubicBezTo>
                    <a:pt x="181" y="721"/>
                    <a:pt x="183" y="720"/>
                    <a:pt x="183" y="717"/>
                  </a:cubicBezTo>
                  <a:cubicBezTo>
                    <a:pt x="180" y="716"/>
                    <a:pt x="183" y="710"/>
                    <a:pt x="178" y="711"/>
                  </a:cubicBezTo>
                  <a:cubicBezTo>
                    <a:pt x="178" y="697"/>
                    <a:pt x="179" y="693"/>
                    <a:pt x="186" y="685"/>
                  </a:cubicBezTo>
                  <a:cubicBezTo>
                    <a:pt x="185" y="683"/>
                    <a:pt x="187" y="677"/>
                    <a:pt x="184" y="677"/>
                  </a:cubicBezTo>
                  <a:cubicBezTo>
                    <a:pt x="184" y="675"/>
                    <a:pt x="187" y="677"/>
                    <a:pt x="188" y="676"/>
                  </a:cubicBezTo>
                  <a:cubicBezTo>
                    <a:pt x="189" y="675"/>
                    <a:pt x="188" y="672"/>
                    <a:pt x="190" y="673"/>
                  </a:cubicBezTo>
                  <a:cubicBezTo>
                    <a:pt x="190" y="671"/>
                    <a:pt x="189" y="657"/>
                    <a:pt x="187" y="661"/>
                  </a:cubicBezTo>
                  <a:cubicBezTo>
                    <a:pt x="184" y="658"/>
                    <a:pt x="186" y="655"/>
                    <a:pt x="186" y="652"/>
                  </a:cubicBezTo>
                  <a:cubicBezTo>
                    <a:pt x="185" y="649"/>
                    <a:pt x="186" y="645"/>
                    <a:pt x="186" y="642"/>
                  </a:cubicBezTo>
                  <a:cubicBezTo>
                    <a:pt x="185" y="640"/>
                    <a:pt x="183" y="641"/>
                    <a:pt x="183" y="640"/>
                  </a:cubicBezTo>
                  <a:cubicBezTo>
                    <a:pt x="182" y="639"/>
                    <a:pt x="184" y="638"/>
                    <a:pt x="184" y="637"/>
                  </a:cubicBezTo>
                  <a:cubicBezTo>
                    <a:pt x="184" y="637"/>
                    <a:pt x="183" y="637"/>
                    <a:pt x="183" y="636"/>
                  </a:cubicBezTo>
                  <a:cubicBezTo>
                    <a:pt x="182" y="632"/>
                    <a:pt x="181" y="633"/>
                    <a:pt x="180" y="631"/>
                  </a:cubicBezTo>
                  <a:cubicBezTo>
                    <a:pt x="179" y="631"/>
                    <a:pt x="180" y="629"/>
                    <a:pt x="180" y="628"/>
                  </a:cubicBezTo>
                  <a:cubicBezTo>
                    <a:pt x="179" y="628"/>
                    <a:pt x="175" y="628"/>
                    <a:pt x="177" y="627"/>
                  </a:cubicBezTo>
                  <a:cubicBezTo>
                    <a:pt x="177" y="627"/>
                    <a:pt x="178" y="627"/>
                    <a:pt x="178" y="627"/>
                  </a:cubicBezTo>
                  <a:cubicBezTo>
                    <a:pt x="176" y="624"/>
                    <a:pt x="174" y="623"/>
                    <a:pt x="171" y="621"/>
                  </a:cubicBezTo>
                  <a:cubicBezTo>
                    <a:pt x="170" y="620"/>
                    <a:pt x="171" y="620"/>
                    <a:pt x="169" y="619"/>
                  </a:cubicBezTo>
                  <a:cubicBezTo>
                    <a:pt x="168" y="619"/>
                    <a:pt x="168" y="615"/>
                    <a:pt x="165" y="617"/>
                  </a:cubicBezTo>
                  <a:cubicBezTo>
                    <a:pt x="162" y="604"/>
                    <a:pt x="165" y="593"/>
                    <a:pt x="165" y="579"/>
                  </a:cubicBezTo>
                  <a:cubicBezTo>
                    <a:pt x="164" y="577"/>
                    <a:pt x="161" y="582"/>
                    <a:pt x="162" y="575"/>
                  </a:cubicBezTo>
                  <a:cubicBezTo>
                    <a:pt x="153" y="576"/>
                    <a:pt x="146" y="575"/>
                    <a:pt x="141" y="572"/>
                  </a:cubicBezTo>
                  <a:cubicBezTo>
                    <a:pt x="143" y="564"/>
                    <a:pt x="137" y="573"/>
                    <a:pt x="138" y="565"/>
                  </a:cubicBezTo>
                  <a:cubicBezTo>
                    <a:pt x="132" y="563"/>
                    <a:pt x="130" y="561"/>
                    <a:pt x="122" y="563"/>
                  </a:cubicBezTo>
                  <a:cubicBezTo>
                    <a:pt x="120" y="563"/>
                    <a:pt x="118" y="564"/>
                    <a:pt x="116" y="565"/>
                  </a:cubicBezTo>
                  <a:cubicBezTo>
                    <a:pt x="115" y="565"/>
                    <a:pt x="111" y="567"/>
                    <a:pt x="107" y="566"/>
                  </a:cubicBezTo>
                  <a:cubicBezTo>
                    <a:pt x="109" y="570"/>
                    <a:pt x="111" y="568"/>
                    <a:pt x="104" y="569"/>
                  </a:cubicBezTo>
                  <a:cubicBezTo>
                    <a:pt x="99" y="570"/>
                    <a:pt x="96" y="572"/>
                    <a:pt x="88" y="572"/>
                  </a:cubicBezTo>
                  <a:cubicBezTo>
                    <a:pt x="85" y="572"/>
                    <a:pt x="85" y="571"/>
                    <a:pt x="83" y="571"/>
                  </a:cubicBezTo>
                  <a:cubicBezTo>
                    <a:pt x="74" y="569"/>
                    <a:pt x="63" y="575"/>
                    <a:pt x="55" y="574"/>
                  </a:cubicBezTo>
                  <a:cubicBezTo>
                    <a:pt x="56" y="568"/>
                    <a:pt x="50" y="570"/>
                    <a:pt x="48" y="569"/>
                  </a:cubicBezTo>
                  <a:cubicBezTo>
                    <a:pt x="47" y="569"/>
                    <a:pt x="48" y="567"/>
                    <a:pt x="48" y="566"/>
                  </a:cubicBezTo>
                  <a:cubicBezTo>
                    <a:pt x="47" y="565"/>
                    <a:pt x="44" y="567"/>
                    <a:pt x="43" y="566"/>
                  </a:cubicBezTo>
                  <a:cubicBezTo>
                    <a:pt x="43" y="566"/>
                    <a:pt x="44" y="564"/>
                    <a:pt x="43" y="563"/>
                  </a:cubicBezTo>
                  <a:cubicBezTo>
                    <a:pt x="42" y="562"/>
                    <a:pt x="40" y="564"/>
                    <a:pt x="40" y="562"/>
                  </a:cubicBezTo>
                  <a:cubicBezTo>
                    <a:pt x="40" y="561"/>
                    <a:pt x="38" y="559"/>
                    <a:pt x="37" y="559"/>
                  </a:cubicBezTo>
                  <a:cubicBezTo>
                    <a:pt x="36" y="558"/>
                    <a:pt x="38" y="557"/>
                    <a:pt x="36" y="557"/>
                  </a:cubicBezTo>
                  <a:cubicBezTo>
                    <a:pt x="34" y="557"/>
                    <a:pt x="35" y="555"/>
                    <a:pt x="34" y="554"/>
                  </a:cubicBezTo>
                  <a:cubicBezTo>
                    <a:pt x="34" y="552"/>
                    <a:pt x="32" y="554"/>
                    <a:pt x="31" y="553"/>
                  </a:cubicBezTo>
                  <a:cubicBezTo>
                    <a:pt x="31" y="552"/>
                    <a:pt x="32" y="551"/>
                    <a:pt x="31" y="550"/>
                  </a:cubicBezTo>
                  <a:cubicBezTo>
                    <a:pt x="30" y="548"/>
                    <a:pt x="28" y="550"/>
                    <a:pt x="28" y="548"/>
                  </a:cubicBezTo>
                  <a:cubicBezTo>
                    <a:pt x="28" y="548"/>
                    <a:pt x="30" y="546"/>
                    <a:pt x="30" y="547"/>
                  </a:cubicBezTo>
                  <a:cubicBezTo>
                    <a:pt x="28" y="542"/>
                    <a:pt x="21" y="543"/>
                    <a:pt x="22" y="538"/>
                  </a:cubicBezTo>
                  <a:cubicBezTo>
                    <a:pt x="15" y="540"/>
                    <a:pt x="19" y="532"/>
                    <a:pt x="12" y="533"/>
                  </a:cubicBezTo>
                  <a:cubicBezTo>
                    <a:pt x="13" y="532"/>
                    <a:pt x="14" y="531"/>
                    <a:pt x="14" y="529"/>
                  </a:cubicBezTo>
                  <a:cubicBezTo>
                    <a:pt x="13" y="527"/>
                    <a:pt x="10" y="528"/>
                    <a:pt x="8" y="528"/>
                  </a:cubicBezTo>
                  <a:cubicBezTo>
                    <a:pt x="9" y="525"/>
                    <a:pt x="5" y="524"/>
                    <a:pt x="5" y="523"/>
                  </a:cubicBezTo>
                  <a:cubicBezTo>
                    <a:pt x="4" y="521"/>
                    <a:pt x="7" y="521"/>
                    <a:pt x="5" y="517"/>
                  </a:cubicBezTo>
                  <a:cubicBezTo>
                    <a:pt x="4" y="516"/>
                    <a:pt x="3" y="517"/>
                    <a:pt x="3" y="516"/>
                  </a:cubicBezTo>
                  <a:cubicBezTo>
                    <a:pt x="3" y="515"/>
                    <a:pt x="2" y="511"/>
                    <a:pt x="0" y="510"/>
                  </a:cubicBezTo>
                  <a:cubicBezTo>
                    <a:pt x="0" y="508"/>
                    <a:pt x="3" y="509"/>
                    <a:pt x="5" y="508"/>
                  </a:cubicBezTo>
                  <a:cubicBezTo>
                    <a:pt x="6" y="507"/>
                    <a:pt x="5" y="503"/>
                    <a:pt x="8" y="504"/>
                  </a:cubicBezTo>
                  <a:cubicBezTo>
                    <a:pt x="8" y="495"/>
                    <a:pt x="8" y="487"/>
                    <a:pt x="8" y="479"/>
                  </a:cubicBezTo>
                  <a:cubicBezTo>
                    <a:pt x="8" y="477"/>
                    <a:pt x="5" y="478"/>
                    <a:pt x="5" y="477"/>
                  </a:cubicBezTo>
                  <a:cubicBezTo>
                    <a:pt x="4" y="477"/>
                    <a:pt x="6" y="475"/>
                    <a:pt x="6" y="474"/>
                  </a:cubicBezTo>
                  <a:cubicBezTo>
                    <a:pt x="7" y="472"/>
                    <a:pt x="4" y="471"/>
                    <a:pt x="5" y="468"/>
                  </a:cubicBezTo>
                  <a:cubicBezTo>
                    <a:pt x="10" y="474"/>
                    <a:pt x="5" y="458"/>
                    <a:pt x="11" y="464"/>
                  </a:cubicBezTo>
                  <a:cubicBezTo>
                    <a:pt x="12" y="462"/>
                    <a:pt x="10" y="457"/>
                    <a:pt x="12" y="455"/>
                  </a:cubicBezTo>
                  <a:cubicBezTo>
                    <a:pt x="12" y="455"/>
                    <a:pt x="15" y="455"/>
                    <a:pt x="15" y="455"/>
                  </a:cubicBezTo>
                  <a:cubicBezTo>
                    <a:pt x="15" y="454"/>
                    <a:pt x="13" y="452"/>
                    <a:pt x="14" y="451"/>
                  </a:cubicBezTo>
                  <a:cubicBezTo>
                    <a:pt x="19" y="449"/>
                    <a:pt x="18" y="441"/>
                    <a:pt x="24" y="440"/>
                  </a:cubicBezTo>
                  <a:cubicBezTo>
                    <a:pt x="24" y="435"/>
                    <a:pt x="29" y="435"/>
                    <a:pt x="28" y="430"/>
                  </a:cubicBezTo>
                  <a:cubicBezTo>
                    <a:pt x="31" y="430"/>
                    <a:pt x="31" y="429"/>
                    <a:pt x="31" y="427"/>
                  </a:cubicBezTo>
                  <a:cubicBezTo>
                    <a:pt x="40" y="426"/>
                    <a:pt x="47" y="423"/>
                    <a:pt x="46" y="412"/>
                  </a:cubicBezTo>
                  <a:cubicBezTo>
                    <a:pt x="52" y="413"/>
                    <a:pt x="47" y="404"/>
                    <a:pt x="52" y="405"/>
                  </a:cubicBezTo>
                  <a:cubicBezTo>
                    <a:pt x="52" y="402"/>
                    <a:pt x="52" y="399"/>
                    <a:pt x="52" y="396"/>
                  </a:cubicBezTo>
                  <a:cubicBezTo>
                    <a:pt x="55" y="396"/>
                    <a:pt x="55" y="394"/>
                    <a:pt x="58" y="394"/>
                  </a:cubicBezTo>
                  <a:cubicBezTo>
                    <a:pt x="60" y="391"/>
                    <a:pt x="63" y="389"/>
                    <a:pt x="65" y="385"/>
                  </a:cubicBezTo>
                  <a:cubicBezTo>
                    <a:pt x="66" y="384"/>
                    <a:pt x="67" y="386"/>
                    <a:pt x="67" y="384"/>
                  </a:cubicBezTo>
                  <a:cubicBezTo>
                    <a:pt x="67" y="382"/>
                    <a:pt x="71" y="382"/>
                    <a:pt x="70" y="379"/>
                  </a:cubicBezTo>
                  <a:cubicBezTo>
                    <a:pt x="77" y="381"/>
                    <a:pt x="77" y="376"/>
                    <a:pt x="83" y="376"/>
                  </a:cubicBezTo>
                  <a:cubicBezTo>
                    <a:pt x="81" y="382"/>
                    <a:pt x="90" y="377"/>
                    <a:pt x="88" y="382"/>
                  </a:cubicBezTo>
                  <a:cubicBezTo>
                    <a:pt x="91" y="379"/>
                    <a:pt x="103" y="384"/>
                    <a:pt x="103" y="378"/>
                  </a:cubicBezTo>
                  <a:cubicBezTo>
                    <a:pt x="109" y="377"/>
                    <a:pt x="116" y="375"/>
                    <a:pt x="119" y="370"/>
                  </a:cubicBezTo>
                  <a:cubicBezTo>
                    <a:pt x="121" y="371"/>
                    <a:pt x="123" y="371"/>
                    <a:pt x="123" y="369"/>
                  </a:cubicBezTo>
                  <a:cubicBezTo>
                    <a:pt x="126" y="369"/>
                    <a:pt x="126" y="370"/>
                    <a:pt x="129" y="370"/>
                  </a:cubicBezTo>
                  <a:cubicBezTo>
                    <a:pt x="133" y="371"/>
                    <a:pt x="135" y="369"/>
                    <a:pt x="138" y="369"/>
                  </a:cubicBezTo>
                  <a:cubicBezTo>
                    <a:pt x="138" y="369"/>
                    <a:pt x="139" y="370"/>
                    <a:pt x="140" y="370"/>
                  </a:cubicBezTo>
                  <a:cubicBezTo>
                    <a:pt x="143" y="371"/>
                    <a:pt x="149" y="373"/>
                    <a:pt x="156" y="372"/>
                  </a:cubicBezTo>
                  <a:cubicBezTo>
                    <a:pt x="159" y="371"/>
                    <a:pt x="163" y="367"/>
                    <a:pt x="166" y="370"/>
                  </a:cubicBezTo>
                  <a:cubicBezTo>
                    <a:pt x="169" y="373"/>
                    <a:pt x="168" y="371"/>
                    <a:pt x="172" y="370"/>
                  </a:cubicBezTo>
                  <a:cubicBezTo>
                    <a:pt x="172" y="372"/>
                    <a:pt x="174" y="372"/>
                    <a:pt x="174" y="373"/>
                  </a:cubicBezTo>
                  <a:cubicBezTo>
                    <a:pt x="174" y="374"/>
                    <a:pt x="171" y="375"/>
                    <a:pt x="171" y="375"/>
                  </a:cubicBezTo>
                  <a:cubicBezTo>
                    <a:pt x="170" y="377"/>
                    <a:pt x="172" y="376"/>
                    <a:pt x="172" y="376"/>
                  </a:cubicBezTo>
                  <a:cubicBezTo>
                    <a:pt x="172" y="378"/>
                    <a:pt x="171" y="378"/>
                    <a:pt x="171" y="378"/>
                  </a:cubicBezTo>
                  <a:cubicBezTo>
                    <a:pt x="171" y="379"/>
                    <a:pt x="172" y="379"/>
                    <a:pt x="172" y="381"/>
                  </a:cubicBezTo>
                  <a:cubicBezTo>
                    <a:pt x="172" y="385"/>
                    <a:pt x="170" y="387"/>
                    <a:pt x="174" y="393"/>
                  </a:cubicBezTo>
                  <a:cubicBezTo>
                    <a:pt x="174" y="396"/>
                    <a:pt x="176" y="391"/>
                    <a:pt x="178" y="394"/>
                  </a:cubicBezTo>
                  <a:cubicBezTo>
                    <a:pt x="178" y="396"/>
                    <a:pt x="181" y="395"/>
                    <a:pt x="181" y="396"/>
                  </a:cubicBezTo>
                  <a:cubicBezTo>
                    <a:pt x="181" y="396"/>
                    <a:pt x="181" y="398"/>
                    <a:pt x="181" y="399"/>
                  </a:cubicBezTo>
                  <a:cubicBezTo>
                    <a:pt x="182" y="400"/>
                    <a:pt x="186" y="398"/>
                    <a:pt x="186" y="400"/>
                  </a:cubicBezTo>
                  <a:cubicBezTo>
                    <a:pt x="190" y="398"/>
                    <a:pt x="194" y="405"/>
                    <a:pt x="196" y="400"/>
                  </a:cubicBezTo>
                  <a:cubicBezTo>
                    <a:pt x="198" y="400"/>
                    <a:pt x="197" y="403"/>
                    <a:pt x="197" y="403"/>
                  </a:cubicBezTo>
                  <a:cubicBezTo>
                    <a:pt x="200" y="405"/>
                    <a:pt x="201" y="403"/>
                    <a:pt x="205" y="405"/>
                  </a:cubicBezTo>
                  <a:cubicBezTo>
                    <a:pt x="206" y="405"/>
                    <a:pt x="206" y="407"/>
                    <a:pt x="206" y="408"/>
                  </a:cubicBezTo>
                  <a:cubicBezTo>
                    <a:pt x="207" y="408"/>
                    <a:pt x="209" y="407"/>
                    <a:pt x="209" y="408"/>
                  </a:cubicBezTo>
                  <a:cubicBezTo>
                    <a:pt x="211" y="409"/>
                    <a:pt x="211" y="408"/>
                    <a:pt x="214" y="409"/>
                  </a:cubicBezTo>
                  <a:cubicBezTo>
                    <a:pt x="214" y="409"/>
                    <a:pt x="215" y="412"/>
                    <a:pt x="215" y="412"/>
                  </a:cubicBezTo>
                  <a:cubicBezTo>
                    <a:pt x="216" y="412"/>
                    <a:pt x="218" y="410"/>
                    <a:pt x="220" y="410"/>
                  </a:cubicBezTo>
                  <a:cubicBezTo>
                    <a:pt x="219" y="410"/>
                    <a:pt x="221" y="412"/>
                    <a:pt x="221" y="412"/>
                  </a:cubicBezTo>
                  <a:cubicBezTo>
                    <a:pt x="222" y="412"/>
                    <a:pt x="223" y="412"/>
                    <a:pt x="224" y="412"/>
                  </a:cubicBezTo>
                  <a:cubicBezTo>
                    <a:pt x="225" y="411"/>
                    <a:pt x="226" y="410"/>
                    <a:pt x="227" y="409"/>
                  </a:cubicBezTo>
                  <a:cubicBezTo>
                    <a:pt x="227" y="409"/>
                    <a:pt x="230" y="408"/>
                    <a:pt x="228" y="408"/>
                  </a:cubicBezTo>
                  <a:cubicBezTo>
                    <a:pt x="225" y="405"/>
                    <a:pt x="233" y="405"/>
                    <a:pt x="233" y="400"/>
                  </a:cubicBezTo>
                  <a:cubicBezTo>
                    <a:pt x="237" y="401"/>
                    <a:pt x="237" y="397"/>
                    <a:pt x="242" y="399"/>
                  </a:cubicBezTo>
                  <a:cubicBezTo>
                    <a:pt x="243" y="399"/>
                    <a:pt x="243" y="400"/>
                    <a:pt x="243" y="400"/>
                  </a:cubicBezTo>
                  <a:cubicBezTo>
                    <a:pt x="245" y="400"/>
                    <a:pt x="248" y="399"/>
                    <a:pt x="249" y="400"/>
                  </a:cubicBezTo>
                  <a:cubicBezTo>
                    <a:pt x="250" y="400"/>
                    <a:pt x="252" y="403"/>
                    <a:pt x="252" y="403"/>
                  </a:cubicBezTo>
                  <a:cubicBezTo>
                    <a:pt x="253" y="403"/>
                    <a:pt x="255" y="401"/>
                    <a:pt x="257" y="402"/>
                  </a:cubicBezTo>
                  <a:cubicBezTo>
                    <a:pt x="257" y="402"/>
                    <a:pt x="256" y="405"/>
                    <a:pt x="257" y="405"/>
                  </a:cubicBezTo>
                  <a:cubicBezTo>
                    <a:pt x="258" y="405"/>
                    <a:pt x="260" y="402"/>
                    <a:pt x="263" y="403"/>
                  </a:cubicBezTo>
                  <a:cubicBezTo>
                    <a:pt x="263" y="404"/>
                    <a:pt x="260" y="405"/>
                    <a:pt x="260" y="405"/>
                  </a:cubicBezTo>
                  <a:cubicBezTo>
                    <a:pt x="261" y="407"/>
                    <a:pt x="270" y="407"/>
                    <a:pt x="274" y="408"/>
                  </a:cubicBezTo>
                  <a:cubicBezTo>
                    <a:pt x="274" y="413"/>
                    <a:pt x="287" y="411"/>
                    <a:pt x="289" y="408"/>
                  </a:cubicBezTo>
                  <a:cubicBezTo>
                    <a:pt x="290" y="409"/>
                    <a:pt x="297" y="406"/>
                    <a:pt x="298" y="408"/>
                  </a:cubicBezTo>
                  <a:cubicBezTo>
                    <a:pt x="300" y="409"/>
                    <a:pt x="299" y="407"/>
                    <a:pt x="301" y="408"/>
                  </a:cubicBezTo>
                  <a:cubicBezTo>
                    <a:pt x="304" y="408"/>
                    <a:pt x="306" y="409"/>
                    <a:pt x="309" y="409"/>
                  </a:cubicBezTo>
                  <a:cubicBezTo>
                    <a:pt x="311" y="409"/>
                    <a:pt x="312" y="406"/>
                    <a:pt x="316" y="406"/>
                  </a:cubicBezTo>
                  <a:cubicBezTo>
                    <a:pt x="317" y="403"/>
                    <a:pt x="317" y="398"/>
                    <a:pt x="320" y="397"/>
                  </a:cubicBezTo>
                  <a:cubicBezTo>
                    <a:pt x="321" y="395"/>
                    <a:pt x="319" y="394"/>
                    <a:pt x="319" y="391"/>
                  </a:cubicBezTo>
                  <a:cubicBezTo>
                    <a:pt x="324" y="392"/>
                    <a:pt x="323" y="382"/>
                    <a:pt x="328" y="387"/>
                  </a:cubicBezTo>
                  <a:cubicBezTo>
                    <a:pt x="329" y="381"/>
                    <a:pt x="326" y="380"/>
                    <a:pt x="322" y="379"/>
                  </a:cubicBezTo>
                  <a:cubicBezTo>
                    <a:pt x="323" y="378"/>
                    <a:pt x="323" y="376"/>
                    <a:pt x="323" y="373"/>
                  </a:cubicBezTo>
                  <a:cubicBezTo>
                    <a:pt x="322" y="369"/>
                    <a:pt x="313" y="372"/>
                    <a:pt x="311" y="368"/>
                  </a:cubicBezTo>
                  <a:cubicBezTo>
                    <a:pt x="309" y="370"/>
                    <a:pt x="304" y="369"/>
                    <a:pt x="303" y="372"/>
                  </a:cubicBezTo>
                  <a:cubicBezTo>
                    <a:pt x="301" y="372"/>
                    <a:pt x="302" y="369"/>
                    <a:pt x="301" y="369"/>
                  </a:cubicBezTo>
                  <a:cubicBezTo>
                    <a:pt x="299" y="368"/>
                    <a:pt x="294" y="370"/>
                    <a:pt x="291" y="369"/>
                  </a:cubicBezTo>
                  <a:cubicBezTo>
                    <a:pt x="289" y="370"/>
                    <a:pt x="289" y="372"/>
                    <a:pt x="286" y="372"/>
                  </a:cubicBezTo>
                  <a:cubicBezTo>
                    <a:pt x="282" y="372"/>
                    <a:pt x="283" y="366"/>
                    <a:pt x="276" y="368"/>
                  </a:cubicBezTo>
                  <a:cubicBezTo>
                    <a:pt x="276" y="365"/>
                    <a:pt x="274" y="364"/>
                    <a:pt x="274" y="362"/>
                  </a:cubicBezTo>
                  <a:cubicBezTo>
                    <a:pt x="273" y="362"/>
                    <a:pt x="272" y="361"/>
                    <a:pt x="271" y="360"/>
                  </a:cubicBezTo>
                  <a:cubicBezTo>
                    <a:pt x="270" y="358"/>
                    <a:pt x="268" y="357"/>
                    <a:pt x="266" y="357"/>
                  </a:cubicBezTo>
                  <a:cubicBezTo>
                    <a:pt x="268" y="354"/>
                    <a:pt x="267" y="345"/>
                    <a:pt x="266" y="341"/>
                  </a:cubicBezTo>
                  <a:cubicBezTo>
                    <a:pt x="262" y="343"/>
                    <a:pt x="257" y="338"/>
                    <a:pt x="257" y="345"/>
                  </a:cubicBezTo>
                  <a:cubicBezTo>
                    <a:pt x="252" y="343"/>
                    <a:pt x="252" y="346"/>
                    <a:pt x="248" y="344"/>
                  </a:cubicBezTo>
                  <a:cubicBezTo>
                    <a:pt x="248" y="346"/>
                    <a:pt x="247" y="346"/>
                    <a:pt x="246" y="347"/>
                  </a:cubicBezTo>
                  <a:cubicBezTo>
                    <a:pt x="247" y="348"/>
                    <a:pt x="248" y="349"/>
                    <a:pt x="249" y="350"/>
                  </a:cubicBezTo>
                  <a:cubicBezTo>
                    <a:pt x="250" y="351"/>
                    <a:pt x="249" y="354"/>
                    <a:pt x="252" y="353"/>
                  </a:cubicBezTo>
                  <a:cubicBezTo>
                    <a:pt x="251" y="357"/>
                    <a:pt x="251" y="356"/>
                    <a:pt x="254" y="359"/>
                  </a:cubicBezTo>
                  <a:cubicBezTo>
                    <a:pt x="255" y="362"/>
                    <a:pt x="252" y="361"/>
                    <a:pt x="251" y="362"/>
                  </a:cubicBezTo>
                  <a:cubicBezTo>
                    <a:pt x="250" y="362"/>
                    <a:pt x="249" y="367"/>
                    <a:pt x="248" y="366"/>
                  </a:cubicBezTo>
                  <a:cubicBezTo>
                    <a:pt x="245" y="363"/>
                    <a:pt x="248" y="370"/>
                    <a:pt x="242" y="369"/>
                  </a:cubicBezTo>
                  <a:cubicBezTo>
                    <a:pt x="241" y="368"/>
                    <a:pt x="240" y="366"/>
                    <a:pt x="239" y="366"/>
                  </a:cubicBezTo>
                  <a:cubicBezTo>
                    <a:pt x="238" y="364"/>
                    <a:pt x="240" y="363"/>
                    <a:pt x="242" y="363"/>
                  </a:cubicBezTo>
                  <a:cubicBezTo>
                    <a:pt x="240" y="361"/>
                    <a:pt x="235" y="359"/>
                    <a:pt x="239" y="356"/>
                  </a:cubicBezTo>
                  <a:cubicBezTo>
                    <a:pt x="238" y="355"/>
                    <a:pt x="234" y="357"/>
                    <a:pt x="233" y="356"/>
                  </a:cubicBezTo>
                  <a:cubicBezTo>
                    <a:pt x="232" y="355"/>
                    <a:pt x="236" y="354"/>
                    <a:pt x="236" y="354"/>
                  </a:cubicBezTo>
                  <a:cubicBezTo>
                    <a:pt x="236" y="354"/>
                    <a:pt x="232" y="351"/>
                    <a:pt x="228" y="348"/>
                  </a:cubicBezTo>
                  <a:cubicBezTo>
                    <a:pt x="229" y="341"/>
                    <a:pt x="225" y="340"/>
                    <a:pt x="226" y="333"/>
                  </a:cubicBezTo>
                  <a:cubicBezTo>
                    <a:pt x="226" y="331"/>
                    <a:pt x="222" y="333"/>
                    <a:pt x="221" y="332"/>
                  </a:cubicBezTo>
                  <a:cubicBezTo>
                    <a:pt x="221" y="332"/>
                    <a:pt x="223" y="330"/>
                    <a:pt x="223" y="329"/>
                  </a:cubicBezTo>
                  <a:cubicBezTo>
                    <a:pt x="219" y="327"/>
                    <a:pt x="219" y="330"/>
                    <a:pt x="217" y="328"/>
                  </a:cubicBezTo>
                  <a:cubicBezTo>
                    <a:pt x="216" y="327"/>
                    <a:pt x="218" y="325"/>
                    <a:pt x="218" y="325"/>
                  </a:cubicBezTo>
                  <a:cubicBezTo>
                    <a:pt x="218" y="323"/>
                    <a:pt x="216" y="326"/>
                    <a:pt x="217" y="326"/>
                  </a:cubicBezTo>
                  <a:cubicBezTo>
                    <a:pt x="215" y="326"/>
                    <a:pt x="215" y="324"/>
                    <a:pt x="215" y="323"/>
                  </a:cubicBezTo>
                  <a:cubicBezTo>
                    <a:pt x="209" y="324"/>
                    <a:pt x="209" y="319"/>
                    <a:pt x="203" y="320"/>
                  </a:cubicBezTo>
                  <a:cubicBezTo>
                    <a:pt x="203" y="318"/>
                    <a:pt x="201" y="318"/>
                    <a:pt x="200" y="317"/>
                  </a:cubicBezTo>
                  <a:cubicBezTo>
                    <a:pt x="200" y="317"/>
                    <a:pt x="201" y="315"/>
                    <a:pt x="200" y="314"/>
                  </a:cubicBezTo>
                  <a:cubicBezTo>
                    <a:pt x="200" y="314"/>
                    <a:pt x="198" y="315"/>
                    <a:pt x="197" y="314"/>
                  </a:cubicBezTo>
                  <a:cubicBezTo>
                    <a:pt x="197" y="314"/>
                    <a:pt x="197" y="308"/>
                    <a:pt x="196" y="310"/>
                  </a:cubicBezTo>
                  <a:cubicBezTo>
                    <a:pt x="195" y="311"/>
                    <a:pt x="194" y="310"/>
                    <a:pt x="193" y="308"/>
                  </a:cubicBezTo>
                  <a:cubicBezTo>
                    <a:pt x="192" y="308"/>
                    <a:pt x="191" y="307"/>
                    <a:pt x="191" y="305"/>
                  </a:cubicBezTo>
                  <a:cubicBezTo>
                    <a:pt x="186" y="305"/>
                    <a:pt x="187" y="307"/>
                    <a:pt x="183" y="305"/>
                  </a:cubicBezTo>
                  <a:cubicBezTo>
                    <a:pt x="181" y="306"/>
                    <a:pt x="182" y="308"/>
                    <a:pt x="180" y="308"/>
                  </a:cubicBezTo>
                  <a:cubicBezTo>
                    <a:pt x="178" y="312"/>
                    <a:pt x="182" y="311"/>
                    <a:pt x="183" y="314"/>
                  </a:cubicBezTo>
                  <a:cubicBezTo>
                    <a:pt x="183" y="315"/>
                    <a:pt x="185" y="318"/>
                    <a:pt x="186" y="319"/>
                  </a:cubicBezTo>
                  <a:cubicBezTo>
                    <a:pt x="186" y="319"/>
                    <a:pt x="187" y="320"/>
                    <a:pt x="188" y="320"/>
                  </a:cubicBezTo>
                  <a:cubicBezTo>
                    <a:pt x="186" y="325"/>
                    <a:pt x="191" y="324"/>
                    <a:pt x="193" y="326"/>
                  </a:cubicBezTo>
                  <a:cubicBezTo>
                    <a:pt x="193" y="326"/>
                    <a:pt x="194" y="332"/>
                    <a:pt x="196" y="330"/>
                  </a:cubicBezTo>
                  <a:cubicBezTo>
                    <a:pt x="198" y="328"/>
                    <a:pt x="196" y="331"/>
                    <a:pt x="197" y="332"/>
                  </a:cubicBezTo>
                  <a:cubicBezTo>
                    <a:pt x="199" y="333"/>
                    <a:pt x="202" y="332"/>
                    <a:pt x="203" y="336"/>
                  </a:cubicBezTo>
                  <a:cubicBezTo>
                    <a:pt x="205" y="335"/>
                    <a:pt x="206" y="338"/>
                    <a:pt x="206" y="338"/>
                  </a:cubicBezTo>
                  <a:cubicBezTo>
                    <a:pt x="207" y="338"/>
                    <a:pt x="208" y="337"/>
                    <a:pt x="208" y="336"/>
                  </a:cubicBezTo>
                  <a:cubicBezTo>
                    <a:pt x="209" y="337"/>
                    <a:pt x="210" y="341"/>
                    <a:pt x="211" y="338"/>
                  </a:cubicBezTo>
                  <a:cubicBezTo>
                    <a:pt x="214" y="337"/>
                    <a:pt x="210" y="345"/>
                    <a:pt x="215" y="342"/>
                  </a:cubicBezTo>
                  <a:cubicBezTo>
                    <a:pt x="215" y="346"/>
                    <a:pt x="209" y="343"/>
                    <a:pt x="206" y="344"/>
                  </a:cubicBezTo>
                  <a:cubicBezTo>
                    <a:pt x="207" y="345"/>
                    <a:pt x="209" y="345"/>
                    <a:pt x="209" y="347"/>
                  </a:cubicBezTo>
                  <a:cubicBezTo>
                    <a:pt x="210" y="350"/>
                    <a:pt x="207" y="354"/>
                    <a:pt x="209" y="354"/>
                  </a:cubicBezTo>
                  <a:cubicBezTo>
                    <a:pt x="208" y="356"/>
                    <a:pt x="204" y="356"/>
                    <a:pt x="202" y="357"/>
                  </a:cubicBezTo>
                  <a:cubicBezTo>
                    <a:pt x="204" y="356"/>
                    <a:pt x="202" y="351"/>
                    <a:pt x="205" y="351"/>
                  </a:cubicBezTo>
                  <a:cubicBezTo>
                    <a:pt x="203" y="350"/>
                    <a:pt x="204" y="347"/>
                    <a:pt x="202" y="347"/>
                  </a:cubicBezTo>
                  <a:cubicBezTo>
                    <a:pt x="200" y="347"/>
                    <a:pt x="203" y="345"/>
                    <a:pt x="199" y="342"/>
                  </a:cubicBezTo>
                  <a:cubicBezTo>
                    <a:pt x="197" y="341"/>
                    <a:pt x="194" y="342"/>
                    <a:pt x="194" y="338"/>
                  </a:cubicBezTo>
                  <a:cubicBezTo>
                    <a:pt x="188" y="339"/>
                    <a:pt x="187" y="335"/>
                    <a:pt x="183" y="335"/>
                  </a:cubicBezTo>
                  <a:cubicBezTo>
                    <a:pt x="182" y="331"/>
                    <a:pt x="179" y="330"/>
                    <a:pt x="177" y="326"/>
                  </a:cubicBezTo>
                  <a:cubicBezTo>
                    <a:pt x="176" y="325"/>
                    <a:pt x="175" y="326"/>
                    <a:pt x="175" y="325"/>
                  </a:cubicBezTo>
                  <a:cubicBezTo>
                    <a:pt x="175" y="323"/>
                    <a:pt x="173" y="324"/>
                    <a:pt x="172" y="323"/>
                  </a:cubicBezTo>
                  <a:cubicBezTo>
                    <a:pt x="172" y="323"/>
                    <a:pt x="173" y="320"/>
                    <a:pt x="172" y="320"/>
                  </a:cubicBezTo>
                  <a:cubicBezTo>
                    <a:pt x="171" y="319"/>
                    <a:pt x="168" y="321"/>
                    <a:pt x="166" y="320"/>
                  </a:cubicBezTo>
                  <a:cubicBezTo>
                    <a:pt x="165" y="320"/>
                    <a:pt x="169" y="318"/>
                    <a:pt x="169" y="319"/>
                  </a:cubicBezTo>
                  <a:cubicBezTo>
                    <a:pt x="167" y="315"/>
                    <a:pt x="159" y="315"/>
                    <a:pt x="154" y="317"/>
                  </a:cubicBezTo>
                  <a:cubicBezTo>
                    <a:pt x="154" y="318"/>
                    <a:pt x="157" y="319"/>
                    <a:pt x="157" y="319"/>
                  </a:cubicBezTo>
                  <a:cubicBezTo>
                    <a:pt x="156" y="321"/>
                    <a:pt x="155" y="319"/>
                    <a:pt x="153" y="320"/>
                  </a:cubicBezTo>
                  <a:cubicBezTo>
                    <a:pt x="150" y="322"/>
                    <a:pt x="150" y="327"/>
                    <a:pt x="147" y="326"/>
                  </a:cubicBezTo>
                  <a:cubicBezTo>
                    <a:pt x="141" y="326"/>
                    <a:pt x="140" y="321"/>
                    <a:pt x="132" y="322"/>
                  </a:cubicBezTo>
                  <a:cubicBezTo>
                    <a:pt x="130" y="322"/>
                    <a:pt x="131" y="326"/>
                    <a:pt x="126" y="325"/>
                  </a:cubicBezTo>
                  <a:cubicBezTo>
                    <a:pt x="126" y="328"/>
                    <a:pt x="126" y="331"/>
                    <a:pt x="126" y="335"/>
                  </a:cubicBezTo>
                  <a:cubicBezTo>
                    <a:pt x="122" y="337"/>
                    <a:pt x="112" y="335"/>
                    <a:pt x="114" y="344"/>
                  </a:cubicBezTo>
                  <a:cubicBezTo>
                    <a:pt x="105" y="342"/>
                    <a:pt x="113" y="350"/>
                    <a:pt x="104" y="350"/>
                  </a:cubicBezTo>
                  <a:cubicBezTo>
                    <a:pt x="104" y="352"/>
                    <a:pt x="109" y="355"/>
                    <a:pt x="105" y="356"/>
                  </a:cubicBezTo>
                  <a:cubicBezTo>
                    <a:pt x="105" y="361"/>
                    <a:pt x="103" y="356"/>
                    <a:pt x="100" y="360"/>
                  </a:cubicBezTo>
                  <a:cubicBezTo>
                    <a:pt x="99" y="362"/>
                    <a:pt x="100" y="363"/>
                    <a:pt x="101" y="363"/>
                  </a:cubicBezTo>
                  <a:cubicBezTo>
                    <a:pt x="101" y="366"/>
                    <a:pt x="96" y="364"/>
                    <a:pt x="94" y="365"/>
                  </a:cubicBezTo>
                  <a:cubicBezTo>
                    <a:pt x="92" y="365"/>
                    <a:pt x="92" y="368"/>
                    <a:pt x="91" y="369"/>
                  </a:cubicBezTo>
                  <a:cubicBezTo>
                    <a:pt x="86" y="371"/>
                    <a:pt x="79" y="368"/>
                    <a:pt x="74" y="373"/>
                  </a:cubicBezTo>
                  <a:cubicBezTo>
                    <a:pt x="72" y="372"/>
                    <a:pt x="71" y="370"/>
                    <a:pt x="70" y="368"/>
                  </a:cubicBezTo>
                  <a:cubicBezTo>
                    <a:pt x="63" y="366"/>
                    <a:pt x="56" y="369"/>
                    <a:pt x="54" y="368"/>
                  </a:cubicBezTo>
                  <a:cubicBezTo>
                    <a:pt x="55" y="362"/>
                    <a:pt x="57" y="356"/>
                    <a:pt x="52" y="353"/>
                  </a:cubicBezTo>
                  <a:cubicBezTo>
                    <a:pt x="51" y="350"/>
                    <a:pt x="54" y="349"/>
                    <a:pt x="55" y="347"/>
                  </a:cubicBezTo>
                  <a:cubicBezTo>
                    <a:pt x="56" y="343"/>
                    <a:pt x="54" y="338"/>
                    <a:pt x="57" y="335"/>
                  </a:cubicBezTo>
                  <a:cubicBezTo>
                    <a:pt x="55" y="332"/>
                    <a:pt x="56" y="327"/>
                    <a:pt x="52" y="326"/>
                  </a:cubicBezTo>
                  <a:cubicBezTo>
                    <a:pt x="53" y="325"/>
                    <a:pt x="56" y="324"/>
                    <a:pt x="55" y="322"/>
                  </a:cubicBezTo>
                  <a:cubicBezTo>
                    <a:pt x="59" y="323"/>
                    <a:pt x="68" y="319"/>
                    <a:pt x="67" y="325"/>
                  </a:cubicBezTo>
                  <a:cubicBezTo>
                    <a:pt x="71" y="322"/>
                    <a:pt x="85" y="328"/>
                    <a:pt x="88" y="325"/>
                  </a:cubicBezTo>
                  <a:cubicBezTo>
                    <a:pt x="89" y="323"/>
                    <a:pt x="89" y="324"/>
                    <a:pt x="91" y="325"/>
                  </a:cubicBezTo>
                  <a:cubicBezTo>
                    <a:pt x="90" y="324"/>
                    <a:pt x="91" y="322"/>
                    <a:pt x="92" y="323"/>
                  </a:cubicBezTo>
                  <a:cubicBezTo>
                    <a:pt x="92" y="323"/>
                    <a:pt x="92" y="325"/>
                    <a:pt x="92" y="325"/>
                  </a:cubicBezTo>
                  <a:cubicBezTo>
                    <a:pt x="96" y="323"/>
                    <a:pt x="98" y="322"/>
                    <a:pt x="100" y="317"/>
                  </a:cubicBezTo>
                  <a:cubicBezTo>
                    <a:pt x="100" y="316"/>
                    <a:pt x="103" y="308"/>
                    <a:pt x="100" y="304"/>
                  </a:cubicBezTo>
                  <a:cubicBezTo>
                    <a:pt x="98" y="302"/>
                    <a:pt x="101" y="302"/>
                    <a:pt x="98" y="298"/>
                  </a:cubicBezTo>
                  <a:cubicBezTo>
                    <a:pt x="98" y="296"/>
                    <a:pt x="95" y="297"/>
                    <a:pt x="94" y="296"/>
                  </a:cubicBezTo>
                  <a:cubicBezTo>
                    <a:pt x="94" y="295"/>
                    <a:pt x="95" y="294"/>
                    <a:pt x="95" y="292"/>
                  </a:cubicBezTo>
                  <a:cubicBezTo>
                    <a:pt x="94" y="291"/>
                    <a:pt x="92" y="293"/>
                    <a:pt x="92" y="293"/>
                  </a:cubicBezTo>
                  <a:cubicBezTo>
                    <a:pt x="90" y="293"/>
                    <a:pt x="92" y="291"/>
                    <a:pt x="91" y="290"/>
                  </a:cubicBezTo>
                  <a:cubicBezTo>
                    <a:pt x="90" y="290"/>
                    <a:pt x="85" y="290"/>
                    <a:pt x="83" y="289"/>
                  </a:cubicBezTo>
                  <a:cubicBezTo>
                    <a:pt x="83" y="289"/>
                    <a:pt x="83" y="288"/>
                    <a:pt x="82" y="288"/>
                  </a:cubicBezTo>
                  <a:cubicBezTo>
                    <a:pt x="80" y="287"/>
                    <a:pt x="79" y="287"/>
                    <a:pt x="79" y="286"/>
                  </a:cubicBezTo>
                  <a:cubicBezTo>
                    <a:pt x="78" y="282"/>
                    <a:pt x="82" y="284"/>
                    <a:pt x="82" y="285"/>
                  </a:cubicBezTo>
                  <a:cubicBezTo>
                    <a:pt x="86" y="283"/>
                    <a:pt x="89" y="280"/>
                    <a:pt x="98" y="282"/>
                  </a:cubicBezTo>
                  <a:cubicBezTo>
                    <a:pt x="99" y="279"/>
                    <a:pt x="97" y="279"/>
                    <a:pt x="95" y="279"/>
                  </a:cubicBezTo>
                  <a:cubicBezTo>
                    <a:pt x="97" y="274"/>
                    <a:pt x="102" y="279"/>
                    <a:pt x="104" y="279"/>
                  </a:cubicBezTo>
                  <a:cubicBezTo>
                    <a:pt x="105" y="279"/>
                    <a:pt x="108" y="275"/>
                    <a:pt x="108" y="279"/>
                  </a:cubicBezTo>
                  <a:cubicBezTo>
                    <a:pt x="112" y="276"/>
                    <a:pt x="112" y="271"/>
                    <a:pt x="117" y="271"/>
                  </a:cubicBezTo>
                  <a:cubicBezTo>
                    <a:pt x="115" y="266"/>
                    <a:pt x="121" y="268"/>
                    <a:pt x="120" y="264"/>
                  </a:cubicBezTo>
                  <a:cubicBezTo>
                    <a:pt x="123" y="264"/>
                    <a:pt x="126" y="264"/>
                    <a:pt x="129" y="264"/>
                  </a:cubicBezTo>
                  <a:cubicBezTo>
                    <a:pt x="129" y="262"/>
                    <a:pt x="127" y="263"/>
                    <a:pt x="126" y="262"/>
                  </a:cubicBezTo>
                  <a:cubicBezTo>
                    <a:pt x="127" y="260"/>
                    <a:pt x="131" y="261"/>
                    <a:pt x="129" y="256"/>
                  </a:cubicBezTo>
                  <a:cubicBezTo>
                    <a:pt x="133" y="256"/>
                    <a:pt x="132" y="259"/>
                    <a:pt x="135" y="256"/>
                  </a:cubicBezTo>
                  <a:cubicBezTo>
                    <a:pt x="132" y="249"/>
                    <a:pt x="138" y="252"/>
                    <a:pt x="138" y="245"/>
                  </a:cubicBezTo>
                  <a:cubicBezTo>
                    <a:pt x="140" y="244"/>
                    <a:pt x="142" y="245"/>
                    <a:pt x="144" y="245"/>
                  </a:cubicBezTo>
                  <a:cubicBezTo>
                    <a:pt x="146" y="244"/>
                    <a:pt x="146" y="242"/>
                    <a:pt x="147" y="242"/>
                  </a:cubicBezTo>
                  <a:cubicBezTo>
                    <a:pt x="149" y="241"/>
                    <a:pt x="148" y="243"/>
                    <a:pt x="148" y="243"/>
                  </a:cubicBezTo>
                  <a:cubicBezTo>
                    <a:pt x="150" y="243"/>
                    <a:pt x="149" y="242"/>
                    <a:pt x="150" y="242"/>
                  </a:cubicBezTo>
                  <a:cubicBezTo>
                    <a:pt x="152" y="241"/>
                    <a:pt x="154" y="242"/>
                    <a:pt x="156" y="242"/>
                  </a:cubicBezTo>
                  <a:cubicBezTo>
                    <a:pt x="158" y="241"/>
                    <a:pt x="158" y="237"/>
                    <a:pt x="162" y="239"/>
                  </a:cubicBezTo>
                  <a:cubicBezTo>
                    <a:pt x="161" y="235"/>
                    <a:pt x="157" y="236"/>
                    <a:pt x="157" y="231"/>
                  </a:cubicBezTo>
                  <a:cubicBezTo>
                    <a:pt x="161" y="230"/>
                    <a:pt x="159" y="229"/>
                    <a:pt x="159" y="224"/>
                  </a:cubicBezTo>
                  <a:cubicBezTo>
                    <a:pt x="159" y="220"/>
                    <a:pt x="161" y="217"/>
                    <a:pt x="160" y="213"/>
                  </a:cubicBezTo>
                  <a:cubicBezTo>
                    <a:pt x="162" y="213"/>
                    <a:pt x="164" y="213"/>
                    <a:pt x="166" y="213"/>
                  </a:cubicBezTo>
                  <a:cubicBezTo>
                    <a:pt x="170" y="213"/>
                    <a:pt x="163" y="209"/>
                    <a:pt x="169" y="210"/>
                  </a:cubicBezTo>
                  <a:cubicBezTo>
                    <a:pt x="169" y="212"/>
                    <a:pt x="171" y="212"/>
                    <a:pt x="172" y="212"/>
                  </a:cubicBezTo>
                  <a:cubicBezTo>
                    <a:pt x="170" y="215"/>
                    <a:pt x="170" y="212"/>
                    <a:pt x="171" y="216"/>
                  </a:cubicBezTo>
                  <a:cubicBezTo>
                    <a:pt x="171" y="219"/>
                    <a:pt x="170" y="221"/>
                    <a:pt x="174" y="221"/>
                  </a:cubicBezTo>
                  <a:cubicBezTo>
                    <a:pt x="174" y="223"/>
                    <a:pt x="174" y="225"/>
                    <a:pt x="172" y="225"/>
                  </a:cubicBezTo>
                  <a:cubicBezTo>
                    <a:pt x="172" y="228"/>
                    <a:pt x="178" y="223"/>
                    <a:pt x="181" y="227"/>
                  </a:cubicBezTo>
                  <a:cubicBezTo>
                    <a:pt x="180" y="231"/>
                    <a:pt x="171" y="228"/>
                    <a:pt x="171" y="233"/>
                  </a:cubicBezTo>
                  <a:cubicBezTo>
                    <a:pt x="169" y="236"/>
                    <a:pt x="174" y="236"/>
                    <a:pt x="175" y="237"/>
                  </a:cubicBezTo>
                  <a:cubicBezTo>
                    <a:pt x="176" y="238"/>
                    <a:pt x="177" y="241"/>
                    <a:pt x="180" y="240"/>
                  </a:cubicBezTo>
                  <a:cubicBezTo>
                    <a:pt x="178" y="237"/>
                    <a:pt x="174" y="238"/>
                    <a:pt x="181" y="237"/>
                  </a:cubicBezTo>
                  <a:cubicBezTo>
                    <a:pt x="183" y="237"/>
                    <a:pt x="185" y="237"/>
                    <a:pt x="187" y="237"/>
                  </a:cubicBezTo>
                  <a:cubicBezTo>
                    <a:pt x="190" y="237"/>
                    <a:pt x="190" y="239"/>
                    <a:pt x="193" y="239"/>
                  </a:cubicBezTo>
                  <a:cubicBezTo>
                    <a:pt x="197" y="239"/>
                    <a:pt x="198" y="236"/>
                    <a:pt x="202" y="237"/>
                  </a:cubicBezTo>
                  <a:cubicBezTo>
                    <a:pt x="202" y="237"/>
                    <a:pt x="207" y="240"/>
                    <a:pt x="209" y="237"/>
                  </a:cubicBezTo>
                  <a:cubicBezTo>
                    <a:pt x="209" y="237"/>
                    <a:pt x="209" y="236"/>
                    <a:pt x="209" y="236"/>
                  </a:cubicBezTo>
                  <a:cubicBezTo>
                    <a:pt x="213" y="234"/>
                    <a:pt x="218" y="236"/>
                    <a:pt x="220" y="233"/>
                  </a:cubicBezTo>
                  <a:cubicBezTo>
                    <a:pt x="225" y="239"/>
                    <a:pt x="229" y="227"/>
                    <a:pt x="233" y="231"/>
                  </a:cubicBezTo>
                  <a:cubicBezTo>
                    <a:pt x="233" y="229"/>
                    <a:pt x="233" y="227"/>
                    <a:pt x="233" y="225"/>
                  </a:cubicBezTo>
                  <a:cubicBezTo>
                    <a:pt x="236" y="226"/>
                    <a:pt x="235" y="224"/>
                    <a:pt x="236" y="222"/>
                  </a:cubicBezTo>
                  <a:cubicBezTo>
                    <a:pt x="236" y="222"/>
                    <a:pt x="237" y="218"/>
                    <a:pt x="237" y="218"/>
                  </a:cubicBezTo>
                  <a:cubicBezTo>
                    <a:pt x="239" y="217"/>
                    <a:pt x="237" y="216"/>
                    <a:pt x="237" y="213"/>
                  </a:cubicBezTo>
                  <a:cubicBezTo>
                    <a:pt x="241" y="214"/>
                    <a:pt x="243" y="213"/>
                    <a:pt x="243" y="210"/>
                  </a:cubicBezTo>
                  <a:cubicBezTo>
                    <a:pt x="245" y="210"/>
                    <a:pt x="244" y="212"/>
                    <a:pt x="245" y="213"/>
                  </a:cubicBezTo>
                  <a:cubicBezTo>
                    <a:pt x="246" y="212"/>
                    <a:pt x="248" y="212"/>
                    <a:pt x="251" y="212"/>
                  </a:cubicBezTo>
                  <a:cubicBezTo>
                    <a:pt x="252" y="212"/>
                    <a:pt x="252" y="209"/>
                    <a:pt x="254" y="209"/>
                  </a:cubicBezTo>
                  <a:cubicBezTo>
                    <a:pt x="254" y="206"/>
                    <a:pt x="253" y="203"/>
                    <a:pt x="251" y="203"/>
                  </a:cubicBezTo>
                  <a:cubicBezTo>
                    <a:pt x="252" y="202"/>
                    <a:pt x="252" y="200"/>
                    <a:pt x="252" y="197"/>
                  </a:cubicBezTo>
                  <a:cubicBezTo>
                    <a:pt x="255" y="198"/>
                    <a:pt x="257" y="197"/>
                    <a:pt x="257" y="194"/>
                  </a:cubicBezTo>
                  <a:cubicBezTo>
                    <a:pt x="260" y="198"/>
                    <a:pt x="261" y="192"/>
                    <a:pt x="267" y="194"/>
                  </a:cubicBezTo>
                  <a:cubicBezTo>
                    <a:pt x="268" y="194"/>
                    <a:pt x="269" y="196"/>
                    <a:pt x="268" y="196"/>
                  </a:cubicBezTo>
                  <a:cubicBezTo>
                    <a:pt x="270" y="196"/>
                    <a:pt x="270" y="194"/>
                    <a:pt x="271" y="194"/>
                  </a:cubicBezTo>
                  <a:cubicBezTo>
                    <a:pt x="273" y="194"/>
                    <a:pt x="275" y="196"/>
                    <a:pt x="274" y="196"/>
                  </a:cubicBezTo>
                  <a:cubicBezTo>
                    <a:pt x="276" y="195"/>
                    <a:pt x="275" y="194"/>
                    <a:pt x="276" y="193"/>
                  </a:cubicBezTo>
                  <a:cubicBezTo>
                    <a:pt x="277" y="192"/>
                    <a:pt x="278" y="193"/>
                    <a:pt x="279" y="193"/>
                  </a:cubicBezTo>
                  <a:cubicBezTo>
                    <a:pt x="281" y="191"/>
                    <a:pt x="281" y="188"/>
                    <a:pt x="285" y="190"/>
                  </a:cubicBezTo>
                  <a:cubicBezTo>
                    <a:pt x="283" y="188"/>
                    <a:pt x="284" y="182"/>
                    <a:pt x="280" y="182"/>
                  </a:cubicBezTo>
                  <a:cubicBezTo>
                    <a:pt x="277" y="180"/>
                    <a:pt x="278" y="185"/>
                    <a:pt x="277" y="185"/>
                  </a:cubicBezTo>
                  <a:cubicBezTo>
                    <a:pt x="276" y="186"/>
                    <a:pt x="276" y="184"/>
                    <a:pt x="274" y="184"/>
                  </a:cubicBezTo>
                  <a:cubicBezTo>
                    <a:pt x="274" y="184"/>
                    <a:pt x="273" y="185"/>
                    <a:pt x="273" y="185"/>
                  </a:cubicBezTo>
                  <a:cubicBezTo>
                    <a:pt x="272" y="185"/>
                    <a:pt x="271" y="184"/>
                    <a:pt x="270" y="184"/>
                  </a:cubicBezTo>
                  <a:cubicBezTo>
                    <a:pt x="268" y="184"/>
                    <a:pt x="266" y="186"/>
                    <a:pt x="263" y="185"/>
                  </a:cubicBezTo>
                  <a:cubicBezTo>
                    <a:pt x="261" y="185"/>
                    <a:pt x="261" y="187"/>
                    <a:pt x="261" y="188"/>
                  </a:cubicBezTo>
                  <a:cubicBezTo>
                    <a:pt x="255" y="187"/>
                    <a:pt x="248" y="189"/>
                    <a:pt x="243" y="187"/>
                  </a:cubicBezTo>
                  <a:cubicBezTo>
                    <a:pt x="243" y="187"/>
                    <a:pt x="244" y="184"/>
                    <a:pt x="243" y="184"/>
                  </a:cubicBezTo>
                  <a:cubicBezTo>
                    <a:pt x="242" y="182"/>
                    <a:pt x="238" y="184"/>
                    <a:pt x="237" y="182"/>
                  </a:cubicBezTo>
                  <a:cubicBezTo>
                    <a:pt x="241" y="174"/>
                    <a:pt x="239" y="169"/>
                    <a:pt x="237" y="160"/>
                  </a:cubicBezTo>
                  <a:cubicBezTo>
                    <a:pt x="241" y="160"/>
                    <a:pt x="247" y="154"/>
                    <a:pt x="249" y="157"/>
                  </a:cubicBezTo>
                  <a:cubicBezTo>
                    <a:pt x="251" y="156"/>
                    <a:pt x="249" y="155"/>
                    <a:pt x="251" y="151"/>
                  </a:cubicBezTo>
                  <a:cubicBezTo>
                    <a:pt x="255" y="151"/>
                    <a:pt x="256" y="143"/>
                    <a:pt x="257" y="141"/>
                  </a:cubicBezTo>
                  <a:cubicBezTo>
                    <a:pt x="257" y="141"/>
                    <a:pt x="260" y="141"/>
                    <a:pt x="260" y="141"/>
                  </a:cubicBezTo>
                  <a:cubicBezTo>
                    <a:pt x="260" y="138"/>
                    <a:pt x="254" y="137"/>
                    <a:pt x="257" y="133"/>
                  </a:cubicBezTo>
                  <a:cubicBezTo>
                    <a:pt x="255" y="135"/>
                    <a:pt x="251" y="133"/>
                    <a:pt x="248" y="133"/>
                  </a:cubicBezTo>
                  <a:cubicBezTo>
                    <a:pt x="244" y="134"/>
                    <a:pt x="241" y="137"/>
                    <a:pt x="237" y="136"/>
                  </a:cubicBezTo>
                  <a:cubicBezTo>
                    <a:pt x="235" y="134"/>
                    <a:pt x="235" y="145"/>
                    <a:pt x="236" y="142"/>
                  </a:cubicBezTo>
                  <a:cubicBezTo>
                    <a:pt x="235" y="145"/>
                    <a:pt x="234" y="141"/>
                    <a:pt x="233" y="142"/>
                  </a:cubicBezTo>
                  <a:cubicBezTo>
                    <a:pt x="232" y="144"/>
                    <a:pt x="234" y="147"/>
                    <a:pt x="233" y="148"/>
                  </a:cubicBezTo>
                  <a:cubicBezTo>
                    <a:pt x="233" y="149"/>
                    <a:pt x="229" y="152"/>
                    <a:pt x="227" y="154"/>
                  </a:cubicBezTo>
                  <a:cubicBezTo>
                    <a:pt x="223" y="159"/>
                    <a:pt x="223" y="162"/>
                    <a:pt x="217" y="162"/>
                  </a:cubicBezTo>
                  <a:cubicBezTo>
                    <a:pt x="216" y="164"/>
                    <a:pt x="219" y="166"/>
                    <a:pt x="217" y="166"/>
                  </a:cubicBezTo>
                  <a:cubicBezTo>
                    <a:pt x="215" y="166"/>
                    <a:pt x="216" y="168"/>
                    <a:pt x="215" y="169"/>
                  </a:cubicBezTo>
                  <a:cubicBezTo>
                    <a:pt x="215" y="169"/>
                    <a:pt x="213" y="168"/>
                    <a:pt x="212" y="169"/>
                  </a:cubicBezTo>
                  <a:cubicBezTo>
                    <a:pt x="212" y="169"/>
                    <a:pt x="213" y="171"/>
                    <a:pt x="212" y="172"/>
                  </a:cubicBezTo>
                  <a:cubicBezTo>
                    <a:pt x="212" y="172"/>
                    <a:pt x="211" y="172"/>
                    <a:pt x="211" y="172"/>
                  </a:cubicBezTo>
                  <a:cubicBezTo>
                    <a:pt x="210" y="174"/>
                    <a:pt x="212" y="178"/>
                    <a:pt x="209" y="178"/>
                  </a:cubicBezTo>
                  <a:cubicBezTo>
                    <a:pt x="210" y="179"/>
                    <a:pt x="213" y="180"/>
                    <a:pt x="211" y="181"/>
                  </a:cubicBezTo>
                  <a:cubicBezTo>
                    <a:pt x="213" y="183"/>
                    <a:pt x="214" y="185"/>
                    <a:pt x="218" y="185"/>
                  </a:cubicBezTo>
                  <a:cubicBezTo>
                    <a:pt x="218" y="188"/>
                    <a:pt x="219" y="189"/>
                    <a:pt x="221" y="190"/>
                  </a:cubicBezTo>
                  <a:cubicBezTo>
                    <a:pt x="220" y="191"/>
                    <a:pt x="219" y="191"/>
                    <a:pt x="218" y="193"/>
                  </a:cubicBezTo>
                  <a:cubicBezTo>
                    <a:pt x="217" y="194"/>
                    <a:pt x="218" y="196"/>
                    <a:pt x="217" y="197"/>
                  </a:cubicBezTo>
                  <a:cubicBezTo>
                    <a:pt x="215" y="198"/>
                    <a:pt x="213" y="199"/>
                    <a:pt x="211" y="199"/>
                  </a:cubicBezTo>
                  <a:cubicBezTo>
                    <a:pt x="210" y="205"/>
                    <a:pt x="205" y="207"/>
                    <a:pt x="206" y="215"/>
                  </a:cubicBezTo>
                  <a:cubicBezTo>
                    <a:pt x="201" y="213"/>
                    <a:pt x="201" y="222"/>
                    <a:pt x="197" y="222"/>
                  </a:cubicBezTo>
                  <a:cubicBezTo>
                    <a:pt x="197" y="222"/>
                    <a:pt x="196" y="222"/>
                    <a:pt x="196" y="222"/>
                  </a:cubicBezTo>
                  <a:cubicBezTo>
                    <a:pt x="194" y="223"/>
                    <a:pt x="195" y="225"/>
                    <a:pt x="194" y="225"/>
                  </a:cubicBezTo>
                  <a:cubicBezTo>
                    <a:pt x="192" y="226"/>
                    <a:pt x="189" y="223"/>
                    <a:pt x="187" y="227"/>
                  </a:cubicBezTo>
                  <a:cubicBezTo>
                    <a:pt x="184" y="227"/>
                    <a:pt x="186" y="220"/>
                    <a:pt x="186" y="218"/>
                  </a:cubicBezTo>
                  <a:cubicBezTo>
                    <a:pt x="184" y="217"/>
                    <a:pt x="185" y="214"/>
                    <a:pt x="183" y="213"/>
                  </a:cubicBezTo>
                  <a:cubicBezTo>
                    <a:pt x="179" y="213"/>
                    <a:pt x="184" y="209"/>
                    <a:pt x="178" y="209"/>
                  </a:cubicBezTo>
                  <a:cubicBezTo>
                    <a:pt x="181" y="206"/>
                    <a:pt x="175" y="204"/>
                    <a:pt x="175" y="203"/>
                  </a:cubicBezTo>
                  <a:cubicBezTo>
                    <a:pt x="175" y="202"/>
                    <a:pt x="177" y="201"/>
                    <a:pt x="177" y="200"/>
                  </a:cubicBezTo>
                  <a:cubicBezTo>
                    <a:pt x="176" y="196"/>
                    <a:pt x="173" y="194"/>
                    <a:pt x="169" y="191"/>
                  </a:cubicBezTo>
                  <a:cubicBezTo>
                    <a:pt x="165" y="193"/>
                    <a:pt x="166" y="200"/>
                    <a:pt x="159" y="199"/>
                  </a:cubicBezTo>
                  <a:cubicBezTo>
                    <a:pt x="159" y="200"/>
                    <a:pt x="161" y="200"/>
                    <a:pt x="162" y="200"/>
                  </a:cubicBezTo>
                  <a:cubicBezTo>
                    <a:pt x="162" y="201"/>
                    <a:pt x="160" y="201"/>
                    <a:pt x="159" y="202"/>
                  </a:cubicBezTo>
                  <a:cubicBezTo>
                    <a:pt x="156" y="202"/>
                    <a:pt x="158" y="206"/>
                    <a:pt x="154" y="206"/>
                  </a:cubicBezTo>
                  <a:cubicBezTo>
                    <a:pt x="147" y="207"/>
                    <a:pt x="149" y="200"/>
                    <a:pt x="143" y="202"/>
                  </a:cubicBezTo>
                  <a:cubicBezTo>
                    <a:pt x="143" y="200"/>
                    <a:pt x="144" y="200"/>
                    <a:pt x="145" y="200"/>
                  </a:cubicBezTo>
                  <a:cubicBezTo>
                    <a:pt x="148" y="196"/>
                    <a:pt x="141" y="193"/>
                    <a:pt x="145" y="191"/>
                  </a:cubicBezTo>
                  <a:cubicBezTo>
                    <a:pt x="144" y="190"/>
                    <a:pt x="143" y="189"/>
                    <a:pt x="141" y="188"/>
                  </a:cubicBezTo>
                  <a:cubicBezTo>
                    <a:pt x="140" y="186"/>
                    <a:pt x="143" y="186"/>
                    <a:pt x="143" y="185"/>
                  </a:cubicBezTo>
                  <a:cubicBezTo>
                    <a:pt x="143" y="184"/>
                    <a:pt x="140" y="183"/>
                    <a:pt x="140" y="182"/>
                  </a:cubicBezTo>
                  <a:cubicBezTo>
                    <a:pt x="139" y="181"/>
                    <a:pt x="142" y="172"/>
                    <a:pt x="140" y="178"/>
                  </a:cubicBezTo>
                  <a:cubicBezTo>
                    <a:pt x="137" y="177"/>
                    <a:pt x="139" y="174"/>
                    <a:pt x="141" y="175"/>
                  </a:cubicBezTo>
                  <a:cubicBezTo>
                    <a:pt x="138" y="170"/>
                    <a:pt x="146" y="168"/>
                    <a:pt x="143" y="167"/>
                  </a:cubicBezTo>
                  <a:cubicBezTo>
                    <a:pt x="143" y="165"/>
                    <a:pt x="147" y="167"/>
                    <a:pt x="147" y="164"/>
                  </a:cubicBezTo>
                  <a:cubicBezTo>
                    <a:pt x="147" y="162"/>
                    <a:pt x="149" y="164"/>
                    <a:pt x="148" y="164"/>
                  </a:cubicBezTo>
                  <a:cubicBezTo>
                    <a:pt x="150" y="164"/>
                    <a:pt x="150" y="162"/>
                    <a:pt x="151" y="162"/>
                  </a:cubicBezTo>
                  <a:cubicBezTo>
                    <a:pt x="153" y="161"/>
                    <a:pt x="153" y="159"/>
                    <a:pt x="153" y="157"/>
                  </a:cubicBezTo>
                  <a:cubicBezTo>
                    <a:pt x="156" y="158"/>
                    <a:pt x="158" y="157"/>
                    <a:pt x="157" y="154"/>
                  </a:cubicBezTo>
                  <a:cubicBezTo>
                    <a:pt x="162" y="153"/>
                    <a:pt x="159" y="159"/>
                    <a:pt x="165" y="157"/>
                  </a:cubicBezTo>
                  <a:cubicBezTo>
                    <a:pt x="165" y="156"/>
                    <a:pt x="163" y="156"/>
                    <a:pt x="162" y="156"/>
                  </a:cubicBezTo>
                  <a:cubicBezTo>
                    <a:pt x="166" y="152"/>
                    <a:pt x="170" y="153"/>
                    <a:pt x="174" y="150"/>
                  </a:cubicBezTo>
                  <a:cubicBezTo>
                    <a:pt x="174" y="149"/>
                    <a:pt x="173" y="147"/>
                    <a:pt x="174" y="147"/>
                  </a:cubicBezTo>
                  <a:cubicBezTo>
                    <a:pt x="174" y="146"/>
                    <a:pt x="176" y="147"/>
                    <a:pt x="177" y="147"/>
                  </a:cubicBezTo>
                  <a:cubicBezTo>
                    <a:pt x="177" y="146"/>
                    <a:pt x="176" y="143"/>
                    <a:pt x="177" y="142"/>
                  </a:cubicBezTo>
                  <a:cubicBezTo>
                    <a:pt x="177" y="141"/>
                    <a:pt x="181" y="140"/>
                    <a:pt x="181" y="139"/>
                  </a:cubicBezTo>
                  <a:cubicBezTo>
                    <a:pt x="182" y="138"/>
                    <a:pt x="180" y="135"/>
                    <a:pt x="181" y="133"/>
                  </a:cubicBezTo>
                  <a:cubicBezTo>
                    <a:pt x="181" y="133"/>
                    <a:pt x="183" y="135"/>
                    <a:pt x="184" y="135"/>
                  </a:cubicBezTo>
                  <a:cubicBezTo>
                    <a:pt x="183" y="136"/>
                    <a:pt x="186" y="128"/>
                    <a:pt x="186" y="127"/>
                  </a:cubicBezTo>
                  <a:cubicBezTo>
                    <a:pt x="189" y="131"/>
                    <a:pt x="189" y="125"/>
                    <a:pt x="193" y="124"/>
                  </a:cubicBezTo>
                  <a:cubicBezTo>
                    <a:pt x="193" y="122"/>
                    <a:pt x="195" y="121"/>
                    <a:pt x="193" y="120"/>
                  </a:cubicBezTo>
                  <a:cubicBezTo>
                    <a:pt x="193" y="117"/>
                    <a:pt x="197" y="119"/>
                    <a:pt x="197" y="116"/>
                  </a:cubicBezTo>
                  <a:cubicBezTo>
                    <a:pt x="197" y="114"/>
                    <a:pt x="200" y="114"/>
                    <a:pt x="202" y="114"/>
                  </a:cubicBezTo>
                  <a:cubicBezTo>
                    <a:pt x="202" y="112"/>
                    <a:pt x="201" y="111"/>
                    <a:pt x="200" y="111"/>
                  </a:cubicBezTo>
                  <a:cubicBezTo>
                    <a:pt x="204" y="108"/>
                    <a:pt x="207" y="108"/>
                    <a:pt x="211" y="107"/>
                  </a:cubicBezTo>
                  <a:cubicBezTo>
                    <a:pt x="213" y="105"/>
                    <a:pt x="210" y="104"/>
                    <a:pt x="212" y="101"/>
                  </a:cubicBezTo>
                  <a:cubicBezTo>
                    <a:pt x="213" y="100"/>
                    <a:pt x="216" y="99"/>
                    <a:pt x="217" y="96"/>
                  </a:cubicBezTo>
                  <a:cubicBezTo>
                    <a:pt x="217" y="92"/>
                    <a:pt x="221" y="98"/>
                    <a:pt x="221" y="92"/>
                  </a:cubicBezTo>
                  <a:cubicBezTo>
                    <a:pt x="227" y="90"/>
                    <a:pt x="233" y="95"/>
                    <a:pt x="233" y="86"/>
                  </a:cubicBezTo>
                  <a:cubicBezTo>
                    <a:pt x="236" y="88"/>
                    <a:pt x="242" y="84"/>
                    <a:pt x="246" y="87"/>
                  </a:cubicBezTo>
                  <a:cubicBezTo>
                    <a:pt x="248" y="86"/>
                    <a:pt x="249" y="85"/>
                    <a:pt x="249" y="83"/>
                  </a:cubicBezTo>
                  <a:cubicBezTo>
                    <a:pt x="253" y="81"/>
                    <a:pt x="257" y="88"/>
                    <a:pt x="257" y="81"/>
                  </a:cubicBezTo>
                  <a:cubicBezTo>
                    <a:pt x="260" y="82"/>
                    <a:pt x="260" y="86"/>
                    <a:pt x="263" y="86"/>
                  </a:cubicBezTo>
                  <a:cubicBezTo>
                    <a:pt x="265" y="85"/>
                    <a:pt x="264" y="81"/>
                    <a:pt x="268" y="83"/>
                  </a:cubicBezTo>
                  <a:cubicBezTo>
                    <a:pt x="269" y="85"/>
                    <a:pt x="267" y="86"/>
                    <a:pt x="267" y="87"/>
                  </a:cubicBezTo>
                  <a:cubicBezTo>
                    <a:pt x="268" y="88"/>
                    <a:pt x="275" y="81"/>
                    <a:pt x="279" y="84"/>
                  </a:cubicBezTo>
                  <a:cubicBezTo>
                    <a:pt x="281" y="86"/>
                    <a:pt x="279" y="84"/>
                    <a:pt x="282" y="84"/>
                  </a:cubicBezTo>
                  <a:cubicBezTo>
                    <a:pt x="285" y="85"/>
                    <a:pt x="288" y="87"/>
                    <a:pt x="292" y="86"/>
                  </a:cubicBezTo>
                  <a:cubicBezTo>
                    <a:pt x="292" y="87"/>
                    <a:pt x="293" y="90"/>
                    <a:pt x="292" y="90"/>
                  </a:cubicBezTo>
                  <a:cubicBezTo>
                    <a:pt x="292" y="91"/>
                    <a:pt x="290" y="90"/>
                    <a:pt x="289" y="90"/>
                  </a:cubicBezTo>
                  <a:cubicBezTo>
                    <a:pt x="288" y="91"/>
                    <a:pt x="289" y="94"/>
                    <a:pt x="286" y="93"/>
                  </a:cubicBezTo>
                  <a:cubicBezTo>
                    <a:pt x="289" y="97"/>
                    <a:pt x="298" y="94"/>
                    <a:pt x="301" y="93"/>
                  </a:cubicBezTo>
                  <a:cubicBezTo>
                    <a:pt x="304" y="92"/>
                    <a:pt x="303" y="96"/>
                    <a:pt x="304" y="96"/>
                  </a:cubicBezTo>
                  <a:cubicBezTo>
                    <a:pt x="306" y="97"/>
                    <a:pt x="309" y="95"/>
                    <a:pt x="309" y="98"/>
                  </a:cubicBezTo>
                  <a:cubicBezTo>
                    <a:pt x="319" y="95"/>
                    <a:pt x="322" y="104"/>
                    <a:pt x="328" y="101"/>
                  </a:cubicBezTo>
                  <a:cubicBezTo>
                    <a:pt x="326" y="106"/>
                    <a:pt x="333" y="103"/>
                    <a:pt x="332" y="107"/>
                  </a:cubicBezTo>
                  <a:cubicBezTo>
                    <a:pt x="336" y="107"/>
                    <a:pt x="342" y="106"/>
                    <a:pt x="338" y="110"/>
                  </a:cubicBezTo>
                  <a:cubicBezTo>
                    <a:pt x="341" y="111"/>
                    <a:pt x="344" y="110"/>
                    <a:pt x="347" y="111"/>
                  </a:cubicBezTo>
                  <a:cubicBezTo>
                    <a:pt x="347" y="111"/>
                    <a:pt x="347" y="114"/>
                    <a:pt x="347" y="114"/>
                  </a:cubicBezTo>
                  <a:cubicBezTo>
                    <a:pt x="348" y="115"/>
                    <a:pt x="351" y="114"/>
                    <a:pt x="351" y="114"/>
                  </a:cubicBezTo>
                  <a:cubicBezTo>
                    <a:pt x="353" y="120"/>
                    <a:pt x="353" y="122"/>
                    <a:pt x="351" y="127"/>
                  </a:cubicBezTo>
                  <a:cubicBezTo>
                    <a:pt x="349" y="124"/>
                    <a:pt x="346" y="129"/>
                    <a:pt x="343" y="129"/>
                  </a:cubicBezTo>
                  <a:cubicBezTo>
                    <a:pt x="339" y="129"/>
                    <a:pt x="333" y="125"/>
                    <a:pt x="329" y="129"/>
                  </a:cubicBezTo>
                  <a:cubicBezTo>
                    <a:pt x="327" y="130"/>
                    <a:pt x="329" y="126"/>
                    <a:pt x="328" y="126"/>
                  </a:cubicBezTo>
                  <a:cubicBezTo>
                    <a:pt x="326" y="125"/>
                    <a:pt x="325" y="127"/>
                    <a:pt x="325" y="127"/>
                  </a:cubicBezTo>
                  <a:cubicBezTo>
                    <a:pt x="323" y="127"/>
                    <a:pt x="322" y="125"/>
                    <a:pt x="322" y="124"/>
                  </a:cubicBezTo>
                  <a:cubicBezTo>
                    <a:pt x="319" y="124"/>
                    <a:pt x="315" y="129"/>
                    <a:pt x="316" y="123"/>
                  </a:cubicBezTo>
                  <a:cubicBezTo>
                    <a:pt x="311" y="125"/>
                    <a:pt x="313" y="123"/>
                    <a:pt x="307" y="123"/>
                  </a:cubicBezTo>
                  <a:cubicBezTo>
                    <a:pt x="306" y="126"/>
                    <a:pt x="308" y="126"/>
                    <a:pt x="310" y="126"/>
                  </a:cubicBezTo>
                  <a:cubicBezTo>
                    <a:pt x="312" y="126"/>
                    <a:pt x="313" y="127"/>
                    <a:pt x="314" y="127"/>
                  </a:cubicBezTo>
                  <a:cubicBezTo>
                    <a:pt x="312" y="130"/>
                    <a:pt x="315" y="129"/>
                    <a:pt x="316" y="130"/>
                  </a:cubicBezTo>
                  <a:cubicBezTo>
                    <a:pt x="316" y="131"/>
                    <a:pt x="316" y="133"/>
                    <a:pt x="316" y="133"/>
                  </a:cubicBezTo>
                  <a:cubicBezTo>
                    <a:pt x="317" y="135"/>
                    <a:pt x="319" y="135"/>
                    <a:pt x="319" y="136"/>
                  </a:cubicBezTo>
                  <a:cubicBezTo>
                    <a:pt x="319" y="138"/>
                    <a:pt x="322" y="142"/>
                    <a:pt x="322" y="147"/>
                  </a:cubicBezTo>
                  <a:cubicBezTo>
                    <a:pt x="322" y="152"/>
                    <a:pt x="331" y="148"/>
                    <a:pt x="332" y="153"/>
                  </a:cubicBezTo>
                  <a:cubicBezTo>
                    <a:pt x="334" y="152"/>
                    <a:pt x="334" y="149"/>
                    <a:pt x="337" y="150"/>
                  </a:cubicBezTo>
                  <a:cubicBezTo>
                    <a:pt x="336" y="145"/>
                    <a:pt x="330" y="147"/>
                    <a:pt x="328" y="144"/>
                  </a:cubicBezTo>
                  <a:cubicBezTo>
                    <a:pt x="327" y="138"/>
                    <a:pt x="336" y="142"/>
                    <a:pt x="340" y="141"/>
                  </a:cubicBezTo>
                  <a:cubicBezTo>
                    <a:pt x="339" y="144"/>
                    <a:pt x="346" y="140"/>
                    <a:pt x="344" y="145"/>
                  </a:cubicBezTo>
                  <a:cubicBezTo>
                    <a:pt x="348" y="147"/>
                    <a:pt x="350" y="141"/>
                    <a:pt x="350" y="147"/>
                  </a:cubicBezTo>
                  <a:cubicBezTo>
                    <a:pt x="354" y="145"/>
                    <a:pt x="350" y="139"/>
                    <a:pt x="347" y="139"/>
                  </a:cubicBezTo>
                  <a:cubicBezTo>
                    <a:pt x="348" y="136"/>
                    <a:pt x="351" y="135"/>
                    <a:pt x="354" y="135"/>
                  </a:cubicBezTo>
                  <a:cubicBezTo>
                    <a:pt x="357" y="133"/>
                    <a:pt x="357" y="129"/>
                    <a:pt x="359" y="127"/>
                  </a:cubicBezTo>
                  <a:cubicBezTo>
                    <a:pt x="365" y="127"/>
                    <a:pt x="368" y="129"/>
                    <a:pt x="372" y="130"/>
                  </a:cubicBezTo>
                  <a:cubicBezTo>
                    <a:pt x="374" y="130"/>
                    <a:pt x="373" y="127"/>
                    <a:pt x="375" y="127"/>
                  </a:cubicBezTo>
                  <a:cubicBezTo>
                    <a:pt x="375" y="125"/>
                    <a:pt x="374" y="124"/>
                    <a:pt x="372" y="123"/>
                  </a:cubicBezTo>
                  <a:cubicBezTo>
                    <a:pt x="374" y="117"/>
                    <a:pt x="375" y="112"/>
                    <a:pt x="374" y="107"/>
                  </a:cubicBezTo>
                  <a:cubicBezTo>
                    <a:pt x="378" y="107"/>
                    <a:pt x="383" y="106"/>
                    <a:pt x="386" y="108"/>
                  </a:cubicBezTo>
                  <a:cubicBezTo>
                    <a:pt x="387" y="109"/>
                    <a:pt x="390" y="109"/>
                    <a:pt x="390" y="113"/>
                  </a:cubicBezTo>
                  <a:cubicBezTo>
                    <a:pt x="387" y="113"/>
                    <a:pt x="384" y="113"/>
                    <a:pt x="381" y="113"/>
                  </a:cubicBezTo>
                  <a:cubicBezTo>
                    <a:pt x="381" y="114"/>
                    <a:pt x="381" y="116"/>
                    <a:pt x="381" y="117"/>
                  </a:cubicBezTo>
                  <a:cubicBezTo>
                    <a:pt x="384" y="121"/>
                    <a:pt x="386" y="117"/>
                    <a:pt x="389" y="119"/>
                  </a:cubicBezTo>
                  <a:cubicBezTo>
                    <a:pt x="390" y="119"/>
                    <a:pt x="384" y="120"/>
                    <a:pt x="384" y="120"/>
                  </a:cubicBezTo>
                  <a:cubicBezTo>
                    <a:pt x="383" y="123"/>
                    <a:pt x="388" y="120"/>
                    <a:pt x="390" y="123"/>
                  </a:cubicBezTo>
                  <a:cubicBezTo>
                    <a:pt x="392" y="121"/>
                    <a:pt x="395" y="120"/>
                    <a:pt x="397" y="117"/>
                  </a:cubicBezTo>
                  <a:cubicBezTo>
                    <a:pt x="398" y="116"/>
                    <a:pt x="399" y="116"/>
                    <a:pt x="399" y="114"/>
                  </a:cubicBezTo>
                  <a:cubicBezTo>
                    <a:pt x="406" y="116"/>
                    <a:pt x="405" y="110"/>
                    <a:pt x="411" y="111"/>
                  </a:cubicBezTo>
                  <a:cubicBezTo>
                    <a:pt x="413" y="110"/>
                    <a:pt x="414" y="109"/>
                    <a:pt x="414" y="107"/>
                  </a:cubicBezTo>
                  <a:cubicBezTo>
                    <a:pt x="416" y="107"/>
                    <a:pt x="418" y="106"/>
                    <a:pt x="418" y="104"/>
                  </a:cubicBezTo>
                  <a:cubicBezTo>
                    <a:pt x="424" y="108"/>
                    <a:pt x="429" y="101"/>
                    <a:pt x="434" y="101"/>
                  </a:cubicBezTo>
                  <a:cubicBezTo>
                    <a:pt x="434" y="103"/>
                    <a:pt x="434" y="105"/>
                    <a:pt x="434" y="107"/>
                  </a:cubicBezTo>
                  <a:cubicBezTo>
                    <a:pt x="440" y="107"/>
                    <a:pt x="444" y="107"/>
                    <a:pt x="448" y="105"/>
                  </a:cubicBezTo>
                  <a:cubicBezTo>
                    <a:pt x="448" y="105"/>
                    <a:pt x="450" y="106"/>
                    <a:pt x="451" y="105"/>
                  </a:cubicBezTo>
                  <a:cubicBezTo>
                    <a:pt x="451" y="105"/>
                    <a:pt x="451" y="104"/>
                    <a:pt x="451" y="104"/>
                  </a:cubicBezTo>
                  <a:cubicBezTo>
                    <a:pt x="453" y="103"/>
                    <a:pt x="458" y="104"/>
                    <a:pt x="458" y="99"/>
                  </a:cubicBezTo>
                  <a:cubicBezTo>
                    <a:pt x="462" y="101"/>
                    <a:pt x="468" y="101"/>
                    <a:pt x="470" y="105"/>
                  </a:cubicBezTo>
                  <a:cubicBezTo>
                    <a:pt x="472" y="104"/>
                    <a:pt x="474" y="103"/>
                    <a:pt x="474" y="101"/>
                  </a:cubicBezTo>
                  <a:cubicBezTo>
                    <a:pt x="475" y="99"/>
                    <a:pt x="468" y="98"/>
                    <a:pt x="473" y="96"/>
                  </a:cubicBezTo>
                  <a:cubicBezTo>
                    <a:pt x="471" y="93"/>
                    <a:pt x="464" y="94"/>
                    <a:pt x="466" y="86"/>
                  </a:cubicBezTo>
                  <a:cubicBezTo>
                    <a:pt x="468" y="87"/>
                    <a:pt x="469" y="89"/>
                    <a:pt x="473" y="90"/>
                  </a:cubicBezTo>
                  <a:cubicBezTo>
                    <a:pt x="475" y="91"/>
                    <a:pt x="477" y="94"/>
                    <a:pt x="482" y="93"/>
                  </a:cubicBezTo>
                  <a:cubicBezTo>
                    <a:pt x="483" y="93"/>
                    <a:pt x="483" y="92"/>
                    <a:pt x="483" y="92"/>
                  </a:cubicBezTo>
                  <a:cubicBezTo>
                    <a:pt x="485" y="92"/>
                    <a:pt x="486" y="94"/>
                    <a:pt x="486" y="92"/>
                  </a:cubicBezTo>
                  <a:cubicBezTo>
                    <a:pt x="488" y="91"/>
                    <a:pt x="488" y="94"/>
                    <a:pt x="489" y="95"/>
                  </a:cubicBezTo>
                  <a:cubicBezTo>
                    <a:pt x="492" y="96"/>
                    <a:pt x="494" y="94"/>
                    <a:pt x="494" y="98"/>
                  </a:cubicBezTo>
                  <a:cubicBezTo>
                    <a:pt x="498" y="96"/>
                    <a:pt x="500" y="99"/>
                    <a:pt x="506" y="96"/>
                  </a:cubicBezTo>
                  <a:cubicBezTo>
                    <a:pt x="504" y="101"/>
                    <a:pt x="510" y="97"/>
                    <a:pt x="509" y="102"/>
                  </a:cubicBezTo>
                  <a:cubicBezTo>
                    <a:pt x="511" y="102"/>
                    <a:pt x="512" y="103"/>
                    <a:pt x="513" y="105"/>
                  </a:cubicBezTo>
                  <a:cubicBezTo>
                    <a:pt x="518" y="104"/>
                    <a:pt x="518" y="108"/>
                    <a:pt x="523" y="107"/>
                  </a:cubicBezTo>
                  <a:cubicBezTo>
                    <a:pt x="526" y="98"/>
                    <a:pt x="515" y="102"/>
                    <a:pt x="517" y="93"/>
                  </a:cubicBezTo>
                  <a:cubicBezTo>
                    <a:pt x="517" y="91"/>
                    <a:pt x="516" y="94"/>
                    <a:pt x="513" y="93"/>
                  </a:cubicBezTo>
                  <a:cubicBezTo>
                    <a:pt x="513" y="90"/>
                    <a:pt x="516" y="89"/>
                    <a:pt x="515" y="84"/>
                  </a:cubicBezTo>
                  <a:cubicBezTo>
                    <a:pt x="515" y="83"/>
                    <a:pt x="512" y="84"/>
                    <a:pt x="512" y="83"/>
                  </a:cubicBezTo>
                  <a:cubicBezTo>
                    <a:pt x="511" y="83"/>
                    <a:pt x="514" y="80"/>
                    <a:pt x="512" y="80"/>
                  </a:cubicBezTo>
                  <a:cubicBezTo>
                    <a:pt x="512" y="77"/>
                    <a:pt x="516" y="78"/>
                    <a:pt x="515" y="74"/>
                  </a:cubicBezTo>
                  <a:cubicBezTo>
                    <a:pt x="517" y="74"/>
                    <a:pt x="516" y="70"/>
                    <a:pt x="520" y="71"/>
                  </a:cubicBezTo>
                  <a:cubicBezTo>
                    <a:pt x="520" y="68"/>
                    <a:pt x="522" y="66"/>
                    <a:pt x="525" y="67"/>
                  </a:cubicBezTo>
                  <a:cubicBezTo>
                    <a:pt x="523" y="60"/>
                    <a:pt x="530" y="62"/>
                    <a:pt x="529" y="56"/>
                  </a:cubicBezTo>
                  <a:cubicBezTo>
                    <a:pt x="537" y="55"/>
                    <a:pt x="539" y="58"/>
                    <a:pt x="544" y="59"/>
                  </a:cubicBezTo>
                  <a:cubicBezTo>
                    <a:pt x="544" y="61"/>
                    <a:pt x="544" y="63"/>
                    <a:pt x="546" y="64"/>
                  </a:cubicBezTo>
                  <a:cubicBezTo>
                    <a:pt x="545" y="65"/>
                    <a:pt x="543" y="65"/>
                    <a:pt x="541" y="65"/>
                  </a:cubicBezTo>
                  <a:cubicBezTo>
                    <a:pt x="541" y="71"/>
                    <a:pt x="544" y="73"/>
                    <a:pt x="541" y="79"/>
                  </a:cubicBezTo>
                  <a:cubicBezTo>
                    <a:pt x="542" y="79"/>
                    <a:pt x="543" y="81"/>
                    <a:pt x="544" y="81"/>
                  </a:cubicBezTo>
                  <a:cubicBezTo>
                    <a:pt x="545" y="82"/>
                    <a:pt x="545" y="83"/>
                    <a:pt x="547" y="83"/>
                  </a:cubicBezTo>
                  <a:cubicBezTo>
                    <a:pt x="545" y="86"/>
                    <a:pt x="546" y="94"/>
                    <a:pt x="544" y="98"/>
                  </a:cubicBezTo>
                  <a:cubicBezTo>
                    <a:pt x="543" y="103"/>
                    <a:pt x="548" y="101"/>
                    <a:pt x="549" y="104"/>
                  </a:cubicBezTo>
                  <a:cubicBezTo>
                    <a:pt x="547" y="115"/>
                    <a:pt x="542" y="123"/>
                    <a:pt x="532" y="126"/>
                  </a:cubicBezTo>
                  <a:cubicBezTo>
                    <a:pt x="533" y="129"/>
                    <a:pt x="539" y="126"/>
                    <a:pt x="540" y="129"/>
                  </a:cubicBezTo>
                  <a:cubicBezTo>
                    <a:pt x="543" y="128"/>
                    <a:pt x="542" y="124"/>
                    <a:pt x="547" y="124"/>
                  </a:cubicBezTo>
                  <a:cubicBezTo>
                    <a:pt x="546" y="126"/>
                    <a:pt x="546" y="127"/>
                    <a:pt x="546" y="129"/>
                  </a:cubicBezTo>
                  <a:cubicBezTo>
                    <a:pt x="547" y="129"/>
                    <a:pt x="547" y="126"/>
                    <a:pt x="549" y="126"/>
                  </a:cubicBezTo>
                  <a:cubicBezTo>
                    <a:pt x="550" y="126"/>
                    <a:pt x="549" y="124"/>
                    <a:pt x="550" y="123"/>
                  </a:cubicBezTo>
                  <a:cubicBezTo>
                    <a:pt x="550" y="123"/>
                    <a:pt x="553" y="123"/>
                    <a:pt x="553" y="123"/>
                  </a:cubicBezTo>
                  <a:cubicBezTo>
                    <a:pt x="554" y="122"/>
                    <a:pt x="553" y="120"/>
                    <a:pt x="553" y="119"/>
                  </a:cubicBezTo>
                  <a:cubicBezTo>
                    <a:pt x="555" y="119"/>
                    <a:pt x="556" y="119"/>
                    <a:pt x="557" y="119"/>
                  </a:cubicBezTo>
                  <a:cubicBezTo>
                    <a:pt x="556" y="114"/>
                    <a:pt x="562" y="109"/>
                    <a:pt x="557" y="107"/>
                  </a:cubicBezTo>
                  <a:cubicBezTo>
                    <a:pt x="558" y="105"/>
                    <a:pt x="560" y="106"/>
                    <a:pt x="560" y="104"/>
                  </a:cubicBezTo>
                  <a:cubicBezTo>
                    <a:pt x="560" y="102"/>
                    <a:pt x="559" y="103"/>
                    <a:pt x="557" y="102"/>
                  </a:cubicBezTo>
                  <a:cubicBezTo>
                    <a:pt x="557" y="99"/>
                    <a:pt x="563" y="102"/>
                    <a:pt x="565" y="101"/>
                  </a:cubicBezTo>
                  <a:cubicBezTo>
                    <a:pt x="563" y="99"/>
                    <a:pt x="564" y="95"/>
                    <a:pt x="560" y="96"/>
                  </a:cubicBezTo>
                  <a:cubicBezTo>
                    <a:pt x="557" y="98"/>
                    <a:pt x="555" y="93"/>
                    <a:pt x="555" y="96"/>
                  </a:cubicBezTo>
                  <a:cubicBezTo>
                    <a:pt x="552" y="94"/>
                    <a:pt x="552" y="91"/>
                    <a:pt x="553" y="87"/>
                  </a:cubicBezTo>
                  <a:cubicBezTo>
                    <a:pt x="553" y="87"/>
                    <a:pt x="556" y="88"/>
                    <a:pt x="556" y="87"/>
                  </a:cubicBezTo>
                  <a:cubicBezTo>
                    <a:pt x="557" y="86"/>
                    <a:pt x="555" y="82"/>
                    <a:pt x="556" y="80"/>
                  </a:cubicBezTo>
                  <a:cubicBezTo>
                    <a:pt x="556" y="78"/>
                    <a:pt x="554" y="80"/>
                    <a:pt x="555" y="80"/>
                  </a:cubicBezTo>
                  <a:cubicBezTo>
                    <a:pt x="551" y="78"/>
                    <a:pt x="553" y="74"/>
                    <a:pt x="552" y="71"/>
                  </a:cubicBezTo>
                  <a:cubicBezTo>
                    <a:pt x="557" y="73"/>
                    <a:pt x="555" y="67"/>
                    <a:pt x="559" y="67"/>
                  </a:cubicBezTo>
                  <a:cubicBezTo>
                    <a:pt x="559" y="64"/>
                    <a:pt x="559" y="62"/>
                    <a:pt x="559" y="59"/>
                  </a:cubicBezTo>
                  <a:cubicBezTo>
                    <a:pt x="564" y="58"/>
                    <a:pt x="561" y="64"/>
                    <a:pt x="562" y="67"/>
                  </a:cubicBezTo>
                  <a:cubicBezTo>
                    <a:pt x="562" y="69"/>
                    <a:pt x="565" y="65"/>
                    <a:pt x="565" y="68"/>
                  </a:cubicBezTo>
                  <a:cubicBezTo>
                    <a:pt x="565" y="69"/>
                    <a:pt x="564" y="70"/>
                    <a:pt x="563" y="70"/>
                  </a:cubicBezTo>
                  <a:cubicBezTo>
                    <a:pt x="564" y="74"/>
                    <a:pt x="568" y="75"/>
                    <a:pt x="572" y="77"/>
                  </a:cubicBezTo>
                  <a:cubicBezTo>
                    <a:pt x="575" y="78"/>
                    <a:pt x="572" y="73"/>
                    <a:pt x="571" y="73"/>
                  </a:cubicBezTo>
                  <a:cubicBezTo>
                    <a:pt x="573" y="70"/>
                    <a:pt x="577" y="70"/>
                    <a:pt x="581" y="70"/>
                  </a:cubicBezTo>
                  <a:cubicBezTo>
                    <a:pt x="581" y="68"/>
                    <a:pt x="578" y="68"/>
                    <a:pt x="577" y="68"/>
                  </a:cubicBezTo>
                  <a:cubicBezTo>
                    <a:pt x="578" y="64"/>
                    <a:pt x="575" y="64"/>
                    <a:pt x="575" y="61"/>
                  </a:cubicBezTo>
                  <a:cubicBezTo>
                    <a:pt x="576" y="64"/>
                    <a:pt x="586" y="59"/>
                    <a:pt x="584" y="65"/>
                  </a:cubicBezTo>
                  <a:cubicBezTo>
                    <a:pt x="586" y="66"/>
                    <a:pt x="587" y="64"/>
                    <a:pt x="587" y="64"/>
                  </a:cubicBezTo>
                  <a:cubicBezTo>
                    <a:pt x="589" y="64"/>
                    <a:pt x="587" y="65"/>
                    <a:pt x="589" y="67"/>
                  </a:cubicBezTo>
                  <a:cubicBezTo>
                    <a:pt x="589" y="67"/>
                    <a:pt x="591" y="66"/>
                    <a:pt x="592" y="67"/>
                  </a:cubicBezTo>
                  <a:cubicBezTo>
                    <a:pt x="594" y="70"/>
                    <a:pt x="600" y="66"/>
                    <a:pt x="596" y="71"/>
                  </a:cubicBezTo>
                  <a:cubicBezTo>
                    <a:pt x="598" y="71"/>
                    <a:pt x="601" y="71"/>
                    <a:pt x="603" y="71"/>
                  </a:cubicBezTo>
                  <a:cubicBezTo>
                    <a:pt x="604" y="70"/>
                    <a:pt x="597" y="68"/>
                    <a:pt x="602" y="67"/>
                  </a:cubicBezTo>
                  <a:cubicBezTo>
                    <a:pt x="601" y="65"/>
                    <a:pt x="599" y="64"/>
                    <a:pt x="598" y="64"/>
                  </a:cubicBezTo>
                  <a:cubicBezTo>
                    <a:pt x="596" y="56"/>
                    <a:pt x="598" y="56"/>
                    <a:pt x="598" y="47"/>
                  </a:cubicBezTo>
                  <a:cubicBezTo>
                    <a:pt x="605" y="47"/>
                    <a:pt x="616" y="49"/>
                    <a:pt x="623" y="47"/>
                  </a:cubicBezTo>
                  <a:cubicBezTo>
                    <a:pt x="625" y="47"/>
                    <a:pt x="623" y="43"/>
                    <a:pt x="627" y="46"/>
                  </a:cubicBezTo>
                  <a:cubicBezTo>
                    <a:pt x="632" y="43"/>
                    <a:pt x="628" y="40"/>
                    <a:pt x="630" y="36"/>
                  </a:cubicBezTo>
                  <a:cubicBezTo>
                    <a:pt x="634" y="36"/>
                    <a:pt x="636" y="35"/>
                    <a:pt x="638" y="34"/>
                  </a:cubicBezTo>
                  <a:cubicBezTo>
                    <a:pt x="640" y="31"/>
                    <a:pt x="644" y="30"/>
                    <a:pt x="646" y="27"/>
                  </a:cubicBezTo>
                  <a:cubicBezTo>
                    <a:pt x="661" y="24"/>
                    <a:pt x="677" y="23"/>
                    <a:pt x="689" y="18"/>
                  </a:cubicBezTo>
                  <a:cubicBezTo>
                    <a:pt x="692" y="16"/>
                    <a:pt x="692" y="21"/>
                    <a:pt x="692" y="21"/>
                  </a:cubicBezTo>
                  <a:cubicBezTo>
                    <a:pt x="693" y="21"/>
                    <a:pt x="695" y="17"/>
                    <a:pt x="694" y="16"/>
                  </a:cubicBezTo>
                  <a:cubicBezTo>
                    <a:pt x="696" y="17"/>
                    <a:pt x="694" y="19"/>
                    <a:pt x="695" y="21"/>
                  </a:cubicBezTo>
                  <a:cubicBezTo>
                    <a:pt x="696" y="21"/>
                    <a:pt x="699" y="20"/>
                    <a:pt x="698" y="22"/>
                  </a:cubicBezTo>
                  <a:cubicBezTo>
                    <a:pt x="701" y="21"/>
                    <a:pt x="697" y="20"/>
                    <a:pt x="700" y="19"/>
                  </a:cubicBezTo>
                  <a:cubicBezTo>
                    <a:pt x="702" y="19"/>
                    <a:pt x="707" y="20"/>
                    <a:pt x="707" y="15"/>
                  </a:cubicBezTo>
                  <a:cubicBezTo>
                    <a:pt x="710" y="15"/>
                    <a:pt x="712" y="15"/>
                    <a:pt x="712" y="12"/>
                  </a:cubicBezTo>
                  <a:cubicBezTo>
                    <a:pt x="714" y="12"/>
                    <a:pt x="714" y="14"/>
                    <a:pt x="716" y="15"/>
                  </a:cubicBezTo>
                  <a:cubicBezTo>
                    <a:pt x="720" y="15"/>
                    <a:pt x="719" y="10"/>
                    <a:pt x="719" y="6"/>
                  </a:cubicBezTo>
                  <a:cubicBezTo>
                    <a:pt x="726" y="3"/>
                    <a:pt x="733" y="0"/>
                    <a:pt x="744" y="1"/>
                  </a:cubicBezTo>
                  <a:cubicBezTo>
                    <a:pt x="743" y="3"/>
                    <a:pt x="743" y="5"/>
                    <a:pt x="743" y="7"/>
                  </a:cubicBezTo>
                  <a:cubicBezTo>
                    <a:pt x="746" y="11"/>
                    <a:pt x="752" y="11"/>
                    <a:pt x="755" y="7"/>
                  </a:cubicBezTo>
                  <a:cubicBezTo>
                    <a:pt x="756" y="8"/>
                    <a:pt x="755" y="9"/>
                    <a:pt x="755" y="9"/>
                  </a:cubicBezTo>
                  <a:close/>
                  <a:moveTo>
                    <a:pt x="1110" y="190"/>
                  </a:moveTo>
                  <a:cubicBezTo>
                    <a:pt x="1110" y="188"/>
                    <a:pt x="1108" y="188"/>
                    <a:pt x="1107" y="187"/>
                  </a:cubicBezTo>
                  <a:cubicBezTo>
                    <a:pt x="1102" y="186"/>
                    <a:pt x="1102" y="189"/>
                    <a:pt x="1107" y="188"/>
                  </a:cubicBezTo>
                  <a:cubicBezTo>
                    <a:pt x="1108" y="189"/>
                    <a:pt x="1109" y="190"/>
                    <a:pt x="1110" y="190"/>
                  </a:cubicBezTo>
                  <a:close/>
                  <a:moveTo>
                    <a:pt x="320" y="301"/>
                  </a:moveTo>
                  <a:cubicBezTo>
                    <a:pt x="319" y="305"/>
                    <a:pt x="325" y="303"/>
                    <a:pt x="323" y="308"/>
                  </a:cubicBezTo>
                  <a:cubicBezTo>
                    <a:pt x="326" y="309"/>
                    <a:pt x="327" y="306"/>
                    <a:pt x="328" y="308"/>
                  </a:cubicBezTo>
                  <a:cubicBezTo>
                    <a:pt x="328" y="310"/>
                    <a:pt x="327" y="309"/>
                    <a:pt x="326" y="310"/>
                  </a:cubicBezTo>
                  <a:cubicBezTo>
                    <a:pt x="324" y="311"/>
                    <a:pt x="318" y="313"/>
                    <a:pt x="316" y="313"/>
                  </a:cubicBezTo>
                  <a:cubicBezTo>
                    <a:pt x="312" y="312"/>
                    <a:pt x="311" y="309"/>
                    <a:pt x="309" y="307"/>
                  </a:cubicBezTo>
                  <a:cubicBezTo>
                    <a:pt x="309" y="304"/>
                    <a:pt x="313" y="306"/>
                    <a:pt x="313" y="304"/>
                  </a:cubicBezTo>
                  <a:cubicBezTo>
                    <a:pt x="310" y="301"/>
                    <a:pt x="309" y="300"/>
                    <a:pt x="304" y="302"/>
                  </a:cubicBezTo>
                  <a:cubicBezTo>
                    <a:pt x="303" y="300"/>
                    <a:pt x="301" y="297"/>
                    <a:pt x="297" y="298"/>
                  </a:cubicBezTo>
                  <a:cubicBezTo>
                    <a:pt x="295" y="297"/>
                    <a:pt x="296" y="300"/>
                    <a:pt x="295" y="301"/>
                  </a:cubicBezTo>
                  <a:cubicBezTo>
                    <a:pt x="294" y="302"/>
                    <a:pt x="292" y="302"/>
                    <a:pt x="291" y="302"/>
                  </a:cubicBezTo>
                  <a:cubicBezTo>
                    <a:pt x="289" y="304"/>
                    <a:pt x="288" y="308"/>
                    <a:pt x="285" y="307"/>
                  </a:cubicBezTo>
                  <a:cubicBezTo>
                    <a:pt x="287" y="312"/>
                    <a:pt x="282" y="313"/>
                    <a:pt x="282" y="314"/>
                  </a:cubicBezTo>
                  <a:cubicBezTo>
                    <a:pt x="281" y="317"/>
                    <a:pt x="282" y="321"/>
                    <a:pt x="280" y="325"/>
                  </a:cubicBezTo>
                  <a:cubicBezTo>
                    <a:pt x="279" y="325"/>
                    <a:pt x="279" y="323"/>
                    <a:pt x="277" y="323"/>
                  </a:cubicBezTo>
                  <a:cubicBezTo>
                    <a:pt x="276" y="328"/>
                    <a:pt x="281" y="330"/>
                    <a:pt x="277" y="333"/>
                  </a:cubicBezTo>
                  <a:cubicBezTo>
                    <a:pt x="280" y="332"/>
                    <a:pt x="280" y="336"/>
                    <a:pt x="280" y="336"/>
                  </a:cubicBezTo>
                  <a:cubicBezTo>
                    <a:pt x="281" y="337"/>
                    <a:pt x="283" y="336"/>
                    <a:pt x="283" y="336"/>
                  </a:cubicBezTo>
                  <a:cubicBezTo>
                    <a:pt x="287" y="337"/>
                    <a:pt x="287" y="340"/>
                    <a:pt x="289" y="338"/>
                  </a:cubicBezTo>
                  <a:cubicBezTo>
                    <a:pt x="289" y="338"/>
                    <a:pt x="292" y="338"/>
                    <a:pt x="292" y="338"/>
                  </a:cubicBezTo>
                  <a:cubicBezTo>
                    <a:pt x="298" y="337"/>
                    <a:pt x="296" y="337"/>
                    <a:pt x="298" y="335"/>
                  </a:cubicBezTo>
                  <a:cubicBezTo>
                    <a:pt x="301" y="335"/>
                    <a:pt x="301" y="337"/>
                    <a:pt x="304" y="336"/>
                  </a:cubicBezTo>
                  <a:cubicBezTo>
                    <a:pt x="304" y="335"/>
                    <a:pt x="304" y="334"/>
                    <a:pt x="306" y="333"/>
                  </a:cubicBezTo>
                  <a:cubicBezTo>
                    <a:pt x="309" y="333"/>
                    <a:pt x="316" y="333"/>
                    <a:pt x="319" y="333"/>
                  </a:cubicBezTo>
                  <a:cubicBezTo>
                    <a:pt x="321" y="334"/>
                    <a:pt x="322" y="336"/>
                    <a:pt x="325" y="336"/>
                  </a:cubicBezTo>
                  <a:cubicBezTo>
                    <a:pt x="326" y="337"/>
                    <a:pt x="327" y="335"/>
                    <a:pt x="328" y="335"/>
                  </a:cubicBezTo>
                  <a:cubicBezTo>
                    <a:pt x="327" y="335"/>
                    <a:pt x="329" y="336"/>
                    <a:pt x="329" y="336"/>
                  </a:cubicBezTo>
                  <a:cubicBezTo>
                    <a:pt x="333" y="337"/>
                    <a:pt x="333" y="338"/>
                    <a:pt x="337" y="338"/>
                  </a:cubicBezTo>
                  <a:cubicBezTo>
                    <a:pt x="343" y="338"/>
                    <a:pt x="351" y="337"/>
                    <a:pt x="357" y="338"/>
                  </a:cubicBezTo>
                  <a:cubicBezTo>
                    <a:pt x="357" y="334"/>
                    <a:pt x="358" y="332"/>
                    <a:pt x="359" y="330"/>
                  </a:cubicBezTo>
                  <a:cubicBezTo>
                    <a:pt x="354" y="324"/>
                    <a:pt x="350" y="317"/>
                    <a:pt x="340" y="316"/>
                  </a:cubicBezTo>
                  <a:cubicBezTo>
                    <a:pt x="340" y="313"/>
                    <a:pt x="338" y="313"/>
                    <a:pt x="337" y="311"/>
                  </a:cubicBezTo>
                  <a:cubicBezTo>
                    <a:pt x="337" y="309"/>
                    <a:pt x="336" y="308"/>
                    <a:pt x="335" y="307"/>
                  </a:cubicBezTo>
                  <a:cubicBezTo>
                    <a:pt x="336" y="303"/>
                    <a:pt x="340" y="302"/>
                    <a:pt x="340" y="296"/>
                  </a:cubicBezTo>
                  <a:cubicBezTo>
                    <a:pt x="331" y="295"/>
                    <a:pt x="327" y="299"/>
                    <a:pt x="320" y="301"/>
                  </a:cubicBezTo>
                  <a:close/>
                  <a:moveTo>
                    <a:pt x="423" y="369"/>
                  </a:moveTo>
                  <a:cubicBezTo>
                    <a:pt x="421" y="369"/>
                    <a:pt x="419" y="370"/>
                    <a:pt x="421" y="370"/>
                  </a:cubicBezTo>
                  <a:cubicBezTo>
                    <a:pt x="424" y="368"/>
                    <a:pt x="429" y="369"/>
                    <a:pt x="432" y="368"/>
                  </a:cubicBezTo>
                  <a:cubicBezTo>
                    <a:pt x="432" y="367"/>
                    <a:pt x="431" y="365"/>
                    <a:pt x="432" y="365"/>
                  </a:cubicBezTo>
                  <a:cubicBezTo>
                    <a:pt x="432" y="364"/>
                    <a:pt x="434" y="366"/>
                    <a:pt x="434" y="366"/>
                  </a:cubicBezTo>
                  <a:cubicBezTo>
                    <a:pt x="434" y="363"/>
                    <a:pt x="434" y="359"/>
                    <a:pt x="434" y="356"/>
                  </a:cubicBezTo>
                  <a:cubicBezTo>
                    <a:pt x="433" y="353"/>
                    <a:pt x="431" y="353"/>
                    <a:pt x="430" y="351"/>
                  </a:cubicBezTo>
                  <a:cubicBezTo>
                    <a:pt x="430" y="351"/>
                    <a:pt x="430" y="349"/>
                    <a:pt x="430" y="348"/>
                  </a:cubicBezTo>
                  <a:cubicBezTo>
                    <a:pt x="429" y="346"/>
                    <a:pt x="425" y="344"/>
                    <a:pt x="429" y="344"/>
                  </a:cubicBezTo>
                  <a:cubicBezTo>
                    <a:pt x="432" y="344"/>
                    <a:pt x="434" y="344"/>
                    <a:pt x="437" y="344"/>
                  </a:cubicBezTo>
                  <a:cubicBezTo>
                    <a:pt x="438" y="338"/>
                    <a:pt x="435" y="338"/>
                    <a:pt x="434" y="336"/>
                  </a:cubicBezTo>
                  <a:cubicBezTo>
                    <a:pt x="434" y="333"/>
                    <a:pt x="431" y="334"/>
                    <a:pt x="430" y="332"/>
                  </a:cubicBezTo>
                  <a:cubicBezTo>
                    <a:pt x="430" y="332"/>
                    <a:pt x="433" y="330"/>
                    <a:pt x="432" y="329"/>
                  </a:cubicBezTo>
                  <a:cubicBezTo>
                    <a:pt x="427" y="330"/>
                    <a:pt x="426" y="327"/>
                    <a:pt x="423" y="328"/>
                  </a:cubicBezTo>
                  <a:cubicBezTo>
                    <a:pt x="424" y="319"/>
                    <a:pt x="413" y="322"/>
                    <a:pt x="414" y="314"/>
                  </a:cubicBezTo>
                  <a:cubicBezTo>
                    <a:pt x="417" y="311"/>
                    <a:pt x="420" y="307"/>
                    <a:pt x="429" y="308"/>
                  </a:cubicBezTo>
                  <a:cubicBezTo>
                    <a:pt x="429" y="307"/>
                    <a:pt x="429" y="305"/>
                    <a:pt x="430" y="305"/>
                  </a:cubicBezTo>
                  <a:cubicBezTo>
                    <a:pt x="430" y="301"/>
                    <a:pt x="426" y="302"/>
                    <a:pt x="426" y="298"/>
                  </a:cubicBezTo>
                  <a:cubicBezTo>
                    <a:pt x="418" y="297"/>
                    <a:pt x="415" y="300"/>
                    <a:pt x="411" y="298"/>
                  </a:cubicBezTo>
                  <a:cubicBezTo>
                    <a:pt x="410" y="300"/>
                    <a:pt x="411" y="301"/>
                    <a:pt x="409" y="299"/>
                  </a:cubicBezTo>
                  <a:cubicBezTo>
                    <a:pt x="408" y="298"/>
                    <a:pt x="408" y="301"/>
                    <a:pt x="408" y="301"/>
                  </a:cubicBezTo>
                  <a:cubicBezTo>
                    <a:pt x="405" y="302"/>
                    <a:pt x="399" y="305"/>
                    <a:pt x="397" y="305"/>
                  </a:cubicBezTo>
                  <a:cubicBezTo>
                    <a:pt x="393" y="306"/>
                    <a:pt x="395" y="307"/>
                    <a:pt x="393" y="310"/>
                  </a:cubicBezTo>
                  <a:cubicBezTo>
                    <a:pt x="393" y="310"/>
                    <a:pt x="391" y="309"/>
                    <a:pt x="390" y="310"/>
                  </a:cubicBezTo>
                  <a:cubicBezTo>
                    <a:pt x="389" y="310"/>
                    <a:pt x="391" y="313"/>
                    <a:pt x="390" y="314"/>
                  </a:cubicBezTo>
                  <a:cubicBezTo>
                    <a:pt x="390" y="317"/>
                    <a:pt x="394" y="312"/>
                    <a:pt x="394" y="317"/>
                  </a:cubicBezTo>
                  <a:cubicBezTo>
                    <a:pt x="394" y="319"/>
                    <a:pt x="396" y="319"/>
                    <a:pt x="396" y="320"/>
                  </a:cubicBezTo>
                  <a:cubicBezTo>
                    <a:pt x="395" y="325"/>
                    <a:pt x="397" y="328"/>
                    <a:pt x="397" y="329"/>
                  </a:cubicBezTo>
                  <a:cubicBezTo>
                    <a:pt x="398" y="331"/>
                    <a:pt x="398" y="331"/>
                    <a:pt x="399" y="332"/>
                  </a:cubicBezTo>
                  <a:cubicBezTo>
                    <a:pt x="399" y="332"/>
                    <a:pt x="400" y="336"/>
                    <a:pt x="400" y="336"/>
                  </a:cubicBezTo>
                  <a:cubicBezTo>
                    <a:pt x="401" y="341"/>
                    <a:pt x="402" y="340"/>
                    <a:pt x="403" y="342"/>
                  </a:cubicBezTo>
                  <a:cubicBezTo>
                    <a:pt x="404" y="344"/>
                    <a:pt x="403" y="346"/>
                    <a:pt x="403" y="347"/>
                  </a:cubicBezTo>
                  <a:cubicBezTo>
                    <a:pt x="404" y="348"/>
                    <a:pt x="407" y="348"/>
                    <a:pt x="406" y="351"/>
                  </a:cubicBezTo>
                  <a:cubicBezTo>
                    <a:pt x="401" y="350"/>
                    <a:pt x="405" y="358"/>
                    <a:pt x="402" y="359"/>
                  </a:cubicBezTo>
                  <a:cubicBezTo>
                    <a:pt x="408" y="359"/>
                    <a:pt x="408" y="369"/>
                    <a:pt x="415" y="365"/>
                  </a:cubicBezTo>
                  <a:cubicBezTo>
                    <a:pt x="410" y="370"/>
                    <a:pt x="422" y="365"/>
                    <a:pt x="423" y="369"/>
                  </a:cubicBezTo>
                  <a:close/>
                  <a:moveTo>
                    <a:pt x="467" y="301"/>
                  </a:moveTo>
                  <a:cubicBezTo>
                    <a:pt x="466" y="302"/>
                    <a:pt x="467" y="304"/>
                    <a:pt x="466" y="305"/>
                  </a:cubicBezTo>
                  <a:cubicBezTo>
                    <a:pt x="465" y="307"/>
                    <a:pt x="462" y="306"/>
                    <a:pt x="461" y="308"/>
                  </a:cubicBezTo>
                  <a:cubicBezTo>
                    <a:pt x="462" y="309"/>
                    <a:pt x="466" y="312"/>
                    <a:pt x="466" y="314"/>
                  </a:cubicBezTo>
                  <a:cubicBezTo>
                    <a:pt x="466" y="314"/>
                    <a:pt x="463" y="314"/>
                    <a:pt x="464" y="316"/>
                  </a:cubicBezTo>
                  <a:cubicBezTo>
                    <a:pt x="465" y="317"/>
                    <a:pt x="468" y="316"/>
                    <a:pt x="470" y="319"/>
                  </a:cubicBezTo>
                  <a:cubicBezTo>
                    <a:pt x="470" y="317"/>
                    <a:pt x="472" y="316"/>
                    <a:pt x="473" y="316"/>
                  </a:cubicBezTo>
                  <a:cubicBezTo>
                    <a:pt x="474" y="311"/>
                    <a:pt x="471" y="311"/>
                    <a:pt x="470" y="308"/>
                  </a:cubicBezTo>
                  <a:cubicBezTo>
                    <a:pt x="472" y="307"/>
                    <a:pt x="475" y="306"/>
                    <a:pt x="474" y="302"/>
                  </a:cubicBezTo>
                  <a:cubicBezTo>
                    <a:pt x="472" y="302"/>
                    <a:pt x="471" y="301"/>
                    <a:pt x="473" y="299"/>
                  </a:cubicBezTo>
                  <a:cubicBezTo>
                    <a:pt x="471" y="300"/>
                    <a:pt x="469" y="300"/>
                    <a:pt x="467" y="301"/>
                  </a:cubicBezTo>
                  <a:close/>
                  <a:moveTo>
                    <a:pt x="273" y="341"/>
                  </a:moveTo>
                  <a:cubicBezTo>
                    <a:pt x="272" y="347"/>
                    <a:pt x="283" y="343"/>
                    <a:pt x="283" y="341"/>
                  </a:cubicBezTo>
                  <a:cubicBezTo>
                    <a:pt x="279" y="339"/>
                    <a:pt x="277" y="339"/>
                    <a:pt x="273" y="341"/>
                  </a:cubicBezTo>
                  <a:close/>
                  <a:moveTo>
                    <a:pt x="307" y="617"/>
                  </a:moveTo>
                  <a:cubicBezTo>
                    <a:pt x="309" y="611"/>
                    <a:pt x="317" y="611"/>
                    <a:pt x="316" y="602"/>
                  </a:cubicBezTo>
                  <a:cubicBezTo>
                    <a:pt x="312" y="605"/>
                    <a:pt x="304" y="599"/>
                    <a:pt x="300" y="603"/>
                  </a:cubicBezTo>
                  <a:cubicBezTo>
                    <a:pt x="306" y="604"/>
                    <a:pt x="299" y="604"/>
                    <a:pt x="298" y="606"/>
                  </a:cubicBezTo>
                  <a:cubicBezTo>
                    <a:pt x="299" y="605"/>
                    <a:pt x="300" y="609"/>
                    <a:pt x="300" y="611"/>
                  </a:cubicBezTo>
                  <a:cubicBezTo>
                    <a:pt x="300" y="612"/>
                    <a:pt x="300" y="615"/>
                    <a:pt x="298" y="615"/>
                  </a:cubicBezTo>
                  <a:cubicBezTo>
                    <a:pt x="298" y="614"/>
                    <a:pt x="297" y="613"/>
                    <a:pt x="297" y="615"/>
                  </a:cubicBezTo>
                  <a:cubicBezTo>
                    <a:pt x="299" y="617"/>
                    <a:pt x="303" y="617"/>
                    <a:pt x="307" y="617"/>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99" name="Freeform 88"/>
            <p:cNvSpPr/>
            <p:nvPr/>
          </p:nvSpPr>
          <p:spPr bwMode="auto">
            <a:xfrm>
              <a:off x="6380194" y="1429860"/>
              <a:ext cx="51947" cy="27705"/>
            </a:xfrm>
            <a:custGeom>
              <a:avLst/>
              <a:gdLst>
                <a:gd name="T0" fmla="*/ 14 w 19"/>
                <a:gd name="T1" fmla="*/ 0 h 10"/>
                <a:gd name="T2" fmla="*/ 17 w 19"/>
                <a:gd name="T3" fmla="*/ 9 h 10"/>
                <a:gd name="T4" fmla="*/ 0 w 19"/>
                <a:gd name="T5" fmla="*/ 4 h 10"/>
                <a:gd name="T6" fmla="*/ 14 w 19"/>
                <a:gd name="T7" fmla="*/ 0 h 10"/>
              </a:gdLst>
              <a:ahLst/>
              <a:cxnLst>
                <a:cxn ang="0">
                  <a:pos x="T0" y="T1"/>
                </a:cxn>
                <a:cxn ang="0">
                  <a:pos x="T2" y="T3"/>
                </a:cxn>
                <a:cxn ang="0">
                  <a:pos x="T4" y="T5"/>
                </a:cxn>
                <a:cxn ang="0">
                  <a:pos x="T6" y="T7"/>
                </a:cxn>
              </a:cxnLst>
              <a:rect l="0" t="0" r="r" b="b"/>
              <a:pathLst>
                <a:path w="19" h="10">
                  <a:moveTo>
                    <a:pt x="14" y="0"/>
                  </a:moveTo>
                  <a:cubicBezTo>
                    <a:pt x="14" y="4"/>
                    <a:pt x="19" y="3"/>
                    <a:pt x="17" y="9"/>
                  </a:cubicBezTo>
                  <a:cubicBezTo>
                    <a:pt x="9" y="10"/>
                    <a:pt x="4" y="7"/>
                    <a:pt x="0" y="4"/>
                  </a:cubicBezTo>
                  <a:cubicBezTo>
                    <a:pt x="3" y="1"/>
                    <a:pt x="9" y="1"/>
                    <a:pt x="14" y="0"/>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100" name="Freeform 89"/>
            <p:cNvSpPr>
              <a:spLocks noEditPoints="1"/>
            </p:cNvSpPr>
            <p:nvPr/>
          </p:nvSpPr>
          <p:spPr bwMode="auto">
            <a:xfrm>
              <a:off x="6484087" y="1478344"/>
              <a:ext cx="485991" cy="338231"/>
            </a:xfrm>
            <a:custGeom>
              <a:avLst/>
              <a:gdLst>
                <a:gd name="T0" fmla="*/ 17 w 178"/>
                <a:gd name="T1" fmla="*/ 7 h 124"/>
                <a:gd name="T2" fmla="*/ 23 w 178"/>
                <a:gd name="T3" fmla="*/ 5 h 124"/>
                <a:gd name="T4" fmla="*/ 23 w 178"/>
                <a:gd name="T5" fmla="*/ 8 h 124"/>
                <a:gd name="T6" fmla="*/ 23 w 178"/>
                <a:gd name="T7" fmla="*/ 14 h 124"/>
                <a:gd name="T8" fmla="*/ 28 w 178"/>
                <a:gd name="T9" fmla="*/ 26 h 124"/>
                <a:gd name="T10" fmla="*/ 38 w 178"/>
                <a:gd name="T11" fmla="*/ 7 h 124"/>
                <a:gd name="T12" fmla="*/ 51 w 178"/>
                <a:gd name="T13" fmla="*/ 5 h 124"/>
                <a:gd name="T14" fmla="*/ 60 w 178"/>
                <a:gd name="T15" fmla="*/ 20 h 124"/>
                <a:gd name="T16" fmla="*/ 71 w 178"/>
                <a:gd name="T17" fmla="*/ 17 h 124"/>
                <a:gd name="T18" fmla="*/ 86 w 178"/>
                <a:gd name="T19" fmla="*/ 16 h 124"/>
                <a:gd name="T20" fmla="*/ 91 w 178"/>
                <a:gd name="T21" fmla="*/ 22 h 124"/>
                <a:gd name="T22" fmla="*/ 97 w 178"/>
                <a:gd name="T23" fmla="*/ 25 h 124"/>
                <a:gd name="T24" fmla="*/ 100 w 178"/>
                <a:gd name="T25" fmla="*/ 26 h 124"/>
                <a:gd name="T26" fmla="*/ 114 w 178"/>
                <a:gd name="T27" fmla="*/ 29 h 124"/>
                <a:gd name="T28" fmla="*/ 126 w 178"/>
                <a:gd name="T29" fmla="*/ 35 h 124"/>
                <a:gd name="T30" fmla="*/ 130 w 178"/>
                <a:gd name="T31" fmla="*/ 39 h 124"/>
                <a:gd name="T32" fmla="*/ 139 w 178"/>
                <a:gd name="T33" fmla="*/ 47 h 124"/>
                <a:gd name="T34" fmla="*/ 133 w 178"/>
                <a:gd name="T35" fmla="*/ 59 h 124"/>
                <a:gd name="T36" fmla="*/ 146 w 178"/>
                <a:gd name="T37" fmla="*/ 60 h 124"/>
                <a:gd name="T38" fmla="*/ 149 w 178"/>
                <a:gd name="T39" fmla="*/ 68 h 124"/>
                <a:gd name="T40" fmla="*/ 161 w 178"/>
                <a:gd name="T41" fmla="*/ 69 h 124"/>
                <a:gd name="T42" fmla="*/ 169 w 178"/>
                <a:gd name="T43" fmla="*/ 77 h 124"/>
                <a:gd name="T44" fmla="*/ 172 w 178"/>
                <a:gd name="T45" fmla="*/ 82 h 124"/>
                <a:gd name="T46" fmla="*/ 164 w 178"/>
                <a:gd name="T47" fmla="*/ 93 h 124"/>
                <a:gd name="T48" fmla="*/ 154 w 178"/>
                <a:gd name="T49" fmla="*/ 91 h 124"/>
                <a:gd name="T50" fmla="*/ 145 w 178"/>
                <a:gd name="T51" fmla="*/ 82 h 124"/>
                <a:gd name="T52" fmla="*/ 137 w 178"/>
                <a:gd name="T53" fmla="*/ 90 h 124"/>
                <a:gd name="T54" fmla="*/ 148 w 178"/>
                <a:gd name="T55" fmla="*/ 96 h 124"/>
                <a:gd name="T56" fmla="*/ 154 w 178"/>
                <a:gd name="T57" fmla="*/ 106 h 124"/>
                <a:gd name="T58" fmla="*/ 149 w 178"/>
                <a:gd name="T59" fmla="*/ 117 h 124"/>
                <a:gd name="T60" fmla="*/ 130 w 178"/>
                <a:gd name="T61" fmla="*/ 109 h 124"/>
                <a:gd name="T62" fmla="*/ 136 w 178"/>
                <a:gd name="T63" fmla="*/ 117 h 124"/>
                <a:gd name="T64" fmla="*/ 143 w 178"/>
                <a:gd name="T65" fmla="*/ 121 h 124"/>
                <a:gd name="T66" fmla="*/ 136 w 178"/>
                <a:gd name="T67" fmla="*/ 121 h 124"/>
                <a:gd name="T68" fmla="*/ 120 w 178"/>
                <a:gd name="T69" fmla="*/ 115 h 124"/>
                <a:gd name="T70" fmla="*/ 111 w 178"/>
                <a:gd name="T71" fmla="*/ 111 h 124"/>
                <a:gd name="T72" fmla="*/ 106 w 178"/>
                <a:gd name="T73" fmla="*/ 103 h 124"/>
                <a:gd name="T74" fmla="*/ 97 w 178"/>
                <a:gd name="T75" fmla="*/ 87 h 124"/>
                <a:gd name="T76" fmla="*/ 99 w 178"/>
                <a:gd name="T77" fmla="*/ 82 h 124"/>
                <a:gd name="T78" fmla="*/ 102 w 178"/>
                <a:gd name="T79" fmla="*/ 77 h 124"/>
                <a:gd name="T80" fmla="*/ 106 w 178"/>
                <a:gd name="T81" fmla="*/ 69 h 124"/>
                <a:gd name="T82" fmla="*/ 102 w 178"/>
                <a:gd name="T83" fmla="*/ 60 h 124"/>
                <a:gd name="T84" fmla="*/ 96 w 178"/>
                <a:gd name="T85" fmla="*/ 56 h 124"/>
                <a:gd name="T86" fmla="*/ 91 w 178"/>
                <a:gd name="T87" fmla="*/ 56 h 124"/>
                <a:gd name="T88" fmla="*/ 86 w 178"/>
                <a:gd name="T89" fmla="*/ 54 h 124"/>
                <a:gd name="T90" fmla="*/ 74 w 178"/>
                <a:gd name="T91" fmla="*/ 41 h 124"/>
                <a:gd name="T92" fmla="*/ 62 w 178"/>
                <a:gd name="T93" fmla="*/ 44 h 124"/>
                <a:gd name="T94" fmla="*/ 51 w 178"/>
                <a:gd name="T95" fmla="*/ 44 h 124"/>
                <a:gd name="T96" fmla="*/ 40 w 178"/>
                <a:gd name="T97" fmla="*/ 44 h 124"/>
                <a:gd name="T98" fmla="*/ 17 w 178"/>
                <a:gd name="T99" fmla="*/ 39 h 124"/>
                <a:gd name="T100" fmla="*/ 7 w 178"/>
                <a:gd name="T101" fmla="*/ 34 h 124"/>
                <a:gd name="T102" fmla="*/ 4 w 178"/>
                <a:gd name="T103" fmla="*/ 26 h 124"/>
                <a:gd name="T104" fmla="*/ 5 w 178"/>
                <a:gd name="T105" fmla="*/ 20 h 124"/>
                <a:gd name="T106" fmla="*/ 115 w 178"/>
                <a:gd name="T107" fmla="*/ 85 h 124"/>
                <a:gd name="T108" fmla="*/ 123 w 178"/>
                <a:gd name="T109" fmla="*/ 79 h 124"/>
                <a:gd name="T110" fmla="*/ 115 w 178"/>
                <a:gd name="T111" fmla="*/ 8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8" h="124">
                  <a:moveTo>
                    <a:pt x="7" y="8"/>
                  </a:moveTo>
                  <a:cubicBezTo>
                    <a:pt x="10" y="13"/>
                    <a:pt x="16" y="3"/>
                    <a:pt x="17" y="7"/>
                  </a:cubicBezTo>
                  <a:cubicBezTo>
                    <a:pt x="19" y="7"/>
                    <a:pt x="18" y="4"/>
                    <a:pt x="19" y="4"/>
                  </a:cubicBezTo>
                  <a:cubicBezTo>
                    <a:pt x="21" y="3"/>
                    <a:pt x="22" y="6"/>
                    <a:pt x="23" y="5"/>
                  </a:cubicBezTo>
                  <a:cubicBezTo>
                    <a:pt x="25" y="5"/>
                    <a:pt x="25" y="0"/>
                    <a:pt x="29" y="4"/>
                  </a:cubicBezTo>
                  <a:cubicBezTo>
                    <a:pt x="29" y="11"/>
                    <a:pt x="26" y="6"/>
                    <a:pt x="23" y="8"/>
                  </a:cubicBezTo>
                  <a:cubicBezTo>
                    <a:pt x="22" y="10"/>
                    <a:pt x="26" y="10"/>
                    <a:pt x="26" y="10"/>
                  </a:cubicBezTo>
                  <a:cubicBezTo>
                    <a:pt x="26" y="12"/>
                    <a:pt x="24" y="12"/>
                    <a:pt x="23" y="14"/>
                  </a:cubicBezTo>
                  <a:cubicBezTo>
                    <a:pt x="23" y="16"/>
                    <a:pt x="24" y="17"/>
                    <a:pt x="25" y="19"/>
                  </a:cubicBezTo>
                  <a:cubicBezTo>
                    <a:pt x="25" y="21"/>
                    <a:pt x="24" y="26"/>
                    <a:pt x="28" y="26"/>
                  </a:cubicBezTo>
                  <a:cubicBezTo>
                    <a:pt x="31" y="25"/>
                    <a:pt x="28" y="18"/>
                    <a:pt x="29" y="14"/>
                  </a:cubicBezTo>
                  <a:cubicBezTo>
                    <a:pt x="36" y="16"/>
                    <a:pt x="36" y="10"/>
                    <a:pt x="38" y="7"/>
                  </a:cubicBezTo>
                  <a:cubicBezTo>
                    <a:pt x="40" y="10"/>
                    <a:pt x="44" y="4"/>
                    <a:pt x="45" y="8"/>
                  </a:cubicBezTo>
                  <a:cubicBezTo>
                    <a:pt x="48" y="8"/>
                    <a:pt x="47" y="4"/>
                    <a:pt x="51" y="5"/>
                  </a:cubicBezTo>
                  <a:cubicBezTo>
                    <a:pt x="51" y="11"/>
                    <a:pt x="55" y="12"/>
                    <a:pt x="59" y="13"/>
                  </a:cubicBezTo>
                  <a:cubicBezTo>
                    <a:pt x="57" y="17"/>
                    <a:pt x="58" y="17"/>
                    <a:pt x="60" y="20"/>
                  </a:cubicBezTo>
                  <a:cubicBezTo>
                    <a:pt x="63" y="18"/>
                    <a:pt x="64" y="18"/>
                    <a:pt x="66" y="20"/>
                  </a:cubicBezTo>
                  <a:cubicBezTo>
                    <a:pt x="69" y="21"/>
                    <a:pt x="69" y="18"/>
                    <a:pt x="71" y="17"/>
                  </a:cubicBezTo>
                  <a:cubicBezTo>
                    <a:pt x="72" y="16"/>
                    <a:pt x="75" y="18"/>
                    <a:pt x="75" y="16"/>
                  </a:cubicBezTo>
                  <a:cubicBezTo>
                    <a:pt x="79" y="17"/>
                    <a:pt x="81" y="17"/>
                    <a:pt x="86" y="16"/>
                  </a:cubicBezTo>
                  <a:cubicBezTo>
                    <a:pt x="85" y="19"/>
                    <a:pt x="89" y="18"/>
                    <a:pt x="88" y="17"/>
                  </a:cubicBezTo>
                  <a:cubicBezTo>
                    <a:pt x="90" y="18"/>
                    <a:pt x="90" y="20"/>
                    <a:pt x="91" y="22"/>
                  </a:cubicBezTo>
                  <a:cubicBezTo>
                    <a:pt x="92" y="23"/>
                    <a:pt x="95" y="23"/>
                    <a:pt x="96" y="23"/>
                  </a:cubicBezTo>
                  <a:cubicBezTo>
                    <a:pt x="97" y="24"/>
                    <a:pt x="96" y="25"/>
                    <a:pt x="97" y="25"/>
                  </a:cubicBezTo>
                  <a:cubicBezTo>
                    <a:pt x="101" y="25"/>
                    <a:pt x="96" y="27"/>
                    <a:pt x="99" y="29"/>
                  </a:cubicBezTo>
                  <a:cubicBezTo>
                    <a:pt x="100" y="30"/>
                    <a:pt x="100" y="27"/>
                    <a:pt x="100" y="26"/>
                  </a:cubicBezTo>
                  <a:cubicBezTo>
                    <a:pt x="103" y="28"/>
                    <a:pt x="103" y="30"/>
                    <a:pt x="106" y="31"/>
                  </a:cubicBezTo>
                  <a:cubicBezTo>
                    <a:pt x="109" y="31"/>
                    <a:pt x="110" y="29"/>
                    <a:pt x="114" y="29"/>
                  </a:cubicBezTo>
                  <a:cubicBezTo>
                    <a:pt x="113" y="35"/>
                    <a:pt x="122" y="31"/>
                    <a:pt x="123" y="36"/>
                  </a:cubicBezTo>
                  <a:cubicBezTo>
                    <a:pt x="124" y="37"/>
                    <a:pt x="125" y="36"/>
                    <a:pt x="126" y="35"/>
                  </a:cubicBezTo>
                  <a:cubicBezTo>
                    <a:pt x="128" y="36"/>
                    <a:pt x="128" y="38"/>
                    <a:pt x="128" y="41"/>
                  </a:cubicBezTo>
                  <a:cubicBezTo>
                    <a:pt x="130" y="41"/>
                    <a:pt x="130" y="40"/>
                    <a:pt x="130" y="39"/>
                  </a:cubicBezTo>
                  <a:cubicBezTo>
                    <a:pt x="132" y="42"/>
                    <a:pt x="134" y="45"/>
                    <a:pt x="139" y="44"/>
                  </a:cubicBezTo>
                  <a:cubicBezTo>
                    <a:pt x="138" y="45"/>
                    <a:pt x="137" y="47"/>
                    <a:pt x="139" y="47"/>
                  </a:cubicBezTo>
                  <a:cubicBezTo>
                    <a:pt x="140" y="50"/>
                    <a:pt x="134" y="52"/>
                    <a:pt x="139" y="53"/>
                  </a:cubicBezTo>
                  <a:cubicBezTo>
                    <a:pt x="137" y="55"/>
                    <a:pt x="133" y="55"/>
                    <a:pt x="133" y="59"/>
                  </a:cubicBezTo>
                  <a:cubicBezTo>
                    <a:pt x="136" y="64"/>
                    <a:pt x="143" y="57"/>
                    <a:pt x="145" y="63"/>
                  </a:cubicBezTo>
                  <a:cubicBezTo>
                    <a:pt x="146" y="63"/>
                    <a:pt x="146" y="61"/>
                    <a:pt x="146" y="60"/>
                  </a:cubicBezTo>
                  <a:cubicBezTo>
                    <a:pt x="148" y="60"/>
                    <a:pt x="147" y="63"/>
                    <a:pt x="148" y="65"/>
                  </a:cubicBezTo>
                  <a:cubicBezTo>
                    <a:pt x="148" y="65"/>
                    <a:pt x="149" y="68"/>
                    <a:pt x="149" y="68"/>
                  </a:cubicBezTo>
                  <a:cubicBezTo>
                    <a:pt x="151" y="68"/>
                    <a:pt x="153" y="64"/>
                    <a:pt x="152" y="71"/>
                  </a:cubicBezTo>
                  <a:cubicBezTo>
                    <a:pt x="156" y="71"/>
                    <a:pt x="157" y="68"/>
                    <a:pt x="161" y="69"/>
                  </a:cubicBezTo>
                  <a:cubicBezTo>
                    <a:pt x="162" y="70"/>
                    <a:pt x="163" y="72"/>
                    <a:pt x="163" y="74"/>
                  </a:cubicBezTo>
                  <a:cubicBezTo>
                    <a:pt x="165" y="74"/>
                    <a:pt x="170" y="72"/>
                    <a:pt x="169" y="77"/>
                  </a:cubicBezTo>
                  <a:cubicBezTo>
                    <a:pt x="174" y="74"/>
                    <a:pt x="171" y="77"/>
                    <a:pt x="176" y="78"/>
                  </a:cubicBezTo>
                  <a:cubicBezTo>
                    <a:pt x="178" y="81"/>
                    <a:pt x="171" y="83"/>
                    <a:pt x="172" y="82"/>
                  </a:cubicBezTo>
                  <a:cubicBezTo>
                    <a:pt x="171" y="83"/>
                    <a:pt x="173" y="84"/>
                    <a:pt x="173" y="84"/>
                  </a:cubicBezTo>
                  <a:cubicBezTo>
                    <a:pt x="169" y="88"/>
                    <a:pt x="166" y="87"/>
                    <a:pt x="164" y="93"/>
                  </a:cubicBezTo>
                  <a:cubicBezTo>
                    <a:pt x="162" y="93"/>
                    <a:pt x="161" y="93"/>
                    <a:pt x="161" y="94"/>
                  </a:cubicBezTo>
                  <a:cubicBezTo>
                    <a:pt x="160" y="93"/>
                    <a:pt x="154" y="94"/>
                    <a:pt x="154" y="91"/>
                  </a:cubicBezTo>
                  <a:cubicBezTo>
                    <a:pt x="154" y="88"/>
                    <a:pt x="146" y="91"/>
                    <a:pt x="148" y="85"/>
                  </a:cubicBezTo>
                  <a:cubicBezTo>
                    <a:pt x="145" y="86"/>
                    <a:pt x="145" y="84"/>
                    <a:pt x="145" y="82"/>
                  </a:cubicBezTo>
                  <a:cubicBezTo>
                    <a:pt x="143" y="82"/>
                    <a:pt x="141" y="82"/>
                    <a:pt x="139" y="82"/>
                  </a:cubicBezTo>
                  <a:cubicBezTo>
                    <a:pt x="136" y="82"/>
                    <a:pt x="138" y="88"/>
                    <a:pt x="137" y="90"/>
                  </a:cubicBezTo>
                  <a:cubicBezTo>
                    <a:pt x="138" y="93"/>
                    <a:pt x="141" y="93"/>
                    <a:pt x="142" y="96"/>
                  </a:cubicBezTo>
                  <a:cubicBezTo>
                    <a:pt x="145" y="94"/>
                    <a:pt x="147" y="100"/>
                    <a:pt x="148" y="96"/>
                  </a:cubicBezTo>
                  <a:cubicBezTo>
                    <a:pt x="150" y="98"/>
                    <a:pt x="151" y="101"/>
                    <a:pt x="151" y="105"/>
                  </a:cubicBezTo>
                  <a:cubicBezTo>
                    <a:pt x="150" y="106"/>
                    <a:pt x="153" y="105"/>
                    <a:pt x="154" y="106"/>
                  </a:cubicBezTo>
                  <a:cubicBezTo>
                    <a:pt x="156" y="110"/>
                    <a:pt x="152" y="116"/>
                    <a:pt x="152" y="119"/>
                  </a:cubicBezTo>
                  <a:cubicBezTo>
                    <a:pt x="149" y="121"/>
                    <a:pt x="150" y="117"/>
                    <a:pt x="149" y="117"/>
                  </a:cubicBezTo>
                  <a:cubicBezTo>
                    <a:pt x="147" y="115"/>
                    <a:pt x="142" y="116"/>
                    <a:pt x="142" y="112"/>
                  </a:cubicBezTo>
                  <a:cubicBezTo>
                    <a:pt x="136" y="113"/>
                    <a:pt x="137" y="107"/>
                    <a:pt x="130" y="109"/>
                  </a:cubicBezTo>
                  <a:cubicBezTo>
                    <a:pt x="130" y="112"/>
                    <a:pt x="135" y="110"/>
                    <a:pt x="136" y="112"/>
                  </a:cubicBezTo>
                  <a:cubicBezTo>
                    <a:pt x="131" y="117"/>
                    <a:pt x="141" y="114"/>
                    <a:pt x="136" y="117"/>
                  </a:cubicBezTo>
                  <a:cubicBezTo>
                    <a:pt x="136" y="119"/>
                    <a:pt x="140" y="118"/>
                    <a:pt x="142" y="119"/>
                  </a:cubicBezTo>
                  <a:cubicBezTo>
                    <a:pt x="143" y="120"/>
                    <a:pt x="142" y="121"/>
                    <a:pt x="143" y="121"/>
                  </a:cubicBezTo>
                  <a:cubicBezTo>
                    <a:pt x="146" y="121"/>
                    <a:pt x="146" y="122"/>
                    <a:pt x="146" y="124"/>
                  </a:cubicBezTo>
                  <a:cubicBezTo>
                    <a:pt x="142" y="124"/>
                    <a:pt x="139" y="123"/>
                    <a:pt x="136" y="121"/>
                  </a:cubicBezTo>
                  <a:cubicBezTo>
                    <a:pt x="134" y="120"/>
                    <a:pt x="130" y="120"/>
                    <a:pt x="127" y="118"/>
                  </a:cubicBezTo>
                  <a:cubicBezTo>
                    <a:pt x="125" y="117"/>
                    <a:pt x="122" y="115"/>
                    <a:pt x="120" y="115"/>
                  </a:cubicBezTo>
                  <a:cubicBezTo>
                    <a:pt x="118" y="115"/>
                    <a:pt x="118" y="113"/>
                    <a:pt x="117" y="112"/>
                  </a:cubicBezTo>
                  <a:cubicBezTo>
                    <a:pt x="115" y="111"/>
                    <a:pt x="112" y="112"/>
                    <a:pt x="111" y="111"/>
                  </a:cubicBezTo>
                  <a:cubicBezTo>
                    <a:pt x="109" y="109"/>
                    <a:pt x="110" y="108"/>
                    <a:pt x="109" y="106"/>
                  </a:cubicBezTo>
                  <a:cubicBezTo>
                    <a:pt x="109" y="105"/>
                    <a:pt x="105" y="106"/>
                    <a:pt x="106" y="103"/>
                  </a:cubicBezTo>
                  <a:cubicBezTo>
                    <a:pt x="100" y="103"/>
                    <a:pt x="99" y="97"/>
                    <a:pt x="96" y="94"/>
                  </a:cubicBezTo>
                  <a:cubicBezTo>
                    <a:pt x="97" y="94"/>
                    <a:pt x="95" y="89"/>
                    <a:pt x="97" y="87"/>
                  </a:cubicBezTo>
                  <a:cubicBezTo>
                    <a:pt x="98" y="87"/>
                    <a:pt x="100" y="87"/>
                    <a:pt x="100" y="87"/>
                  </a:cubicBezTo>
                  <a:cubicBezTo>
                    <a:pt x="101" y="86"/>
                    <a:pt x="98" y="84"/>
                    <a:pt x="99" y="82"/>
                  </a:cubicBezTo>
                  <a:cubicBezTo>
                    <a:pt x="99" y="82"/>
                    <a:pt x="102" y="83"/>
                    <a:pt x="102" y="82"/>
                  </a:cubicBezTo>
                  <a:cubicBezTo>
                    <a:pt x="103" y="82"/>
                    <a:pt x="101" y="78"/>
                    <a:pt x="102" y="77"/>
                  </a:cubicBezTo>
                  <a:cubicBezTo>
                    <a:pt x="102" y="76"/>
                    <a:pt x="104" y="77"/>
                    <a:pt x="105" y="77"/>
                  </a:cubicBezTo>
                  <a:cubicBezTo>
                    <a:pt x="107" y="75"/>
                    <a:pt x="105" y="70"/>
                    <a:pt x="106" y="69"/>
                  </a:cubicBezTo>
                  <a:cubicBezTo>
                    <a:pt x="106" y="67"/>
                    <a:pt x="104" y="68"/>
                    <a:pt x="102" y="68"/>
                  </a:cubicBezTo>
                  <a:cubicBezTo>
                    <a:pt x="102" y="65"/>
                    <a:pt x="102" y="63"/>
                    <a:pt x="102" y="60"/>
                  </a:cubicBezTo>
                  <a:cubicBezTo>
                    <a:pt x="100" y="60"/>
                    <a:pt x="99" y="61"/>
                    <a:pt x="99" y="62"/>
                  </a:cubicBezTo>
                  <a:cubicBezTo>
                    <a:pt x="96" y="61"/>
                    <a:pt x="98" y="57"/>
                    <a:pt x="96" y="56"/>
                  </a:cubicBezTo>
                  <a:cubicBezTo>
                    <a:pt x="95" y="55"/>
                    <a:pt x="94" y="57"/>
                    <a:pt x="93" y="57"/>
                  </a:cubicBezTo>
                  <a:cubicBezTo>
                    <a:pt x="93" y="57"/>
                    <a:pt x="92" y="56"/>
                    <a:pt x="91" y="56"/>
                  </a:cubicBezTo>
                  <a:cubicBezTo>
                    <a:pt x="90" y="55"/>
                    <a:pt x="89" y="53"/>
                    <a:pt x="88" y="53"/>
                  </a:cubicBezTo>
                  <a:cubicBezTo>
                    <a:pt x="88" y="52"/>
                    <a:pt x="87" y="55"/>
                    <a:pt x="86" y="54"/>
                  </a:cubicBezTo>
                  <a:cubicBezTo>
                    <a:pt x="85" y="54"/>
                    <a:pt x="83" y="51"/>
                    <a:pt x="80" y="51"/>
                  </a:cubicBezTo>
                  <a:cubicBezTo>
                    <a:pt x="86" y="45"/>
                    <a:pt x="71" y="48"/>
                    <a:pt x="74" y="41"/>
                  </a:cubicBezTo>
                  <a:cubicBezTo>
                    <a:pt x="70" y="41"/>
                    <a:pt x="66" y="41"/>
                    <a:pt x="66" y="45"/>
                  </a:cubicBezTo>
                  <a:cubicBezTo>
                    <a:pt x="64" y="47"/>
                    <a:pt x="62" y="44"/>
                    <a:pt x="62" y="44"/>
                  </a:cubicBezTo>
                  <a:cubicBezTo>
                    <a:pt x="61" y="44"/>
                    <a:pt x="59" y="46"/>
                    <a:pt x="57" y="45"/>
                  </a:cubicBezTo>
                  <a:cubicBezTo>
                    <a:pt x="55" y="45"/>
                    <a:pt x="54" y="44"/>
                    <a:pt x="51" y="44"/>
                  </a:cubicBezTo>
                  <a:cubicBezTo>
                    <a:pt x="49" y="44"/>
                    <a:pt x="48" y="46"/>
                    <a:pt x="45" y="45"/>
                  </a:cubicBezTo>
                  <a:cubicBezTo>
                    <a:pt x="42" y="45"/>
                    <a:pt x="42" y="44"/>
                    <a:pt x="40" y="44"/>
                  </a:cubicBezTo>
                  <a:cubicBezTo>
                    <a:pt x="33" y="43"/>
                    <a:pt x="27" y="45"/>
                    <a:pt x="20" y="42"/>
                  </a:cubicBezTo>
                  <a:cubicBezTo>
                    <a:pt x="20" y="42"/>
                    <a:pt x="18" y="40"/>
                    <a:pt x="17" y="39"/>
                  </a:cubicBezTo>
                  <a:cubicBezTo>
                    <a:pt x="15" y="39"/>
                    <a:pt x="12" y="40"/>
                    <a:pt x="13" y="36"/>
                  </a:cubicBezTo>
                  <a:cubicBezTo>
                    <a:pt x="10" y="36"/>
                    <a:pt x="5" y="38"/>
                    <a:pt x="7" y="34"/>
                  </a:cubicBezTo>
                  <a:cubicBezTo>
                    <a:pt x="12" y="35"/>
                    <a:pt x="13" y="32"/>
                    <a:pt x="16" y="31"/>
                  </a:cubicBezTo>
                  <a:cubicBezTo>
                    <a:pt x="14" y="27"/>
                    <a:pt x="6" y="30"/>
                    <a:pt x="4" y="26"/>
                  </a:cubicBezTo>
                  <a:cubicBezTo>
                    <a:pt x="3" y="26"/>
                    <a:pt x="3" y="27"/>
                    <a:pt x="3" y="28"/>
                  </a:cubicBezTo>
                  <a:cubicBezTo>
                    <a:pt x="0" y="27"/>
                    <a:pt x="4" y="21"/>
                    <a:pt x="5" y="20"/>
                  </a:cubicBezTo>
                  <a:cubicBezTo>
                    <a:pt x="4" y="15"/>
                    <a:pt x="8" y="14"/>
                    <a:pt x="7" y="8"/>
                  </a:cubicBezTo>
                  <a:close/>
                  <a:moveTo>
                    <a:pt x="115" y="85"/>
                  </a:moveTo>
                  <a:cubicBezTo>
                    <a:pt x="116" y="82"/>
                    <a:pt x="122" y="85"/>
                    <a:pt x="126" y="84"/>
                  </a:cubicBezTo>
                  <a:cubicBezTo>
                    <a:pt x="126" y="81"/>
                    <a:pt x="124" y="81"/>
                    <a:pt x="123" y="79"/>
                  </a:cubicBezTo>
                  <a:cubicBezTo>
                    <a:pt x="121" y="77"/>
                    <a:pt x="117" y="79"/>
                    <a:pt x="114" y="77"/>
                  </a:cubicBezTo>
                  <a:cubicBezTo>
                    <a:pt x="115" y="79"/>
                    <a:pt x="112" y="85"/>
                    <a:pt x="115" y="85"/>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101" name="Freeform 90"/>
            <p:cNvSpPr/>
            <p:nvPr/>
          </p:nvSpPr>
          <p:spPr bwMode="auto">
            <a:xfrm>
              <a:off x="6009640" y="1495659"/>
              <a:ext cx="300137" cy="152377"/>
            </a:xfrm>
            <a:custGeom>
              <a:avLst/>
              <a:gdLst>
                <a:gd name="T0" fmla="*/ 12 w 110"/>
                <a:gd name="T1" fmla="*/ 42 h 56"/>
                <a:gd name="T2" fmla="*/ 13 w 110"/>
                <a:gd name="T3" fmla="*/ 38 h 56"/>
                <a:gd name="T4" fmla="*/ 19 w 110"/>
                <a:gd name="T5" fmla="*/ 36 h 56"/>
                <a:gd name="T6" fmla="*/ 22 w 110"/>
                <a:gd name="T7" fmla="*/ 35 h 56"/>
                <a:gd name="T8" fmla="*/ 39 w 110"/>
                <a:gd name="T9" fmla="*/ 33 h 56"/>
                <a:gd name="T10" fmla="*/ 22 w 110"/>
                <a:gd name="T11" fmla="*/ 32 h 56"/>
                <a:gd name="T12" fmla="*/ 21 w 110"/>
                <a:gd name="T13" fmla="*/ 30 h 56"/>
                <a:gd name="T14" fmla="*/ 16 w 110"/>
                <a:gd name="T15" fmla="*/ 32 h 56"/>
                <a:gd name="T16" fmla="*/ 8 w 110"/>
                <a:gd name="T17" fmla="*/ 30 h 56"/>
                <a:gd name="T18" fmla="*/ 15 w 110"/>
                <a:gd name="T19" fmla="*/ 25 h 56"/>
                <a:gd name="T20" fmla="*/ 19 w 110"/>
                <a:gd name="T21" fmla="*/ 25 h 56"/>
                <a:gd name="T22" fmla="*/ 3 w 110"/>
                <a:gd name="T23" fmla="*/ 22 h 56"/>
                <a:gd name="T24" fmla="*/ 0 w 110"/>
                <a:gd name="T25" fmla="*/ 17 h 56"/>
                <a:gd name="T26" fmla="*/ 8 w 110"/>
                <a:gd name="T27" fmla="*/ 11 h 56"/>
                <a:gd name="T28" fmla="*/ 8 w 110"/>
                <a:gd name="T29" fmla="*/ 10 h 56"/>
                <a:gd name="T30" fmla="*/ 22 w 110"/>
                <a:gd name="T31" fmla="*/ 4 h 56"/>
                <a:gd name="T32" fmla="*/ 27 w 110"/>
                <a:gd name="T33" fmla="*/ 1 h 56"/>
                <a:gd name="T34" fmla="*/ 30 w 110"/>
                <a:gd name="T35" fmla="*/ 2 h 56"/>
                <a:gd name="T36" fmla="*/ 33 w 110"/>
                <a:gd name="T37" fmla="*/ 8 h 56"/>
                <a:gd name="T38" fmla="*/ 30 w 110"/>
                <a:gd name="T39" fmla="*/ 10 h 56"/>
                <a:gd name="T40" fmla="*/ 33 w 110"/>
                <a:gd name="T41" fmla="*/ 11 h 56"/>
                <a:gd name="T42" fmla="*/ 34 w 110"/>
                <a:gd name="T43" fmla="*/ 8 h 56"/>
                <a:gd name="T44" fmla="*/ 43 w 110"/>
                <a:gd name="T45" fmla="*/ 7 h 56"/>
                <a:gd name="T46" fmla="*/ 48 w 110"/>
                <a:gd name="T47" fmla="*/ 14 h 56"/>
                <a:gd name="T48" fmla="*/ 54 w 110"/>
                <a:gd name="T49" fmla="*/ 11 h 56"/>
                <a:gd name="T50" fmla="*/ 58 w 110"/>
                <a:gd name="T51" fmla="*/ 7 h 56"/>
                <a:gd name="T52" fmla="*/ 62 w 110"/>
                <a:gd name="T53" fmla="*/ 8 h 56"/>
                <a:gd name="T54" fmla="*/ 64 w 110"/>
                <a:gd name="T55" fmla="*/ 14 h 56"/>
                <a:gd name="T56" fmla="*/ 67 w 110"/>
                <a:gd name="T57" fmla="*/ 20 h 56"/>
                <a:gd name="T58" fmla="*/ 73 w 110"/>
                <a:gd name="T59" fmla="*/ 16 h 56"/>
                <a:gd name="T60" fmla="*/ 68 w 110"/>
                <a:gd name="T61" fmla="*/ 13 h 56"/>
                <a:gd name="T62" fmla="*/ 68 w 110"/>
                <a:gd name="T63" fmla="*/ 4 h 56"/>
                <a:gd name="T64" fmla="*/ 74 w 110"/>
                <a:gd name="T65" fmla="*/ 2 h 56"/>
                <a:gd name="T66" fmla="*/ 80 w 110"/>
                <a:gd name="T67" fmla="*/ 13 h 56"/>
                <a:gd name="T68" fmla="*/ 85 w 110"/>
                <a:gd name="T69" fmla="*/ 16 h 56"/>
                <a:gd name="T70" fmla="*/ 88 w 110"/>
                <a:gd name="T71" fmla="*/ 20 h 56"/>
                <a:gd name="T72" fmla="*/ 86 w 110"/>
                <a:gd name="T73" fmla="*/ 25 h 56"/>
                <a:gd name="T74" fmla="*/ 91 w 110"/>
                <a:gd name="T75" fmla="*/ 30 h 56"/>
                <a:gd name="T76" fmla="*/ 104 w 110"/>
                <a:gd name="T77" fmla="*/ 32 h 56"/>
                <a:gd name="T78" fmla="*/ 108 w 110"/>
                <a:gd name="T79" fmla="*/ 36 h 56"/>
                <a:gd name="T80" fmla="*/ 110 w 110"/>
                <a:gd name="T81" fmla="*/ 39 h 56"/>
                <a:gd name="T82" fmla="*/ 98 w 110"/>
                <a:gd name="T83" fmla="*/ 39 h 56"/>
                <a:gd name="T84" fmla="*/ 101 w 110"/>
                <a:gd name="T85" fmla="*/ 50 h 56"/>
                <a:gd name="T86" fmla="*/ 85 w 110"/>
                <a:gd name="T87" fmla="*/ 50 h 56"/>
                <a:gd name="T88" fmla="*/ 64 w 110"/>
                <a:gd name="T89" fmla="*/ 50 h 56"/>
                <a:gd name="T90" fmla="*/ 56 w 110"/>
                <a:gd name="T91" fmla="*/ 51 h 56"/>
                <a:gd name="T92" fmla="*/ 55 w 110"/>
                <a:gd name="T93" fmla="*/ 54 h 56"/>
                <a:gd name="T94" fmla="*/ 36 w 110"/>
                <a:gd name="T95" fmla="*/ 54 h 56"/>
                <a:gd name="T96" fmla="*/ 30 w 110"/>
                <a:gd name="T97" fmla="*/ 45 h 56"/>
                <a:gd name="T98" fmla="*/ 18 w 110"/>
                <a:gd name="T99" fmla="*/ 42 h 56"/>
                <a:gd name="T100" fmla="*/ 16 w 110"/>
                <a:gd name="T101" fmla="*/ 44 h 56"/>
                <a:gd name="T102" fmla="*/ 16 w 110"/>
                <a:gd name="T103" fmla="*/ 41 h 56"/>
                <a:gd name="T104" fmla="*/ 12 w 110"/>
                <a:gd name="T105" fmla="*/ 4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0" h="56">
                  <a:moveTo>
                    <a:pt x="12" y="42"/>
                  </a:moveTo>
                  <a:cubicBezTo>
                    <a:pt x="9" y="43"/>
                    <a:pt x="12" y="38"/>
                    <a:pt x="13" y="38"/>
                  </a:cubicBezTo>
                  <a:cubicBezTo>
                    <a:pt x="14" y="36"/>
                    <a:pt x="17" y="37"/>
                    <a:pt x="19" y="36"/>
                  </a:cubicBezTo>
                  <a:cubicBezTo>
                    <a:pt x="21" y="36"/>
                    <a:pt x="21" y="35"/>
                    <a:pt x="22" y="35"/>
                  </a:cubicBezTo>
                  <a:cubicBezTo>
                    <a:pt x="28" y="34"/>
                    <a:pt x="35" y="37"/>
                    <a:pt x="39" y="33"/>
                  </a:cubicBezTo>
                  <a:cubicBezTo>
                    <a:pt x="38" y="30"/>
                    <a:pt x="28" y="33"/>
                    <a:pt x="22" y="32"/>
                  </a:cubicBezTo>
                  <a:cubicBezTo>
                    <a:pt x="22" y="32"/>
                    <a:pt x="20" y="30"/>
                    <a:pt x="21" y="30"/>
                  </a:cubicBezTo>
                  <a:cubicBezTo>
                    <a:pt x="20" y="31"/>
                    <a:pt x="19" y="32"/>
                    <a:pt x="16" y="32"/>
                  </a:cubicBezTo>
                  <a:cubicBezTo>
                    <a:pt x="14" y="32"/>
                    <a:pt x="11" y="30"/>
                    <a:pt x="8" y="30"/>
                  </a:cubicBezTo>
                  <a:cubicBezTo>
                    <a:pt x="4" y="26"/>
                    <a:pt x="15" y="28"/>
                    <a:pt x="15" y="25"/>
                  </a:cubicBezTo>
                  <a:cubicBezTo>
                    <a:pt x="15" y="22"/>
                    <a:pt x="18" y="24"/>
                    <a:pt x="19" y="25"/>
                  </a:cubicBezTo>
                  <a:cubicBezTo>
                    <a:pt x="19" y="16"/>
                    <a:pt x="10" y="24"/>
                    <a:pt x="3" y="22"/>
                  </a:cubicBezTo>
                  <a:cubicBezTo>
                    <a:pt x="0" y="19"/>
                    <a:pt x="6" y="17"/>
                    <a:pt x="0" y="17"/>
                  </a:cubicBezTo>
                  <a:cubicBezTo>
                    <a:pt x="2" y="14"/>
                    <a:pt x="2" y="10"/>
                    <a:pt x="8" y="11"/>
                  </a:cubicBezTo>
                  <a:cubicBezTo>
                    <a:pt x="10" y="11"/>
                    <a:pt x="8" y="9"/>
                    <a:pt x="8" y="10"/>
                  </a:cubicBezTo>
                  <a:cubicBezTo>
                    <a:pt x="11" y="6"/>
                    <a:pt x="17" y="5"/>
                    <a:pt x="22" y="4"/>
                  </a:cubicBezTo>
                  <a:cubicBezTo>
                    <a:pt x="24" y="3"/>
                    <a:pt x="24" y="0"/>
                    <a:pt x="27" y="1"/>
                  </a:cubicBezTo>
                  <a:cubicBezTo>
                    <a:pt x="27" y="2"/>
                    <a:pt x="29" y="2"/>
                    <a:pt x="30" y="2"/>
                  </a:cubicBezTo>
                  <a:cubicBezTo>
                    <a:pt x="29" y="6"/>
                    <a:pt x="27" y="8"/>
                    <a:pt x="33" y="8"/>
                  </a:cubicBezTo>
                  <a:cubicBezTo>
                    <a:pt x="33" y="10"/>
                    <a:pt x="31" y="9"/>
                    <a:pt x="30" y="10"/>
                  </a:cubicBezTo>
                  <a:cubicBezTo>
                    <a:pt x="30" y="11"/>
                    <a:pt x="32" y="12"/>
                    <a:pt x="33" y="11"/>
                  </a:cubicBezTo>
                  <a:cubicBezTo>
                    <a:pt x="34" y="11"/>
                    <a:pt x="33" y="9"/>
                    <a:pt x="34" y="8"/>
                  </a:cubicBezTo>
                  <a:cubicBezTo>
                    <a:pt x="37" y="7"/>
                    <a:pt x="40" y="7"/>
                    <a:pt x="43" y="7"/>
                  </a:cubicBezTo>
                  <a:cubicBezTo>
                    <a:pt x="45" y="9"/>
                    <a:pt x="48" y="10"/>
                    <a:pt x="48" y="14"/>
                  </a:cubicBezTo>
                  <a:cubicBezTo>
                    <a:pt x="51" y="14"/>
                    <a:pt x="49" y="10"/>
                    <a:pt x="54" y="11"/>
                  </a:cubicBezTo>
                  <a:cubicBezTo>
                    <a:pt x="55" y="10"/>
                    <a:pt x="57" y="8"/>
                    <a:pt x="58" y="7"/>
                  </a:cubicBezTo>
                  <a:cubicBezTo>
                    <a:pt x="59" y="8"/>
                    <a:pt x="60" y="8"/>
                    <a:pt x="62" y="8"/>
                  </a:cubicBezTo>
                  <a:cubicBezTo>
                    <a:pt x="63" y="10"/>
                    <a:pt x="63" y="12"/>
                    <a:pt x="64" y="14"/>
                  </a:cubicBezTo>
                  <a:cubicBezTo>
                    <a:pt x="65" y="16"/>
                    <a:pt x="69" y="16"/>
                    <a:pt x="67" y="20"/>
                  </a:cubicBezTo>
                  <a:cubicBezTo>
                    <a:pt x="70" y="20"/>
                    <a:pt x="70" y="16"/>
                    <a:pt x="73" y="16"/>
                  </a:cubicBezTo>
                  <a:cubicBezTo>
                    <a:pt x="73" y="14"/>
                    <a:pt x="69" y="14"/>
                    <a:pt x="68" y="13"/>
                  </a:cubicBezTo>
                  <a:cubicBezTo>
                    <a:pt x="67" y="10"/>
                    <a:pt x="69" y="8"/>
                    <a:pt x="68" y="4"/>
                  </a:cubicBezTo>
                  <a:cubicBezTo>
                    <a:pt x="71" y="4"/>
                    <a:pt x="71" y="2"/>
                    <a:pt x="74" y="2"/>
                  </a:cubicBezTo>
                  <a:cubicBezTo>
                    <a:pt x="75" y="5"/>
                    <a:pt x="78" y="9"/>
                    <a:pt x="80" y="13"/>
                  </a:cubicBezTo>
                  <a:cubicBezTo>
                    <a:pt x="80" y="13"/>
                    <a:pt x="84" y="19"/>
                    <a:pt x="85" y="16"/>
                  </a:cubicBezTo>
                  <a:cubicBezTo>
                    <a:pt x="87" y="16"/>
                    <a:pt x="85" y="20"/>
                    <a:pt x="88" y="20"/>
                  </a:cubicBezTo>
                  <a:cubicBezTo>
                    <a:pt x="88" y="22"/>
                    <a:pt x="88" y="24"/>
                    <a:pt x="86" y="25"/>
                  </a:cubicBezTo>
                  <a:cubicBezTo>
                    <a:pt x="87" y="27"/>
                    <a:pt x="92" y="26"/>
                    <a:pt x="91" y="30"/>
                  </a:cubicBezTo>
                  <a:cubicBezTo>
                    <a:pt x="96" y="27"/>
                    <a:pt x="97" y="33"/>
                    <a:pt x="104" y="32"/>
                  </a:cubicBezTo>
                  <a:cubicBezTo>
                    <a:pt x="101" y="38"/>
                    <a:pt x="108" y="36"/>
                    <a:pt x="108" y="36"/>
                  </a:cubicBezTo>
                  <a:cubicBezTo>
                    <a:pt x="109" y="37"/>
                    <a:pt x="106" y="41"/>
                    <a:pt x="110" y="39"/>
                  </a:cubicBezTo>
                  <a:cubicBezTo>
                    <a:pt x="107" y="46"/>
                    <a:pt x="104" y="37"/>
                    <a:pt x="98" y="39"/>
                  </a:cubicBezTo>
                  <a:cubicBezTo>
                    <a:pt x="97" y="45"/>
                    <a:pt x="103" y="43"/>
                    <a:pt x="101" y="50"/>
                  </a:cubicBezTo>
                  <a:cubicBezTo>
                    <a:pt x="96" y="51"/>
                    <a:pt x="89" y="53"/>
                    <a:pt x="85" y="50"/>
                  </a:cubicBezTo>
                  <a:cubicBezTo>
                    <a:pt x="80" y="47"/>
                    <a:pt x="70" y="46"/>
                    <a:pt x="64" y="50"/>
                  </a:cubicBezTo>
                  <a:cubicBezTo>
                    <a:pt x="62" y="51"/>
                    <a:pt x="60" y="50"/>
                    <a:pt x="56" y="51"/>
                  </a:cubicBezTo>
                  <a:cubicBezTo>
                    <a:pt x="55" y="52"/>
                    <a:pt x="55" y="53"/>
                    <a:pt x="55" y="54"/>
                  </a:cubicBezTo>
                  <a:cubicBezTo>
                    <a:pt x="51" y="52"/>
                    <a:pt x="43" y="56"/>
                    <a:pt x="36" y="54"/>
                  </a:cubicBezTo>
                  <a:cubicBezTo>
                    <a:pt x="34" y="51"/>
                    <a:pt x="32" y="48"/>
                    <a:pt x="30" y="45"/>
                  </a:cubicBezTo>
                  <a:cubicBezTo>
                    <a:pt x="25" y="45"/>
                    <a:pt x="18" y="47"/>
                    <a:pt x="18" y="42"/>
                  </a:cubicBezTo>
                  <a:cubicBezTo>
                    <a:pt x="17" y="42"/>
                    <a:pt x="17" y="43"/>
                    <a:pt x="16" y="44"/>
                  </a:cubicBezTo>
                  <a:cubicBezTo>
                    <a:pt x="15" y="43"/>
                    <a:pt x="15" y="41"/>
                    <a:pt x="16" y="41"/>
                  </a:cubicBezTo>
                  <a:cubicBezTo>
                    <a:pt x="17" y="38"/>
                    <a:pt x="12" y="41"/>
                    <a:pt x="12" y="42"/>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102" name="Freeform 91"/>
            <p:cNvSpPr>
              <a:spLocks noEditPoints="1"/>
            </p:cNvSpPr>
            <p:nvPr/>
          </p:nvSpPr>
          <p:spPr bwMode="auto">
            <a:xfrm>
              <a:off x="5210814" y="1530290"/>
              <a:ext cx="2143671" cy="2487673"/>
            </a:xfrm>
            <a:custGeom>
              <a:avLst/>
              <a:gdLst>
                <a:gd name="T0" fmla="*/ 514 w 786"/>
                <a:gd name="T1" fmla="*/ 60 h 912"/>
                <a:gd name="T2" fmla="*/ 462 w 786"/>
                <a:gd name="T3" fmla="*/ 96 h 912"/>
                <a:gd name="T4" fmla="*/ 456 w 786"/>
                <a:gd name="T5" fmla="*/ 149 h 912"/>
                <a:gd name="T6" fmla="*/ 520 w 786"/>
                <a:gd name="T7" fmla="*/ 192 h 912"/>
                <a:gd name="T8" fmla="*/ 541 w 786"/>
                <a:gd name="T9" fmla="*/ 135 h 912"/>
                <a:gd name="T10" fmla="*/ 594 w 786"/>
                <a:gd name="T11" fmla="*/ 133 h 912"/>
                <a:gd name="T12" fmla="*/ 643 w 786"/>
                <a:gd name="T13" fmla="*/ 146 h 912"/>
                <a:gd name="T14" fmla="*/ 662 w 786"/>
                <a:gd name="T15" fmla="*/ 197 h 912"/>
                <a:gd name="T16" fmla="*/ 601 w 786"/>
                <a:gd name="T17" fmla="*/ 219 h 912"/>
                <a:gd name="T18" fmla="*/ 639 w 786"/>
                <a:gd name="T19" fmla="*/ 241 h 912"/>
                <a:gd name="T20" fmla="*/ 624 w 786"/>
                <a:gd name="T21" fmla="*/ 249 h 912"/>
                <a:gd name="T22" fmla="*/ 557 w 786"/>
                <a:gd name="T23" fmla="*/ 298 h 912"/>
                <a:gd name="T24" fmla="*/ 529 w 786"/>
                <a:gd name="T25" fmla="*/ 381 h 912"/>
                <a:gd name="T26" fmla="*/ 471 w 786"/>
                <a:gd name="T27" fmla="*/ 348 h 912"/>
                <a:gd name="T28" fmla="*/ 425 w 786"/>
                <a:gd name="T29" fmla="*/ 410 h 912"/>
                <a:gd name="T30" fmla="*/ 477 w 786"/>
                <a:gd name="T31" fmla="*/ 435 h 912"/>
                <a:gd name="T32" fmla="*/ 550 w 786"/>
                <a:gd name="T33" fmla="*/ 484 h 912"/>
                <a:gd name="T34" fmla="*/ 609 w 786"/>
                <a:gd name="T35" fmla="*/ 475 h 912"/>
                <a:gd name="T36" fmla="*/ 702 w 786"/>
                <a:gd name="T37" fmla="*/ 515 h 912"/>
                <a:gd name="T38" fmla="*/ 785 w 786"/>
                <a:gd name="T39" fmla="*/ 566 h 912"/>
                <a:gd name="T40" fmla="*/ 750 w 786"/>
                <a:gd name="T41" fmla="*/ 680 h 912"/>
                <a:gd name="T42" fmla="*/ 704 w 786"/>
                <a:gd name="T43" fmla="*/ 730 h 912"/>
                <a:gd name="T44" fmla="*/ 659 w 786"/>
                <a:gd name="T45" fmla="*/ 779 h 912"/>
                <a:gd name="T46" fmla="*/ 619 w 786"/>
                <a:gd name="T47" fmla="*/ 825 h 912"/>
                <a:gd name="T48" fmla="*/ 601 w 786"/>
                <a:gd name="T49" fmla="*/ 861 h 912"/>
                <a:gd name="T50" fmla="*/ 569 w 786"/>
                <a:gd name="T51" fmla="*/ 896 h 912"/>
                <a:gd name="T52" fmla="*/ 558 w 786"/>
                <a:gd name="T53" fmla="*/ 847 h 912"/>
                <a:gd name="T54" fmla="*/ 584 w 786"/>
                <a:gd name="T55" fmla="*/ 745 h 912"/>
                <a:gd name="T56" fmla="*/ 581 w 786"/>
                <a:gd name="T57" fmla="*/ 647 h 912"/>
                <a:gd name="T58" fmla="*/ 529 w 786"/>
                <a:gd name="T59" fmla="*/ 581 h 912"/>
                <a:gd name="T60" fmla="*/ 539 w 786"/>
                <a:gd name="T61" fmla="*/ 526 h 912"/>
                <a:gd name="T62" fmla="*/ 493 w 786"/>
                <a:gd name="T63" fmla="*/ 468 h 912"/>
                <a:gd name="T64" fmla="*/ 444 w 786"/>
                <a:gd name="T65" fmla="*/ 438 h 912"/>
                <a:gd name="T66" fmla="*/ 369 w 786"/>
                <a:gd name="T67" fmla="*/ 395 h 912"/>
                <a:gd name="T68" fmla="*/ 326 w 786"/>
                <a:gd name="T69" fmla="*/ 351 h 912"/>
                <a:gd name="T70" fmla="*/ 326 w 786"/>
                <a:gd name="T71" fmla="*/ 369 h 912"/>
                <a:gd name="T72" fmla="*/ 281 w 786"/>
                <a:gd name="T73" fmla="*/ 312 h 912"/>
                <a:gd name="T74" fmla="*/ 253 w 786"/>
                <a:gd name="T75" fmla="*/ 213 h 912"/>
                <a:gd name="T76" fmla="*/ 237 w 786"/>
                <a:gd name="T77" fmla="*/ 186 h 912"/>
                <a:gd name="T78" fmla="*/ 194 w 786"/>
                <a:gd name="T79" fmla="*/ 139 h 912"/>
                <a:gd name="T80" fmla="*/ 120 w 786"/>
                <a:gd name="T81" fmla="*/ 115 h 912"/>
                <a:gd name="T82" fmla="*/ 83 w 786"/>
                <a:gd name="T83" fmla="*/ 135 h 912"/>
                <a:gd name="T84" fmla="*/ 46 w 786"/>
                <a:gd name="T85" fmla="*/ 158 h 912"/>
                <a:gd name="T86" fmla="*/ 19 w 786"/>
                <a:gd name="T87" fmla="*/ 123 h 912"/>
                <a:gd name="T88" fmla="*/ 7 w 786"/>
                <a:gd name="T89" fmla="*/ 78 h 912"/>
                <a:gd name="T90" fmla="*/ 22 w 786"/>
                <a:gd name="T91" fmla="*/ 50 h 912"/>
                <a:gd name="T92" fmla="*/ 75 w 786"/>
                <a:gd name="T93" fmla="*/ 17 h 912"/>
                <a:gd name="T94" fmla="*/ 203 w 786"/>
                <a:gd name="T95" fmla="*/ 31 h 912"/>
                <a:gd name="T96" fmla="*/ 264 w 786"/>
                <a:gd name="T97" fmla="*/ 34 h 912"/>
                <a:gd name="T98" fmla="*/ 358 w 786"/>
                <a:gd name="T99" fmla="*/ 59 h 912"/>
                <a:gd name="T100" fmla="*/ 427 w 786"/>
                <a:gd name="T101" fmla="*/ 43 h 912"/>
                <a:gd name="T102" fmla="*/ 446 w 786"/>
                <a:gd name="T103" fmla="*/ 10 h 912"/>
                <a:gd name="T104" fmla="*/ 481 w 786"/>
                <a:gd name="T105" fmla="*/ 41 h 912"/>
                <a:gd name="T106" fmla="*/ 258 w 786"/>
                <a:gd name="T107" fmla="*/ 69 h 912"/>
                <a:gd name="T108" fmla="*/ 332 w 786"/>
                <a:gd name="T109" fmla="*/ 108 h 912"/>
                <a:gd name="T110" fmla="*/ 320 w 786"/>
                <a:gd name="T111" fmla="*/ 106 h 912"/>
                <a:gd name="T112" fmla="*/ 424 w 786"/>
                <a:gd name="T113" fmla="*/ 200 h 912"/>
                <a:gd name="T114" fmla="*/ 458 w 786"/>
                <a:gd name="T115" fmla="*/ 235 h 912"/>
                <a:gd name="T116" fmla="*/ 487 w 786"/>
                <a:gd name="T117" fmla="*/ 216 h 912"/>
                <a:gd name="T118" fmla="*/ 481 w 786"/>
                <a:gd name="T119" fmla="*/ 271 h 912"/>
                <a:gd name="T120" fmla="*/ 533 w 786"/>
                <a:gd name="T121" fmla="*/ 253 h 912"/>
                <a:gd name="T122" fmla="*/ 518 w 786"/>
                <a:gd name="T123" fmla="*/ 269 h 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86" h="912">
                  <a:moveTo>
                    <a:pt x="478" y="50"/>
                  </a:moveTo>
                  <a:cubicBezTo>
                    <a:pt x="479" y="53"/>
                    <a:pt x="483" y="48"/>
                    <a:pt x="481" y="55"/>
                  </a:cubicBezTo>
                  <a:cubicBezTo>
                    <a:pt x="483" y="55"/>
                    <a:pt x="484" y="55"/>
                    <a:pt x="486" y="55"/>
                  </a:cubicBezTo>
                  <a:cubicBezTo>
                    <a:pt x="488" y="53"/>
                    <a:pt x="489" y="51"/>
                    <a:pt x="489" y="47"/>
                  </a:cubicBezTo>
                  <a:cubicBezTo>
                    <a:pt x="491" y="46"/>
                    <a:pt x="492" y="45"/>
                    <a:pt x="492" y="43"/>
                  </a:cubicBezTo>
                  <a:cubicBezTo>
                    <a:pt x="497" y="45"/>
                    <a:pt x="493" y="38"/>
                    <a:pt x="498" y="40"/>
                  </a:cubicBezTo>
                  <a:cubicBezTo>
                    <a:pt x="498" y="36"/>
                    <a:pt x="498" y="33"/>
                    <a:pt x="498" y="29"/>
                  </a:cubicBezTo>
                  <a:cubicBezTo>
                    <a:pt x="503" y="29"/>
                    <a:pt x="505" y="28"/>
                    <a:pt x="510" y="29"/>
                  </a:cubicBezTo>
                  <a:cubicBezTo>
                    <a:pt x="511" y="30"/>
                    <a:pt x="510" y="33"/>
                    <a:pt x="511" y="34"/>
                  </a:cubicBezTo>
                  <a:cubicBezTo>
                    <a:pt x="511" y="34"/>
                    <a:pt x="513" y="34"/>
                    <a:pt x="514" y="34"/>
                  </a:cubicBezTo>
                  <a:cubicBezTo>
                    <a:pt x="516" y="34"/>
                    <a:pt x="516" y="36"/>
                    <a:pt x="518" y="37"/>
                  </a:cubicBezTo>
                  <a:cubicBezTo>
                    <a:pt x="519" y="41"/>
                    <a:pt x="517" y="43"/>
                    <a:pt x="514" y="44"/>
                  </a:cubicBezTo>
                  <a:cubicBezTo>
                    <a:pt x="517" y="46"/>
                    <a:pt x="516" y="52"/>
                    <a:pt x="520" y="53"/>
                  </a:cubicBezTo>
                  <a:cubicBezTo>
                    <a:pt x="519" y="57"/>
                    <a:pt x="515" y="57"/>
                    <a:pt x="514" y="60"/>
                  </a:cubicBezTo>
                  <a:cubicBezTo>
                    <a:pt x="511" y="60"/>
                    <a:pt x="510" y="63"/>
                    <a:pt x="510" y="60"/>
                  </a:cubicBezTo>
                  <a:cubicBezTo>
                    <a:pt x="507" y="62"/>
                    <a:pt x="507" y="66"/>
                    <a:pt x="505" y="68"/>
                  </a:cubicBezTo>
                  <a:cubicBezTo>
                    <a:pt x="503" y="67"/>
                    <a:pt x="506" y="64"/>
                    <a:pt x="499" y="65"/>
                  </a:cubicBezTo>
                  <a:cubicBezTo>
                    <a:pt x="499" y="63"/>
                    <a:pt x="501" y="64"/>
                    <a:pt x="502" y="63"/>
                  </a:cubicBezTo>
                  <a:cubicBezTo>
                    <a:pt x="499" y="59"/>
                    <a:pt x="494" y="65"/>
                    <a:pt x="489" y="63"/>
                  </a:cubicBezTo>
                  <a:cubicBezTo>
                    <a:pt x="490" y="68"/>
                    <a:pt x="489" y="67"/>
                    <a:pt x="489" y="72"/>
                  </a:cubicBezTo>
                  <a:cubicBezTo>
                    <a:pt x="487" y="72"/>
                    <a:pt x="488" y="71"/>
                    <a:pt x="487" y="69"/>
                  </a:cubicBezTo>
                  <a:cubicBezTo>
                    <a:pt x="484" y="70"/>
                    <a:pt x="485" y="75"/>
                    <a:pt x="480" y="74"/>
                  </a:cubicBezTo>
                  <a:cubicBezTo>
                    <a:pt x="480" y="75"/>
                    <a:pt x="483" y="75"/>
                    <a:pt x="483" y="77"/>
                  </a:cubicBezTo>
                  <a:cubicBezTo>
                    <a:pt x="483" y="79"/>
                    <a:pt x="481" y="80"/>
                    <a:pt x="481" y="83"/>
                  </a:cubicBezTo>
                  <a:cubicBezTo>
                    <a:pt x="478" y="79"/>
                    <a:pt x="474" y="88"/>
                    <a:pt x="472" y="87"/>
                  </a:cubicBezTo>
                  <a:cubicBezTo>
                    <a:pt x="472" y="86"/>
                    <a:pt x="470" y="85"/>
                    <a:pt x="470" y="90"/>
                  </a:cubicBezTo>
                  <a:cubicBezTo>
                    <a:pt x="468" y="90"/>
                    <a:pt x="466" y="90"/>
                    <a:pt x="464" y="90"/>
                  </a:cubicBezTo>
                  <a:cubicBezTo>
                    <a:pt x="462" y="91"/>
                    <a:pt x="462" y="94"/>
                    <a:pt x="462" y="96"/>
                  </a:cubicBezTo>
                  <a:cubicBezTo>
                    <a:pt x="460" y="94"/>
                    <a:pt x="459" y="95"/>
                    <a:pt x="459" y="98"/>
                  </a:cubicBezTo>
                  <a:cubicBezTo>
                    <a:pt x="456" y="95"/>
                    <a:pt x="455" y="97"/>
                    <a:pt x="452" y="98"/>
                  </a:cubicBezTo>
                  <a:cubicBezTo>
                    <a:pt x="453" y="99"/>
                    <a:pt x="453" y="101"/>
                    <a:pt x="453" y="103"/>
                  </a:cubicBezTo>
                  <a:cubicBezTo>
                    <a:pt x="450" y="100"/>
                    <a:pt x="451" y="104"/>
                    <a:pt x="449" y="108"/>
                  </a:cubicBezTo>
                  <a:cubicBezTo>
                    <a:pt x="447" y="111"/>
                    <a:pt x="443" y="114"/>
                    <a:pt x="443" y="121"/>
                  </a:cubicBezTo>
                  <a:cubicBezTo>
                    <a:pt x="439" y="123"/>
                    <a:pt x="438" y="127"/>
                    <a:pt x="435" y="130"/>
                  </a:cubicBezTo>
                  <a:cubicBezTo>
                    <a:pt x="436" y="132"/>
                    <a:pt x="437" y="130"/>
                    <a:pt x="437" y="130"/>
                  </a:cubicBezTo>
                  <a:cubicBezTo>
                    <a:pt x="439" y="130"/>
                    <a:pt x="437" y="131"/>
                    <a:pt x="438" y="132"/>
                  </a:cubicBezTo>
                  <a:cubicBezTo>
                    <a:pt x="439" y="132"/>
                    <a:pt x="441" y="134"/>
                    <a:pt x="441" y="135"/>
                  </a:cubicBezTo>
                  <a:cubicBezTo>
                    <a:pt x="443" y="135"/>
                    <a:pt x="444" y="131"/>
                    <a:pt x="447" y="135"/>
                  </a:cubicBezTo>
                  <a:cubicBezTo>
                    <a:pt x="448" y="135"/>
                    <a:pt x="449" y="136"/>
                    <a:pt x="450" y="136"/>
                  </a:cubicBezTo>
                  <a:cubicBezTo>
                    <a:pt x="450" y="138"/>
                    <a:pt x="450" y="140"/>
                    <a:pt x="450" y="142"/>
                  </a:cubicBezTo>
                  <a:cubicBezTo>
                    <a:pt x="451" y="144"/>
                    <a:pt x="453" y="143"/>
                    <a:pt x="453" y="145"/>
                  </a:cubicBezTo>
                  <a:cubicBezTo>
                    <a:pt x="454" y="146"/>
                    <a:pt x="457" y="146"/>
                    <a:pt x="456" y="149"/>
                  </a:cubicBezTo>
                  <a:cubicBezTo>
                    <a:pt x="464" y="148"/>
                    <a:pt x="470" y="151"/>
                    <a:pt x="474" y="149"/>
                  </a:cubicBezTo>
                  <a:cubicBezTo>
                    <a:pt x="475" y="155"/>
                    <a:pt x="481" y="153"/>
                    <a:pt x="484" y="157"/>
                  </a:cubicBezTo>
                  <a:cubicBezTo>
                    <a:pt x="485" y="158"/>
                    <a:pt x="486" y="157"/>
                    <a:pt x="486" y="158"/>
                  </a:cubicBezTo>
                  <a:cubicBezTo>
                    <a:pt x="486" y="161"/>
                    <a:pt x="487" y="158"/>
                    <a:pt x="487" y="158"/>
                  </a:cubicBezTo>
                  <a:cubicBezTo>
                    <a:pt x="489" y="158"/>
                    <a:pt x="489" y="161"/>
                    <a:pt x="490" y="161"/>
                  </a:cubicBezTo>
                  <a:cubicBezTo>
                    <a:pt x="493" y="162"/>
                    <a:pt x="495" y="160"/>
                    <a:pt x="495" y="164"/>
                  </a:cubicBezTo>
                  <a:cubicBezTo>
                    <a:pt x="503" y="164"/>
                    <a:pt x="507" y="167"/>
                    <a:pt x="514" y="167"/>
                  </a:cubicBezTo>
                  <a:cubicBezTo>
                    <a:pt x="514" y="172"/>
                    <a:pt x="513" y="176"/>
                    <a:pt x="515" y="179"/>
                  </a:cubicBezTo>
                  <a:cubicBezTo>
                    <a:pt x="515" y="179"/>
                    <a:pt x="517" y="181"/>
                    <a:pt x="517" y="181"/>
                  </a:cubicBezTo>
                  <a:cubicBezTo>
                    <a:pt x="517" y="182"/>
                    <a:pt x="516" y="184"/>
                    <a:pt x="515" y="183"/>
                  </a:cubicBezTo>
                  <a:cubicBezTo>
                    <a:pt x="516" y="185"/>
                    <a:pt x="518" y="184"/>
                    <a:pt x="518" y="185"/>
                  </a:cubicBezTo>
                  <a:cubicBezTo>
                    <a:pt x="519" y="185"/>
                    <a:pt x="516" y="189"/>
                    <a:pt x="520" y="188"/>
                  </a:cubicBezTo>
                  <a:cubicBezTo>
                    <a:pt x="519" y="189"/>
                    <a:pt x="518" y="190"/>
                    <a:pt x="518" y="192"/>
                  </a:cubicBezTo>
                  <a:cubicBezTo>
                    <a:pt x="519" y="194"/>
                    <a:pt x="520" y="193"/>
                    <a:pt x="520" y="192"/>
                  </a:cubicBezTo>
                  <a:cubicBezTo>
                    <a:pt x="522" y="192"/>
                    <a:pt x="521" y="195"/>
                    <a:pt x="521" y="195"/>
                  </a:cubicBezTo>
                  <a:cubicBezTo>
                    <a:pt x="522" y="196"/>
                    <a:pt x="524" y="195"/>
                    <a:pt x="524" y="195"/>
                  </a:cubicBezTo>
                  <a:cubicBezTo>
                    <a:pt x="526" y="197"/>
                    <a:pt x="532" y="197"/>
                    <a:pt x="536" y="195"/>
                  </a:cubicBezTo>
                  <a:cubicBezTo>
                    <a:pt x="538" y="189"/>
                    <a:pt x="538" y="186"/>
                    <a:pt x="536" y="181"/>
                  </a:cubicBezTo>
                  <a:cubicBezTo>
                    <a:pt x="537" y="179"/>
                    <a:pt x="534" y="180"/>
                    <a:pt x="533" y="179"/>
                  </a:cubicBezTo>
                  <a:cubicBezTo>
                    <a:pt x="532" y="177"/>
                    <a:pt x="536" y="171"/>
                    <a:pt x="530" y="173"/>
                  </a:cubicBezTo>
                  <a:cubicBezTo>
                    <a:pt x="531" y="172"/>
                    <a:pt x="534" y="172"/>
                    <a:pt x="533" y="169"/>
                  </a:cubicBezTo>
                  <a:cubicBezTo>
                    <a:pt x="539" y="170"/>
                    <a:pt x="539" y="166"/>
                    <a:pt x="544" y="166"/>
                  </a:cubicBezTo>
                  <a:cubicBezTo>
                    <a:pt x="546" y="166"/>
                    <a:pt x="544" y="162"/>
                    <a:pt x="545" y="161"/>
                  </a:cubicBezTo>
                  <a:cubicBezTo>
                    <a:pt x="545" y="161"/>
                    <a:pt x="549" y="163"/>
                    <a:pt x="550" y="161"/>
                  </a:cubicBezTo>
                  <a:cubicBezTo>
                    <a:pt x="546" y="155"/>
                    <a:pt x="551" y="149"/>
                    <a:pt x="548" y="145"/>
                  </a:cubicBezTo>
                  <a:cubicBezTo>
                    <a:pt x="548" y="143"/>
                    <a:pt x="546" y="145"/>
                    <a:pt x="547" y="145"/>
                  </a:cubicBezTo>
                  <a:cubicBezTo>
                    <a:pt x="544" y="143"/>
                    <a:pt x="547" y="140"/>
                    <a:pt x="542" y="141"/>
                  </a:cubicBezTo>
                  <a:cubicBezTo>
                    <a:pt x="542" y="138"/>
                    <a:pt x="540" y="137"/>
                    <a:pt x="541" y="135"/>
                  </a:cubicBezTo>
                  <a:cubicBezTo>
                    <a:pt x="540" y="131"/>
                    <a:pt x="542" y="130"/>
                    <a:pt x="545" y="130"/>
                  </a:cubicBezTo>
                  <a:cubicBezTo>
                    <a:pt x="542" y="129"/>
                    <a:pt x="547" y="120"/>
                    <a:pt x="541" y="120"/>
                  </a:cubicBezTo>
                  <a:cubicBezTo>
                    <a:pt x="542" y="119"/>
                    <a:pt x="542" y="117"/>
                    <a:pt x="542" y="115"/>
                  </a:cubicBezTo>
                  <a:cubicBezTo>
                    <a:pt x="542" y="116"/>
                    <a:pt x="540" y="115"/>
                    <a:pt x="541" y="114"/>
                  </a:cubicBezTo>
                  <a:cubicBezTo>
                    <a:pt x="541" y="113"/>
                    <a:pt x="542" y="114"/>
                    <a:pt x="542" y="112"/>
                  </a:cubicBezTo>
                  <a:cubicBezTo>
                    <a:pt x="542" y="111"/>
                    <a:pt x="541" y="111"/>
                    <a:pt x="541" y="109"/>
                  </a:cubicBezTo>
                  <a:cubicBezTo>
                    <a:pt x="541" y="108"/>
                    <a:pt x="544" y="104"/>
                    <a:pt x="541" y="103"/>
                  </a:cubicBezTo>
                  <a:cubicBezTo>
                    <a:pt x="541" y="101"/>
                    <a:pt x="553" y="100"/>
                    <a:pt x="551" y="105"/>
                  </a:cubicBezTo>
                  <a:cubicBezTo>
                    <a:pt x="557" y="105"/>
                    <a:pt x="565" y="106"/>
                    <a:pt x="567" y="102"/>
                  </a:cubicBezTo>
                  <a:cubicBezTo>
                    <a:pt x="571" y="106"/>
                    <a:pt x="578" y="106"/>
                    <a:pt x="578" y="114"/>
                  </a:cubicBezTo>
                  <a:cubicBezTo>
                    <a:pt x="582" y="114"/>
                    <a:pt x="586" y="114"/>
                    <a:pt x="590" y="114"/>
                  </a:cubicBezTo>
                  <a:cubicBezTo>
                    <a:pt x="589" y="116"/>
                    <a:pt x="591" y="117"/>
                    <a:pt x="593" y="117"/>
                  </a:cubicBezTo>
                  <a:cubicBezTo>
                    <a:pt x="593" y="120"/>
                    <a:pt x="592" y="123"/>
                    <a:pt x="593" y="126"/>
                  </a:cubicBezTo>
                  <a:cubicBezTo>
                    <a:pt x="593" y="129"/>
                    <a:pt x="596" y="132"/>
                    <a:pt x="594" y="133"/>
                  </a:cubicBezTo>
                  <a:cubicBezTo>
                    <a:pt x="594" y="135"/>
                    <a:pt x="597" y="134"/>
                    <a:pt x="598" y="135"/>
                  </a:cubicBezTo>
                  <a:cubicBezTo>
                    <a:pt x="598" y="139"/>
                    <a:pt x="604" y="137"/>
                    <a:pt x="600" y="141"/>
                  </a:cubicBezTo>
                  <a:cubicBezTo>
                    <a:pt x="606" y="142"/>
                    <a:pt x="608" y="138"/>
                    <a:pt x="613" y="139"/>
                  </a:cubicBezTo>
                  <a:cubicBezTo>
                    <a:pt x="614" y="137"/>
                    <a:pt x="613" y="136"/>
                    <a:pt x="612" y="136"/>
                  </a:cubicBezTo>
                  <a:cubicBezTo>
                    <a:pt x="613" y="133"/>
                    <a:pt x="614" y="133"/>
                    <a:pt x="616" y="135"/>
                  </a:cubicBezTo>
                  <a:cubicBezTo>
                    <a:pt x="614" y="130"/>
                    <a:pt x="620" y="130"/>
                    <a:pt x="621" y="129"/>
                  </a:cubicBezTo>
                  <a:cubicBezTo>
                    <a:pt x="622" y="127"/>
                    <a:pt x="619" y="127"/>
                    <a:pt x="619" y="127"/>
                  </a:cubicBezTo>
                  <a:cubicBezTo>
                    <a:pt x="619" y="126"/>
                    <a:pt x="622" y="125"/>
                    <a:pt x="625" y="124"/>
                  </a:cubicBezTo>
                  <a:cubicBezTo>
                    <a:pt x="622" y="128"/>
                    <a:pt x="624" y="127"/>
                    <a:pt x="628" y="132"/>
                  </a:cubicBezTo>
                  <a:cubicBezTo>
                    <a:pt x="630" y="134"/>
                    <a:pt x="631" y="137"/>
                    <a:pt x="637" y="138"/>
                  </a:cubicBezTo>
                  <a:cubicBezTo>
                    <a:pt x="637" y="139"/>
                    <a:pt x="634" y="139"/>
                    <a:pt x="634" y="141"/>
                  </a:cubicBezTo>
                  <a:cubicBezTo>
                    <a:pt x="635" y="142"/>
                    <a:pt x="637" y="142"/>
                    <a:pt x="637" y="145"/>
                  </a:cubicBezTo>
                  <a:cubicBezTo>
                    <a:pt x="639" y="146"/>
                    <a:pt x="638" y="142"/>
                    <a:pt x="639" y="142"/>
                  </a:cubicBezTo>
                  <a:cubicBezTo>
                    <a:pt x="642" y="141"/>
                    <a:pt x="637" y="148"/>
                    <a:pt x="643" y="146"/>
                  </a:cubicBezTo>
                  <a:cubicBezTo>
                    <a:pt x="640" y="150"/>
                    <a:pt x="644" y="152"/>
                    <a:pt x="640" y="155"/>
                  </a:cubicBezTo>
                  <a:cubicBezTo>
                    <a:pt x="640" y="158"/>
                    <a:pt x="644" y="157"/>
                    <a:pt x="646" y="158"/>
                  </a:cubicBezTo>
                  <a:cubicBezTo>
                    <a:pt x="646" y="159"/>
                    <a:pt x="644" y="160"/>
                    <a:pt x="644" y="161"/>
                  </a:cubicBezTo>
                  <a:cubicBezTo>
                    <a:pt x="645" y="162"/>
                    <a:pt x="648" y="162"/>
                    <a:pt x="649" y="163"/>
                  </a:cubicBezTo>
                  <a:cubicBezTo>
                    <a:pt x="650" y="163"/>
                    <a:pt x="651" y="165"/>
                    <a:pt x="652" y="166"/>
                  </a:cubicBezTo>
                  <a:cubicBezTo>
                    <a:pt x="654" y="167"/>
                    <a:pt x="657" y="168"/>
                    <a:pt x="659" y="170"/>
                  </a:cubicBezTo>
                  <a:cubicBezTo>
                    <a:pt x="661" y="171"/>
                    <a:pt x="663" y="164"/>
                    <a:pt x="664" y="169"/>
                  </a:cubicBezTo>
                  <a:cubicBezTo>
                    <a:pt x="664" y="173"/>
                    <a:pt x="660" y="173"/>
                    <a:pt x="656" y="173"/>
                  </a:cubicBezTo>
                  <a:cubicBezTo>
                    <a:pt x="659" y="176"/>
                    <a:pt x="663" y="177"/>
                    <a:pt x="668" y="178"/>
                  </a:cubicBezTo>
                  <a:cubicBezTo>
                    <a:pt x="668" y="180"/>
                    <a:pt x="669" y="180"/>
                    <a:pt x="671" y="181"/>
                  </a:cubicBezTo>
                  <a:cubicBezTo>
                    <a:pt x="671" y="183"/>
                    <a:pt x="671" y="185"/>
                    <a:pt x="674" y="185"/>
                  </a:cubicBezTo>
                  <a:cubicBezTo>
                    <a:pt x="673" y="187"/>
                    <a:pt x="672" y="189"/>
                    <a:pt x="673" y="192"/>
                  </a:cubicBezTo>
                  <a:cubicBezTo>
                    <a:pt x="670" y="193"/>
                    <a:pt x="667" y="193"/>
                    <a:pt x="664" y="195"/>
                  </a:cubicBezTo>
                  <a:cubicBezTo>
                    <a:pt x="663" y="196"/>
                    <a:pt x="664" y="197"/>
                    <a:pt x="662" y="197"/>
                  </a:cubicBezTo>
                  <a:cubicBezTo>
                    <a:pt x="661" y="197"/>
                    <a:pt x="659" y="197"/>
                    <a:pt x="659" y="198"/>
                  </a:cubicBezTo>
                  <a:cubicBezTo>
                    <a:pt x="659" y="201"/>
                    <a:pt x="656" y="199"/>
                    <a:pt x="656" y="198"/>
                  </a:cubicBezTo>
                  <a:cubicBezTo>
                    <a:pt x="656" y="199"/>
                    <a:pt x="654" y="201"/>
                    <a:pt x="653" y="201"/>
                  </a:cubicBezTo>
                  <a:cubicBezTo>
                    <a:pt x="653" y="202"/>
                    <a:pt x="652" y="205"/>
                    <a:pt x="652" y="206"/>
                  </a:cubicBezTo>
                  <a:cubicBezTo>
                    <a:pt x="651" y="207"/>
                    <a:pt x="645" y="205"/>
                    <a:pt x="649" y="207"/>
                  </a:cubicBezTo>
                  <a:cubicBezTo>
                    <a:pt x="647" y="210"/>
                    <a:pt x="642" y="209"/>
                    <a:pt x="640" y="209"/>
                  </a:cubicBezTo>
                  <a:cubicBezTo>
                    <a:pt x="637" y="209"/>
                    <a:pt x="634" y="209"/>
                    <a:pt x="631" y="209"/>
                  </a:cubicBezTo>
                  <a:cubicBezTo>
                    <a:pt x="629" y="209"/>
                    <a:pt x="629" y="208"/>
                    <a:pt x="627" y="207"/>
                  </a:cubicBezTo>
                  <a:cubicBezTo>
                    <a:pt x="620" y="206"/>
                    <a:pt x="613" y="208"/>
                    <a:pt x="607" y="209"/>
                  </a:cubicBezTo>
                  <a:cubicBezTo>
                    <a:pt x="602" y="211"/>
                    <a:pt x="600" y="217"/>
                    <a:pt x="594" y="218"/>
                  </a:cubicBezTo>
                  <a:cubicBezTo>
                    <a:pt x="597" y="221"/>
                    <a:pt x="591" y="221"/>
                    <a:pt x="590" y="224"/>
                  </a:cubicBezTo>
                  <a:cubicBezTo>
                    <a:pt x="590" y="225"/>
                    <a:pt x="591" y="226"/>
                    <a:pt x="591" y="228"/>
                  </a:cubicBezTo>
                  <a:cubicBezTo>
                    <a:pt x="593" y="227"/>
                    <a:pt x="593" y="224"/>
                    <a:pt x="595" y="222"/>
                  </a:cubicBezTo>
                  <a:cubicBezTo>
                    <a:pt x="597" y="221"/>
                    <a:pt x="601" y="222"/>
                    <a:pt x="601" y="219"/>
                  </a:cubicBezTo>
                  <a:cubicBezTo>
                    <a:pt x="602" y="214"/>
                    <a:pt x="604" y="223"/>
                    <a:pt x="604" y="216"/>
                  </a:cubicBezTo>
                  <a:cubicBezTo>
                    <a:pt x="606" y="215"/>
                    <a:pt x="607" y="218"/>
                    <a:pt x="607" y="218"/>
                  </a:cubicBezTo>
                  <a:cubicBezTo>
                    <a:pt x="609" y="217"/>
                    <a:pt x="608" y="215"/>
                    <a:pt x="609" y="215"/>
                  </a:cubicBezTo>
                  <a:cubicBezTo>
                    <a:pt x="612" y="214"/>
                    <a:pt x="614" y="215"/>
                    <a:pt x="619" y="215"/>
                  </a:cubicBezTo>
                  <a:cubicBezTo>
                    <a:pt x="619" y="216"/>
                    <a:pt x="621" y="215"/>
                    <a:pt x="621" y="215"/>
                  </a:cubicBezTo>
                  <a:cubicBezTo>
                    <a:pt x="623" y="214"/>
                    <a:pt x="623" y="223"/>
                    <a:pt x="619" y="221"/>
                  </a:cubicBezTo>
                  <a:cubicBezTo>
                    <a:pt x="623" y="224"/>
                    <a:pt x="616" y="225"/>
                    <a:pt x="618" y="231"/>
                  </a:cubicBezTo>
                  <a:cubicBezTo>
                    <a:pt x="619" y="232"/>
                    <a:pt x="619" y="233"/>
                    <a:pt x="619" y="235"/>
                  </a:cubicBezTo>
                  <a:cubicBezTo>
                    <a:pt x="620" y="234"/>
                    <a:pt x="622" y="234"/>
                    <a:pt x="622" y="235"/>
                  </a:cubicBezTo>
                  <a:cubicBezTo>
                    <a:pt x="622" y="237"/>
                    <a:pt x="624" y="236"/>
                    <a:pt x="625" y="237"/>
                  </a:cubicBezTo>
                  <a:cubicBezTo>
                    <a:pt x="626" y="237"/>
                    <a:pt x="627" y="240"/>
                    <a:pt x="628" y="240"/>
                  </a:cubicBezTo>
                  <a:cubicBezTo>
                    <a:pt x="629" y="240"/>
                    <a:pt x="630" y="240"/>
                    <a:pt x="631" y="240"/>
                  </a:cubicBezTo>
                  <a:cubicBezTo>
                    <a:pt x="632" y="240"/>
                    <a:pt x="632" y="241"/>
                    <a:pt x="633" y="241"/>
                  </a:cubicBezTo>
                  <a:cubicBezTo>
                    <a:pt x="635" y="242"/>
                    <a:pt x="637" y="238"/>
                    <a:pt x="639" y="241"/>
                  </a:cubicBezTo>
                  <a:cubicBezTo>
                    <a:pt x="640" y="242"/>
                    <a:pt x="639" y="239"/>
                    <a:pt x="640" y="238"/>
                  </a:cubicBezTo>
                  <a:cubicBezTo>
                    <a:pt x="640" y="238"/>
                    <a:pt x="643" y="239"/>
                    <a:pt x="643" y="238"/>
                  </a:cubicBezTo>
                  <a:cubicBezTo>
                    <a:pt x="644" y="237"/>
                    <a:pt x="642" y="235"/>
                    <a:pt x="643" y="234"/>
                  </a:cubicBezTo>
                  <a:cubicBezTo>
                    <a:pt x="645" y="233"/>
                    <a:pt x="646" y="235"/>
                    <a:pt x="646" y="237"/>
                  </a:cubicBezTo>
                  <a:cubicBezTo>
                    <a:pt x="647" y="239"/>
                    <a:pt x="651" y="238"/>
                    <a:pt x="649" y="243"/>
                  </a:cubicBezTo>
                  <a:cubicBezTo>
                    <a:pt x="647" y="244"/>
                    <a:pt x="646" y="241"/>
                    <a:pt x="644" y="241"/>
                  </a:cubicBezTo>
                  <a:cubicBezTo>
                    <a:pt x="642" y="242"/>
                    <a:pt x="642" y="245"/>
                    <a:pt x="640" y="246"/>
                  </a:cubicBezTo>
                  <a:cubicBezTo>
                    <a:pt x="639" y="246"/>
                    <a:pt x="637" y="245"/>
                    <a:pt x="636" y="246"/>
                  </a:cubicBezTo>
                  <a:cubicBezTo>
                    <a:pt x="633" y="246"/>
                    <a:pt x="634" y="250"/>
                    <a:pt x="628" y="249"/>
                  </a:cubicBezTo>
                  <a:cubicBezTo>
                    <a:pt x="625" y="248"/>
                    <a:pt x="626" y="252"/>
                    <a:pt x="625" y="253"/>
                  </a:cubicBezTo>
                  <a:cubicBezTo>
                    <a:pt x="624" y="254"/>
                    <a:pt x="623" y="252"/>
                    <a:pt x="624" y="252"/>
                  </a:cubicBezTo>
                  <a:cubicBezTo>
                    <a:pt x="621" y="254"/>
                    <a:pt x="621" y="257"/>
                    <a:pt x="616" y="256"/>
                  </a:cubicBezTo>
                  <a:cubicBezTo>
                    <a:pt x="619" y="253"/>
                    <a:pt x="616" y="254"/>
                    <a:pt x="616" y="250"/>
                  </a:cubicBezTo>
                  <a:cubicBezTo>
                    <a:pt x="619" y="249"/>
                    <a:pt x="621" y="245"/>
                    <a:pt x="624" y="249"/>
                  </a:cubicBezTo>
                  <a:cubicBezTo>
                    <a:pt x="625" y="244"/>
                    <a:pt x="621" y="244"/>
                    <a:pt x="619" y="243"/>
                  </a:cubicBezTo>
                  <a:cubicBezTo>
                    <a:pt x="616" y="241"/>
                    <a:pt x="613" y="247"/>
                    <a:pt x="610" y="247"/>
                  </a:cubicBezTo>
                  <a:cubicBezTo>
                    <a:pt x="610" y="247"/>
                    <a:pt x="606" y="248"/>
                    <a:pt x="606" y="249"/>
                  </a:cubicBezTo>
                  <a:cubicBezTo>
                    <a:pt x="605" y="249"/>
                    <a:pt x="604" y="250"/>
                    <a:pt x="604" y="252"/>
                  </a:cubicBezTo>
                  <a:cubicBezTo>
                    <a:pt x="596" y="250"/>
                    <a:pt x="597" y="256"/>
                    <a:pt x="590" y="253"/>
                  </a:cubicBezTo>
                  <a:cubicBezTo>
                    <a:pt x="592" y="255"/>
                    <a:pt x="594" y="256"/>
                    <a:pt x="587" y="256"/>
                  </a:cubicBezTo>
                  <a:cubicBezTo>
                    <a:pt x="584" y="259"/>
                    <a:pt x="582" y="266"/>
                    <a:pt x="587" y="268"/>
                  </a:cubicBezTo>
                  <a:cubicBezTo>
                    <a:pt x="587" y="271"/>
                    <a:pt x="583" y="270"/>
                    <a:pt x="584" y="274"/>
                  </a:cubicBezTo>
                  <a:cubicBezTo>
                    <a:pt x="582" y="274"/>
                    <a:pt x="581" y="273"/>
                    <a:pt x="579" y="274"/>
                  </a:cubicBezTo>
                  <a:cubicBezTo>
                    <a:pt x="577" y="274"/>
                    <a:pt x="577" y="276"/>
                    <a:pt x="576" y="277"/>
                  </a:cubicBezTo>
                  <a:cubicBezTo>
                    <a:pt x="574" y="278"/>
                    <a:pt x="569" y="277"/>
                    <a:pt x="567" y="280"/>
                  </a:cubicBezTo>
                  <a:cubicBezTo>
                    <a:pt x="567" y="281"/>
                    <a:pt x="565" y="282"/>
                    <a:pt x="564" y="283"/>
                  </a:cubicBezTo>
                  <a:cubicBezTo>
                    <a:pt x="563" y="285"/>
                    <a:pt x="562" y="288"/>
                    <a:pt x="560" y="290"/>
                  </a:cubicBezTo>
                  <a:cubicBezTo>
                    <a:pt x="559" y="292"/>
                    <a:pt x="556" y="292"/>
                    <a:pt x="557" y="298"/>
                  </a:cubicBezTo>
                  <a:cubicBezTo>
                    <a:pt x="554" y="297"/>
                    <a:pt x="554" y="294"/>
                    <a:pt x="551" y="293"/>
                  </a:cubicBezTo>
                  <a:cubicBezTo>
                    <a:pt x="549" y="293"/>
                    <a:pt x="550" y="296"/>
                    <a:pt x="548" y="296"/>
                  </a:cubicBezTo>
                  <a:cubicBezTo>
                    <a:pt x="553" y="302"/>
                    <a:pt x="553" y="307"/>
                    <a:pt x="554" y="315"/>
                  </a:cubicBezTo>
                  <a:cubicBezTo>
                    <a:pt x="551" y="314"/>
                    <a:pt x="552" y="318"/>
                    <a:pt x="551" y="318"/>
                  </a:cubicBezTo>
                  <a:cubicBezTo>
                    <a:pt x="551" y="319"/>
                    <a:pt x="548" y="318"/>
                    <a:pt x="548" y="318"/>
                  </a:cubicBezTo>
                  <a:cubicBezTo>
                    <a:pt x="547" y="320"/>
                    <a:pt x="547" y="320"/>
                    <a:pt x="545" y="321"/>
                  </a:cubicBezTo>
                  <a:cubicBezTo>
                    <a:pt x="544" y="322"/>
                    <a:pt x="542" y="325"/>
                    <a:pt x="541" y="326"/>
                  </a:cubicBezTo>
                  <a:cubicBezTo>
                    <a:pt x="539" y="327"/>
                    <a:pt x="536" y="325"/>
                    <a:pt x="535" y="327"/>
                  </a:cubicBezTo>
                  <a:cubicBezTo>
                    <a:pt x="531" y="328"/>
                    <a:pt x="530" y="332"/>
                    <a:pt x="529" y="335"/>
                  </a:cubicBezTo>
                  <a:cubicBezTo>
                    <a:pt x="525" y="335"/>
                    <a:pt x="526" y="339"/>
                    <a:pt x="521" y="339"/>
                  </a:cubicBezTo>
                  <a:cubicBezTo>
                    <a:pt x="523" y="344"/>
                    <a:pt x="518" y="355"/>
                    <a:pt x="524" y="355"/>
                  </a:cubicBezTo>
                  <a:cubicBezTo>
                    <a:pt x="521" y="361"/>
                    <a:pt x="527" y="361"/>
                    <a:pt x="526" y="369"/>
                  </a:cubicBezTo>
                  <a:cubicBezTo>
                    <a:pt x="526" y="370"/>
                    <a:pt x="528" y="370"/>
                    <a:pt x="529" y="370"/>
                  </a:cubicBezTo>
                  <a:cubicBezTo>
                    <a:pt x="527" y="375"/>
                    <a:pt x="529" y="374"/>
                    <a:pt x="529" y="381"/>
                  </a:cubicBezTo>
                  <a:cubicBezTo>
                    <a:pt x="526" y="381"/>
                    <a:pt x="524" y="382"/>
                    <a:pt x="523" y="384"/>
                  </a:cubicBezTo>
                  <a:cubicBezTo>
                    <a:pt x="521" y="384"/>
                    <a:pt x="522" y="381"/>
                    <a:pt x="521" y="379"/>
                  </a:cubicBezTo>
                  <a:cubicBezTo>
                    <a:pt x="520" y="378"/>
                    <a:pt x="518" y="379"/>
                    <a:pt x="517" y="378"/>
                  </a:cubicBezTo>
                  <a:cubicBezTo>
                    <a:pt x="516" y="377"/>
                    <a:pt x="517" y="373"/>
                    <a:pt x="514" y="375"/>
                  </a:cubicBezTo>
                  <a:cubicBezTo>
                    <a:pt x="515" y="371"/>
                    <a:pt x="516" y="368"/>
                    <a:pt x="511" y="367"/>
                  </a:cubicBezTo>
                  <a:cubicBezTo>
                    <a:pt x="514" y="360"/>
                    <a:pt x="510" y="361"/>
                    <a:pt x="510" y="354"/>
                  </a:cubicBezTo>
                  <a:cubicBezTo>
                    <a:pt x="508" y="354"/>
                    <a:pt x="508" y="355"/>
                    <a:pt x="507" y="355"/>
                  </a:cubicBezTo>
                  <a:cubicBezTo>
                    <a:pt x="507" y="354"/>
                    <a:pt x="507" y="353"/>
                    <a:pt x="507" y="352"/>
                  </a:cubicBezTo>
                  <a:cubicBezTo>
                    <a:pt x="504" y="353"/>
                    <a:pt x="496" y="354"/>
                    <a:pt x="495" y="352"/>
                  </a:cubicBezTo>
                  <a:cubicBezTo>
                    <a:pt x="494" y="351"/>
                    <a:pt x="494" y="350"/>
                    <a:pt x="492" y="349"/>
                  </a:cubicBezTo>
                  <a:cubicBezTo>
                    <a:pt x="491" y="349"/>
                    <a:pt x="488" y="351"/>
                    <a:pt x="486" y="351"/>
                  </a:cubicBezTo>
                  <a:cubicBezTo>
                    <a:pt x="486" y="351"/>
                    <a:pt x="491" y="346"/>
                    <a:pt x="486" y="348"/>
                  </a:cubicBezTo>
                  <a:cubicBezTo>
                    <a:pt x="485" y="348"/>
                    <a:pt x="486" y="349"/>
                    <a:pt x="484" y="349"/>
                  </a:cubicBezTo>
                  <a:cubicBezTo>
                    <a:pt x="480" y="350"/>
                    <a:pt x="474" y="350"/>
                    <a:pt x="471" y="348"/>
                  </a:cubicBezTo>
                  <a:cubicBezTo>
                    <a:pt x="468" y="348"/>
                    <a:pt x="470" y="353"/>
                    <a:pt x="470" y="355"/>
                  </a:cubicBezTo>
                  <a:cubicBezTo>
                    <a:pt x="461" y="354"/>
                    <a:pt x="452" y="353"/>
                    <a:pt x="443" y="352"/>
                  </a:cubicBezTo>
                  <a:cubicBezTo>
                    <a:pt x="442" y="353"/>
                    <a:pt x="441" y="354"/>
                    <a:pt x="440" y="354"/>
                  </a:cubicBezTo>
                  <a:cubicBezTo>
                    <a:pt x="438" y="354"/>
                    <a:pt x="439" y="357"/>
                    <a:pt x="437" y="357"/>
                  </a:cubicBezTo>
                  <a:cubicBezTo>
                    <a:pt x="435" y="357"/>
                    <a:pt x="436" y="359"/>
                    <a:pt x="435" y="360"/>
                  </a:cubicBezTo>
                  <a:cubicBezTo>
                    <a:pt x="434" y="360"/>
                    <a:pt x="431" y="359"/>
                    <a:pt x="429" y="360"/>
                  </a:cubicBezTo>
                  <a:cubicBezTo>
                    <a:pt x="428" y="360"/>
                    <a:pt x="428" y="364"/>
                    <a:pt x="425" y="363"/>
                  </a:cubicBezTo>
                  <a:cubicBezTo>
                    <a:pt x="426" y="366"/>
                    <a:pt x="423" y="373"/>
                    <a:pt x="427" y="373"/>
                  </a:cubicBezTo>
                  <a:cubicBezTo>
                    <a:pt x="425" y="375"/>
                    <a:pt x="424" y="378"/>
                    <a:pt x="422" y="379"/>
                  </a:cubicBezTo>
                  <a:cubicBezTo>
                    <a:pt x="422" y="383"/>
                    <a:pt x="422" y="387"/>
                    <a:pt x="422" y="391"/>
                  </a:cubicBezTo>
                  <a:cubicBezTo>
                    <a:pt x="422" y="393"/>
                    <a:pt x="423" y="394"/>
                    <a:pt x="424" y="395"/>
                  </a:cubicBezTo>
                  <a:cubicBezTo>
                    <a:pt x="424" y="399"/>
                    <a:pt x="425" y="403"/>
                    <a:pt x="422" y="406"/>
                  </a:cubicBezTo>
                  <a:cubicBezTo>
                    <a:pt x="422" y="408"/>
                    <a:pt x="426" y="406"/>
                    <a:pt x="427" y="407"/>
                  </a:cubicBezTo>
                  <a:cubicBezTo>
                    <a:pt x="427" y="408"/>
                    <a:pt x="425" y="409"/>
                    <a:pt x="425" y="410"/>
                  </a:cubicBezTo>
                  <a:cubicBezTo>
                    <a:pt x="425" y="410"/>
                    <a:pt x="426" y="412"/>
                    <a:pt x="427" y="412"/>
                  </a:cubicBezTo>
                  <a:cubicBezTo>
                    <a:pt x="427" y="413"/>
                    <a:pt x="429" y="412"/>
                    <a:pt x="429" y="413"/>
                  </a:cubicBezTo>
                  <a:cubicBezTo>
                    <a:pt x="430" y="414"/>
                    <a:pt x="429" y="416"/>
                    <a:pt x="429" y="416"/>
                  </a:cubicBezTo>
                  <a:cubicBezTo>
                    <a:pt x="430" y="416"/>
                    <a:pt x="431" y="416"/>
                    <a:pt x="431" y="416"/>
                  </a:cubicBezTo>
                  <a:cubicBezTo>
                    <a:pt x="431" y="417"/>
                    <a:pt x="431" y="419"/>
                    <a:pt x="431" y="419"/>
                  </a:cubicBezTo>
                  <a:cubicBezTo>
                    <a:pt x="432" y="420"/>
                    <a:pt x="435" y="422"/>
                    <a:pt x="435" y="425"/>
                  </a:cubicBezTo>
                  <a:cubicBezTo>
                    <a:pt x="447" y="426"/>
                    <a:pt x="453" y="423"/>
                    <a:pt x="459" y="425"/>
                  </a:cubicBezTo>
                  <a:cubicBezTo>
                    <a:pt x="461" y="425"/>
                    <a:pt x="461" y="423"/>
                    <a:pt x="462" y="422"/>
                  </a:cubicBezTo>
                  <a:cubicBezTo>
                    <a:pt x="464" y="420"/>
                    <a:pt x="465" y="418"/>
                    <a:pt x="467" y="415"/>
                  </a:cubicBezTo>
                  <a:cubicBezTo>
                    <a:pt x="467" y="413"/>
                    <a:pt x="469" y="412"/>
                    <a:pt x="467" y="412"/>
                  </a:cubicBezTo>
                  <a:cubicBezTo>
                    <a:pt x="471" y="407"/>
                    <a:pt x="481" y="404"/>
                    <a:pt x="489" y="407"/>
                  </a:cubicBezTo>
                  <a:cubicBezTo>
                    <a:pt x="485" y="411"/>
                    <a:pt x="485" y="417"/>
                    <a:pt x="481" y="421"/>
                  </a:cubicBezTo>
                  <a:cubicBezTo>
                    <a:pt x="480" y="425"/>
                    <a:pt x="483" y="424"/>
                    <a:pt x="483" y="428"/>
                  </a:cubicBezTo>
                  <a:cubicBezTo>
                    <a:pt x="480" y="429"/>
                    <a:pt x="478" y="432"/>
                    <a:pt x="477" y="435"/>
                  </a:cubicBezTo>
                  <a:cubicBezTo>
                    <a:pt x="477" y="436"/>
                    <a:pt x="477" y="437"/>
                    <a:pt x="475" y="437"/>
                  </a:cubicBezTo>
                  <a:cubicBezTo>
                    <a:pt x="475" y="440"/>
                    <a:pt x="482" y="436"/>
                    <a:pt x="480" y="441"/>
                  </a:cubicBezTo>
                  <a:cubicBezTo>
                    <a:pt x="483" y="441"/>
                    <a:pt x="484" y="439"/>
                    <a:pt x="489" y="440"/>
                  </a:cubicBezTo>
                  <a:cubicBezTo>
                    <a:pt x="488" y="443"/>
                    <a:pt x="492" y="442"/>
                    <a:pt x="492" y="444"/>
                  </a:cubicBezTo>
                  <a:cubicBezTo>
                    <a:pt x="499" y="441"/>
                    <a:pt x="501" y="447"/>
                    <a:pt x="510" y="446"/>
                  </a:cubicBezTo>
                  <a:cubicBezTo>
                    <a:pt x="506" y="450"/>
                    <a:pt x="512" y="454"/>
                    <a:pt x="507" y="456"/>
                  </a:cubicBezTo>
                  <a:cubicBezTo>
                    <a:pt x="509" y="460"/>
                    <a:pt x="508" y="469"/>
                    <a:pt x="507" y="472"/>
                  </a:cubicBezTo>
                  <a:cubicBezTo>
                    <a:pt x="507" y="475"/>
                    <a:pt x="509" y="476"/>
                    <a:pt x="512" y="475"/>
                  </a:cubicBezTo>
                  <a:cubicBezTo>
                    <a:pt x="512" y="479"/>
                    <a:pt x="515" y="478"/>
                    <a:pt x="515" y="480"/>
                  </a:cubicBezTo>
                  <a:cubicBezTo>
                    <a:pt x="516" y="482"/>
                    <a:pt x="520" y="480"/>
                    <a:pt x="520" y="483"/>
                  </a:cubicBezTo>
                  <a:cubicBezTo>
                    <a:pt x="525" y="479"/>
                    <a:pt x="534" y="484"/>
                    <a:pt x="538" y="481"/>
                  </a:cubicBezTo>
                  <a:cubicBezTo>
                    <a:pt x="538" y="482"/>
                    <a:pt x="538" y="483"/>
                    <a:pt x="538" y="484"/>
                  </a:cubicBezTo>
                  <a:cubicBezTo>
                    <a:pt x="540" y="484"/>
                    <a:pt x="545" y="481"/>
                    <a:pt x="545" y="486"/>
                  </a:cubicBezTo>
                  <a:cubicBezTo>
                    <a:pt x="546" y="485"/>
                    <a:pt x="548" y="484"/>
                    <a:pt x="550" y="484"/>
                  </a:cubicBezTo>
                  <a:cubicBezTo>
                    <a:pt x="550" y="483"/>
                    <a:pt x="552" y="482"/>
                    <a:pt x="553" y="481"/>
                  </a:cubicBezTo>
                  <a:cubicBezTo>
                    <a:pt x="553" y="481"/>
                    <a:pt x="554" y="482"/>
                    <a:pt x="554" y="480"/>
                  </a:cubicBezTo>
                  <a:cubicBezTo>
                    <a:pt x="554" y="478"/>
                    <a:pt x="556" y="481"/>
                    <a:pt x="557" y="478"/>
                  </a:cubicBezTo>
                  <a:cubicBezTo>
                    <a:pt x="557" y="478"/>
                    <a:pt x="557" y="476"/>
                    <a:pt x="557" y="475"/>
                  </a:cubicBezTo>
                  <a:cubicBezTo>
                    <a:pt x="558" y="475"/>
                    <a:pt x="559" y="477"/>
                    <a:pt x="558" y="477"/>
                  </a:cubicBezTo>
                  <a:cubicBezTo>
                    <a:pt x="560" y="476"/>
                    <a:pt x="560" y="475"/>
                    <a:pt x="561" y="474"/>
                  </a:cubicBezTo>
                  <a:cubicBezTo>
                    <a:pt x="563" y="473"/>
                    <a:pt x="565" y="472"/>
                    <a:pt x="567" y="469"/>
                  </a:cubicBezTo>
                  <a:cubicBezTo>
                    <a:pt x="568" y="469"/>
                    <a:pt x="569" y="468"/>
                    <a:pt x="569" y="467"/>
                  </a:cubicBezTo>
                  <a:cubicBezTo>
                    <a:pt x="570" y="468"/>
                    <a:pt x="585" y="469"/>
                    <a:pt x="578" y="471"/>
                  </a:cubicBezTo>
                  <a:cubicBezTo>
                    <a:pt x="578" y="473"/>
                    <a:pt x="581" y="472"/>
                    <a:pt x="584" y="472"/>
                  </a:cubicBezTo>
                  <a:cubicBezTo>
                    <a:pt x="585" y="472"/>
                    <a:pt x="585" y="471"/>
                    <a:pt x="585" y="469"/>
                  </a:cubicBezTo>
                  <a:cubicBezTo>
                    <a:pt x="589" y="469"/>
                    <a:pt x="593" y="469"/>
                    <a:pt x="597" y="469"/>
                  </a:cubicBezTo>
                  <a:cubicBezTo>
                    <a:pt x="595" y="474"/>
                    <a:pt x="603" y="472"/>
                    <a:pt x="607" y="474"/>
                  </a:cubicBezTo>
                  <a:cubicBezTo>
                    <a:pt x="608" y="474"/>
                    <a:pt x="607" y="475"/>
                    <a:pt x="609" y="475"/>
                  </a:cubicBezTo>
                  <a:cubicBezTo>
                    <a:pt x="610" y="475"/>
                    <a:pt x="610" y="477"/>
                    <a:pt x="612" y="477"/>
                  </a:cubicBezTo>
                  <a:cubicBezTo>
                    <a:pt x="615" y="477"/>
                    <a:pt x="616" y="476"/>
                    <a:pt x="618" y="475"/>
                  </a:cubicBezTo>
                  <a:cubicBezTo>
                    <a:pt x="625" y="475"/>
                    <a:pt x="633" y="477"/>
                    <a:pt x="640" y="477"/>
                  </a:cubicBezTo>
                  <a:cubicBezTo>
                    <a:pt x="639" y="480"/>
                    <a:pt x="641" y="482"/>
                    <a:pt x="641" y="480"/>
                  </a:cubicBezTo>
                  <a:cubicBezTo>
                    <a:pt x="643" y="480"/>
                    <a:pt x="642" y="481"/>
                    <a:pt x="641" y="481"/>
                  </a:cubicBezTo>
                  <a:cubicBezTo>
                    <a:pt x="641" y="485"/>
                    <a:pt x="645" y="482"/>
                    <a:pt x="647" y="484"/>
                  </a:cubicBezTo>
                  <a:cubicBezTo>
                    <a:pt x="648" y="485"/>
                    <a:pt x="647" y="487"/>
                    <a:pt x="647" y="487"/>
                  </a:cubicBezTo>
                  <a:cubicBezTo>
                    <a:pt x="649" y="488"/>
                    <a:pt x="652" y="487"/>
                    <a:pt x="653" y="487"/>
                  </a:cubicBezTo>
                  <a:cubicBezTo>
                    <a:pt x="652" y="491"/>
                    <a:pt x="654" y="491"/>
                    <a:pt x="656" y="493"/>
                  </a:cubicBezTo>
                  <a:cubicBezTo>
                    <a:pt x="659" y="495"/>
                    <a:pt x="661" y="497"/>
                    <a:pt x="662" y="501"/>
                  </a:cubicBezTo>
                  <a:cubicBezTo>
                    <a:pt x="671" y="500"/>
                    <a:pt x="675" y="505"/>
                    <a:pt x="683" y="502"/>
                  </a:cubicBezTo>
                  <a:cubicBezTo>
                    <a:pt x="681" y="508"/>
                    <a:pt x="691" y="502"/>
                    <a:pt x="689" y="508"/>
                  </a:cubicBezTo>
                  <a:cubicBezTo>
                    <a:pt x="694" y="506"/>
                    <a:pt x="694" y="512"/>
                    <a:pt x="698" y="512"/>
                  </a:cubicBezTo>
                  <a:cubicBezTo>
                    <a:pt x="699" y="513"/>
                    <a:pt x="699" y="517"/>
                    <a:pt x="702" y="515"/>
                  </a:cubicBezTo>
                  <a:cubicBezTo>
                    <a:pt x="698" y="519"/>
                    <a:pt x="704" y="519"/>
                    <a:pt x="704" y="523"/>
                  </a:cubicBezTo>
                  <a:cubicBezTo>
                    <a:pt x="704" y="526"/>
                    <a:pt x="707" y="525"/>
                    <a:pt x="708" y="526"/>
                  </a:cubicBezTo>
                  <a:cubicBezTo>
                    <a:pt x="709" y="527"/>
                    <a:pt x="708" y="530"/>
                    <a:pt x="711" y="529"/>
                  </a:cubicBezTo>
                  <a:cubicBezTo>
                    <a:pt x="706" y="534"/>
                    <a:pt x="719" y="536"/>
                    <a:pt x="714" y="541"/>
                  </a:cubicBezTo>
                  <a:cubicBezTo>
                    <a:pt x="717" y="540"/>
                    <a:pt x="719" y="541"/>
                    <a:pt x="719" y="544"/>
                  </a:cubicBezTo>
                  <a:cubicBezTo>
                    <a:pt x="726" y="542"/>
                    <a:pt x="736" y="544"/>
                    <a:pt x="739" y="551"/>
                  </a:cubicBezTo>
                  <a:cubicBezTo>
                    <a:pt x="747" y="551"/>
                    <a:pt x="750" y="554"/>
                    <a:pt x="759" y="553"/>
                  </a:cubicBezTo>
                  <a:cubicBezTo>
                    <a:pt x="759" y="553"/>
                    <a:pt x="756" y="554"/>
                    <a:pt x="756" y="554"/>
                  </a:cubicBezTo>
                  <a:cubicBezTo>
                    <a:pt x="757" y="557"/>
                    <a:pt x="767" y="555"/>
                    <a:pt x="772" y="555"/>
                  </a:cubicBezTo>
                  <a:cubicBezTo>
                    <a:pt x="772" y="557"/>
                    <a:pt x="774" y="557"/>
                    <a:pt x="775" y="557"/>
                  </a:cubicBezTo>
                  <a:cubicBezTo>
                    <a:pt x="775" y="560"/>
                    <a:pt x="778" y="559"/>
                    <a:pt x="779" y="560"/>
                  </a:cubicBezTo>
                  <a:cubicBezTo>
                    <a:pt x="780" y="560"/>
                    <a:pt x="779" y="562"/>
                    <a:pt x="779" y="563"/>
                  </a:cubicBezTo>
                  <a:cubicBezTo>
                    <a:pt x="780" y="563"/>
                    <a:pt x="782" y="562"/>
                    <a:pt x="782" y="563"/>
                  </a:cubicBezTo>
                  <a:cubicBezTo>
                    <a:pt x="783" y="564"/>
                    <a:pt x="782" y="567"/>
                    <a:pt x="785" y="566"/>
                  </a:cubicBezTo>
                  <a:cubicBezTo>
                    <a:pt x="785" y="581"/>
                    <a:pt x="785" y="596"/>
                    <a:pt x="785" y="612"/>
                  </a:cubicBezTo>
                  <a:cubicBezTo>
                    <a:pt x="779" y="609"/>
                    <a:pt x="786" y="620"/>
                    <a:pt x="779" y="618"/>
                  </a:cubicBezTo>
                  <a:cubicBezTo>
                    <a:pt x="779" y="623"/>
                    <a:pt x="778" y="628"/>
                    <a:pt x="778" y="633"/>
                  </a:cubicBezTo>
                  <a:cubicBezTo>
                    <a:pt x="778" y="635"/>
                    <a:pt x="780" y="641"/>
                    <a:pt x="779" y="647"/>
                  </a:cubicBezTo>
                  <a:cubicBezTo>
                    <a:pt x="779" y="647"/>
                    <a:pt x="778" y="648"/>
                    <a:pt x="778" y="649"/>
                  </a:cubicBezTo>
                  <a:cubicBezTo>
                    <a:pt x="778" y="650"/>
                    <a:pt x="778" y="651"/>
                    <a:pt x="778" y="652"/>
                  </a:cubicBezTo>
                  <a:cubicBezTo>
                    <a:pt x="777" y="653"/>
                    <a:pt x="773" y="654"/>
                    <a:pt x="775" y="659"/>
                  </a:cubicBezTo>
                  <a:cubicBezTo>
                    <a:pt x="772" y="660"/>
                    <a:pt x="770" y="662"/>
                    <a:pt x="767" y="664"/>
                  </a:cubicBezTo>
                  <a:cubicBezTo>
                    <a:pt x="767" y="665"/>
                    <a:pt x="768" y="667"/>
                    <a:pt x="767" y="668"/>
                  </a:cubicBezTo>
                  <a:cubicBezTo>
                    <a:pt x="767" y="669"/>
                    <a:pt x="765" y="668"/>
                    <a:pt x="764" y="668"/>
                  </a:cubicBezTo>
                  <a:cubicBezTo>
                    <a:pt x="764" y="669"/>
                    <a:pt x="765" y="671"/>
                    <a:pt x="764" y="671"/>
                  </a:cubicBezTo>
                  <a:cubicBezTo>
                    <a:pt x="763" y="672"/>
                    <a:pt x="759" y="671"/>
                    <a:pt x="759" y="674"/>
                  </a:cubicBezTo>
                  <a:cubicBezTo>
                    <a:pt x="758" y="676"/>
                    <a:pt x="755" y="675"/>
                    <a:pt x="753" y="677"/>
                  </a:cubicBezTo>
                  <a:cubicBezTo>
                    <a:pt x="752" y="678"/>
                    <a:pt x="750" y="680"/>
                    <a:pt x="750" y="680"/>
                  </a:cubicBezTo>
                  <a:cubicBezTo>
                    <a:pt x="749" y="680"/>
                    <a:pt x="748" y="678"/>
                    <a:pt x="747" y="678"/>
                  </a:cubicBezTo>
                  <a:cubicBezTo>
                    <a:pt x="747" y="678"/>
                    <a:pt x="746" y="680"/>
                    <a:pt x="745" y="680"/>
                  </a:cubicBezTo>
                  <a:cubicBezTo>
                    <a:pt x="743" y="680"/>
                    <a:pt x="742" y="681"/>
                    <a:pt x="742" y="683"/>
                  </a:cubicBezTo>
                  <a:cubicBezTo>
                    <a:pt x="737" y="680"/>
                    <a:pt x="733" y="687"/>
                    <a:pt x="730" y="689"/>
                  </a:cubicBezTo>
                  <a:cubicBezTo>
                    <a:pt x="730" y="689"/>
                    <a:pt x="728" y="688"/>
                    <a:pt x="727" y="689"/>
                  </a:cubicBezTo>
                  <a:cubicBezTo>
                    <a:pt x="727" y="690"/>
                    <a:pt x="725" y="691"/>
                    <a:pt x="724" y="692"/>
                  </a:cubicBezTo>
                  <a:cubicBezTo>
                    <a:pt x="724" y="693"/>
                    <a:pt x="722" y="694"/>
                    <a:pt x="721" y="695"/>
                  </a:cubicBezTo>
                  <a:cubicBezTo>
                    <a:pt x="721" y="695"/>
                    <a:pt x="724" y="699"/>
                    <a:pt x="720" y="698"/>
                  </a:cubicBezTo>
                  <a:cubicBezTo>
                    <a:pt x="721" y="705"/>
                    <a:pt x="718" y="707"/>
                    <a:pt x="719" y="714"/>
                  </a:cubicBezTo>
                  <a:cubicBezTo>
                    <a:pt x="715" y="713"/>
                    <a:pt x="717" y="717"/>
                    <a:pt x="716" y="718"/>
                  </a:cubicBezTo>
                  <a:cubicBezTo>
                    <a:pt x="715" y="719"/>
                    <a:pt x="713" y="718"/>
                    <a:pt x="713" y="718"/>
                  </a:cubicBezTo>
                  <a:cubicBezTo>
                    <a:pt x="712" y="719"/>
                    <a:pt x="715" y="721"/>
                    <a:pt x="713" y="721"/>
                  </a:cubicBezTo>
                  <a:cubicBezTo>
                    <a:pt x="710" y="722"/>
                    <a:pt x="711" y="727"/>
                    <a:pt x="707" y="727"/>
                  </a:cubicBezTo>
                  <a:cubicBezTo>
                    <a:pt x="706" y="727"/>
                    <a:pt x="704" y="730"/>
                    <a:pt x="704" y="730"/>
                  </a:cubicBezTo>
                  <a:cubicBezTo>
                    <a:pt x="702" y="732"/>
                    <a:pt x="700" y="737"/>
                    <a:pt x="696" y="739"/>
                  </a:cubicBezTo>
                  <a:cubicBezTo>
                    <a:pt x="696" y="741"/>
                    <a:pt x="696" y="743"/>
                    <a:pt x="696" y="745"/>
                  </a:cubicBezTo>
                  <a:cubicBezTo>
                    <a:pt x="694" y="746"/>
                    <a:pt x="692" y="747"/>
                    <a:pt x="692" y="751"/>
                  </a:cubicBezTo>
                  <a:cubicBezTo>
                    <a:pt x="689" y="751"/>
                    <a:pt x="687" y="751"/>
                    <a:pt x="684" y="751"/>
                  </a:cubicBezTo>
                  <a:cubicBezTo>
                    <a:pt x="684" y="753"/>
                    <a:pt x="686" y="752"/>
                    <a:pt x="687" y="753"/>
                  </a:cubicBezTo>
                  <a:cubicBezTo>
                    <a:pt x="687" y="754"/>
                    <a:pt x="685" y="754"/>
                    <a:pt x="683" y="754"/>
                  </a:cubicBezTo>
                  <a:cubicBezTo>
                    <a:pt x="681" y="755"/>
                    <a:pt x="680" y="757"/>
                    <a:pt x="680" y="760"/>
                  </a:cubicBezTo>
                  <a:cubicBezTo>
                    <a:pt x="678" y="758"/>
                    <a:pt x="677" y="759"/>
                    <a:pt x="677" y="761"/>
                  </a:cubicBezTo>
                  <a:cubicBezTo>
                    <a:pt x="676" y="761"/>
                    <a:pt x="676" y="760"/>
                    <a:pt x="676" y="759"/>
                  </a:cubicBezTo>
                  <a:cubicBezTo>
                    <a:pt x="673" y="759"/>
                    <a:pt x="671" y="759"/>
                    <a:pt x="671" y="757"/>
                  </a:cubicBezTo>
                  <a:cubicBezTo>
                    <a:pt x="670" y="758"/>
                    <a:pt x="670" y="760"/>
                    <a:pt x="667" y="760"/>
                  </a:cubicBezTo>
                  <a:cubicBezTo>
                    <a:pt x="666" y="764"/>
                    <a:pt x="669" y="764"/>
                    <a:pt x="670" y="767"/>
                  </a:cubicBezTo>
                  <a:cubicBezTo>
                    <a:pt x="670" y="771"/>
                    <a:pt x="665" y="774"/>
                    <a:pt x="668" y="776"/>
                  </a:cubicBezTo>
                  <a:cubicBezTo>
                    <a:pt x="667" y="780"/>
                    <a:pt x="660" y="776"/>
                    <a:pt x="659" y="779"/>
                  </a:cubicBezTo>
                  <a:cubicBezTo>
                    <a:pt x="657" y="779"/>
                    <a:pt x="658" y="782"/>
                    <a:pt x="658" y="782"/>
                  </a:cubicBezTo>
                  <a:cubicBezTo>
                    <a:pt x="656" y="784"/>
                    <a:pt x="651" y="782"/>
                    <a:pt x="652" y="787"/>
                  </a:cubicBezTo>
                  <a:cubicBezTo>
                    <a:pt x="649" y="784"/>
                    <a:pt x="638" y="784"/>
                    <a:pt x="637" y="788"/>
                  </a:cubicBezTo>
                  <a:cubicBezTo>
                    <a:pt x="637" y="790"/>
                    <a:pt x="639" y="789"/>
                    <a:pt x="639" y="788"/>
                  </a:cubicBezTo>
                  <a:cubicBezTo>
                    <a:pt x="642" y="788"/>
                    <a:pt x="638" y="792"/>
                    <a:pt x="636" y="791"/>
                  </a:cubicBezTo>
                  <a:cubicBezTo>
                    <a:pt x="636" y="794"/>
                    <a:pt x="631" y="799"/>
                    <a:pt x="634" y="800"/>
                  </a:cubicBezTo>
                  <a:cubicBezTo>
                    <a:pt x="634" y="801"/>
                    <a:pt x="632" y="802"/>
                    <a:pt x="631" y="801"/>
                  </a:cubicBezTo>
                  <a:cubicBezTo>
                    <a:pt x="631" y="801"/>
                    <a:pt x="629" y="800"/>
                    <a:pt x="630" y="800"/>
                  </a:cubicBezTo>
                  <a:cubicBezTo>
                    <a:pt x="628" y="800"/>
                    <a:pt x="624" y="804"/>
                    <a:pt x="625" y="799"/>
                  </a:cubicBezTo>
                  <a:cubicBezTo>
                    <a:pt x="624" y="799"/>
                    <a:pt x="623" y="803"/>
                    <a:pt x="622" y="800"/>
                  </a:cubicBezTo>
                  <a:cubicBezTo>
                    <a:pt x="620" y="801"/>
                    <a:pt x="623" y="809"/>
                    <a:pt x="624" y="812"/>
                  </a:cubicBezTo>
                  <a:cubicBezTo>
                    <a:pt x="624" y="816"/>
                    <a:pt x="621" y="815"/>
                    <a:pt x="621" y="818"/>
                  </a:cubicBezTo>
                  <a:cubicBezTo>
                    <a:pt x="620" y="820"/>
                    <a:pt x="621" y="823"/>
                    <a:pt x="616" y="822"/>
                  </a:cubicBezTo>
                  <a:cubicBezTo>
                    <a:pt x="616" y="824"/>
                    <a:pt x="619" y="825"/>
                    <a:pt x="619" y="825"/>
                  </a:cubicBezTo>
                  <a:cubicBezTo>
                    <a:pt x="620" y="828"/>
                    <a:pt x="617" y="825"/>
                    <a:pt x="616" y="825"/>
                  </a:cubicBezTo>
                  <a:cubicBezTo>
                    <a:pt x="615" y="826"/>
                    <a:pt x="615" y="830"/>
                    <a:pt x="616" y="830"/>
                  </a:cubicBezTo>
                  <a:cubicBezTo>
                    <a:pt x="616" y="832"/>
                    <a:pt x="615" y="830"/>
                    <a:pt x="613" y="830"/>
                  </a:cubicBezTo>
                  <a:cubicBezTo>
                    <a:pt x="614" y="830"/>
                    <a:pt x="613" y="832"/>
                    <a:pt x="612" y="831"/>
                  </a:cubicBezTo>
                  <a:cubicBezTo>
                    <a:pt x="609" y="828"/>
                    <a:pt x="613" y="832"/>
                    <a:pt x="610" y="834"/>
                  </a:cubicBezTo>
                  <a:cubicBezTo>
                    <a:pt x="608" y="837"/>
                    <a:pt x="607" y="833"/>
                    <a:pt x="604" y="836"/>
                  </a:cubicBezTo>
                  <a:cubicBezTo>
                    <a:pt x="602" y="839"/>
                    <a:pt x="611" y="839"/>
                    <a:pt x="606" y="841"/>
                  </a:cubicBezTo>
                  <a:cubicBezTo>
                    <a:pt x="606" y="843"/>
                    <a:pt x="609" y="843"/>
                    <a:pt x="610" y="843"/>
                  </a:cubicBezTo>
                  <a:cubicBezTo>
                    <a:pt x="610" y="846"/>
                    <a:pt x="611" y="848"/>
                    <a:pt x="613" y="847"/>
                  </a:cubicBezTo>
                  <a:cubicBezTo>
                    <a:pt x="616" y="851"/>
                    <a:pt x="611" y="852"/>
                    <a:pt x="610" y="853"/>
                  </a:cubicBezTo>
                  <a:cubicBezTo>
                    <a:pt x="610" y="854"/>
                    <a:pt x="611" y="855"/>
                    <a:pt x="612" y="855"/>
                  </a:cubicBezTo>
                  <a:cubicBezTo>
                    <a:pt x="610" y="857"/>
                    <a:pt x="611" y="855"/>
                    <a:pt x="610" y="855"/>
                  </a:cubicBezTo>
                  <a:cubicBezTo>
                    <a:pt x="608" y="855"/>
                    <a:pt x="609" y="858"/>
                    <a:pt x="604" y="858"/>
                  </a:cubicBezTo>
                  <a:cubicBezTo>
                    <a:pt x="607" y="860"/>
                    <a:pt x="606" y="861"/>
                    <a:pt x="601" y="861"/>
                  </a:cubicBezTo>
                  <a:cubicBezTo>
                    <a:pt x="603" y="865"/>
                    <a:pt x="599" y="865"/>
                    <a:pt x="600" y="868"/>
                  </a:cubicBezTo>
                  <a:cubicBezTo>
                    <a:pt x="594" y="869"/>
                    <a:pt x="601" y="875"/>
                    <a:pt x="595" y="871"/>
                  </a:cubicBezTo>
                  <a:cubicBezTo>
                    <a:pt x="596" y="874"/>
                    <a:pt x="595" y="878"/>
                    <a:pt x="595" y="882"/>
                  </a:cubicBezTo>
                  <a:cubicBezTo>
                    <a:pt x="596" y="882"/>
                    <a:pt x="597" y="883"/>
                    <a:pt x="597" y="883"/>
                  </a:cubicBezTo>
                  <a:cubicBezTo>
                    <a:pt x="597" y="885"/>
                    <a:pt x="594" y="886"/>
                    <a:pt x="597" y="889"/>
                  </a:cubicBezTo>
                  <a:cubicBezTo>
                    <a:pt x="599" y="891"/>
                    <a:pt x="597" y="892"/>
                    <a:pt x="598" y="896"/>
                  </a:cubicBezTo>
                  <a:cubicBezTo>
                    <a:pt x="600" y="899"/>
                    <a:pt x="603" y="900"/>
                    <a:pt x="604" y="904"/>
                  </a:cubicBezTo>
                  <a:cubicBezTo>
                    <a:pt x="608" y="907"/>
                    <a:pt x="610" y="901"/>
                    <a:pt x="613" y="905"/>
                  </a:cubicBezTo>
                  <a:cubicBezTo>
                    <a:pt x="615" y="910"/>
                    <a:pt x="609" y="907"/>
                    <a:pt x="606" y="908"/>
                  </a:cubicBezTo>
                  <a:cubicBezTo>
                    <a:pt x="600" y="910"/>
                    <a:pt x="593" y="912"/>
                    <a:pt x="588" y="911"/>
                  </a:cubicBezTo>
                  <a:cubicBezTo>
                    <a:pt x="588" y="911"/>
                    <a:pt x="588" y="908"/>
                    <a:pt x="588" y="908"/>
                  </a:cubicBezTo>
                  <a:cubicBezTo>
                    <a:pt x="581" y="910"/>
                    <a:pt x="580" y="906"/>
                    <a:pt x="575" y="905"/>
                  </a:cubicBezTo>
                  <a:cubicBezTo>
                    <a:pt x="575" y="904"/>
                    <a:pt x="575" y="902"/>
                    <a:pt x="575" y="901"/>
                  </a:cubicBezTo>
                  <a:cubicBezTo>
                    <a:pt x="574" y="897"/>
                    <a:pt x="569" y="900"/>
                    <a:pt x="569" y="896"/>
                  </a:cubicBezTo>
                  <a:cubicBezTo>
                    <a:pt x="569" y="895"/>
                    <a:pt x="567" y="895"/>
                    <a:pt x="567" y="893"/>
                  </a:cubicBezTo>
                  <a:cubicBezTo>
                    <a:pt x="567" y="892"/>
                    <a:pt x="566" y="892"/>
                    <a:pt x="566" y="892"/>
                  </a:cubicBezTo>
                  <a:cubicBezTo>
                    <a:pt x="566" y="891"/>
                    <a:pt x="569" y="888"/>
                    <a:pt x="566" y="887"/>
                  </a:cubicBezTo>
                  <a:cubicBezTo>
                    <a:pt x="564" y="887"/>
                    <a:pt x="566" y="886"/>
                    <a:pt x="566" y="884"/>
                  </a:cubicBezTo>
                  <a:cubicBezTo>
                    <a:pt x="566" y="883"/>
                    <a:pt x="563" y="883"/>
                    <a:pt x="563" y="882"/>
                  </a:cubicBezTo>
                  <a:cubicBezTo>
                    <a:pt x="563" y="881"/>
                    <a:pt x="565" y="880"/>
                    <a:pt x="564" y="879"/>
                  </a:cubicBezTo>
                  <a:cubicBezTo>
                    <a:pt x="564" y="879"/>
                    <a:pt x="563" y="878"/>
                    <a:pt x="563" y="877"/>
                  </a:cubicBezTo>
                  <a:cubicBezTo>
                    <a:pt x="562" y="876"/>
                    <a:pt x="561" y="873"/>
                    <a:pt x="560" y="873"/>
                  </a:cubicBezTo>
                  <a:cubicBezTo>
                    <a:pt x="559" y="870"/>
                    <a:pt x="562" y="870"/>
                    <a:pt x="561" y="868"/>
                  </a:cubicBezTo>
                  <a:cubicBezTo>
                    <a:pt x="561" y="868"/>
                    <a:pt x="558" y="866"/>
                    <a:pt x="558" y="867"/>
                  </a:cubicBezTo>
                  <a:cubicBezTo>
                    <a:pt x="559" y="866"/>
                    <a:pt x="564" y="864"/>
                    <a:pt x="560" y="862"/>
                  </a:cubicBezTo>
                  <a:cubicBezTo>
                    <a:pt x="560" y="861"/>
                    <a:pt x="562" y="861"/>
                    <a:pt x="563" y="861"/>
                  </a:cubicBezTo>
                  <a:cubicBezTo>
                    <a:pt x="563" y="857"/>
                    <a:pt x="563" y="854"/>
                    <a:pt x="563" y="850"/>
                  </a:cubicBezTo>
                  <a:cubicBezTo>
                    <a:pt x="562" y="849"/>
                    <a:pt x="560" y="848"/>
                    <a:pt x="558" y="847"/>
                  </a:cubicBezTo>
                  <a:cubicBezTo>
                    <a:pt x="560" y="843"/>
                    <a:pt x="564" y="839"/>
                    <a:pt x="561" y="834"/>
                  </a:cubicBezTo>
                  <a:cubicBezTo>
                    <a:pt x="566" y="835"/>
                    <a:pt x="565" y="832"/>
                    <a:pt x="569" y="833"/>
                  </a:cubicBezTo>
                  <a:cubicBezTo>
                    <a:pt x="569" y="828"/>
                    <a:pt x="569" y="824"/>
                    <a:pt x="569" y="819"/>
                  </a:cubicBezTo>
                  <a:cubicBezTo>
                    <a:pt x="576" y="819"/>
                    <a:pt x="573" y="810"/>
                    <a:pt x="576" y="806"/>
                  </a:cubicBezTo>
                  <a:cubicBezTo>
                    <a:pt x="575" y="807"/>
                    <a:pt x="574" y="808"/>
                    <a:pt x="573" y="806"/>
                  </a:cubicBezTo>
                  <a:cubicBezTo>
                    <a:pt x="570" y="807"/>
                    <a:pt x="569" y="810"/>
                    <a:pt x="569" y="815"/>
                  </a:cubicBezTo>
                  <a:cubicBezTo>
                    <a:pt x="567" y="814"/>
                    <a:pt x="564" y="813"/>
                    <a:pt x="564" y="809"/>
                  </a:cubicBezTo>
                  <a:cubicBezTo>
                    <a:pt x="562" y="807"/>
                    <a:pt x="569" y="804"/>
                    <a:pt x="567" y="803"/>
                  </a:cubicBezTo>
                  <a:cubicBezTo>
                    <a:pt x="564" y="801"/>
                    <a:pt x="568" y="804"/>
                    <a:pt x="570" y="801"/>
                  </a:cubicBezTo>
                  <a:cubicBezTo>
                    <a:pt x="572" y="794"/>
                    <a:pt x="568" y="787"/>
                    <a:pt x="569" y="781"/>
                  </a:cubicBezTo>
                  <a:cubicBezTo>
                    <a:pt x="569" y="781"/>
                    <a:pt x="572" y="781"/>
                    <a:pt x="572" y="781"/>
                  </a:cubicBezTo>
                  <a:cubicBezTo>
                    <a:pt x="571" y="773"/>
                    <a:pt x="572" y="773"/>
                    <a:pt x="572" y="764"/>
                  </a:cubicBezTo>
                  <a:cubicBezTo>
                    <a:pt x="575" y="760"/>
                    <a:pt x="580" y="755"/>
                    <a:pt x="578" y="750"/>
                  </a:cubicBezTo>
                  <a:cubicBezTo>
                    <a:pt x="583" y="756"/>
                    <a:pt x="578" y="739"/>
                    <a:pt x="584" y="745"/>
                  </a:cubicBezTo>
                  <a:cubicBezTo>
                    <a:pt x="583" y="742"/>
                    <a:pt x="583" y="739"/>
                    <a:pt x="582" y="735"/>
                  </a:cubicBezTo>
                  <a:cubicBezTo>
                    <a:pt x="582" y="733"/>
                    <a:pt x="579" y="731"/>
                    <a:pt x="579" y="729"/>
                  </a:cubicBezTo>
                  <a:cubicBezTo>
                    <a:pt x="579" y="726"/>
                    <a:pt x="580" y="726"/>
                    <a:pt x="581" y="724"/>
                  </a:cubicBezTo>
                  <a:cubicBezTo>
                    <a:pt x="581" y="721"/>
                    <a:pt x="580" y="716"/>
                    <a:pt x="584" y="720"/>
                  </a:cubicBezTo>
                  <a:cubicBezTo>
                    <a:pt x="583" y="716"/>
                    <a:pt x="584" y="712"/>
                    <a:pt x="585" y="708"/>
                  </a:cubicBezTo>
                  <a:cubicBezTo>
                    <a:pt x="586" y="705"/>
                    <a:pt x="586" y="707"/>
                    <a:pt x="585" y="704"/>
                  </a:cubicBezTo>
                  <a:cubicBezTo>
                    <a:pt x="585" y="702"/>
                    <a:pt x="589" y="698"/>
                    <a:pt x="587" y="696"/>
                  </a:cubicBezTo>
                  <a:cubicBezTo>
                    <a:pt x="585" y="695"/>
                    <a:pt x="586" y="695"/>
                    <a:pt x="587" y="692"/>
                  </a:cubicBezTo>
                  <a:cubicBezTo>
                    <a:pt x="587" y="690"/>
                    <a:pt x="586" y="688"/>
                    <a:pt x="587" y="686"/>
                  </a:cubicBezTo>
                  <a:cubicBezTo>
                    <a:pt x="587" y="684"/>
                    <a:pt x="588" y="683"/>
                    <a:pt x="588" y="681"/>
                  </a:cubicBezTo>
                  <a:cubicBezTo>
                    <a:pt x="588" y="676"/>
                    <a:pt x="587" y="671"/>
                    <a:pt x="588" y="665"/>
                  </a:cubicBezTo>
                  <a:cubicBezTo>
                    <a:pt x="588" y="663"/>
                    <a:pt x="590" y="662"/>
                    <a:pt x="590" y="661"/>
                  </a:cubicBezTo>
                  <a:cubicBezTo>
                    <a:pt x="589" y="656"/>
                    <a:pt x="585" y="652"/>
                    <a:pt x="585" y="647"/>
                  </a:cubicBezTo>
                  <a:cubicBezTo>
                    <a:pt x="584" y="645"/>
                    <a:pt x="583" y="648"/>
                    <a:pt x="581" y="647"/>
                  </a:cubicBezTo>
                  <a:cubicBezTo>
                    <a:pt x="579" y="644"/>
                    <a:pt x="574" y="640"/>
                    <a:pt x="570" y="640"/>
                  </a:cubicBezTo>
                  <a:cubicBezTo>
                    <a:pt x="570" y="640"/>
                    <a:pt x="568" y="636"/>
                    <a:pt x="567" y="637"/>
                  </a:cubicBezTo>
                  <a:cubicBezTo>
                    <a:pt x="565" y="639"/>
                    <a:pt x="567" y="636"/>
                    <a:pt x="566" y="636"/>
                  </a:cubicBezTo>
                  <a:cubicBezTo>
                    <a:pt x="564" y="634"/>
                    <a:pt x="559" y="637"/>
                    <a:pt x="563" y="633"/>
                  </a:cubicBezTo>
                  <a:cubicBezTo>
                    <a:pt x="563" y="630"/>
                    <a:pt x="559" y="632"/>
                    <a:pt x="557" y="631"/>
                  </a:cubicBezTo>
                  <a:cubicBezTo>
                    <a:pt x="556" y="631"/>
                    <a:pt x="557" y="628"/>
                    <a:pt x="557" y="628"/>
                  </a:cubicBezTo>
                  <a:cubicBezTo>
                    <a:pt x="556" y="628"/>
                    <a:pt x="555" y="627"/>
                    <a:pt x="554" y="627"/>
                  </a:cubicBezTo>
                  <a:cubicBezTo>
                    <a:pt x="552" y="625"/>
                    <a:pt x="550" y="621"/>
                    <a:pt x="550" y="616"/>
                  </a:cubicBezTo>
                  <a:cubicBezTo>
                    <a:pt x="550" y="614"/>
                    <a:pt x="547" y="615"/>
                    <a:pt x="547" y="615"/>
                  </a:cubicBezTo>
                  <a:cubicBezTo>
                    <a:pt x="545" y="614"/>
                    <a:pt x="546" y="607"/>
                    <a:pt x="544" y="607"/>
                  </a:cubicBezTo>
                  <a:cubicBezTo>
                    <a:pt x="541" y="607"/>
                    <a:pt x="540" y="599"/>
                    <a:pt x="538" y="596"/>
                  </a:cubicBezTo>
                  <a:cubicBezTo>
                    <a:pt x="536" y="593"/>
                    <a:pt x="534" y="590"/>
                    <a:pt x="532" y="587"/>
                  </a:cubicBezTo>
                  <a:cubicBezTo>
                    <a:pt x="531" y="585"/>
                    <a:pt x="529" y="585"/>
                    <a:pt x="529" y="584"/>
                  </a:cubicBezTo>
                  <a:cubicBezTo>
                    <a:pt x="528" y="583"/>
                    <a:pt x="529" y="581"/>
                    <a:pt x="529" y="581"/>
                  </a:cubicBezTo>
                  <a:cubicBezTo>
                    <a:pt x="528" y="579"/>
                    <a:pt x="527" y="580"/>
                    <a:pt x="526" y="579"/>
                  </a:cubicBezTo>
                  <a:cubicBezTo>
                    <a:pt x="526" y="579"/>
                    <a:pt x="524" y="568"/>
                    <a:pt x="523" y="576"/>
                  </a:cubicBezTo>
                  <a:cubicBezTo>
                    <a:pt x="519" y="575"/>
                    <a:pt x="522" y="567"/>
                    <a:pt x="521" y="563"/>
                  </a:cubicBezTo>
                  <a:cubicBezTo>
                    <a:pt x="526" y="563"/>
                    <a:pt x="525" y="559"/>
                    <a:pt x="527" y="557"/>
                  </a:cubicBezTo>
                  <a:cubicBezTo>
                    <a:pt x="528" y="553"/>
                    <a:pt x="524" y="554"/>
                    <a:pt x="523" y="553"/>
                  </a:cubicBezTo>
                  <a:cubicBezTo>
                    <a:pt x="523" y="548"/>
                    <a:pt x="526" y="546"/>
                    <a:pt x="524" y="541"/>
                  </a:cubicBezTo>
                  <a:cubicBezTo>
                    <a:pt x="526" y="540"/>
                    <a:pt x="527" y="539"/>
                    <a:pt x="529" y="539"/>
                  </a:cubicBezTo>
                  <a:cubicBezTo>
                    <a:pt x="529" y="538"/>
                    <a:pt x="528" y="536"/>
                    <a:pt x="529" y="535"/>
                  </a:cubicBezTo>
                  <a:cubicBezTo>
                    <a:pt x="529" y="534"/>
                    <a:pt x="531" y="535"/>
                    <a:pt x="532" y="535"/>
                  </a:cubicBezTo>
                  <a:cubicBezTo>
                    <a:pt x="532" y="534"/>
                    <a:pt x="532" y="534"/>
                    <a:pt x="532" y="533"/>
                  </a:cubicBezTo>
                  <a:cubicBezTo>
                    <a:pt x="532" y="533"/>
                    <a:pt x="535" y="531"/>
                    <a:pt x="535" y="530"/>
                  </a:cubicBezTo>
                  <a:cubicBezTo>
                    <a:pt x="535" y="530"/>
                    <a:pt x="533" y="530"/>
                    <a:pt x="533" y="530"/>
                  </a:cubicBezTo>
                  <a:cubicBezTo>
                    <a:pt x="533" y="530"/>
                    <a:pt x="534" y="528"/>
                    <a:pt x="535" y="529"/>
                  </a:cubicBezTo>
                  <a:cubicBezTo>
                    <a:pt x="538" y="533"/>
                    <a:pt x="536" y="526"/>
                    <a:pt x="539" y="526"/>
                  </a:cubicBezTo>
                  <a:cubicBezTo>
                    <a:pt x="542" y="526"/>
                    <a:pt x="540" y="523"/>
                    <a:pt x="542" y="520"/>
                  </a:cubicBezTo>
                  <a:cubicBezTo>
                    <a:pt x="542" y="520"/>
                    <a:pt x="549" y="515"/>
                    <a:pt x="545" y="511"/>
                  </a:cubicBezTo>
                  <a:cubicBezTo>
                    <a:pt x="543" y="509"/>
                    <a:pt x="545" y="511"/>
                    <a:pt x="545" y="508"/>
                  </a:cubicBezTo>
                  <a:cubicBezTo>
                    <a:pt x="545" y="505"/>
                    <a:pt x="542" y="494"/>
                    <a:pt x="544" y="490"/>
                  </a:cubicBezTo>
                  <a:cubicBezTo>
                    <a:pt x="536" y="492"/>
                    <a:pt x="537" y="485"/>
                    <a:pt x="529" y="487"/>
                  </a:cubicBezTo>
                  <a:cubicBezTo>
                    <a:pt x="527" y="489"/>
                    <a:pt x="529" y="490"/>
                    <a:pt x="527" y="493"/>
                  </a:cubicBezTo>
                  <a:cubicBezTo>
                    <a:pt x="520" y="493"/>
                    <a:pt x="516" y="489"/>
                    <a:pt x="510" y="489"/>
                  </a:cubicBezTo>
                  <a:cubicBezTo>
                    <a:pt x="510" y="486"/>
                    <a:pt x="505" y="487"/>
                    <a:pt x="507" y="483"/>
                  </a:cubicBezTo>
                  <a:cubicBezTo>
                    <a:pt x="505" y="482"/>
                    <a:pt x="502" y="483"/>
                    <a:pt x="501" y="481"/>
                  </a:cubicBezTo>
                  <a:cubicBezTo>
                    <a:pt x="500" y="481"/>
                    <a:pt x="501" y="479"/>
                    <a:pt x="501" y="478"/>
                  </a:cubicBezTo>
                  <a:cubicBezTo>
                    <a:pt x="500" y="478"/>
                    <a:pt x="498" y="479"/>
                    <a:pt x="498" y="478"/>
                  </a:cubicBezTo>
                  <a:cubicBezTo>
                    <a:pt x="496" y="477"/>
                    <a:pt x="498" y="474"/>
                    <a:pt x="495" y="474"/>
                  </a:cubicBezTo>
                  <a:cubicBezTo>
                    <a:pt x="495" y="470"/>
                    <a:pt x="497" y="471"/>
                    <a:pt x="495" y="468"/>
                  </a:cubicBezTo>
                  <a:cubicBezTo>
                    <a:pt x="494" y="466"/>
                    <a:pt x="493" y="467"/>
                    <a:pt x="493" y="468"/>
                  </a:cubicBezTo>
                  <a:cubicBezTo>
                    <a:pt x="491" y="466"/>
                    <a:pt x="490" y="463"/>
                    <a:pt x="486" y="464"/>
                  </a:cubicBezTo>
                  <a:cubicBezTo>
                    <a:pt x="488" y="459"/>
                    <a:pt x="481" y="462"/>
                    <a:pt x="483" y="458"/>
                  </a:cubicBezTo>
                  <a:cubicBezTo>
                    <a:pt x="481" y="457"/>
                    <a:pt x="473" y="457"/>
                    <a:pt x="475" y="458"/>
                  </a:cubicBezTo>
                  <a:cubicBezTo>
                    <a:pt x="474" y="457"/>
                    <a:pt x="475" y="456"/>
                    <a:pt x="474" y="455"/>
                  </a:cubicBezTo>
                  <a:cubicBezTo>
                    <a:pt x="473" y="454"/>
                    <a:pt x="472" y="455"/>
                    <a:pt x="471" y="455"/>
                  </a:cubicBezTo>
                  <a:cubicBezTo>
                    <a:pt x="470" y="454"/>
                    <a:pt x="467" y="452"/>
                    <a:pt x="462" y="453"/>
                  </a:cubicBezTo>
                  <a:cubicBezTo>
                    <a:pt x="464" y="448"/>
                    <a:pt x="459" y="451"/>
                    <a:pt x="456" y="449"/>
                  </a:cubicBezTo>
                  <a:cubicBezTo>
                    <a:pt x="456" y="448"/>
                    <a:pt x="457" y="446"/>
                    <a:pt x="456" y="446"/>
                  </a:cubicBezTo>
                  <a:cubicBezTo>
                    <a:pt x="456" y="445"/>
                    <a:pt x="454" y="446"/>
                    <a:pt x="453" y="446"/>
                  </a:cubicBezTo>
                  <a:cubicBezTo>
                    <a:pt x="453" y="445"/>
                    <a:pt x="454" y="443"/>
                    <a:pt x="453" y="443"/>
                  </a:cubicBezTo>
                  <a:cubicBezTo>
                    <a:pt x="453" y="442"/>
                    <a:pt x="451" y="443"/>
                    <a:pt x="450" y="443"/>
                  </a:cubicBezTo>
                  <a:cubicBezTo>
                    <a:pt x="450" y="442"/>
                    <a:pt x="451" y="440"/>
                    <a:pt x="450" y="440"/>
                  </a:cubicBezTo>
                  <a:cubicBezTo>
                    <a:pt x="449" y="439"/>
                    <a:pt x="449" y="441"/>
                    <a:pt x="449" y="441"/>
                  </a:cubicBezTo>
                  <a:cubicBezTo>
                    <a:pt x="448" y="442"/>
                    <a:pt x="445" y="439"/>
                    <a:pt x="444" y="438"/>
                  </a:cubicBezTo>
                  <a:cubicBezTo>
                    <a:pt x="442" y="441"/>
                    <a:pt x="442" y="438"/>
                    <a:pt x="440" y="438"/>
                  </a:cubicBezTo>
                  <a:cubicBezTo>
                    <a:pt x="438" y="439"/>
                    <a:pt x="435" y="441"/>
                    <a:pt x="432" y="441"/>
                  </a:cubicBezTo>
                  <a:cubicBezTo>
                    <a:pt x="429" y="442"/>
                    <a:pt x="429" y="440"/>
                    <a:pt x="427" y="440"/>
                  </a:cubicBezTo>
                  <a:cubicBezTo>
                    <a:pt x="423" y="440"/>
                    <a:pt x="424" y="442"/>
                    <a:pt x="421" y="440"/>
                  </a:cubicBezTo>
                  <a:cubicBezTo>
                    <a:pt x="419" y="439"/>
                    <a:pt x="417" y="440"/>
                    <a:pt x="413" y="438"/>
                  </a:cubicBezTo>
                  <a:cubicBezTo>
                    <a:pt x="412" y="438"/>
                    <a:pt x="412" y="436"/>
                    <a:pt x="412" y="435"/>
                  </a:cubicBezTo>
                  <a:cubicBezTo>
                    <a:pt x="411" y="435"/>
                    <a:pt x="410" y="436"/>
                    <a:pt x="409" y="435"/>
                  </a:cubicBezTo>
                  <a:cubicBezTo>
                    <a:pt x="407" y="435"/>
                    <a:pt x="400" y="434"/>
                    <a:pt x="404" y="431"/>
                  </a:cubicBezTo>
                  <a:cubicBezTo>
                    <a:pt x="400" y="431"/>
                    <a:pt x="400" y="428"/>
                    <a:pt x="395" y="428"/>
                  </a:cubicBezTo>
                  <a:cubicBezTo>
                    <a:pt x="395" y="427"/>
                    <a:pt x="394" y="426"/>
                    <a:pt x="394" y="424"/>
                  </a:cubicBezTo>
                  <a:cubicBezTo>
                    <a:pt x="388" y="423"/>
                    <a:pt x="386" y="418"/>
                    <a:pt x="379" y="418"/>
                  </a:cubicBezTo>
                  <a:cubicBezTo>
                    <a:pt x="378" y="413"/>
                    <a:pt x="375" y="410"/>
                    <a:pt x="376" y="403"/>
                  </a:cubicBezTo>
                  <a:cubicBezTo>
                    <a:pt x="376" y="397"/>
                    <a:pt x="368" y="400"/>
                    <a:pt x="372" y="394"/>
                  </a:cubicBezTo>
                  <a:cubicBezTo>
                    <a:pt x="370" y="394"/>
                    <a:pt x="369" y="394"/>
                    <a:pt x="369" y="395"/>
                  </a:cubicBezTo>
                  <a:cubicBezTo>
                    <a:pt x="367" y="396"/>
                    <a:pt x="368" y="393"/>
                    <a:pt x="367" y="392"/>
                  </a:cubicBezTo>
                  <a:cubicBezTo>
                    <a:pt x="366" y="391"/>
                    <a:pt x="363" y="391"/>
                    <a:pt x="363" y="388"/>
                  </a:cubicBezTo>
                  <a:cubicBezTo>
                    <a:pt x="363" y="386"/>
                    <a:pt x="360" y="387"/>
                    <a:pt x="358" y="387"/>
                  </a:cubicBezTo>
                  <a:cubicBezTo>
                    <a:pt x="358" y="385"/>
                    <a:pt x="360" y="385"/>
                    <a:pt x="360" y="384"/>
                  </a:cubicBezTo>
                  <a:cubicBezTo>
                    <a:pt x="360" y="383"/>
                    <a:pt x="358" y="381"/>
                    <a:pt x="358" y="381"/>
                  </a:cubicBezTo>
                  <a:cubicBezTo>
                    <a:pt x="358" y="380"/>
                    <a:pt x="356" y="381"/>
                    <a:pt x="355" y="381"/>
                  </a:cubicBezTo>
                  <a:cubicBezTo>
                    <a:pt x="354" y="379"/>
                    <a:pt x="355" y="377"/>
                    <a:pt x="354" y="376"/>
                  </a:cubicBezTo>
                  <a:cubicBezTo>
                    <a:pt x="351" y="373"/>
                    <a:pt x="346" y="372"/>
                    <a:pt x="345" y="366"/>
                  </a:cubicBezTo>
                  <a:cubicBezTo>
                    <a:pt x="342" y="363"/>
                    <a:pt x="342" y="367"/>
                    <a:pt x="339" y="364"/>
                  </a:cubicBezTo>
                  <a:cubicBezTo>
                    <a:pt x="340" y="361"/>
                    <a:pt x="337" y="361"/>
                    <a:pt x="336" y="360"/>
                  </a:cubicBezTo>
                  <a:cubicBezTo>
                    <a:pt x="335" y="357"/>
                    <a:pt x="336" y="352"/>
                    <a:pt x="332" y="352"/>
                  </a:cubicBezTo>
                  <a:cubicBezTo>
                    <a:pt x="332" y="345"/>
                    <a:pt x="329" y="342"/>
                    <a:pt x="324" y="341"/>
                  </a:cubicBezTo>
                  <a:cubicBezTo>
                    <a:pt x="323" y="342"/>
                    <a:pt x="322" y="343"/>
                    <a:pt x="321" y="345"/>
                  </a:cubicBezTo>
                  <a:cubicBezTo>
                    <a:pt x="320" y="349"/>
                    <a:pt x="324" y="349"/>
                    <a:pt x="326" y="351"/>
                  </a:cubicBezTo>
                  <a:cubicBezTo>
                    <a:pt x="326" y="351"/>
                    <a:pt x="325" y="354"/>
                    <a:pt x="326" y="354"/>
                  </a:cubicBezTo>
                  <a:cubicBezTo>
                    <a:pt x="326" y="354"/>
                    <a:pt x="327" y="354"/>
                    <a:pt x="327" y="354"/>
                  </a:cubicBezTo>
                  <a:cubicBezTo>
                    <a:pt x="328" y="356"/>
                    <a:pt x="326" y="360"/>
                    <a:pt x="329" y="360"/>
                  </a:cubicBezTo>
                  <a:cubicBezTo>
                    <a:pt x="331" y="360"/>
                    <a:pt x="330" y="364"/>
                    <a:pt x="332" y="367"/>
                  </a:cubicBezTo>
                  <a:cubicBezTo>
                    <a:pt x="332" y="368"/>
                    <a:pt x="333" y="367"/>
                    <a:pt x="333" y="369"/>
                  </a:cubicBezTo>
                  <a:cubicBezTo>
                    <a:pt x="333" y="372"/>
                    <a:pt x="337" y="371"/>
                    <a:pt x="336" y="376"/>
                  </a:cubicBezTo>
                  <a:cubicBezTo>
                    <a:pt x="336" y="378"/>
                    <a:pt x="339" y="377"/>
                    <a:pt x="341" y="378"/>
                  </a:cubicBezTo>
                  <a:cubicBezTo>
                    <a:pt x="339" y="379"/>
                    <a:pt x="342" y="380"/>
                    <a:pt x="342" y="381"/>
                  </a:cubicBezTo>
                  <a:cubicBezTo>
                    <a:pt x="342" y="382"/>
                    <a:pt x="341" y="384"/>
                    <a:pt x="341" y="384"/>
                  </a:cubicBezTo>
                  <a:cubicBezTo>
                    <a:pt x="341" y="386"/>
                    <a:pt x="345" y="385"/>
                    <a:pt x="344" y="390"/>
                  </a:cubicBezTo>
                  <a:cubicBezTo>
                    <a:pt x="342" y="388"/>
                    <a:pt x="341" y="385"/>
                    <a:pt x="336" y="387"/>
                  </a:cubicBezTo>
                  <a:cubicBezTo>
                    <a:pt x="338" y="381"/>
                    <a:pt x="333" y="382"/>
                    <a:pt x="333" y="378"/>
                  </a:cubicBezTo>
                  <a:cubicBezTo>
                    <a:pt x="333" y="375"/>
                    <a:pt x="330" y="375"/>
                    <a:pt x="329" y="373"/>
                  </a:cubicBezTo>
                  <a:cubicBezTo>
                    <a:pt x="328" y="372"/>
                    <a:pt x="327" y="370"/>
                    <a:pt x="326" y="369"/>
                  </a:cubicBezTo>
                  <a:cubicBezTo>
                    <a:pt x="323" y="369"/>
                    <a:pt x="321" y="368"/>
                    <a:pt x="320" y="366"/>
                  </a:cubicBezTo>
                  <a:cubicBezTo>
                    <a:pt x="320" y="362"/>
                    <a:pt x="321" y="364"/>
                    <a:pt x="323" y="364"/>
                  </a:cubicBezTo>
                  <a:cubicBezTo>
                    <a:pt x="324" y="358"/>
                    <a:pt x="318" y="359"/>
                    <a:pt x="318" y="354"/>
                  </a:cubicBezTo>
                  <a:cubicBezTo>
                    <a:pt x="316" y="353"/>
                    <a:pt x="315" y="351"/>
                    <a:pt x="311" y="351"/>
                  </a:cubicBezTo>
                  <a:cubicBezTo>
                    <a:pt x="311" y="347"/>
                    <a:pt x="313" y="347"/>
                    <a:pt x="311" y="344"/>
                  </a:cubicBezTo>
                  <a:cubicBezTo>
                    <a:pt x="311" y="343"/>
                    <a:pt x="310" y="342"/>
                    <a:pt x="309" y="342"/>
                  </a:cubicBezTo>
                  <a:cubicBezTo>
                    <a:pt x="308" y="339"/>
                    <a:pt x="309" y="334"/>
                    <a:pt x="302" y="335"/>
                  </a:cubicBezTo>
                  <a:cubicBezTo>
                    <a:pt x="303" y="333"/>
                    <a:pt x="303" y="332"/>
                    <a:pt x="302" y="330"/>
                  </a:cubicBezTo>
                  <a:cubicBezTo>
                    <a:pt x="302" y="330"/>
                    <a:pt x="301" y="327"/>
                    <a:pt x="301" y="327"/>
                  </a:cubicBezTo>
                  <a:cubicBezTo>
                    <a:pt x="300" y="327"/>
                    <a:pt x="297" y="328"/>
                    <a:pt x="296" y="327"/>
                  </a:cubicBezTo>
                  <a:cubicBezTo>
                    <a:pt x="295" y="326"/>
                    <a:pt x="299" y="326"/>
                    <a:pt x="299" y="326"/>
                  </a:cubicBezTo>
                  <a:cubicBezTo>
                    <a:pt x="298" y="323"/>
                    <a:pt x="290" y="321"/>
                    <a:pt x="286" y="320"/>
                  </a:cubicBezTo>
                  <a:cubicBezTo>
                    <a:pt x="285" y="319"/>
                    <a:pt x="285" y="318"/>
                    <a:pt x="284" y="317"/>
                  </a:cubicBezTo>
                  <a:cubicBezTo>
                    <a:pt x="283" y="315"/>
                    <a:pt x="283" y="314"/>
                    <a:pt x="281" y="312"/>
                  </a:cubicBezTo>
                  <a:cubicBezTo>
                    <a:pt x="280" y="311"/>
                    <a:pt x="280" y="307"/>
                    <a:pt x="278" y="304"/>
                  </a:cubicBezTo>
                  <a:cubicBezTo>
                    <a:pt x="278" y="303"/>
                    <a:pt x="276" y="303"/>
                    <a:pt x="275" y="302"/>
                  </a:cubicBezTo>
                  <a:cubicBezTo>
                    <a:pt x="274" y="300"/>
                    <a:pt x="276" y="297"/>
                    <a:pt x="272" y="298"/>
                  </a:cubicBezTo>
                  <a:cubicBezTo>
                    <a:pt x="273" y="292"/>
                    <a:pt x="270" y="288"/>
                    <a:pt x="266" y="284"/>
                  </a:cubicBezTo>
                  <a:cubicBezTo>
                    <a:pt x="265" y="283"/>
                    <a:pt x="265" y="278"/>
                    <a:pt x="262" y="280"/>
                  </a:cubicBezTo>
                  <a:cubicBezTo>
                    <a:pt x="264" y="262"/>
                    <a:pt x="262" y="252"/>
                    <a:pt x="262" y="231"/>
                  </a:cubicBezTo>
                  <a:cubicBezTo>
                    <a:pt x="262" y="230"/>
                    <a:pt x="261" y="229"/>
                    <a:pt x="261" y="228"/>
                  </a:cubicBezTo>
                  <a:cubicBezTo>
                    <a:pt x="259" y="227"/>
                    <a:pt x="259" y="226"/>
                    <a:pt x="258" y="225"/>
                  </a:cubicBezTo>
                  <a:cubicBezTo>
                    <a:pt x="257" y="224"/>
                    <a:pt x="256" y="223"/>
                    <a:pt x="255" y="224"/>
                  </a:cubicBezTo>
                  <a:cubicBezTo>
                    <a:pt x="254" y="216"/>
                    <a:pt x="248" y="212"/>
                    <a:pt x="243" y="207"/>
                  </a:cubicBezTo>
                  <a:cubicBezTo>
                    <a:pt x="242" y="206"/>
                    <a:pt x="241" y="206"/>
                    <a:pt x="241" y="204"/>
                  </a:cubicBezTo>
                  <a:cubicBezTo>
                    <a:pt x="242" y="205"/>
                    <a:pt x="245" y="207"/>
                    <a:pt x="246" y="204"/>
                  </a:cubicBezTo>
                  <a:cubicBezTo>
                    <a:pt x="249" y="204"/>
                    <a:pt x="248" y="208"/>
                    <a:pt x="252" y="207"/>
                  </a:cubicBezTo>
                  <a:cubicBezTo>
                    <a:pt x="253" y="209"/>
                    <a:pt x="253" y="211"/>
                    <a:pt x="253" y="213"/>
                  </a:cubicBezTo>
                  <a:cubicBezTo>
                    <a:pt x="261" y="212"/>
                    <a:pt x="262" y="217"/>
                    <a:pt x="266" y="219"/>
                  </a:cubicBezTo>
                  <a:cubicBezTo>
                    <a:pt x="266" y="224"/>
                    <a:pt x="269" y="226"/>
                    <a:pt x="271" y="228"/>
                  </a:cubicBezTo>
                  <a:cubicBezTo>
                    <a:pt x="272" y="228"/>
                    <a:pt x="273" y="225"/>
                    <a:pt x="272" y="224"/>
                  </a:cubicBezTo>
                  <a:cubicBezTo>
                    <a:pt x="272" y="222"/>
                    <a:pt x="270" y="221"/>
                    <a:pt x="269" y="221"/>
                  </a:cubicBezTo>
                  <a:cubicBezTo>
                    <a:pt x="269" y="218"/>
                    <a:pt x="269" y="217"/>
                    <a:pt x="268" y="215"/>
                  </a:cubicBezTo>
                  <a:cubicBezTo>
                    <a:pt x="268" y="214"/>
                    <a:pt x="266" y="213"/>
                    <a:pt x="266" y="213"/>
                  </a:cubicBezTo>
                  <a:cubicBezTo>
                    <a:pt x="266" y="212"/>
                    <a:pt x="268" y="211"/>
                    <a:pt x="268" y="212"/>
                  </a:cubicBezTo>
                  <a:cubicBezTo>
                    <a:pt x="266" y="208"/>
                    <a:pt x="263" y="209"/>
                    <a:pt x="264" y="206"/>
                  </a:cubicBezTo>
                  <a:cubicBezTo>
                    <a:pt x="256" y="206"/>
                    <a:pt x="255" y="201"/>
                    <a:pt x="249" y="201"/>
                  </a:cubicBezTo>
                  <a:cubicBezTo>
                    <a:pt x="251" y="196"/>
                    <a:pt x="244" y="200"/>
                    <a:pt x="246" y="195"/>
                  </a:cubicBezTo>
                  <a:cubicBezTo>
                    <a:pt x="244" y="194"/>
                    <a:pt x="242" y="195"/>
                    <a:pt x="240" y="192"/>
                  </a:cubicBezTo>
                  <a:cubicBezTo>
                    <a:pt x="240" y="191"/>
                    <a:pt x="242" y="191"/>
                    <a:pt x="243" y="191"/>
                  </a:cubicBezTo>
                  <a:cubicBezTo>
                    <a:pt x="245" y="187"/>
                    <a:pt x="238" y="189"/>
                    <a:pt x="238" y="189"/>
                  </a:cubicBezTo>
                  <a:cubicBezTo>
                    <a:pt x="237" y="189"/>
                    <a:pt x="238" y="187"/>
                    <a:pt x="237" y="186"/>
                  </a:cubicBezTo>
                  <a:cubicBezTo>
                    <a:pt x="237" y="186"/>
                    <a:pt x="234" y="187"/>
                    <a:pt x="234" y="186"/>
                  </a:cubicBezTo>
                  <a:cubicBezTo>
                    <a:pt x="234" y="185"/>
                    <a:pt x="236" y="185"/>
                    <a:pt x="235" y="183"/>
                  </a:cubicBezTo>
                  <a:cubicBezTo>
                    <a:pt x="235" y="181"/>
                    <a:pt x="233" y="184"/>
                    <a:pt x="231" y="183"/>
                  </a:cubicBezTo>
                  <a:cubicBezTo>
                    <a:pt x="228" y="181"/>
                    <a:pt x="230" y="178"/>
                    <a:pt x="228" y="176"/>
                  </a:cubicBezTo>
                  <a:cubicBezTo>
                    <a:pt x="227" y="175"/>
                    <a:pt x="226" y="174"/>
                    <a:pt x="224" y="175"/>
                  </a:cubicBezTo>
                  <a:cubicBezTo>
                    <a:pt x="229" y="166"/>
                    <a:pt x="212" y="172"/>
                    <a:pt x="213" y="163"/>
                  </a:cubicBezTo>
                  <a:cubicBezTo>
                    <a:pt x="215" y="163"/>
                    <a:pt x="216" y="163"/>
                    <a:pt x="218" y="163"/>
                  </a:cubicBezTo>
                  <a:cubicBezTo>
                    <a:pt x="218" y="159"/>
                    <a:pt x="211" y="164"/>
                    <a:pt x="213" y="158"/>
                  </a:cubicBezTo>
                  <a:cubicBezTo>
                    <a:pt x="210" y="158"/>
                    <a:pt x="207" y="158"/>
                    <a:pt x="204" y="158"/>
                  </a:cubicBezTo>
                  <a:cubicBezTo>
                    <a:pt x="208" y="156"/>
                    <a:pt x="202" y="155"/>
                    <a:pt x="206" y="154"/>
                  </a:cubicBezTo>
                  <a:cubicBezTo>
                    <a:pt x="206" y="151"/>
                    <a:pt x="202" y="151"/>
                    <a:pt x="203" y="152"/>
                  </a:cubicBezTo>
                  <a:cubicBezTo>
                    <a:pt x="200" y="149"/>
                    <a:pt x="202" y="149"/>
                    <a:pt x="200" y="145"/>
                  </a:cubicBezTo>
                  <a:cubicBezTo>
                    <a:pt x="197" y="145"/>
                    <a:pt x="194" y="145"/>
                    <a:pt x="191" y="145"/>
                  </a:cubicBezTo>
                  <a:cubicBezTo>
                    <a:pt x="192" y="143"/>
                    <a:pt x="193" y="141"/>
                    <a:pt x="194" y="139"/>
                  </a:cubicBezTo>
                  <a:cubicBezTo>
                    <a:pt x="193" y="136"/>
                    <a:pt x="189" y="138"/>
                    <a:pt x="192" y="135"/>
                  </a:cubicBezTo>
                  <a:cubicBezTo>
                    <a:pt x="187" y="135"/>
                    <a:pt x="184" y="137"/>
                    <a:pt x="178" y="136"/>
                  </a:cubicBezTo>
                  <a:cubicBezTo>
                    <a:pt x="178" y="132"/>
                    <a:pt x="174" y="130"/>
                    <a:pt x="170" y="129"/>
                  </a:cubicBezTo>
                  <a:cubicBezTo>
                    <a:pt x="169" y="128"/>
                    <a:pt x="167" y="128"/>
                    <a:pt x="166" y="127"/>
                  </a:cubicBezTo>
                  <a:cubicBezTo>
                    <a:pt x="165" y="127"/>
                    <a:pt x="166" y="125"/>
                    <a:pt x="166" y="124"/>
                  </a:cubicBezTo>
                  <a:cubicBezTo>
                    <a:pt x="165" y="124"/>
                    <a:pt x="162" y="125"/>
                    <a:pt x="163" y="123"/>
                  </a:cubicBezTo>
                  <a:cubicBezTo>
                    <a:pt x="158" y="121"/>
                    <a:pt x="147" y="126"/>
                    <a:pt x="145" y="123"/>
                  </a:cubicBezTo>
                  <a:cubicBezTo>
                    <a:pt x="145" y="123"/>
                    <a:pt x="145" y="121"/>
                    <a:pt x="145" y="121"/>
                  </a:cubicBezTo>
                  <a:cubicBezTo>
                    <a:pt x="143" y="121"/>
                    <a:pt x="142" y="123"/>
                    <a:pt x="142" y="123"/>
                  </a:cubicBezTo>
                  <a:cubicBezTo>
                    <a:pt x="140" y="122"/>
                    <a:pt x="140" y="118"/>
                    <a:pt x="135" y="120"/>
                  </a:cubicBezTo>
                  <a:cubicBezTo>
                    <a:pt x="134" y="116"/>
                    <a:pt x="128" y="118"/>
                    <a:pt x="132" y="114"/>
                  </a:cubicBezTo>
                  <a:cubicBezTo>
                    <a:pt x="130" y="114"/>
                    <a:pt x="130" y="115"/>
                    <a:pt x="129" y="115"/>
                  </a:cubicBezTo>
                  <a:cubicBezTo>
                    <a:pt x="128" y="115"/>
                    <a:pt x="127" y="114"/>
                    <a:pt x="127" y="114"/>
                  </a:cubicBezTo>
                  <a:cubicBezTo>
                    <a:pt x="124" y="114"/>
                    <a:pt x="122" y="117"/>
                    <a:pt x="120" y="115"/>
                  </a:cubicBezTo>
                  <a:cubicBezTo>
                    <a:pt x="117" y="115"/>
                    <a:pt x="119" y="121"/>
                    <a:pt x="118" y="123"/>
                  </a:cubicBezTo>
                  <a:cubicBezTo>
                    <a:pt x="117" y="122"/>
                    <a:pt x="116" y="121"/>
                    <a:pt x="114" y="121"/>
                  </a:cubicBezTo>
                  <a:cubicBezTo>
                    <a:pt x="112" y="122"/>
                    <a:pt x="113" y="124"/>
                    <a:pt x="112" y="124"/>
                  </a:cubicBezTo>
                  <a:cubicBezTo>
                    <a:pt x="111" y="125"/>
                    <a:pt x="106" y="124"/>
                    <a:pt x="103" y="126"/>
                  </a:cubicBezTo>
                  <a:cubicBezTo>
                    <a:pt x="102" y="126"/>
                    <a:pt x="102" y="128"/>
                    <a:pt x="101" y="129"/>
                  </a:cubicBezTo>
                  <a:cubicBezTo>
                    <a:pt x="98" y="129"/>
                    <a:pt x="97" y="127"/>
                    <a:pt x="95" y="127"/>
                  </a:cubicBezTo>
                  <a:cubicBezTo>
                    <a:pt x="97" y="125"/>
                    <a:pt x="101" y="124"/>
                    <a:pt x="99" y="118"/>
                  </a:cubicBezTo>
                  <a:cubicBezTo>
                    <a:pt x="102" y="119"/>
                    <a:pt x="102" y="117"/>
                    <a:pt x="102" y="115"/>
                  </a:cubicBezTo>
                  <a:cubicBezTo>
                    <a:pt x="102" y="114"/>
                    <a:pt x="99" y="114"/>
                    <a:pt x="98" y="114"/>
                  </a:cubicBezTo>
                  <a:cubicBezTo>
                    <a:pt x="95" y="116"/>
                    <a:pt x="96" y="118"/>
                    <a:pt x="93" y="120"/>
                  </a:cubicBezTo>
                  <a:cubicBezTo>
                    <a:pt x="92" y="120"/>
                    <a:pt x="92" y="123"/>
                    <a:pt x="90" y="123"/>
                  </a:cubicBezTo>
                  <a:cubicBezTo>
                    <a:pt x="89" y="123"/>
                    <a:pt x="89" y="127"/>
                    <a:pt x="86" y="126"/>
                  </a:cubicBezTo>
                  <a:cubicBezTo>
                    <a:pt x="86" y="128"/>
                    <a:pt x="85" y="128"/>
                    <a:pt x="83" y="129"/>
                  </a:cubicBezTo>
                  <a:cubicBezTo>
                    <a:pt x="83" y="131"/>
                    <a:pt x="83" y="133"/>
                    <a:pt x="83" y="135"/>
                  </a:cubicBezTo>
                  <a:cubicBezTo>
                    <a:pt x="79" y="136"/>
                    <a:pt x="77" y="141"/>
                    <a:pt x="74" y="143"/>
                  </a:cubicBezTo>
                  <a:cubicBezTo>
                    <a:pt x="73" y="144"/>
                    <a:pt x="71" y="143"/>
                    <a:pt x="71" y="143"/>
                  </a:cubicBezTo>
                  <a:cubicBezTo>
                    <a:pt x="70" y="144"/>
                    <a:pt x="71" y="146"/>
                    <a:pt x="71" y="146"/>
                  </a:cubicBezTo>
                  <a:cubicBezTo>
                    <a:pt x="71" y="147"/>
                    <a:pt x="65" y="147"/>
                    <a:pt x="66" y="148"/>
                  </a:cubicBezTo>
                  <a:cubicBezTo>
                    <a:pt x="69" y="150"/>
                    <a:pt x="63" y="149"/>
                    <a:pt x="60" y="152"/>
                  </a:cubicBezTo>
                  <a:cubicBezTo>
                    <a:pt x="60" y="153"/>
                    <a:pt x="58" y="158"/>
                    <a:pt x="58" y="157"/>
                  </a:cubicBezTo>
                  <a:cubicBezTo>
                    <a:pt x="56" y="155"/>
                    <a:pt x="57" y="156"/>
                    <a:pt x="56" y="158"/>
                  </a:cubicBezTo>
                  <a:cubicBezTo>
                    <a:pt x="54" y="158"/>
                    <a:pt x="52" y="158"/>
                    <a:pt x="50" y="158"/>
                  </a:cubicBezTo>
                  <a:cubicBezTo>
                    <a:pt x="47" y="160"/>
                    <a:pt x="53" y="161"/>
                    <a:pt x="46" y="161"/>
                  </a:cubicBezTo>
                  <a:cubicBezTo>
                    <a:pt x="43" y="161"/>
                    <a:pt x="40" y="161"/>
                    <a:pt x="37" y="163"/>
                  </a:cubicBezTo>
                  <a:cubicBezTo>
                    <a:pt x="34" y="164"/>
                    <a:pt x="34" y="168"/>
                    <a:pt x="31" y="166"/>
                  </a:cubicBezTo>
                  <a:cubicBezTo>
                    <a:pt x="31" y="162"/>
                    <a:pt x="35" y="163"/>
                    <a:pt x="38" y="161"/>
                  </a:cubicBezTo>
                  <a:cubicBezTo>
                    <a:pt x="39" y="161"/>
                    <a:pt x="40" y="161"/>
                    <a:pt x="40" y="160"/>
                  </a:cubicBezTo>
                  <a:cubicBezTo>
                    <a:pt x="40" y="158"/>
                    <a:pt x="44" y="159"/>
                    <a:pt x="46" y="158"/>
                  </a:cubicBezTo>
                  <a:cubicBezTo>
                    <a:pt x="48" y="159"/>
                    <a:pt x="46" y="155"/>
                    <a:pt x="47" y="154"/>
                  </a:cubicBezTo>
                  <a:cubicBezTo>
                    <a:pt x="48" y="153"/>
                    <a:pt x="49" y="156"/>
                    <a:pt x="52" y="152"/>
                  </a:cubicBezTo>
                  <a:cubicBezTo>
                    <a:pt x="52" y="152"/>
                    <a:pt x="53" y="153"/>
                    <a:pt x="53" y="151"/>
                  </a:cubicBezTo>
                  <a:cubicBezTo>
                    <a:pt x="53" y="149"/>
                    <a:pt x="57" y="150"/>
                    <a:pt x="59" y="148"/>
                  </a:cubicBezTo>
                  <a:cubicBezTo>
                    <a:pt x="59" y="145"/>
                    <a:pt x="59" y="143"/>
                    <a:pt x="59" y="141"/>
                  </a:cubicBezTo>
                  <a:cubicBezTo>
                    <a:pt x="64" y="145"/>
                    <a:pt x="60" y="136"/>
                    <a:pt x="65" y="138"/>
                  </a:cubicBezTo>
                  <a:cubicBezTo>
                    <a:pt x="65" y="134"/>
                    <a:pt x="58" y="138"/>
                    <a:pt x="60" y="133"/>
                  </a:cubicBezTo>
                  <a:cubicBezTo>
                    <a:pt x="59" y="136"/>
                    <a:pt x="50" y="132"/>
                    <a:pt x="49" y="136"/>
                  </a:cubicBezTo>
                  <a:cubicBezTo>
                    <a:pt x="47" y="137"/>
                    <a:pt x="48" y="134"/>
                    <a:pt x="47" y="133"/>
                  </a:cubicBezTo>
                  <a:cubicBezTo>
                    <a:pt x="45" y="132"/>
                    <a:pt x="41" y="134"/>
                    <a:pt x="38" y="133"/>
                  </a:cubicBezTo>
                  <a:cubicBezTo>
                    <a:pt x="40" y="130"/>
                    <a:pt x="36" y="131"/>
                    <a:pt x="35" y="130"/>
                  </a:cubicBezTo>
                  <a:cubicBezTo>
                    <a:pt x="35" y="129"/>
                    <a:pt x="36" y="128"/>
                    <a:pt x="37" y="129"/>
                  </a:cubicBezTo>
                  <a:cubicBezTo>
                    <a:pt x="34" y="125"/>
                    <a:pt x="32" y="126"/>
                    <a:pt x="29" y="121"/>
                  </a:cubicBezTo>
                  <a:cubicBezTo>
                    <a:pt x="27" y="123"/>
                    <a:pt x="23" y="123"/>
                    <a:pt x="19" y="123"/>
                  </a:cubicBezTo>
                  <a:cubicBezTo>
                    <a:pt x="19" y="121"/>
                    <a:pt x="19" y="120"/>
                    <a:pt x="20" y="120"/>
                  </a:cubicBezTo>
                  <a:cubicBezTo>
                    <a:pt x="19" y="117"/>
                    <a:pt x="14" y="118"/>
                    <a:pt x="16" y="112"/>
                  </a:cubicBezTo>
                  <a:cubicBezTo>
                    <a:pt x="15" y="111"/>
                    <a:pt x="13" y="109"/>
                    <a:pt x="13" y="111"/>
                  </a:cubicBezTo>
                  <a:cubicBezTo>
                    <a:pt x="9" y="111"/>
                    <a:pt x="13" y="106"/>
                    <a:pt x="13" y="105"/>
                  </a:cubicBezTo>
                  <a:cubicBezTo>
                    <a:pt x="13" y="104"/>
                    <a:pt x="13" y="103"/>
                    <a:pt x="13" y="102"/>
                  </a:cubicBezTo>
                  <a:cubicBezTo>
                    <a:pt x="13" y="102"/>
                    <a:pt x="16" y="102"/>
                    <a:pt x="16" y="102"/>
                  </a:cubicBezTo>
                  <a:cubicBezTo>
                    <a:pt x="17" y="101"/>
                    <a:pt x="16" y="99"/>
                    <a:pt x="17" y="98"/>
                  </a:cubicBezTo>
                  <a:cubicBezTo>
                    <a:pt x="21" y="97"/>
                    <a:pt x="26" y="97"/>
                    <a:pt x="29" y="95"/>
                  </a:cubicBezTo>
                  <a:cubicBezTo>
                    <a:pt x="31" y="93"/>
                    <a:pt x="33" y="94"/>
                    <a:pt x="35" y="93"/>
                  </a:cubicBezTo>
                  <a:cubicBezTo>
                    <a:pt x="38" y="92"/>
                    <a:pt x="33" y="89"/>
                    <a:pt x="41" y="90"/>
                  </a:cubicBezTo>
                  <a:cubicBezTo>
                    <a:pt x="40" y="87"/>
                    <a:pt x="40" y="84"/>
                    <a:pt x="38" y="78"/>
                  </a:cubicBezTo>
                  <a:cubicBezTo>
                    <a:pt x="35" y="75"/>
                    <a:pt x="27" y="83"/>
                    <a:pt x="23" y="80"/>
                  </a:cubicBezTo>
                  <a:cubicBezTo>
                    <a:pt x="21" y="77"/>
                    <a:pt x="23" y="81"/>
                    <a:pt x="17" y="81"/>
                  </a:cubicBezTo>
                  <a:cubicBezTo>
                    <a:pt x="16" y="79"/>
                    <a:pt x="11" y="80"/>
                    <a:pt x="7" y="78"/>
                  </a:cubicBezTo>
                  <a:cubicBezTo>
                    <a:pt x="7" y="78"/>
                    <a:pt x="10" y="75"/>
                    <a:pt x="7" y="75"/>
                  </a:cubicBezTo>
                  <a:cubicBezTo>
                    <a:pt x="4" y="75"/>
                    <a:pt x="2" y="74"/>
                    <a:pt x="1" y="69"/>
                  </a:cubicBezTo>
                  <a:cubicBezTo>
                    <a:pt x="10" y="70"/>
                    <a:pt x="0" y="65"/>
                    <a:pt x="10" y="66"/>
                  </a:cubicBezTo>
                  <a:cubicBezTo>
                    <a:pt x="12" y="66"/>
                    <a:pt x="11" y="65"/>
                    <a:pt x="10" y="65"/>
                  </a:cubicBezTo>
                  <a:cubicBezTo>
                    <a:pt x="10" y="62"/>
                    <a:pt x="13" y="65"/>
                    <a:pt x="13" y="65"/>
                  </a:cubicBezTo>
                  <a:cubicBezTo>
                    <a:pt x="16" y="65"/>
                    <a:pt x="16" y="63"/>
                    <a:pt x="19" y="63"/>
                  </a:cubicBezTo>
                  <a:cubicBezTo>
                    <a:pt x="20" y="64"/>
                    <a:pt x="21" y="66"/>
                    <a:pt x="22" y="66"/>
                  </a:cubicBezTo>
                  <a:cubicBezTo>
                    <a:pt x="25" y="67"/>
                    <a:pt x="28" y="65"/>
                    <a:pt x="32" y="66"/>
                  </a:cubicBezTo>
                  <a:cubicBezTo>
                    <a:pt x="35" y="67"/>
                    <a:pt x="34" y="68"/>
                    <a:pt x="37" y="66"/>
                  </a:cubicBezTo>
                  <a:cubicBezTo>
                    <a:pt x="39" y="66"/>
                    <a:pt x="37" y="65"/>
                    <a:pt x="37" y="63"/>
                  </a:cubicBezTo>
                  <a:cubicBezTo>
                    <a:pt x="38" y="64"/>
                    <a:pt x="39" y="63"/>
                    <a:pt x="40" y="62"/>
                  </a:cubicBezTo>
                  <a:cubicBezTo>
                    <a:pt x="40" y="58"/>
                    <a:pt x="33" y="63"/>
                    <a:pt x="35" y="58"/>
                  </a:cubicBezTo>
                  <a:cubicBezTo>
                    <a:pt x="31" y="57"/>
                    <a:pt x="28" y="55"/>
                    <a:pt x="23" y="55"/>
                  </a:cubicBezTo>
                  <a:cubicBezTo>
                    <a:pt x="25" y="52"/>
                    <a:pt x="25" y="52"/>
                    <a:pt x="22" y="50"/>
                  </a:cubicBezTo>
                  <a:cubicBezTo>
                    <a:pt x="21" y="50"/>
                    <a:pt x="21" y="49"/>
                    <a:pt x="20" y="49"/>
                  </a:cubicBezTo>
                  <a:cubicBezTo>
                    <a:pt x="19" y="48"/>
                    <a:pt x="16" y="48"/>
                    <a:pt x="15" y="47"/>
                  </a:cubicBezTo>
                  <a:cubicBezTo>
                    <a:pt x="15" y="47"/>
                    <a:pt x="17" y="42"/>
                    <a:pt x="15" y="43"/>
                  </a:cubicBezTo>
                  <a:cubicBezTo>
                    <a:pt x="14" y="43"/>
                    <a:pt x="15" y="44"/>
                    <a:pt x="13" y="44"/>
                  </a:cubicBezTo>
                  <a:cubicBezTo>
                    <a:pt x="12" y="44"/>
                    <a:pt x="11" y="42"/>
                    <a:pt x="9" y="43"/>
                  </a:cubicBezTo>
                  <a:cubicBezTo>
                    <a:pt x="12" y="39"/>
                    <a:pt x="18" y="37"/>
                    <a:pt x="23" y="35"/>
                  </a:cubicBezTo>
                  <a:cubicBezTo>
                    <a:pt x="22" y="30"/>
                    <a:pt x="28" y="30"/>
                    <a:pt x="29" y="28"/>
                  </a:cubicBezTo>
                  <a:cubicBezTo>
                    <a:pt x="31" y="26"/>
                    <a:pt x="29" y="23"/>
                    <a:pt x="31" y="22"/>
                  </a:cubicBezTo>
                  <a:cubicBezTo>
                    <a:pt x="34" y="26"/>
                    <a:pt x="35" y="23"/>
                    <a:pt x="41" y="23"/>
                  </a:cubicBezTo>
                  <a:cubicBezTo>
                    <a:pt x="44" y="19"/>
                    <a:pt x="49" y="16"/>
                    <a:pt x="58" y="17"/>
                  </a:cubicBezTo>
                  <a:cubicBezTo>
                    <a:pt x="59" y="18"/>
                    <a:pt x="58" y="15"/>
                    <a:pt x="59" y="15"/>
                  </a:cubicBezTo>
                  <a:cubicBezTo>
                    <a:pt x="62" y="13"/>
                    <a:pt x="67" y="16"/>
                    <a:pt x="68" y="12"/>
                  </a:cubicBezTo>
                  <a:cubicBezTo>
                    <a:pt x="70" y="11"/>
                    <a:pt x="70" y="14"/>
                    <a:pt x="71" y="15"/>
                  </a:cubicBezTo>
                  <a:cubicBezTo>
                    <a:pt x="73" y="15"/>
                    <a:pt x="76" y="14"/>
                    <a:pt x="75" y="17"/>
                  </a:cubicBezTo>
                  <a:cubicBezTo>
                    <a:pt x="82" y="17"/>
                    <a:pt x="88" y="17"/>
                    <a:pt x="95" y="17"/>
                  </a:cubicBezTo>
                  <a:cubicBezTo>
                    <a:pt x="88" y="24"/>
                    <a:pt x="104" y="15"/>
                    <a:pt x="99" y="22"/>
                  </a:cubicBezTo>
                  <a:cubicBezTo>
                    <a:pt x="102" y="22"/>
                    <a:pt x="105" y="22"/>
                    <a:pt x="105" y="19"/>
                  </a:cubicBezTo>
                  <a:cubicBezTo>
                    <a:pt x="108" y="22"/>
                    <a:pt x="114" y="21"/>
                    <a:pt x="118" y="22"/>
                  </a:cubicBezTo>
                  <a:cubicBezTo>
                    <a:pt x="119" y="22"/>
                    <a:pt x="118" y="23"/>
                    <a:pt x="120" y="23"/>
                  </a:cubicBezTo>
                  <a:cubicBezTo>
                    <a:pt x="121" y="23"/>
                    <a:pt x="121" y="25"/>
                    <a:pt x="123" y="25"/>
                  </a:cubicBezTo>
                  <a:cubicBezTo>
                    <a:pt x="126" y="25"/>
                    <a:pt x="128" y="22"/>
                    <a:pt x="130" y="25"/>
                  </a:cubicBezTo>
                  <a:cubicBezTo>
                    <a:pt x="131" y="26"/>
                    <a:pt x="147" y="25"/>
                    <a:pt x="149" y="26"/>
                  </a:cubicBezTo>
                  <a:cubicBezTo>
                    <a:pt x="151" y="28"/>
                    <a:pt x="160" y="29"/>
                    <a:pt x="166" y="29"/>
                  </a:cubicBezTo>
                  <a:cubicBezTo>
                    <a:pt x="167" y="31"/>
                    <a:pt x="170" y="32"/>
                    <a:pt x="170" y="35"/>
                  </a:cubicBezTo>
                  <a:cubicBezTo>
                    <a:pt x="175" y="36"/>
                    <a:pt x="177" y="39"/>
                    <a:pt x="182" y="37"/>
                  </a:cubicBezTo>
                  <a:cubicBezTo>
                    <a:pt x="182" y="41"/>
                    <a:pt x="189" y="39"/>
                    <a:pt x="194" y="40"/>
                  </a:cubicBezTo>
                  <a:cubicBezTo>
                    <a:pt x="194" y="38"/>
                    <a:pt x="192" y="39"/>
                    <a:pt x="191" y="38"/>
                  </a:cubicBezTo>
                  <a:cubicBezTo>
                    <a:pt x="194" y="35"/>
                    <a:pt x="197" y="32"/>
                    <a:pt x="203" y="31"/>
                  </a:cubicBezTo>
                  <a:cubicBezTo>
                    <a:pt x="202" y="33"/>
                    <a:pt x="204" y="34"/>
                    <a:pt x="204" y="32"/>
                  </a:cubicBezTo>
                  <a:cubicBezTo>
                    <a:pt x="206" y="33"/>
                    <a:pt x="205" y="35"/>
                    <a:pt x="207" y="35"/>
                  </a:cubicBezTo>
                  <a:cubicBezTo>
                    <a:pt x="210" y="36"/>
                    <a:pt x="210" y="33"/>
                    <a:pt x="210" y="31"/>
                  </a:cubicBezTo>
                  <a:cubicBezTo>
                    <a:pt x="213" y="30"/>
                    <a:pt x="214" y="32"/>
                    <a:pt x="216" y="32"/>
                  </a:cubicBezTo>
                  <a:cubicBezTo>
                    <a:pt x="218" y="31"/>
                    <a:pt x="216" y="29"/>
                    <a:pt x="219" y="26"/>
                  </a:cubicBezTo>
                  <a:cubicBezTo>
                    <a:pt x="222" y="26"/>
                    <a:pt x="223" y="29"/>
                    <a:pt x="224" y="26"/>
                  </a:cubicBezTo>
                  <a:cubicBezTo>
                    <a:pt x="226" y="27"/>
                    <a:pt x="224" y="30"/>
                    <a:pt x="222" y="29"/>
                  </a:cubicBezTo>
                  <a:cubicBezTo>
                    <a:pt x="224" y="34"/>
                    <a:pt x="234" y="25"/>
                    <a:pt x="237" y="31"/>
                  </a:cubicBezTo>
                  <a:cubicBezTo>
                    <a:pt x="241" y="31"/>
                    <a:pt x="233" y="27"/>
                    <a:pt x="238" y="26"/>
                  </a:cubicBezTo>
                  <a:cubicBezTo>
                    <a:pt x="239" y="25"/>
                    <a:pt x="240" y="23"/>
                    <a:pt x="243" y="23"/>
                  </a:cubicBezTo>
                  <a:cubicBezTo>
                    <a:pt x="243" y="25"/>
                    <a:pt x="243" y="26"/>
                    <a:pt x="243" y="28"/>
                  </a:cubicBezTo>
                  <a:cubicBezTo>
                    <a:pt x="246" y="24"/>
                    <a:pt x="247" y="30"/>
                    <a:pt x="250" y="31"/>
                  </a:cubicBezTo>
                  <a:cubicBezTo>
                    <a:pt x="254" y="31"/>
                    <a:pt x="258" y="30"/>
                    <a:pt x="259" y="28"/>
                  </a:cubicBezTo>
                  <a:cubicBezTo>
                    <a:pt x="261" y="29"/>
                    <a:pt x="265" y="29"/>
                    <a:pt x="264" y="34"/>
                  </a:cubicBezTo>
                  <a:cubicBezTo>
                    <a:pt x="267" y="33"/>
                    <a:pt x="270" y="32"/>
                    <a:pt x="271" y="28"/>
                  </a:cubicBezTo>
                  <a:cubicBezTo>
                    <a:pt x="275" y="30"/>
                    <a:pt x="277" y="27"/>
                    <a:pt x="280" y="31"/>
                  </a:cubicBezTo>
                  <a:cubicBezTo>
                    <a:pt x="283" y="31"/>
                    <a:pt x="287" y="31"/>
                    <a:pt x="290" y="31"/>
                  </a:cubicBezTo>
                  <a:cubicBezTo>
                    <a:pt x="290" y="31"/>
                    <a:pt x="288" y="33"/>
                    <a:pt x="289" y="34"/>
                  </a:cubicBezTo>
                  <a:cubicBezTo>
                    <a:pt x="288" y="34"/>
                    <a:pt x="293" y="35"/>
                    <a:pt x="292" y="35"/>
                  </a:cubicBezTo>
                  <a:cubicBezTo>
                    <a:pt x="293" y="35"/>
                    <a:pt x="294" y="33"/>
                    <a:pt x="296" y="34"/>
                  </a:cubicBezTo>
                  <a:cubicBezTo>
                    <a:pt x="296" y="34"/>
                    <a:pt x="296" y="37"/>
                    <a:pt x="296" y="37"/>
                  </a:cubicBezTo>
                  <a:cubicBezTo>
                    <a:pt x="300" y="39"/>
                    <a:pt x="306" y="35"/>
                    <a:pt x="311" y="37"/>
                  </a:cubicBezTo>
                  <a:cubicBezTo>
                    <a:pt x="311" y="39"/>
                    <a:pt x="314" y="38"/>
                    <a:pt x="315" y="38"/>
                  </a:cubicBezTo>
                  <a:cubicBezTo>
                    <a:pt x="313" y="43"/>
                    <a:pt x="320" y="39"/>
                    <a:pt x="320" y="43"/>
                  </a:cubicBezTo>
                  <a:cubicBezTo>
                    <a:pt x="321" y="46"/>
                    <a:pt x="317" y="45"/>
                    <a:pt x="317" y="47"/>
                  </a:cubicBezTo>
                  <a:cubicBezTo>
                    <a:pt x="316" y="50"/>
                    <a:pt x="318" y="50"/>
                    <a:pt x="318" y="52"/>
                  </a:cubicBezTo>
                  <a:cubicBezTo>
                    <a:pt x="334" y="50"/>
                    <a:pt x="348" y="50"/>
                    <a:pt x="360" y="55"/>
                  </a:cubicBezTo>
                  <a:cubicBezTo>
                    <a:pt x="359" y="56"/>
                    <a:pt x="358" y="57"/>
                    <a:pt x="358" y="59"/>
                  </a:cubicBezTo>
                  <a:cubicBezTo>
                    <a:pt x="361" y="59"/>
                    <a:pt x="362" y="57"/>
                    <a:pt x="364" y="58"/>
                  </a:cubicBezTo>
                  <a:cubicBezTo>
                    <a:pt x="363" y="52"/>
                    <a:pt x="364" y="54"/>
                    <a:pt x="363" y="49"/>
                  </a:cubicBezTo>
                  <a:cubicBezTo>
                    <a:pt x="364" y="46"/>
                    <a:pt x="375" y="46"/>
                    <a:pt x="372" y="44"/>
                  </a:cubicBezTo>
                  <a:cubicBezTo>
                    <a:pt x="373" y="42"/>
                    <a:pt x="374" y="44"/>
                    <a:pt x="376" y="44"/>
                  </a:cubicBezTo>
                  <a:cubicBezTo>
                    <a:pt x="377" y="46"/>
                    <a:pt x="379" y="45"/>
                    <a:pt x="379" y="47"/>
                  </a:cubicBezTo>
                  <a:cubicBezTo>
                    <a:pt x="385" y="48"/>
                    <a:pt x="389" y="46"/>
                    <a:pt x="394" y="47"/>
                  </a:cubicBezTo>
                  <a:cubicBezTo>
                    <a:pt x="394" y="47"/>
                    <a:pt x="394" y="49"/>
                    <a:pt x="395" y="49"/>
                  </a:cubicBezTo>
                  <a:cubicBezTo>
                    <a:pt x="397" y="49"/>
                    <a:pt x="397" y="50"/>
                    <a:pt x="398" y="50"/>
                  </a:cubicBezTo>
                  <a:cubicBezTo>
                    <a:pt x="404" y="50"/>
                    <a:pt x="409" y="47"/>
                    <a:pt x="416" y="49"/>
                  </a:cubicBezTo>
                  <a:cubicBezTo>
                    <a:pt x="420" y="45"/>
                    <a:pt x="419" y="43"/>
                    <a:pt x="421" y="40"/>
                  </a:cubicBezTo>
                  <a:cubicBezTo>
                    <a:pt x="420" y="35"/>
                    <a:pt x="416" y="37"/>
                    <a:pt x="415" y="35"/>
                  </a:cubicBezTo>
                  <a:cubicBezTo>
                    <a:pt x="416" y="28"/>
                    <a:pt x="429" y="31"/>
                    <a:pt x="432" y="34"/>
                  </a:cubicBezTo>
                  <a:cubicBezTo>
                    <a:pt x="432" y="36"/>
                    <a:pt x="431" y="37"/>
                    <a:pt x="428" y="37"/>
                  </a:cubicBezTo>
                  <a:cubicBezTo>
                    <a:pt x="431" y="40"/>
                    <a:pt x="428" y="41"/>
                    <a:pt x="427" y="43"/>
                  </a:cubicBezTo>
                  <a:cubicBezTo>
                    <a:pt x="426" y="46"/>
                    <a:pt x="429" y="46"/>
                    <a:pt x="431" y="46"/>
                  </a:cubicBezTo>
                  <a:cubicBezTo>
                    <a:pt x="429" y="50"/>
                    <a:pt x="432" y="51"/>
                    <a:pt x="429" y="55"/>
                  </a:cubicBezTo>
                  <a:cubicBezTo>
                    <a:pt x="434" y="57"/>
                    <a:pt x="437" y="47"/>
                    <a:pt x="435" y="49"/>
                  </a:cubicBezTo>
                  <a:cubicBezTo>
                    <a:pt x="436" y="48"/>
                    <a:pt x="440" y="52"/>
                    <a:pt x="438" y="46"/>
                  </a:cubicBezTo>
                  <a:cubicBezTo>
                    <a:pt x="445" y="47"/>
                    <a:pt x="443" y="40"/>
                    <a:pt x="447" y="38"/>
                  </a:cubicBezTo>
                  <a:cubicBezTo>
                    <a:pt x="445" y="34"/>
                    <a:pt x="443" y="31"/>
                    <a:pt x="437" y="31"/>
                  </a:cubicBezTo>
                  <a:cubicBezTo>
                    <a:pt x="440" y="29"/>
                    <a:pt x="434" y="25"/>
                    <a:pt x="429" y="23"/>
                  </a:cubicBezTo>
                  <a:cubicBezTo>
                    <a:pt x="430" y="21"/>
                    <a:pt x="430" y="19"/>
                    <a:pt x="428" y="19"/>
                  </a:cubicBezTo>
                  <a:cubicBezTo>
                    <a:pt x="428" y="16"/>
                    <a:pt x="432" y="14"/>
                    <a:pt x="432" y="12"/>
                  </a:cubicBezTo>
                  <a:cubicBezTo>
                    <a:pt x="433" y="11"/>
                    <a:pt x="436" y="9"/>
                    <a:pt x="435" y="9"/>
                  </a:cubicBezTo>
                  <a:cubicBezTo>
                    <a:pt x="431" y="5"/>
                    <a:pt x="441" y="10"/>
                    <a:pt x="437" y="6"/>
                  </a:cubicBezTo>
                  <a:cubicBezTo>
                    <a:pt x="437" y="0"/>
                    <a:pt x="441" y="7"/>
                    <a:pt x="441" y="7"/>
                  </a:cubicBezTo>
                  <a:cubicBezTo>
                    <a:pt x="443" y="8"/>
                    <a:pt x="446" y="6"/>
                    <a:pt x="447" y="7"/>
                  </a:cubicBezTo>
                  <a:cubicBezTo>
                    <a:pt x="448" y="7"/>
                    <a:pt x="445" y="9"/>
                    <a:pt x="446" y="10"/>
                  </a:cubicBezTo>
                  <a:cubicBezTo>
                    <a:pt x="446" y="11"/>
                    <a:pt x="450" y="9"/>
                    <a:pt x="450" y="10"/>
                  </a:cubicBezTo>
                  <a:cubicBezTo>
                    <a:pt x="451" y="11"/>
                    <a:pt x="450" y="14"/>
                    <a:pt x="450" y="15"/>
                  </a:cubicBezTo>
                  <a:cubicBezTo>
                    <a:pt x="451" y="15"/>
                    <a:pt x="453" y="14"/>
                    <a:pt x="453" y="15"/>
                  </a:cubicBezTo>
                  <a:cubicBezTo>
                    <a:pt x="455" y="18"/>
                    <a:pt x="451" y="17"/>
                    <a:pt x="453" y="20"/>
                  </a:cubicBezTo>
                  <a:cubicBezTo>
                    <a:pt x="454" y="21"/>
                    <a:pt x="455" y="22"/>
                    <a:pt x="455" y="23"/>
                  </a:cubicBezTo>
                  <a:cubicBezTo>
                    <a:pt x="455" y="23"/>
                    <a:pt x="453" y="24"/>
                    <a:pt x="453" y="25"/>
                  </a:cubicBezTo>
                  <a:cubicBezTo>
                    <a:pt x="453" y="27"/>
                    <a:pt x="452" y="27"/>
                    <a:pt x="452" y="29"/>
                  </a:cubicBezTo>
                  <a:cubicBezTo>
                    <a:pt x="451" y="32"/>
                    <a:pt x="461" y="32"/>
                    <a:pt x="459" y="28"/>
                  </a:cubicBezTo>
                  <a:cubicBezTo>
                    <a:pt x="462" y="28"/>
                    <a:pt x="461" y="32"/>
                    <a:pt x="465" y="31"/>
                  </a:cubicBezTo>
                  <a:cubicBezTo>
                    <a:pt x="462" y="34"/>
                    <a:pt x="466" y="34"/>
                    <a:pt x="465" y="38"/>
                  </a:cubicBezTo>
                  <a:cubicBezTo>
                    <a:pt x="472" y="39"/>
                    <a:pt x="470" y="34"/>
                    <a:pt x="475" y="37"/>
                  </a:cubicBezTo>
                  <a:cubicBezTo>
                    <a:pt x="477" y="37"/>
                    <a:pt x="477" y="36"/>
                    <a:pt x="477" y="35"/>
                  </a:cubicBezTo>
                  <a:cubicBezTo>
                    <a:pt x="480" y="36"/>
                    <a:pt x="475" y="37"/>
                    <a:pt x="478" y="40"/>
                  </a:cubicBezTo>
                  <a:cubicBezTo>
                    <a:pt x="478" y="40"/>
                    <a:pt x="481" y="41"/>
                    <a:pt x="481" y="41"/>
                  </a:cubicBezTo>
                  <a:cubicBezTo>
                    <a:pt x="482" y="44"/>
                    <a:pt x="476" y="46"/>
                    <a:pt x="478" y="50"/>
                  </a:cubicBezTo>
                  <a:close/>
                  <a:moveTo>
                    <a:pt x="302" y="66"/>
                  </a:moveTo>
                  <a:cubicBezTo>
                    <a:pt x="301" y="64"/>
                    <a:pt x="304" y="63"/>
                    <a:pt x="302" y="62"/>
                  </a:cubicBezTo>
                  <a:cubicBezTo>
                    <a:pt x="302" y="63"/>
                    <a:pt x="302" y="64"/>
                    <a:pt x="301" y="63"/>
                  </a:cubicBezTo>
                  <a:cubicBezTo>
                    <a:pt x="300" y="62"/>
                    <a:pt x="301" y="59"/>
                    <a:pt x="299" y="59"/>
                  </a:cubicBezTo>
                  <a:cubicBezTo>
                    <a:pt x="297" y="61"/>
                    <a:pt x="290" y="66"/>
                    <a:pt x="287" y="62"/>
                  </a:cubicBezTo>
                  <a:cubicBezTo>
                    <a:pt x="287" y="58"/>
                    <a:pt x="294" y="63"/>
                    <a:pt x="292" y="58"/>
                  </a:cubicBezTo>
                  <a:cubicBezTo>
                    <a:pt x="291" y="57"/>
                    <a:pt x="289" y="57"/>
                    <a:pt x="289" y="56"/>
                  </a:cubicBezTo>
                  <a:cubicBezTo>
                    <a:pt x="286" y="55"/>
                    <a:pt x="285" y="58"/>
                    <a:pt x="283" y="59"/>
                  </a:cubicBezTo>
                  <a:cubicBezTo>
                    <a:pt x="280" y="60"/>
                    <a:pt x="276" y="60"/>
                    <a:pt x="272" y="60"/>
                  </a:cubicBezTo>
                  <a:cubicBezTo>
                    <a:pt x="272" y="61"/>
                    <a:pt x="272" y="62"/>
                    <a:pt x="271" y="62"/>
                  </a:cubicBezTo>
                  <a:cubicBezTo>
                    <a:pt x="266" y="63"/>
                    <a:pt x="261" y="64"/>
                    <a:pt x="256" y="63"/>
                  </a:cubicBezTo>
                  <a:cubicBezTo>
                    <a:pt x="257" y="66"/>
                    <a:pt x="254" y="67"/>
                    <a:pt x="256" y="68"/>
                  </a:cubicBezTo>
                  <a:cubicBezTo>
                    <a:pt x="256" y="66"/>
                    <a:pt x="258" y="67"/>
                    <a:pt x="258" y="69"/>
                  </a:cubicBezTo>
                  <a:cubicBezTo>
                    <a:pt x="264" y="70"/>
                    <a:pt x="274" y="64"/>
                    <a:pt x="275" y="69"/>
                  </a:cubicBezTo>
                  <a:cubicBezTo>
                    <a:pt x="272" y="66"/>
                    <a:pt x="274" y="70"/>
                    <a:pt x="271" y="71"/>
                  </a:cubicBezTo>
                  <a:cubicBezTo>
                    <a:pt x="268" y="71"/>
                    <a:pt x="266" y="72"/>
                    <a:pt x="265" y="74"/>
                  </a:cubicBezTo>
                  <a:cubicBezTo>
                    <a:pt x="273" y="75"/>
                    <a:pt x="277" y="72"/>
                    <a:pt x="284" y="72"/>
                  </a:cubicBezTo>
                  <a:cubicBezTo>
                    <a:pt x="285" y="74"/>
                    <a:pt x="284" y="77"/>
                    <a:pt x="286" y="77"/>
                  </a:cubicBezTo>
                  <a:cubicBezTo>
                    <a:pt x="286" y="75"/>
                    <a:pt x="288" y="75"/>
                    <a:pt x="290" y="75"/>
                  </a:cubicBezTo>
                  <a:cubicBezTo>
                    <a:pt x="290" y="73"/>
                    <a:pt x="291" y="70"/>
                    <a:pt x="293" y="69"/>
                  </a:cubicBezTo>
                  <a:cubicBezTo>
                    <a:pt x="296" y="67"/>
                    <a:pt x="295" y="69"/>
                    <a:pt x="299" y="69"/>
                  </a:cubicBezTo>
                  <a:cubicBezTo>
                    <a:pt x="299" y="68"/>
                    <a:pt x="300" y="66"/>
                    <a:pt x="302" y="66"/>
                  </a:cubicBezTo>
                  <a:close/>
                  <a:moveTo>
                    <a:pt x="312" y="117"/>
                  </a:moveTo>
                  <a:cubicBezTo>
                    <a:pt x="313" y="113"/>
                    <a:pt x="318" y="114"/>
                    <a:pt x="320" y="112"/>
                  </a:cubicBezTo>
                  <a:cubicBezTo>
                    <a:pt x="320" y="112"/>
                    <a:pt x="322" y="113"/>
                    <a:pt x="323" y="112"/>
                  </a:cubicBezTo>
                  <a:cubicBezTo>
                    <a:pt x="325" y="111"/>
                    <a:pt x="328" y="112"/>
                    <a:pt x="330" y="111"/>
                  </a:cubicBezTo>
                  <a:cubicBezTo>
                    <a:pt x="331" y="111"/>
                    <a:pt x="331" y="108"/>
                    <a:pt x="332" y="108"/>
                  </a:cubicBezTo>
                  <a:cubicBezTo>
                    <a:pt x="336" y="105"/>
                    <a:pt x="339" y="109"/>
                    <a:pt x="339" y="106"/>
                  </a:cubicBezTo>
                  <a:cubicBezTo>
                    <a:pt x="338" y="106"/>
                    <a:pt x="337" y="105"/>
                    <a:pt x="339" y="105"/>
                  </a:cubicBezTo>
                  <a:cubicBezTo>
                    <a:pt x="342" y="105"/>
                    <a:pt x="342" y="103"/>
                    <a:pt x="344" y="105"/>
                  </a:cubicBezTo>
                  <a:cubicBezTo>
                    <a:pt x="344" y="106"/>
                    <a:pt x="345" y="103"/>
                    <a:pt x="345" y="103"/>
                  </a:cubicBezTo>
                  <a:cubicBezTo>
                    <a:pt x="342" y="104"/>
                    <a:pt x="346" y="100"/>
                    <a:pt x="348" y="103"/>
                  </a:cubicBezTo>
                  <a:cubicBezTo>
                    <a:pt x="349" y="101"/>
                    <a:pt x="351" y="100"/>
                    <a:pt x="351" y="96"/>
                  </a:cubicBezTo>
                  <a:cubicBezTo>
                    <a:pt x="345" y="95"/>
                    <a:pt x="345" y="99"/>
                    <a:pt x="339" y="98"/>
                  </a:cubicBezTo>
                  <a:cubicBezTo>
                    <a:pt x="339" y="100"/>
                    <a:pt x="338" y="101"/>
                    <a:pt x="336" y="102"/>
                  </a:cubicBezTo>
                  <a:cubicBezTo>
                    <a:pt x="331" y="104"/>
                    <a:pt x="333" y="101"/>
                    <a:pt x="329" y="102"/>
                  </a:cubicBezTo>
                  <a:cubicBezTo>
                    <a:pt x="328" y="102"/>
                    <a:pt x="328" y="104"/>
                    <a:pt x="326" y="103"/>
                  </a:cubicBezTo>
                  <a:cubicBezTo>
                    <a:pt x="324" y="103"/>
                    <a:pt x="323" y="101"/>
                    <a:pt x="320" y="102"/>
                  </a:cubicBezTo>
                  <a:cubicBezTo>
                    <a:pt x="320" y="101"/>
                    <a:pt x="320" y="99"/>
                    <a:pt x="318" y="99"/>
                  </a:cubicBezTo>
                  <a:cubicBezTo>
                    <a:pt x="318" y="101"/>
                    <a:pt x="318" y="102"/>
                    <a:pt x="317" y="103"/>
                  </a:cubicBezTo>
                  <a:cubicBezTo>
                    <a:pt x="317" y="105"/>
                    <a:pt x="319" y="105"/>
                    <a:pt x="320" y="106"/>
                  </a:cubicBezTo>
                  <a:cubicBezTo>
                    <a:pt x="315" y="105"/>
                    <a:pt x="315" y="108"/>
                    <a:pt x="314" y="109"/>
                  </a:cubicBezTo>
                  <a:cubicBezTo>
                    <a:pt x="312" y="111"/>
                    <a:pt x="308" y="110"/>
                    <a:pt x="308" y="112"/>
                  </a:cubicBezTo>
                  <a:cubicBezTo>
                    <a:pt x="308" y="116"/>
                    <a:pt x="301" y="112"/>
                    <a:pt x="304" y="117"/>
                  </a:cubicBezTo>
                  <a:cubicBezTo>
                    <a:pt x="306" y="117"/>
                    <a:pt x="309" y="117"/>
                    <a:pt x="312" y="117"/>
                  </a:cubicBezTo>
                  <a:close/>
                  <a:moveTo>
                    <a:pt x="421" y="175"/>
                  </a:moveTo>
                  <a:cubicBezTo>
                    <a:pt x="419" y="175"/>
                    <a:pt x="420" y="176"/>
                    <a:pt x="419" y="176"/>
                  </a:cubicBezTo>
                  <a:cubicBezTo>
                    <a:pt x="419" y="176"/>
                    <a:pt x="415" y="177"/>
                    <a:pt x="415" y="178"/>
                  </a:cubicBezTo>
                  <a:cubicBezTo>
                    <a:pt x="414" y="179"/>
                    <a:pt x="416" y="183"/>
                    <a:pt x="413" y="183"/>
                  </a:cubicBezTo>
                  <a:cubicBezTo>
                    <a:pt x="413" y="182"/>
                    <a:pt x="413" y="179"/>
                    <a:pt x="412" y="179"/>
                  </a:cubicBezTo>
                  <a:cubicBezTo>
                    <a:pt x="412" y="181"/>
                    <a:pt x="412" y="183"/>
                    <a:pt x="412" y="185"/>
                  </a:cubicBezTo>
                  <a:cubicBezTo>
                    <a:pt x="414" y="185"/>
                    <a:pt x="417" y="185"/>
                    <a:pt x="419" y="185"/>
                  </a:cubicBezTo>
                  <a:cubicBezTo>
                    <a:pt x="418" y="187"/>
                    <a:pt x="422" y="189"/>
                    <a:pt x="422" y="191"/>
                  </a:cubicBezTo>
                  <a:cubicBezTo>
                    <a:pt x="424" y="196"/>
                    <a:pt x="424" y="194"/>
                    <a:pt x="427" y="197"/>
                  </a:cubicBezTo>
                  <a:cubicBezTo>
                    <a:pt x="425" y="197"/>
                    <a:pt x="423" y="197"/>
                    <a:pt x="424" y="200"/>
                  </a:cubicBezTo>
                  <a:cubicBezTo>
                    <a:pt x="424" y="202"/>
                    <a:pt x="425" y="202"/>
                    <a:pt x="425" y="204"/>
                  </a:cubicBezTo>
                  <a:cubicBezTo>
                    <a:pt x="427" y="204"/>
                    <a:pt x="429" y="204"/>
                    <a:pt x="431" y="204"/>
                  </a:cubicBezTo>
                  <a:cubicBezTo>
                    <a:pt x="433" y="202"/>
                    <a:pt x="433" y="199"/>
                    <a:pt x="432" y="195"/>
                  </a:cubicBezTo>
                  <a:cubicBezTo>
                    <a:pt x="431" y="195"/>
                    <a:pt x="429" y="194"/>
                    <a:pt x="428" y="192"/>
                  </a:cubicBezTo>
                  <a:cubicBezTo>
                    <a:pt x="431" y="184"/>
                    <a:pt x="428" y="189"/>
                    <a:pt x="427" y="186"/>
                  </a:cubicBezTo>
                  <a:cubicBezTo>
                    <a:pt x="425" y="184"/>
                    <a:pt x="425" y="178"/>
                    <a:pt x="424" y="175"/>
                  </a:cubicBezTo>
                  <a:cubicBezTo>
                    <a:pt x="423" y="175"/>
                    <a:pt x="422" y="174"/>
                    <a:pt x="421" y="175"/>
                  </a:cubicBezTo>
                  <a:close/>
                  <a:moveTo>
                    <a:pt x="478" y="221"/>
                  </a:moveTo>
                  <a:cubicBezTo>
                    <a:pt x="474" y="219"/>
                    <a:pt x="475" y="223"/>
                    <a:pt x="472" y="224"/>
                  </a:cubicBezTo>
                  <a:cubicBezTo>
                    <a:pt x="472" y="222"/>
                    <a:pt x="471" y="222"/>
                    <a:pt x="470" y="222"/>
                  </a:cubicBezTo>
                  <a:cubicBezTo>
                    <a:pt x="470" y="227"/>
                    <a:pt x="464" y="225"/>
                    <a:pt x="462" y="226"/>
                  </a:cubicBezTo>
                  <a:cubicBezTo>
                    <a:pt x="461" y="228"/>
                    <a:pt x="462" y="228"/>
                    <a:pt x="461" y="229"/>
                  </a:cubicBezTo>
                  <a:cubicBezTo>
                    <a:pt x="460" y="230"/>
                    <a:pt x="458" y="229"/>
                    <a:pt x="458" y="231"/>
                  </a:cubicBezTo>
                  <a:cubicBezTo>
                    <a:pt x="460" y="232"/>
                    <a:pt x="457" y="233"/>
                    <a:pt x="458" y="235"/>
                  </a:cubicBezTo>
                  <a:cubicBezTo>
                    <a:pt x="461" y="238"/>
                    <a:pt x="461" y="233"/>
                    <a:pt x="464" y="232"/>
                  </a:cubicBezTo>
                  <a:cubicBezTo>
                    <a:pt x="466" y="232"/>
                    <a:pt x="469" y="233"/>
                    <a:pt x="472" y="232"/>
                  </a:cubicBezTo>
                  <a:cubicBezTo>
                    <a:pt x="474" y="232"/>
                    <a:pt x="475" y="231"/>
                    <a:pt x="477" y="231"/>
                  </a:cubicBezTo>
                  <a:cubicBezTo>
                    <a:pt x="480" y="231"/>
                    <a:pt x="485" y="232"/>
                    <a:pt x="486" y="234"/>
                  </a:cubicBezTo>
                  <a:cubicBezTo>
                    <a:pt x="485" y="234"/>
                    <a:pt x="483" y="234"/>
                    <a:pt x="483" y="235"/>
                  </a:cubicBezTo>
                  <a:cubicBezTo>
                    <a:pt x="484" y="234"/>
                    <a:pt x="484" y="237"/>
                    <a:pt x="484" y="237"/>
                  </a:cubicBezTo>
                  <a:cubicBezTo>
                    <a:pt x="485" y="237"/>
                    <a:pt x="486" y="235"/>
                    <a:pt x="486" y="235"/>
                  </a:cubicBezTo>
                  <a:cubicBezTo>
                    <a:pt x="492" y="236"/>
                    <a:pt x="489" y="236"/>
                    <a:pt x="493" y="234"/>
                  </a:cubicBezTo>
                  <a:cubicBezTo>
                    <a:pt x="498" y="231"/>
                    <a:pt x="501" y="236"/>
                    <a:pt x="504" y="232"/>
                  </a:cubicBezTo>
                  <a:cubicBezTo>
                    <a:pt x="500" y="232"/>
                    <a:pt x="504" y="226"/>
                    <a:pt x="501" y="229"/>
                  </a:cubicBezTo>
                  <a:cubicBezTo>
                    <a:pt x="498" y="232"/>
                    <a:pt x="498" y="224"/>
                    <a:pt x="498" y="224"/>
                  </a:cubicBezTo>
                  <a:cubicBezTo>
                    <a:pt x="497" y="223"/>
                    <a:pt x="493" y="224"/>
                    <a:pt x="495" y="221"/>
                  </a:cubicBezTo>
                  <a:cubicBezTo>
                    <a:pt x="492" y="221"/>
                    <a:pt x="490" y="221"/>
                    <a:pt x="487" y="221"/>
                  </a:cubicBezTo>
                  <a:cubicBezTo>
                    <a:pt x="488" y="218"/>
                    <a:pt x="489" y="218"/>
                    <a:pt x="487" y="216"/>
                  </a:cubicBezTo>
                  <a:cubicBezTo>
                    <a:pt x="483" y="218"/>
                    <a:pt x="484" y="216"/>
                    <a:pt x="478" y="216"/>
                  </a:cubicBezTo>
                  <a:cubicBezTo>
                    <a:pt x="478" y="218"/>
                    <a:pt x="477" y="219"/>
                    <a:pt x="478" y="221"/>
                  </a:cubicBezTo>
                  <a:close/>
                  <a:moveTo>
                    <a:pt x="518" y="258"/>
                  </a:moveTo>
                  <a:cubicBezTo>
                    <a:pt x="518" y="258"/>
                    <a:pt x="517" y="257"/>
                    <a:pt x="517" y="256"/>
                  </a:cubicBezTo>
                  <a:cubicBezTo>
                    <a:pt x="523" y="257"/>
                    <a:pt x="517" y="246"/>
                    <a:pt x="523" y="247"/>
                  </a:cubicBezTo>
                  <a:cubicBezTo>
                    <a:pt x="526" y="250"/>
                    <a:pt x="527" y="246"/>
                    <a:pt x="532" y="247"/>
                  </a:cubicBezTo>
                  <a:cubicBezTo>
                    <a:pt x="529" y="238"/>
                    <a:pt x="519" y="237"/>
                    <a:pt x="510" y="238"/>
                  </a:cubicBezTo>
                  <a:cubicBezTo>
                    <a:pt x="508" y="238"/>
                    <a:pt x="508" y="237"/>
                    <a:pt x="508" y="235"/>
                  </a:cubicBezTo>
                  <a:cubicBezTo>
                    <a:pt x="505" y="234"/>
                    <a:pt x="504" y="238"/>
                    <a:pt x="501" y="238"/>
                  </a:cubicBezTo>
                  <a:cubicBezTo>
                    <a:pt x="499" y="238"/>
                    <a:pt x="499" y="236"/>
                    <a:pt x="496" y="237"/>
                  </a:cubicBezTo>
                  <a:cubicBezTo>
                    <a:pt x="494" y="237"/>
                    <a:pt x="494" y="239"/>
                    <a:pt x="492" y="240"/>
                  </a:cubicBezTo>
                  <a:cubicBezTo>
                    <a:pt x="490" y="241"/>
                    <a:pt x="488" y="240"/>
                    <a:pt x="486" y="241"/>
                  </a:cubicBezTo>
                  <a:cubicBezTo>
                    <a:pt x="486" y="244"/>
                    <a:pt x="485" y="245"/>
                    <a:pt x="483" y="246"/>
                  </a:cubicBezTo>
                  <a:cubicBezTo>
                    <a:pt x="483" y="258"/>
                    <a:pt x="481" y="258"/>
                    <a:pt x="481" y="271"/>
                  </a:cubicBezTo>
                  <a:cubicBezTo>
                    <a:pt x="487" y="273"/>
                    <a:pt x="484" y="267"/>
                    <a:pt x="489" y="268"/>
                  </a:cubicBezTo>
                  <a:cubicBezTo>
                    <a:pt x="489" y="265"/>
                    <a:pt x="489" y="263"/>
                    <a:pt x="490" y="262"/>
                  </a:cubicBezTo>
                  <a:cubicBezTo>
                    <a:pt x="493" y="259"/>
                    <a:pt x="491" y="255"/>
                    <a:pt x="492" y="250"/>
                  </a:cubicBezTo>
                  <a:cubicBezTo>
                    <a:pt x="492" y="250"/>
                    <a:pt x="494" y="248"/>
                    <a:pt x="495" y="247"/>
                  </a:cubicBezTo>
                  <a:cubicBezTo>
                    <a:pt x="495" y="246"/>
                    <a:pt x="494" y="243"/>
                    <a:pt x="496" y="243"/>
                  </a:cubicBezTo>
                  <a:cubicBezTo>
                    <a:pt x="499" y="243"/>
                    <a:pt x="501" y="242"/>
                    <a:pt x="502" y="241"/>
                  </a:cubicBezTo>
                  <a:cubicBezTo>
                    <a:pt x="500" y="247"/>
                    <a:pt x="507" y="242"/>
                    <a:pt x="507" y="246"/>
                  </a:cubicBezTo>
                  <a:cubicBezTo>
                    <a:pt x="508" y="250"/>
                    <a:pt x="508" y="249"/>
                    <a:pt x="507" y="253"/>
                  </a:cubicBezTo>
                  <a:cubicBezTo>
                    <a:pt x="508" y="253"/>
                    <a:pt x="510" y="253"/>
                    <a:pt x="510" y="255"/>
                  </a:cubicBezTo>
                  <a:cubicBezTo>
                    <a:pt x="508" y="255"/>
                    <a:pt x="507" y="255"/>
                    <a:pt x="507" y="256"/>
                  </a:cubicBezTo>
                  <a:cubicBezTo>
                    <a:pt x="512" y="254"/>
                    <a:pt x="517" y="261"/>
                    <a:pt x="518" y="258"/>
                  </a:cubicBezTo>
                  <a:close/>
                  <a:moveTo>
                    <a:pt x="545" y="252"/>
                  </a:moveTo>
                  <a:cubicBezTo>
                    <a:pt x="545" y="252"/>
                    <a:pt x="545" y="254"/>
                    <a:pt x="545" y="255"/>
                  </a:cubicBezTo>
                  <a:cubicBezTo>
                    <a:pt x="543" y="257"/>
                    <a:pt x="536" y="250"/>
                    <a:pt x="533" y="253"/>
                  </a:cubicBezTo>
                  <a:cubicBezTo>
                    <a:pt x="534" y="256"/>
                    <a:pt x="531" y="256"/>
                    <a:pt x="530" y="258"/>
                  </a:cubicBezTo>
                  <a:cubicBezTo>
                    <a:pt x="534" y="262"/>
                    <a:pt x="535" y="259"/>
                    <a:pt x="539" y="259"/>
                  </a:cubicBezTo>
                  <a:cubicBezTo>
                    <a:pt x="542" y="259"/>
                    <a:pt x="548" y="260"/>
                    <a:pt x="550" y="258"/>
                  </a:cubicBezTo>
                  <a:cubicBezTo>
                    <a:pt x="549" y="258"/>
                    <a:pt x="548" y="256"/>
                    <a:pt x="550" y="256"/>
                  </a:cubicBezTo>
                  <a:cubicBezTo>
                    <a:pt x="551" y="256"/>
                    <a:pt x="552" y="256"/>
                    <a:pt x="553" y="255"/>
                  </a:cubicBezTo>
                  <a:cubicBezTo>
                    <a:pt x="549" y="255"/>
                    <a:pt x="548" y="252"/>
                    <a:pt x="545" y="252"/>
                  </a:cubicBezTo>
                  <a:close/>
                  <a:moveTo>
                    <a:pt x="524" y="264"/>
                  </a:moveTo>
                  <a:cubicBezTo>
                    <a:pt x="524" y="263"/>
                    <a:pt x="523" y="261"/>
                    <a:pt x="521" y="262"/>
                  </a:cubicBezTo>
                  <a:cubicBezTo>
                    <a:pt x="521" y="262"/>
                    <a:pt x="522" y="265"/>
                    <a:pt x="521" y="265"/>
                  </a:cubicBezTo>
                  <a:cubicBezTo>
                    <a:pt x="519" y="265"/>
                    <a:pt x="516" y="265"/>
                    <a:pt x="514" y="265"/>
                  </a:cubicBezTo>
                  <a:cubicBezTo>
                    <a:pt x="516" y="270"/>
                    <a:pt x="509" y="266"/>
                    <a:pt x="510" y="269"/>
                  </a:cubicBezTo>
                  <a:cubicBezTo>
                    <a:pt x="511" y="269"/>
                    <a:pt x="512" y="269"/>
                    <a:pt x="514" y="269"/>
                  </a:cubicBezTo>
                  <a:cubicBezTo>
                    <a:pt x="514" y="271"/>
                    <a:pt x="513" y="271"/>
                    <a:pt x="512" y="272"/>
                  </a:cubicBezTo>
                  <a:cubicBezTo>
                    <a:pt x="517" y="273"/>
                    <a:pt x="515" y="269"/>
                    <a:pt x="518" y="269"/>
                  </a:cubicBezTo>
                  <a:cubicBezTo>
                    <a:pt x="520" y="271"/>
                    <a:pt x="522" y="271"/>
                    <a:pt x="526" y="271"/>
                  </a:cubicBezTo>
                  <a:cubicBezTo>
                    <a:pt x="525" y="265"/>
                    <a:pt x="536" y="270"/>
                    <a:pt x="533" y="262"/>
                  </a:cubicBezTo>
                  <a:cubicBezTo>
                    <a:pt x="529" y="261"/>
                    <a:pt x="526" y="264"/>
                    <a:pt x="524" y="264"/>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103" name="Freeform 92"/>
            <p:cNvSpPr/>
            <p:nvPr/>
          </p:nvSpPr>
          <p:spPr bwMode="auto">
            <a:xfrm>
              <a:off x="1832885" y="1906615"/>
              <a:ext cx="131599" cy="196243"/>
            </a:xfrm>
            <a:custGeom>
              <a:avLst/>
              <a:gdLst>
                <a:gd name="T0" fmla="*/ 14 w 48"/>
                <a:gd name="T1" fmla="*/ 7 h 72"/>
                <a:gd name="T2" fmla="*/ 24 w 48"/>
                <a:gd name="T3" fmla="*/ 5 h 72"/>
                <a:gd name="T4" fmla="*/ 26 w 48"/>
                <a:gd name="T5" fmla="*/ 14 h 72"/>
                <a:gd name="T6" fmla="*/ 18 w 48"/>
                <a:gd name="T7" fmla="*/ 19 h 72"/>
                <a:gd name="T8" fmla="*/ 27 w 48"/>
                <a:gd name="T9" fmla="*/ 23 h 72"/>
                <a:gd name="T10" fmla="*/ 32 w 48"/>
                <a:gd name="T11" fmla="*/ 34 h 72"/>
                <a:gd name="T12" fmla="*/ 35 w 48"/>
                <a:gd name="T13" fmla="*/ 37 h 72"/>
                <a:gd name="T14" fmla="*/ 40 w 48"/>
                <a:gd name="T15" fmla="*/ 40 h 72"/>
                <a:gd name="T16" fmla="*/ 37 w 48"/>
                <a:gd name="T17" fmla="*/ 45 h 72"/>
                <a:gd name="T18" fmla="*/ 46 w 48"/>
                <a:gd name="T19" fmla="*/ 47 h 72"/>
                <a:gd name="T20" fmla="*/ 46 w 48"/>
                <a:gd name="T21" fmla="*/ 56 h 72"/>
                <a:gd name="T22" fmla="*/ 43 w 48"/>
                <a:gd name="T23" fmla="*/ 56 h 72"/>
                <a:gd name="T24" fmla="*/ 46 w 48"/>
                <a:gd name="T25" fmla="*/ 57 h 72"/>
                <a:gd name="T26" fmla="*/ 43 w 48"/>
                <a:gd name="T27" fmla="*/ 62 h 72"/>
                <a:gd name="T28" fmla="*/ 39 w 48"/>
                <a:gd name="T29" fmla="*/ 65 h 72"/>
                <a:gd name="T30" fmla="*/ 24 w 48"/>
                <a:gd name="T31" fmla="*/ 63 h 72"/>
                <a:gd name="T32" fmla="*/ 18 w 48"/>
                <a:gd name="T33" fmla="*/ 65 h 72"/>
                <a:gd name="T34" fmla="*/ 8 w 48"/>
                <a:gd name="T35" fmla="*/ 65 h 72"/>
                <a:gd name="T36" fmla="*/ 11 w 48"/>
                <a:gd name="T37" fmla="*/ 63 h 72"/>
                <a:gd name="T38" fmla="*/ 12 w 48"/>
                <a:gd name="T39" fmla="*/ 65 h 72"/>
                <a:gd name="T40" fmla="*/ 14 w 48"/>
                <a:gd name="T41" fmla="*/ 62 h 72"/>
                <a:gd name="T42" fmla="*/ 23 w 48"/>
                <a:gd name="T43" fmla="*/ 60 h 72"/>
                <a:gd name="T44" fmla="*/ 11 w 48"/>
                <a:gd name="T45" fmla="*/ 56 h 72"/>
                <a:gd name="T46" fmla="*/ 11 w 48"/>
                <a:gd name="T47" fmla="*/ 47 h 72"/>
                <a:gd name="T48" fmla="*/ 14 w 48"/>
                <a:gd name="T49" fmla="*/ 45 h 72"/>
                <a:gd name="T50" fmla="*/ 20 w 48"/>
                <a:gd name="T51" fmla="*/ 45 h 72"/>
                <a:gd name="T52" fmla="*/ 21 w 48"/>
                <a:gd name="T53" fmla="*/ 37 h 72"/>
                <a:gd name="T54" fmla="*/ 17 w 48"/>
                <a:gd name="T55" fmla="*/ 31 h 72"/>
                <a:gd name="T56" fmla="*/ 11 w 48"/>
                <a:gd name="T57" fmla="*/ 32 h 72"/>
                <a:gd name="T58" fmla="*/ 11 w 48"/>
                <a:gd name="T59" fmla="*/ 25 h 72"/>
                <a:gd name="T60" fmla="*/ 5 w 48"/>
                <a:gd name="T61" fmla="*/ 22 h 72"/>
                <a:gd name="T62" fmla="*/ 0 w 48"/>
                <a:gd name="T63" fmla="*/ 7 h 72"/>
                <a:gd name="T64" fmla="*/ 8 w 48"/>
                <a:gd name="T65" fmla="*/ 0 h 72"/>
                <a:gd name="T66" fmla="*/ 21 w 48"/>
                <a:gd name="T67" fmla="*/ 0 h 72"/>
                <a:gd name="T68" fmla="*/ 14 w 48"/>
                <a:gd name="T69" fmla="*/ 7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8" h="72">
                  <a:moveTo>
                    <a:pt x="14" y="7"/>
                  </a:moveTo>
                  <a:cubicBezTo>
                    <a:pt x="15" y="10"/>
                    <a:pt x="21" y="5"/>
                    <a:pt x="24" y="5"/>
                  </a:cubicBezTo>
                  <a:cubicBezTo>
                    <a:pt x="26" y="7"/>
                    <a:pt x="26" y="11"/>
                    <a:pt x="26" y="14"/>
                  </a:cubicBezTo>
                  <a:cubicBezTo>
                    <a:pt x="22" y="15"/>
                    <a:pt x="19" y="16"/>
                    <a:pt x="18" y="19"/>
                  </a:cubicBezTo>
                  <a:cubicBezTo>
                    <a:pt x="20" y="22"/>
                    <a:pt x="23" y="23"/>
                    <a:pt x="27" y="23"/>
                  </a:cubicBezTo>
                  <a:cubicBezTo>
                    <a:pt x="27" y="29"/>
                    <a:pt x="33" y="27"/>
                    <a:pt x="32" y="34"/>
                  </a:cubicBezTo>
                  <a:cubicBezTo>
                    <a:pt x="32" y="35"/>
                    <a:pt x="34" y="35"/>
                    <a:pt x="35" y="37"/>
                  </a:cubicBezTo>
                  <a:cubicBezTo>
                    <a:pt x="35" y="39"/>
                    <a:pt x="40" y="38"/>
                    <a:pt x="40" y="40"/>
                  </a:cubicBezTo>
                  <a:cubicBezTo>
                    <a:pt x="40" y="42"/>
                    <a:pt x="38" y="43"/>
                    <a:pt x="37" y="45"/>
                  </a:cubicBezTo>
                  <a:cubicBezTo>
                    <a:pt x="41" y="45"/>
                    <a:pt x="45" y="45"/>
                    <a:pt x="46" y="47"/>
                  </a:cubicBezTo>
                  <a:cubicBezTo>
                    <a:pt x="45" y="49"/>
                    <a:pt x="48" y="53"/>
                    <a:pt x="46" y="56"/>
                  </a:cubicBezTo>
                  <a:cubicBezTo>
                    <a:pt x="46" y="56"/>
                    <a:pt x="43" y="56"/>
                    <a:pt x="43" y="56"/>
                  </a:cubicBezTo>
                  <a:cubicBezTo>
                    <a:pt x="43" y="57"/>
                    <a:pt x="45" y="57"/>
                    <a:pt x="46" y="57"/>
                  </a:cubicBezTo>
                  <a:cubicBezTo>
                    <a:pt x="45" y="59"/>
                    <a:pt x="43" y="59"/>
                    <a:pt x="43" y="62"/>
                  </a:cubicBezTo>
                  <a:cubicBezTo>
                    <a:pt x="41" y="62"/>
                    <a:pt x="41" y="64"/>
                    <a:pt x="39" y="65"/>
                  </a:cubicBezTo>
                  <a:cubicBezTo>
                    <a:pt x="34" y="64"/>
                    <a:pt x="30" y="62"/>
                    <a:pt x="24" y="63"/>
                  </a:cubicBezTo>
                  <a:cubicBezTo>
                    <a:pt x="21" y="66"/>
                    <a:pt x="23" y="66"/>
                    <a:pt x="18" y="65"/>
                  </a:cubicBezTo>
                  <a:cubicBezTo>
                    <a:pt x="16" y="68"/>
                    <a:pt x="8" y="72"/>
                    <a:pt x="8" y="65"/>
                  </a:cubicBezTo>
                  <a:cubicBezTo>
                    <a:pt x="10" y="66"/>
                    <a:pt x="10" y="63"/>
                    <a:pt x="11" y="63"/>
                  </a:cubicBezTo>
                  <a:cubicBezTo>
                    <a:pt x="12" y="63"/>
                    <a:pt x="13" y="65"/>
                    <a:pt x="12" y="65"/>
                  </a:cubicBezTo>
                  <a:cubicBezTo>
                    <a:pt x="14" y="64"/>
                    <a:pt x="13" y="63"/>
                    <a:pt x="14" y="62"/>
                  </a:cubicBezTo>
                  <a:cubicBezTo>
                    <a:pt x="16" y="60"/>
                    <a:pt x="19" y="62"/>
                    <a:pt x="23" y="60"/>
                  </a:cubicBezTo>
                  <a:cubicBezTo>
                    <a:pt x="22" y="53"/>
                    <a:pt x="15" y="58"/>
                    <a:pt x="11" y="56"/>
                  </a:cubicBezTo>
                  <a:cubicBezTo>
                    <a:pt x="11" y="53"/>
                    <a:pt x="11" y="50"/>
                    <a:pt x="11" y="47"/>
                  </a:cubicBezTo>
                  <a:cubicBezTo>
                    <a:pt x="14" y="48"/>
                    <a:pt x="16" y="46"/>
                    <a:pt x="14" y="45"/>
                  </a:cubicBezTo>
                  <a:cubicBezTo>
                    <a:pt x="15" y="41"/>
                    <a:pt x="17" y="47"/>
                    <a:pt x="20" y="45"/>
                  </a:cubicBezTo>
                  <a:cubicBezTo>
                    <a:pt x="23" y="46"/>
                    <a:pt x="17" y="39"/>
                    <a:pt x="21" y="37"/>
                  </a:cubicBezTo>
                  <a:cubicBezTo>
                    <a:pt x="21" y="34"/>
                    <a:pt x="15" y="35"/>
                    <a:pt x="17" y="31"/>
                  </a:cubicBezTo>
                  <a:cubicBezTo>
                    <a:pt x="15" y="32"/>
                    <a:pt x="13" y="32"/>
                    <a:pt x="11" y="32"/>
                  </a:cubicBezTo>
                  <a:cubicBezTo>
                    <a:pt x="11" y="30"/>
                    <a:pt x="11" y="27"/>
                    <a:pt x="11" y="25"/>
                  </a:cubicBezTo>
                  <a:cubicBezTo>
                    <a:pt x="11" y="22"/>
                    <a:pt x="6" y="24"/>
                    <a:pt x="5" y="22"/>
                  </a:cubicBezTo>
                  <a:cubicBezTo>
                    <a:pt x="8" y="16"/>
                    <a:pt x="7" y="8"/>
                    <a:pt x="0" y="7"/>
                  </a:cubicBezTo>
                  <a:cubicBezTo>
                    <a:pt x="3" y="4"/>
                    <a:pt x="7" y="3"/>
                    <a:pt x="8" y="0"/>
                  </a:cubicBezTo>
                  <a:cubicBezTo>
                    <a:pt x="12" y="0"/>
                    <a:pt x="17" y="0"/>
                    <a:pt x="21" y="0"/>
                  </a:cubicBezTo>
                  <a:cubicBezTo>
                    <a:pt x="18" y="2"/>
                    <a:pt x="16" y="4"/>
                    <a:pt x="14" y="7"/>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104" name="Freeform 93"/>
            <p:cNvSpPr/>
            <p:nvPr/>
          </p:nvSpPr>
          <p:spPr bwMode="auto">
            <a:xfrm>
              <a:off x="5420909" y="1914696"/>
              <a:ext cx="35786" cy="27705"/>
            </a:xfrm>
            <a:custGeom>
              <a:avLst/>
              <a:gdLst>
                <a:gd name="T0" fmla="*/ 12 w 13"/>
                <a:gd name="T1" fmla="*/ 1 h 10"/>
                <a:gd name="T2" fmla="*/ 13 w 13"/>
                <a:gd name="T3" fmla="*/ 7 h 10"/>
                <a:gd name="T4" fmla="*/ 6 w 13"/>
                <a:gd name="T5" fmla="*/ 10 h 10"/>
                <a:gd name="T6" fmla="*/ 6 w 13"/>
                <a:gd name="T7" fmla="*/ 7 h 10"/>
                <a:gd name="T8" fmla="*/ 3 w 13"/>
                <a:gd name="T9" fmla="*/ 8 h 10"/>
                <a:gd name="T10" fmla="*/ 4 w 13"/>
                <a:gd name="T11" fmla="*/ 7 h 10"/>
                <a:gd name="T12" fmla="*/ 12 w 13"/>
                <a:gd name="T13" fmla="*/ 1 h 10"/>
              </a:gdLst>
              <a:ahLst/>
              <a:cxnLst>
                <a:cxn ang="0">
                  <a:pos x="T0" y="T1"/>
                </a:cxn>
                <a:cxn ang="0">
                  <a:pos x="T2" y="T3"/>
                </a:cxn>
                <a:cxn ang="0">
                  <a:pos x="T4" y="T5"/>
                </a:cxn>
                <a:cxn ang="0">
                  <a:pos x="T6" y="T7"/>
                </a:cxn>
                <a:cxn ang="0">
                  <a:pos x="T8" y="T9"/>
                </a:cxn>
                <a:cxn ang="0">
                  <a:pos x="T10" y="T11"/>
                </a:cxn>
                <a:cxn ang="0">
                  <a:pos x="T12" y="T13"/>
                </a:cxn>
              </a:cxnLst>
              <a:rect l="0" t="0" r="r" b="b"/>
              <a:pathLst>
                <a:path w="13" h="10">
                  <a:moveTo>
                    <a:pt x="12" y="1"/>
                  </a:moveTo>
                  <a:cubicBezTo>
                    <a:pt x="10" y="3"/>
                    <a:pt x="11" y="5"/>
                    <a:pt x="13" y="7"/>
                  </a:cubicBezTo>
                  <a:cubicBezTo>
                    <a:pt x="12" y="9"/>
                    <a:pt x="8" y="9"/>
                    <a:pt x="6" y="10"/>
                  </a:cubicBezTo>
                  <a:cubicBezTo>
                    <a:pt x="6" y="9"/>
                    <a:pt x="6" y="8"/>
                    <a:pt x="6" y="7"/>
                  </a:cubicBezTo>
                  <a:cubicBezTo>
                    <a:pt x="5" y="7"/>
                    <a:pt x="4" y="8"/>
                    <a:pt x="3" y="8"/>
                  </a:cubicBezTo>
                  <a:cubicBezTo>
                    <a:pt x="0" y="7"/>
                    <a:pt x="3" y="8"/>
                    <a:pt x="4" y="7"/>
                  </a:cubicBezTo>
                  <a:cubicBezTo>
                    <a:pt x="5" y="6"/>
                    <a:pt x="8" y="0"/>
                    <a:pt x="12" y="1"/>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105" name="Freeform 94"/>
            <p:cNvSpPr/>
            <p:nvPr/>
          </p:nvSpPr>
          <p:spPr bwMode="auto">
            <a:xfrm>
              <a:off x="4243215" y="2240229"/>
              <a:ext cx="19625" cy="21933"/>
            </a:xfrm>
            <a:custGeom>
              <a:avLst/>
              <a:gdLst>
                <a:gd name="T0" fmla="*/ 1 w 7"/>
                <a:gd name="T1" fmla="*/ 2 h 8"/>
                <a:gd name="T2" fmla="*/ 7 w 7"/>
                <a:gd name="T3" fmla="*/ 1 h 8"/>
                <a:gd name="T4" fmla="*/ 0 w 7"/>
                <a:gd name="T5" fmla="*/ 8 h 8"/>
                <a:gd name="T6" fmla="*/ 1 w 7"/>
                <a:gd name="T7" fmla="*/ 2 h 8"/>
              </a:gdLst>
              <a:ahLst/>
              <a:cxnLst>
                <a:cxn ang="0">
                  <a:pos x="T0" y="T1"/>
                </a:cxn>
                <a:cxn ang="0">
                  <a:pos x="T2" y="T3"/>
                </a:cxn>
                <a:cxn ang="0">
                  <a:pos x="T4" y="T5"/>
                </a:cxn>
                <a:cxn ang="0">
                  <a:pos x="T6" y="T7"/>
                </a:cxn>
              </a:cxnLst>
              <a:rect l="0" t="0" r="r" b="b"/>
              <a:pathLst>
                <a:path w="7" h="8">
                  <a:moveTo>
                    <a:pt x="1" y="2"/>
                  </a:moveTo>
                  <a:cubicBezTo>
                    <a:pt x="3" y="0"/>
                    <a:pt x="3" y="2"/>
                    <a:pt x="7" y="1"/>
                  </a:cubicBezTo>
                  <a:cubicBezTo>
                    <a:pt x="6" y="4"/>
                    <a:pt x="5" y="8"/>
                    <a:pt x="0" y="8"/>
                  </a:cubicBezTo>
                  <a:cubicBezTo>
                    <a:pt x="0" y="6"/>
                    <a:pt x="6" y="4"/>
                    <a:pt x="1" y="2"/>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106" name="Freeform 95"/>
            <p:cNvSpPr/>
            <p:nvPr/>
          </p:nvSpPr>
          <p:spPr bwMode="auto">
            <a:xfrm>
              <a:off x="3734137" y="2877443"/>
              <a:ext cx="160458" cy="188163"/>
            </a:xfrm>
            <a:custGeom>
              <a:avLst/>
              <a:gdLst>
                <a:gd name="T0" fmla="*/ 47 w 59"/>
                <a:gd name="T1" fmla="*/ 4 h 69"/>
                <a:gd name="T2" fmla="*/ 53 w 59"/>
                <a:gd name="T3" fmla="*/ 7 h 69"/>
                <a:gd name="T4" fmla="*/ 59 w 59"/>
                <a:gd name="T5" fmla="*/ 11 h 69"/>
                <a:gd name="T6" fmla="*/ 53 w 59"/>
                <a:gd name="T7" fmla="*/ 18 h 69"/>
                <a:gd name="T8" fmla="*/ 52 w 59"/>
                <a:gd name="T9" fmla="*/ 27 h 69"/>
                <a:gd name="T10" fmla="*/ 55 w 59"/>
                <a:gd name="T11" fmla="*/ 30 h 69"/>
                <a:gd name="T12" fmla="*/ 55 w 59"/>
                <a:gd name="T13" fmla="*/ 35 h 69"/>
                <a:gd name="T14" fmla="*/ 58 w 59"/>
                <a:gd name="T15" fmla="*/ 38 h 69"/>
                <a:gd name="T16" fmla="*/ 50 w 59"/>
                <a:gd name="T17" fmla="*/ 42 h 69"/>
                <a:gd name="T18" fmla="*/ 49 w 59"/>
                <a:gd name="T19" fmla="*/ 50 h 69"/>
                <a:gd name="T20" fmla="*/ 49 w 59"/>
                <a:gd name="T21" fmla="*/ 53 h 69"/>
                <a:gd name="T22" fmla="*/ 46 w 59"/>
                <a:gd name="T23" fmla="*/ 53 h 69"/>
                <a:gd name="T24" fmla="*/ 41 w 59"/>
                <a:gd name="T25" fmla="*/ 59 h 69"/>
                <a:gd name="T26" fmla="*/ 41 w 59"/>
                <a:gd name="T27" fmla="*/ 67 h 69"/>
                <a:gd name="T28" fmla="*/ 27 w 59"/>
                <a:gd name="T29" fmla="*/ 63 h 69"/>
                <a:gd name="T30" fmla="*/ 25 w 59"/>
                <a:gd name="T31" fmla="*/ 66 h 69"/>
                <a:gd name="T32" fmla="*/ 21 w 59"/>
                <a:gd name="T33" fmla="*/ 63 h 69"/>
                <a:gd name="T34" fmla="*/ 13 w 59"/>
                <a:gd name="T35" fmla="*/ 63 h 69"/>
                <a:gd name="T36" fmla="*/ 9 w 59"/>
                <a:gd name="T37" fmla="*/ 61 h 69"/>
                <a:gd name="T38" fmla="*/ 3 w 59"/>
                <a:gd name="T39" fmla="*/ 53 h 69"/>
                <a:gd name="T40" fmla="*/ 4 w 59"/>
                <a:gd name="T41" fmla="*/ 47 h 69"/>
                <a:gd name="T42" fmla="*/ 3 w 59"/>
                <a:gd name="T43" fmla="*/ 47 h 69"/>
                <a:gd name="T44" fmla="*/ 1 w 59"/>
                <a:gd name="T45" fmla="*/ 35 h 69"/>
                <a:gd name="T46" fmla="*/ 16 w 59"/>
                <a:gd name="T47" fmla="*/ 33 h 69"/>
                <a:gd name="T48" fmla="*/ 16 w 59"/>
                <a:gd name="T49" fmla="*/ 29 h 69"/>
                <a:gd name="T50" fmla="*/ 27 w 59"/>
                <a:gd name="T51" fmla="*/ 21 h 69"/>
                <a:gd name="T52" fmla="*/ 36 w 59"/>
                <a:gd name="T53" fmla="*/ 18 h 69"/>
                <a:gd name="T54" fmla="*/ 37 w 59"/>
                <a:gd name="T55" fmla="*/ 14 h 69"/>
                <a:gd name="T56" fmla="*/ 40 w 59"/>
                <a:gd name="T57" fmla="*/ 14 h 69"/>
                <a:gd name="T58" fmla="*/ 43 w 59"/>
                <a:gd name="T59" fmla="*/ 11 h 69"/>
                <a:gd name="T60" fmla="*/ 49 w 59"/>
                <a:gd name="T61" fmla="*/ 4 h 69"/>
                <a:gd name="T62" fmla="*/ 47 w 59"/>
                <a:gd name="T63" fmla="*/ 4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9" h="69">
                  <a:moveTo>
                    <a:pt x="47" y="4"/>
                  </a:moveTo>
                  <a:cubicBezTo>
                    <a:pt x="49" y="0"/>
                    <a:pt x="51" y="7"/>
                    <a:pt x="53" y="7"/>
                  </a:cubicBezTo>
                  <a:cubicBezTo>
                    <a:pt x="55" y="8"/>
                    <a:pt x="56" y="11"/>
                    <a:pt x="59" y="11"/>
                  </a:cubicBezTo>
                  <a:cubicBezTo>
                    <a:pt x="58" y="15"/>
                    <a:pt x="58" y="19"/>
                    <a:pt x="53" y="18"/>
                  </a:cubicBezTo>
                  <a:cubicBezTo>
                    <a:pt x="52" y="21"/>
                    <a:pt x="55" y="27"/>
                    <a:pt x="52" y="27"/>
                  </a:cubicBezTo>
                  <a:cubicBezTo>
                    <a:pt x="51" y="29"/>
                    <a:pt x="54" y="29"/>
                    <a:pt x="55" y="30"/>
                  </a:cubicBezTo>
                  <a:cubicBezTo>
                    <a:pt x="55" y="32"/>
                    <a:pt x="54" y="34"/>
                    <a:pt x="55" y="35"/>
                  </a:cubicBezTo>
                  <a:cubicBezTo>
                    <a:pt x="56" y="36"/>
                    <a:pt x="57" y="36"/>
                    <a:pt x="58" y="38"/>
                  </a:cubicBezTo>
                  <a:cubicBezTo>
                    <a:pt x="57" y="41"/>
                    <a:pt x="53" y="45"/>
                    <a:pt x="50" y="42"/>
                  </a:cubicBezTo>
                  <a:cubicBezTo>
                    <a:pt x="51" y="46"/>
                    <a:pt x="53" y="47"/>
                    <a:pt x="49" y="50"/>
                  </a:cubicBezTo>
                  <a:cubicBezTo>
                    <a:pt x="48" y="50"/>
                    <a:pt x="49" y="52"/>
                    <a:pt x="49" y="53"/>
                  </a:cubicBezTo>
                  <a:cubicBezTo>
                    <a:pt x="48" y="53"/>
                    <a:pt x="46" y="52"/>
                    <a:pt x="46" y="53"/>
                  </a:cubicBezTo>
                  <a:cubicBezTo>
                    <a:pt x="45" y="54"/>
                    <a:pt x="46" y="60"/>
                    <a:pt x="41" y="59"/>
                  </a:cubicBezTo>
                  <a:cubicBezTo>
                    <a:pt x="44" y="61"/>
                    <a:pt x="40" y="62"/>
                    <a:pt x="41" y="67"/>
                  </a:cubicBezTo>
                  <a:cubicBezTo>
                    <a:pt x="34" y="69"/>
                    <a:pt x="32" y="64"/>
                    <a:pt x="27" y="63"/>
                  </a:cubicBezTo>
                  <a:cubicBezTo>
                    <a:pt x="25" y="63"/>
                    <a:pt x="26" y="65"/>
                    <a:pt x="25" y="66"/>
                  </a:cubicBezTo>
                  <a:cubicBezTo>
                    <a:pt x="22" y="67"/>
                    <a:pt x="22" y="63"/>
                    <a:pt x="21" y="63"/>
                  </a:cubicBezTo>
                  <a:cubicBezTo>
                    <a:pt x="19" y="62"/>
                    <a:pt x="15" y="64"/>
                    <a:pt x="13" y="63"/>
                  </a:cubicBezTo>
                  <a:cubicBezTo>
                    <a:pt x="12" y="62"/>
                    <a:pt x="14" y="59"/>
                    <a:pt x="9" y="61"/>
                  </a:cubicBezTo>
                  <a:cubicBezTo>
                    <a:pt x="8" y="58"/>
                    <a:pt x="8" y="53"/>
                    <a:pt x="3" y="53"/>
                  </a:cubicBezTo>
                  <a:cubicBezTo>
                    <a:pt x="3" y="50"/>
                    <a:pt x="5" y="49"/>
                    <a:pt x="4" y="47"/>
                  </a:cubicBezTo>
                  <a:cubicBezTo>
                    <a:pt x="4" y="45"/>
                    <a:pt x="3" y="46"/>
                    <a:pt x="3" y="47"/>
                  </a:cubicBezTo>
                  <a:cubicBezTo>
                    <a:pt x="0" y="44"/>
                    <a:pt x="2" y="40"/>
                    <a:pt x="1" y="35"/>
                  </a:cubicBezTo>
                  <a:cubicBezTo>
                    <a:pt x="7" y="35"/>
                    <a:pt x="12" y="35"/>
                    <a:pt x="16" y="33"/>
                  </a:cubicBezTo>
                  <a:cubicBezTo>
                    <a:pt x="16" y="31"/>
                    <a:pt x="19" y="29"/>
                    <a:pt x="16" y="29"/>
                  </a:cubicBezTo>
                  <a:cubicBezTo>
                    <a:pt x="18" y="27"/>
                    <a:pt x="30" y="23"/>
                    <a:pt x="27" y="21"/>
                  </a:cubicBezTo>
                  <a:cubicBezTo>
                    <a:pt x="28" y="19"/>
                    <a:pt x="32" y="19"/>
                    <a:pt x="36" y="18"/>
                  </a:cubicBezTo>
                  <a:cubicBezTo>
                    <a:pt x="38" y="19"/>
                    <a:pt x="36" y="15"/>
                    <a:pt x="37" y="14"/>
                  </a:cubicBezTo>
                  <a:cubicBezTo>
                    <a:pt x="37" y="14"/>
                    <a:pt x="40" y="14"/>
                    <a:pt x="40" y="14"/>
                  </a:cubicBezTo>
                  <a:cubicBezTo>
                    <a:pt x="41" y="13"/>
                    <a:pt x="40" y="10"/>
                    <a:pt x="43" y="11"/>
                  </a:cubicBezTo>
                  <a:cubicBezTo>
                    <a:pt x="41" y="5"/>
                    <a:pt x="47" y="6"/>
                    <a:pt x="49" y="4"/>
                  </a:cubicBezTo>
                  <a:cubicBezTo>
                    <a:pt x="48" y="4"/>
                    <a:pt x="48" y="4"/>
                    <a:pt x="47" y="4"/>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107" name="Freeform 96"/>
            <p:cNvSpPr/>
            <p:nvPr/>
          </p:nvSpPr>
          <p:spPr bwMode="auto">
            <a:xfrm>
              <a:off x="3900367" y="3011350"/>
              <a:ext cx="73880" cy="84270"/>
            </a:xfrm>
            <a:custGeom>
              <a:avLst/>
              <a:gdLst>
                <a:gd name="T0" fmla="*/ 23 w 27"/>
                <a:gd name="T1" fmla="*/ 1 h 31"/>
                <a:gd name="T2" fmla="*/ 19 w 27"/>
                <a:gd name="T3" fmla="*/ 7 h 31"/>
                <a:gd name="T4" fmla="*/ 18 w 27"/>
                <a:gd name="T5" fmla="*/ 7 h 31"/>
                <a:gd name="T6" fmla="*/ 19 w 27"/>
                <a:gd name="T7" fmla="*/ 11 h 31"/>
                <a:gd name="T8" fmla="*/ 22 w 27"/>
                <a:gd name="T9" fmla="*/ 14 h 31"/>
                <a:gd name="T10" fmla="*/ 23 w 27"/>
                <a:gd name="T11" fmla="*/ 27 h 31"/>
                <a:gd name="T12" fmla="*/ 18 w 27"/>
                <a:gd name="T13" fmla="*/ 27 h 31"/>
                <a:gd name="T14" fmla="*/ 13 w 27"/>
                <a:gd name="T15" fmla="*/ 12 h 31"/>
                <a:gd name="T16" fmla="*/ 7 w 27"/>
                <a:gd name="T17" fmla="*/ 17 h 31"/>
                <a:gd name="T18" fmla="*/ 7 w 27"/>
                <a:gd name="T19" fmla="*/ 26 h 31"/>
                <a:gd name="T20" fmla="*/ 3 w 27"/>
                <a:gd name="T21" fmla="*/ 30 h 31"/>
                <a:gd name="T22" fmla="*/ 1 w 27"/>
                <a:gd name="T23" fmla="*/ 23 h 31"/>
                <a:gd name="T24" fmla="*/ 3 w 27"/>
                <a:gd name="T25" fmla="*/ 21 h 31"/>
                <a:gd name="T26" fmla="*/ 1 w 27"/>
                <a:gd name="T27" fmla="*/ 20 h 31"/>
                <a:gd name="T28" fmla="*/ 3 w 27"/>
                <a:gd name="T29" fmla="*/ 14 h 31"/>
                <a:gd name="T30" fmla="*/ 0 w 27"/>
                <a:gd name="T31" fmla="*/ 11 h 31"/>
                <a:gd name="T32" fmla="*/ 12 w 27"/>
                <a:gd name="T33" fmla="*/ 1 h 31"/>
                <a:gd name="T34" fmla="*/ 23 w 27"/>
                <a:gd name="T35" fmla="*/ 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 h="31">
                  <a:moveTo>
                    <a:pt x="23" y="1"/>
                  </a:moveTo>
                  <a:cubicBezTo>
                    <a:pt x="27" y="7"/>
                    <a:pt x="17" y="4"/>
                    <a:pt x="19" y="7"/>
                  </a:cubicBezTo>
                  <a:cubicBezTo>
                    <a:pt x="21" y="8"/>
                    <a:pt x="19" y="7"/>
                    <a:pt x="18" y="7"/>
                  </a:cubicBezTo>
                  <a:cubicBezTo>
                    <a:pt x="18" y="9"/>
                    <a:pt x="18" y="10"/>
                    <a:pt x="19" y="11"/>
                  </a:cubicBezTo>
                  <a:cubicBezTo>
                    <a:pt x="19" y="12"/>
                    <a:pt x="22" y="13"/>
                    <a:pt x="22" y="14"/>
                  </a:cubicBezTo>
                  <a:cubicBezTo>
                    <a:pt x="23" y="17"/>
                    <a:pt x="22" y="23"/>
                    <a:pt x="23" y="27"/>
                  </a:cubicBezTo>
                  <a:cubicBezTo>
                    <a:pt x="21" y="27"/>
                    <a:pt x="20" y="27"/>
                    <a:pt x="18" y="27"/>
                  </a:cubicBezTo>
                  <a:cubicBezTo>
                    <a:pt x="16" y="23"/>
                    <a:pt x="13" y="19"/>
                    <a:pt x="13" y="12"/>
                  </a:cubicBezTo>
                  <a:cubicBezTo>
                    <a:pt x="10" y="13"/>
                    <a:pt x="12" y="18"/>
                    <a:pt x="7" y="17"/>
                  </a:cubicBezTo>
                  <a:cubicBezTo>
                    <a:pt x="7" y="20"/>
                    <a:pt x="7" y="23"/>
                    <a:pt x="7" y="26"/>
                  </a:cubicBezTo>
                  <a:cubicBezTo>
                    <a:pt x="8" y="29"/>
                    <a:pt x="3" y="27"/>
                    <a:pt x="3" y="30"/>
                  </a:cubicBezTo>
                  <a:cubicBezTo>
                    <a:pt x="1" y="31"/>
                    <a:pt x="1" y="26"/>
                    <a:pt x="1" y="23"/>
                  </a:cubicBezTo>
                  <a:cubicBezTo>
                    <a:pt x="1" y="22"/>
                    <a:pt x="3" y="21"/>
                    <a:pt x="3" y="21"/>
                  </a:cubicBezTo>
                  <a:cubicBezTo>
                    <a:pt x="3" y="20"/>
                    <a:pt x="1" y="20"/>
                    <a:pt x="1" y="20"/>
                  </a:cubicBezTo>
                  <a:cubicBezTo>
                    <a:pt x="1" y="19"/>
                    <a:pt x="4" y="16"/>
                    <a:pt x="3" y="14"/>
                  </a:cubicBezTo>
                  <a:cubicBezTo>
                    <a:pt x="3" y="11"/>
                    <a:pt x="2" y="11"/>
                    <a:pt x="0" y="11"/>
                  </a:cubicBezTo>
                  <a:cubicBezTo>
                    <a:pt x="2" y="5"/>
                    <a:pt x="4" y="0"/>
                    <a:pt x="12" y="1"/>
                  </a:cubicBezTo>
                  <a:cubicBezTo>
                    <a:pt x="7" y="6"/>
                    <a:pt x="20" y="1"/>
                    <a:pt x="23" y="1"/>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108" name="Freeform 97"/>
            <p:cNvSpPr/>
            <p:nvPr/>
          </p:nvSpPr>
          <p:spPr bwMode="auto">
            <a:xfrm>
              <a:off x="3676418" y="3093310"/>
              <a:ext cx="172002" cy="51947"/>
            </a:xfrm>
            <a:custGeom>
              <a:avLst/>
              <a:gdLst>
                <a:gd name="T0" fmla="*/ 2 w 63"/>
                <a:gd name="T1" fmla="*/ 6 h 19"/>
                <a:gd name="T2" fmla="*/ 8 w 63"/>
                <a:gd name="T3" fmla="*/ 2 h 19"/>
                <a:gd name="T4" fmla="*/ 11 w 63"/>
                <a:gd name="T5" fmla="*/ 5 h 19"/>
                <a:gd name="T6" fmla="*/ 14 w 63"/>
                <a:gd name="T7" fmla="*/ 6 h 19"/>
                <a:gd name="T8" fmla="*/ 28 w 63"/>
                <a:gd name="T9" fmla="*/ 9 h 19"/>
                <a:gd name="T10" fmla="*/ 43 w 63"/>
                <a:gd name="T11" fmla="*/ 8 h 19"/>
                <a:gd name="T12" fmla="*/ 46 w 63"/>
                <a:gd name="T13" fmla="*/ 11 h 19"/>
                <a:gd name="T14" fmla="*/ 51 w 63"/>
                <a:gd name="T15" fmla="*/ 12 h 19"/>
                <a:gd name="T16" fmla="*/ 58 w 63"/>
                <a:gd name="T17" fmla="*/ 12 h 19"/>
                <a:gd name="T18" fmla="*/ 60 w 63"/>
                <a:gd name="T19" fmla="*/ 17 h 19"/>
                <a:gd name="T20" fmla="*/ 57 w 63"/>
                <a:gd name="T21" fmla="*/ 17 h 19"/>
                <a:gd name="T22" fmla="*/ 27 w 63"/>
                <a:gd name="T23" fmla="*/ 12 h 19"/>
                <a:gd name="T24" fmla="*/ 19 w 63"/>
                <a:gd name="T25" fmla="*/ 12 h 19"/>
                <a:gd name="T26" fmla="*/ 9 w 63"/>
                <a:gd name="T27" fmla="*/ 9 h 19"/>
                <a:gd name="T28" fmla="*/ 2 w 63"/>
                <a:gd name="T29" fmla="*/ 6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3" h="19">
                  <a:moveTo>
                    <a:pt x="2" y="6"/>
                  </a:moveTo>
                  <a:cubicBezTo>
                    <a:pt x="0" y="1"/>
                    <a:pt x="7" y="4"/>
                    <a:pt x="8" y="2"/>
                  </a:cubicBezTo>
                  <a:cubicBezTo>
                    <a:pt x="11" y="0"/>
                    <a:pt x="10" y="4"/>
                    <a:pt x="11" y="5"/>
                  </a:cubicBezTo>
                  <a:cubicBezTo>
                    <a:pt x="11" y="5"/>
                    <a:pt x="14" y="4"/>
                    <a:pt x="14" y="6"/>
                  </a:cubicBezTo>
                  <a:cubicBezTo>
                    <a:pt x="21" y="4"/>
                    <a:pt x="23" y="5"/>
                    <a:pt x="28" y="9"/>
                  </a:cubicBezTo>
                  <a:cubicBezTo>
                    <a:pt x="34" y="6"/>
                    <a:pt x="36" y="8"/>
                    <a:pt x="43" y="8"/>
                  </a:cubicBezTo>
                  <a:cubicBezTo>
                    <a:pt x="46" y="7"/>
                    <a:pt x="46" y="9"/>
                    <a:pt x="46" y="11"/>
                  </a:cubicBezTo>
                  <a:cubicBezTo>
                    <a:pt x="48" y="10"/>
                    <a:pt x="50" y="10"/>
                    <a:pt x="51" y="12"/>
                  </a:cubicBezTo>
                  <a:cubicBezTo>
                    <a:pt x="54" y="10"/>
                    <a:pt x="58" y="15"/>
                    <a:pt x="58" y="12"/>
                  </a:cubicBezTo>
                  <a:cubicBezTo>
                    <a:pt x="63" y="12"/>
                    <a:pt x="55" y="17"/>
                    <a:pt x="60" y="17"/>
                  </a:cubicBezTo>
                  <a:cubicBezTo>
                    <a:pt x="59" y="19"/>
                    <a:pt x="58" y="16"/>
                    <a:pt x="57" y="17"/>
                  </a:cubicBezTo>
                  <a:cubicBezTo>
                    <a:pt x="45" y="19"/>
                    <a:pt x="36" y="14"/>
                    <a:pt x="27" y="12"/>
                  </a:cubicBezTo>
                  <a:cubicBezTo>
                    <a:pt x="25" y="12"/>
                    <a:pt x="22" y="12"/>
                    <a:pt x="19" y="12"/>
                  </a:cubicBezTo>
                  <a:cubicBezTo>
                    <a:pt x="16" y="12"/>
                    <a:pt x="13" y="10"/>
                    <a:pt x="9" y="9"/>
                  </a:cubicBezTo>
                  <a:cubicBezTo>
                    <a:pt x="6" y="8"/>
                    <a:pt x="2" y="9"/>
                    <a:pt x="2" y="6"/>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109" name="Freeform 98"/>
            <p:cNvSpPr/>
            <p:nvPr/>
          </p:nvSpPr>
          <p:spPr bwMode="auto">
            <a:xfrm>
              <a:off x="3904984" y="3153338"/>
              <a:ext cx="27705" cy="8081"/>
            </a:xfrm>
            <a:custGeom>
              <a:avLst/>
              <a:gdLst>
                <a:gd name="T0" fmla="*/ 4 w 10"/>
                <a:gd name="T1" fmla="*/ 2 h 3"/>
                <a:gd name="T2" fmla="*/ 10 w 10"/>
                <a:gd name="T3" fmla="*/ 3 h 3"/>
                <a:gd name="T4" fmla="*/ 4 w 10"/>
                <a:gd name="T5" fmla="*/ 3 h 3"/>
                <a:gd name="T6" fmla="*/ 2 w 10"/>
                <a:gd name="T7" fmla="*/ 2 h 3"/>
                <a:gd name="T8" fmla="*/ 4 w 10"/>
                <a:gd name="T9" fmla="*/ 2 h 3"/>
              </a:gdLst>
              <a:ahLst/>
              <a:cxnLst>
                <a:cxn ang="0">
                  <a:pos x="T0" y="T1"/>
                </a:cxn>
                <a:cxn ang="0">
                  <a:pos x="T2" y="T3"/>
                </a:cxn>
                <a:cxn ang="0">
                  <a:pos x="T4" y="T5"/>
                </a:cxn>
                <a:cxn ang="0">
                  <a:pos x="T6" y="T7"/>
                </a:cxn>
                <a:cxn ang="0">
                  <a:pos x="T8" y="T9"/>
                </a:cxn>
              </a:cxnLst>
              <a:rect l="0" t="0" r="r" b="b"/>
              <a:pathLst>
                <a:path w="10" h="3">
                  <a:moveTo>
                    <a:pt x="4" y="2"/>
                  </a:moveTo>
                  <a:cubicBezTo>
                    <a:pt x="6" y="2"/>
                    <a:pt x="9" y="1"/>
                    <a:pt x="10" y="3"/>
                  </a:cubicBezTo>
                  <a:cubicBezTo>
                    <a:pt x="8" y="3"/>
                    <a:pt x="6" y="3"/>
                    <a:pt x="4" y="3"/>
                  </a:cubicBezTo>
                  <a:cubicBezTo>
                    <a:pt x="4" y="2"/>
                    <a:pt x="3" y="2"/>
                    <a:pt x="2" y="2"/>
                  </a:cubicBezTo>
                  <a:cubicBezTo>
                    <a:pt x="0" y="0"/>
                    <a:pt x="3" y="0"/>
                    <a:pt x="4" y="2"/>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110" name="Freeform 99"/>
            <p:cNvSpPr/>
            <p:nvPr/>
          </p:nvSpPr>
          <p:spPr bwMode="auto">
            <a:xfrm>
              <a:off x="4677259" y="3709745"/>
              <a:ext cx="125827" cy="125827"/>
            </a:xfrm>
            <a:custGeom>
              <a:avLst/>
              <a:gdLst>
                <a:gd name="T0" fmla="*/ 1 w 46"/>
                <a:gd name="T1" fmla="*/ 40 h 46"/>
                <a:gd name="T2" fmla="*/ 4 w 46"/>
                <a:gd name="T3" fmla="*/ 34 h 46"/>
                <a:gd name="T4" fmla="*/ 7 w 46"/>
                <a:gd name="T5" fmla="*/ 32 h 46"/>
                <a:gd name="T6" fmla="*/ 7 w 46"/>
                <a:gd name="T7" fmla="*/ 29 h 46"/>
                <a:gd name="T8" fmla="*/ 10 w 46"/>
                <a:gd name="T9" fmla="*/ 29 h 46"/>
                <a:gd name="T10" fmla="*/ 11 w 46"/>
                <a:gd name="T11" fmla="*/ 26 h 46"/>
                <a:gd name="T12" fmla="*/ 17 w 46"/>
                <a:gd name="T13" fmla="*/ 25 h 46"/>
                <a:gd name="T14" fmla="*/ 20 w 46"/>
                <a:gd name="T15" fmla="*/ 22 h 46"/>
                <a:gd name="T16" fmla="*/ 23 w 46"/>
                <a:gd name="T17" fmla="*/ 17 h 46"/>
                <a:gd name="T18" fmla="*/ 26 w 46"/>
                <a:gd name="T19" fmla="*/ 14 h 46"/>
                <a:gd name="T20" fmla="*/ 30 w 46"/>
                <a:gd name="T21" fmla="*/ 16 h 46"/>
                <a:gd name="T22" fmla="*/ 29 w 46"/>
                <a:gd name="T23" fmla="*/ 10 h 46"/>
                <a:gd name="T24" fmla="*/ 35 w 46"/>
                <a:gd name="T25" fmla="*/ 2 h 46"/>
                <a:gd name="T26" fmla="*/ 39 w 46"/>
                <a:gd name="T27" fmla="*/ 0 h 46"/>
                <a:gd name="T28" fmla="*/ 44 w 46"/>
                <a:gd name="T29" fmla="*/ 2 h 46"/>
                <a:gd name="T30" fmla="*/ 45 w 46"/>
                <a:gd name="T31" fmla="*/ 10 h 46"/>
                <a:gd name="T32" fmla="*/ 44 w 46"/>
                <a:gd name="T33" fmla="*/ 14 h 46"/>
                <a:gd name="T34" fmla="*/ 41 w 46"/>
                <a:gd name="T35" fmla="*/ 14 h 46"/>
                <a:gd name="T36" fmla="*/ 39 w 46"/>
                <a:gd name="T37" fmla="*/ 22 h 46"/>
                <a:gd name="T38" fmla="*/ 33 w 46"/>
                <a:gd name="T39" fmla="*/ 23 h 46"/>
                <a:gd name="T40" fmla="*/ 29 w 46"/>
                <a:gd name="T41" fmla="*/ 34 h 46"/>
                <a:gd name="T42" fmla="*/ 26 w 46"/>
                <a:gd name="T43" fmla="*/ 40 h 46"/>
                <a:gd name="T44" fmla="*/ 23 w 46"/>
                <a:gd name="T45" fmla="*/ 42 h 46"/>
                <a:gd name="T46" fmla="*/ 11 w 46"/>
                <a:gd name="T47" fmla="*/ 38 h 46"/>
                <a:gd name="T48" fmla="*/ 5 w 46"/>
                <a:gd name="T49" fmla="*/ 40 h 46"/>
                <a:gd name="T50" fmla="*/ 4 w 46"/>
                <a:gd name="T51" fmla="*/ 37 h 46"/>
                <a:gd name="T52" fmla="*/ 1 w 46"/>
                <a:gd name="T53" fmla="*/ 4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6" h="46">
                  <a:moveTo>
                    <a:pt x="1" y="40"/>
                  </a:moveTo>
                  <a:cubicBezTo>
                    <a:pt x="0" y="38"/>
                    <a:pt x="2" y="35"/>
                    <a:pt x="4" y="34"/>
                  </a:cubicBezTo>
                  <a:cubicBezTo>
                    <a:pt x="4" y="33"/>
                    <a:pt x="7" y="33"/>
                    <a:pt x="7" y="32"/>
                  </a:cubicBezTo>
                  <a:cubicBezTo>
                    <a:pt x="7" y="32"/>
                    <a:pt x="6" y="30"/>
                    <a:pt x="7" y="29"/>
                  </a:cubicBezTo>
                  <a:cubicBezTo>
                    <a:pt x="7" y="29"/>
                    <a:pt x="9" y="30"/>
                    <a:pt x="10" y="29"/>
                  </a:cubicBezTo>
                  <a:cubicBezTo>
                    <a:pt x="10" y="29"/>
                    <a:pt x="11" y="26"/>
                    <a:pt x="11" y="26"/>
                  </a:cubicBezTo>
                  <a:cubicBezTo>
                    <a:pt x="13" y="25"/>
                    <a:pt x="16" y="27"/>
                    <a:pt x="17" y="25"/>
                  </a:cubicBezTo>
                  <a:cubicBezTo>
                    <a:pt x="18" y="22"/>
                    <a:pt x="17" y="22"/>
                    <a:pt x="20" y="22"/>
                  </a:cubicBezTo>
                  <a:cubicBezTo>
                    <a:pt x="23" y="21"/>
                    <a:pt x="22" y="19"/>
                    <a:pt x="23" y="17"/>
                  </a:cubicBezTo>
                  <a:cubicBezTo>
                    <a:pt x="23" y="17"/>
                    <a:pt x="28" y="21"/>
                    <a:pt x="26" y="14"/>
                  </a:cubicBezTo>
                  <a:cubicBezTo>
                    <a:pt x="28" y="14"/>
                    <a:pt x="29" y="16"/>
                    <a:pt x="30" y="16"/>
                  </a:cubicBezTo>
                  <a:cubicBezTo>
                    <a:pt x="31" y="13"/>
                    <a:pt x="29" y="13"/>
                    <a:pt x="29" y="10"/>
                  </a:cubicBezTo>
                  <a:cubicBezTo>
                    <a:pt x="34" y="11"/>
                    <a:pt x="33" y="5"/>
                    <a:pt x="35" y="2"/>
                  </a:cubicBezTo>
                  <a:cubicBezTo>
                    <a:pt x="36" y="1"/>
                    <a:pt x="40" y="2"/>
                    <a:pt x="39" y="0"/>
                  </a:cubicBezTo>
                  <a:cubicBezTo>
                    <a:pt x="41" y="0"/>
                    <a:pt x="41" y="3"/>
                    <a:pt x="44" y="2"/>
                  </a:cubicBezTo>
                  <a:cubicBezTo>
                    <a:pt x="43" y="7"/>
                    <a:pt x="46" y="6"/>
                    <a:pt x="45" y="10"/>
                  </a:cubicBezTo>
                  <a:cubicBezTo>
                    <a:pt x="43" y="10"/>
                    <a:pt x="45" y="13"/>
                    <a:pt x="44" y="14"/>
                  </a:cubicBezTo>
                  <a:cubicBezTo>
                    <a:pt x="43" y="15"/>
                    <a:pt x="41" y="14"/>
                    <a:pt x="41" y="14"/>
                  </a:cubicBezTo>
                  <a:cubicBezTo>
                    <a:pt x="40" y="15"/>
                    <a:pt x="40" y="19"/>
                    <a:pt x="39" y="22"/>
                  </a:cubicBezTo>
                  <a:cubicBezTo>
                    <a:pt x="36" y="24"/>
                    <a:pt x="36" y="21"/>
                    <a:pt x="33" y="23"/>
                  </a:cubicBezTo>
                  <a:cubicBezTo>
                    <a:pt x="29" y="25"/>
                    <a:pt x="30" y="30"/>
                    <a:pt x="29" y="34"/>
                  </a:cubicBezTo>
                  <a:cubicBezTo>
                    <a:pt x="28" y="35"/>
                    <a:pt x="24" y="35"/>
                    <a:pt x="26" y="40"/>
                  </a:cubicBezTo>
                  <a:cubicBezTo>
                    <a:pt x="23" y="39"/>
                    <a:pt x="23" y="41"/>
                    <a:pt x="23" y="42"/>
                  </a:cubicBezTo>
                  <a:cubicBezTo>
                    <a:pt x="19" y="39"/>
                    <a:pt x="12" y="46"/>
                    <a:pt x="11" y="38"/>
                  </a:cubicBezTo>
                  <a:cubicBezTo>
                    <a:pt x="10" y="39"/>
                    <a:pt x="7" y="41"/>
                    <a:pt x="5" y="40"/>
                  </a:cubicBezTo>
                  <a:cubicBezTo>
                    <a:pt x="5" y="39"/>
                    <a:pt x="4" y="37"/>
                    <a:pt x="4" y="37"/>
                  </a:cubicBezTo>
                  <a:cubicBezTo>
                    <a:pt x="0" y="37"/>
                    <a:pt x="7" y="42"/>
                    <a:pt x="1" y="40"/>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111" name="Freeform 100"/>
            <p:cNvSpPr/>
            <p:nvPr/>
          </p:nvSpPr>
          <p:spPr bwMode="auto">
            <a:xfrm>
              <a:off x="6380194" y="1219764"/>
              <a:ext cx="180082" cy="130444"/>
            </a:xfrm>
            <a:custGeom>
              <a:avLst/>
              <a:gdLst>
                <a:gd name="T0" fmla="*/ 18 w 66"/>
                <a:gd name="T1" fmla="*/ 0 h 48"/>
                <a:gd name="T2" fmla="*/ 26 w 66"/>
                <a:gd name="T3" fmla="*/ 6 h 48"/>
                <a:gd name="T4" fmla="*/ 30 w 66"/>
                <a:gd name="T5" fmla="*/ 7 h 48"/>
                <a:gd name="T6" fmla="*/ 33 w 66"/>
                <a:gd name="T7" fmla="*/ 7 h 48"/>
                <a:gd name="T8" fmla="*/ 35 w 66"/>
                <a:gd name="T9" fmla="*/ 8 h 48"/>
                <a:gd name="T10" fmla="*/ 39 w 66"/>
                <a:gd name="T11" fmla="*/ 11 h 48"/>
                <a:gd name="T12" fmla="*/ 43 w 66"/>
                <a:gd name="T13" fmla="*/ 11 h 48"/>
                <a:gd name="T14" fmla="*/ 52 w 66"/>
                <a:gd name="T15" fmla="*/ 14 h 48"/>
                <a:gd name="T16" fmla="*/ 52 w 66"/>
                <a:gd name="T17" fmla="*/ 19 h 48"/>
                <a:gd name="T18" fmla="*/ 57 w 66"/>
                <a:gd name="T19" fmla="*/ 19 h 48"/>
                <a:gd name="T20" fmla="*/ 57 w 66"/>
                <a:gd name="T21" fmla="*/ 22 h 48"/>
                <a:gd name="T22" fmla="*/ 66 w 66"/>
                <a:gd name="T23" fmla="*/ 28 h 48"/>
                <a:gd name="T24" fmla="*/ 64 w 66"/>
                <a:gd name="T25" fmla="*/ 32 h 48"/>
                <a:gd name="T26" fmla="*/ 61 w 66"/>
                <a:gd name="T27" fmla="*/ 31 h 48"/>
                <a:gd name="T28" fmla="*/ 54 w 66"/>
                <a:gd name="T29" fmla="*/ 35 h 48"/>
                <a:gd name="T30" fmla="*/ 52 w 66"/>
                <a:gd name="T31" fmla="*/ 38 h 48"/>
                <a:gd name="T32" fmla="*/ 49 w 66"/>
                <a:gd name="T33" fmla="*/ 41 h 48"/>
                <a:gd name="T34" fmla="*/ 41 w 66"/>
                <a:gd name="T35" fmla="*/ 41 h 48"/>
                <a:gd name="T36" fmla="*/ 41 w 66"/>
                <a:gd name="T37" fmla="*/ 43 h 48"/>
                <a:gd name="T38" fmla="*/ 35 w 66"/>
                <a:gd name="T39" fmla="*/ 44 h 48"/>
                <a:gd name="T40" fmla="*/ 33 w 66"/>
                <a:gd name="T41" fmla="*/ 41 h 48"/>
                <a:gd name="T42" fmla="*/ 24 w 66"/>
                <a:gd name="T43" fmla="*/ 41 h 48"/>
                <a:gd name="T44" fmla="*/ 21 w 66"/>
                <a:gd name="T45" fmla="*/ 38 h 48"/>
                <a:gd name="T46" fmla="*/ 26 w 66"/>
                <a:gd name="T47" fmla="*/ 35 h 48"/>
                <a:gd name="T48" fmla="*/ 18 w 66"/>
                <a:gd name="T49" fmla="*/ 34 h 48"/>
                <a:gd name="T50" fmla="*/ 23 w 66"/>
                <a:gd name="T51" fmla="*/ 31 h 48"/>
                <a:gd name="T52" fmla="*/ 26 w 66"/>
                <a:gd name="T53" fmla="*/ 28 h 48"/>
                <a:gd name="T54" fmla="*/ 30 w 66"/>
                <a:gd name="T55" fmla="*/ 29 h 48"/>
                <a:gd name="T56" fmla="*/ 29 w 66"/>
                <a:gd name="T57" fmla="*/ 25 h 48"/>
                <a:gd name="T58" fmla="*/ 15 w 66"/>
                <a:gd name="T59" fmla="*/ 28 h 48"/>
                <a:gd name="T60" fmla="*/ 11 w 66"/>
                <a:gd name="T61" fmla="*/ 26 h 48"/>
                <a:gd name="T62" fmla="*/ 8 w 66"/>
                <a:gd name="T63" fmla="*/ 23 h 48"/>
                <a:gd name="T64" fmla="*/ 2 w 66"/>
                <a:gd name="T65" fmla="*/ 20 h 48"/>
                <a:gd name="T66" fmla="*/ 0 w 66"/>
                <a:gd name="T67" fmla="*/ 16 h 48"/>
                <a:gd name="T68" fmla="*/ 5 w 66"/>
                <a:gd name="T69" fmla="*/ 13 h 48"/>
                <a:gd name="T70" fmla="*/ 8 w 66"/>
                <a:gd name="T71" fmla="*/ 10 h 48"/>
                <a:gd name="T72" fmla="*/ 9 w 66"/>
                <a:gd name="T73" fmla="*/ 6 h 48"/>
                <a:gd name="T74" fmla="*/ 12 w 66"/>
                <a:gd name="T75" fmla="*/ 6 h 48"/>
                <a:gd name="T76" fmla="*/ 15 w 66"/>
                <a:gd name="T77" fmla="*/ 3 h 48"/>
                <a:gd name="T78" fmla="*/ 18 w 66"/>
                <a:gd name="T7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6" h="48">
                  <a:moveTo>
                    <a:pt x="18" y="0"/>
                  </a:moveTo>
                  <a:cubicBezTo>
                    <a:pt x="21" y="2"/>
                    <a:pt x="25" y="2"/>
                    <a:pt x="26" y="6"/>
                  </a:cubicBezTo>
                  <a:cubicBezTo>
                    <a:pt x="28" y="4"/>
                    <a:pt x="29" y="7"/>
                    <a:pt x="30" y="7"/>
                  </a:cubicBezTo>
                  <a:cubicBezTo>
                    <a:pt x="31" y="7"/>
                    <a:pt x="33" y="7"/>
                    <a:pt x="33" y="7"/>
                  </a:cubicBezTo>
                  <a:cubicBezTo>
                    <a:pt x="33" y="7"/>
                    <a:pt x="34" y="9"/>
                    <a:pt x="35" y="8"/>
                  </a:cubicBezTo>
                  <a:cubicBezTo>
                    <a:pt x="37" y="6"/>
                    <a:pt x="36" y="10"/>
                    <a:pt x="39" y="11"/>
                  </a:cubicBezTo>
                  <a:cubicBezTo>
                    <a:pt x="40" y="12"/>
                    <a:pt x="42" y="11"/>
                    <a:pt x="43" y="11"/>
                  </a:cubicBezTo>
                  <a:cubicBezTo>
                    <a:pt x="44" y="12"/>
                    <a:pt x="47" y="17"/>
                    <a:pt x="52" y="14"/>
                  </a:cubicBezTo>
                  <a:cubicBezTo>
                    <a:pt x="52" y="16"/>
                    <a:pt x="52" y="17"/>
                    <a:pt x="52" y="19"/>
                  </a:cubicBezTo>
                  <a:cubicBezTo>
                    <a:pt x="53" y="19"/>
                    <a:pt x="56" y="18"/>
                    <a:pt x="57" y="19"/>
                  </a:cubicBezTo>
                  <a:cubicBezTo>
                    <a:pt x="57" y="19"/>
                    <a:pt x="56" y="21"/>
                    <a:pt x="57" y="22"/>
                  </a:cubicBezTo>
                  <a:cubicBezTo>
                    <a:pt x="59" y="24"/>
                    <a:pt x="62" y="25"/>
                    <a:pt x="66" y="28"/>
                  </a:cubicBezTo>
                  <a:cubicBezTo>
                    <a:pt x="66" y="29"/>
                    <a:pt x="65" y="32"/>
                    <a:pt x="64" y="32"/>
                  </a:cubicBezTo>
                  <a:cubicBezTo>
                    <a:pt x="63" y="33"/>
                    <a:pt x="61" y="31"/>
                    <a:pt x="61" y="31"/>
                  </a:cubicBezTo>
                  <a:cubicBezTo>
                    <a:pt x="59" y="32"/>
                    <a:pt x="57" y="34"/>
                    <a:pt x="54" y="35"/>
                  </a:cubicBezTo>
                  <a:cubicBezTo>
                    <a:pt x="52" y="35"/>
                    <a:pt x="53" y="37"/>
                    <a:pt x="52" y="38"/>
                  </a:cubicBezTo>
                  <a:cubicBezTo>
                    <a:pt x="50" y="38"/>
                    <a:pt x="50" y="39"/>
                    <a:pt x="49" y="41"/>
                  </a:cubicBezTo>
                  <a:cubicBezTo>
                    <a:pt x="45" y="42"/>
                    <a:pt x="44" y="38"/>
                    <a:pt x="41" y="41"/>
                  </a:cubicBezTo>
                  <a:cubicBezTo>
                    <a:pt x="39" y="41"/>
                    <a:pt x="40" y="43"/>
                    <a:pt x="41" y="43"/>
                  </a:cubicBezTo>
                  <a:cubicBezTo>
                    <a:pt x="40" y="48"/>
                    <a:pt x="35" y="39"/>
                    <a:pt x="35" y="44"/>
                  </a:cubicBezTo>
                  <a:cubicBezTo>
                    <a:pt x="33" y="44"/>
                    <a:pt x="33" y="42"/>
                    <a:pt x="33" y="41"/>
                  </a:cubicBezTo>
                  <a:cubicBezTo>
                    <a:pt x="30" y="44"/>
                    <a:pt x="29" y="40"/>
                    <a:pt x="24" y="41"/>
                  </a:cubicBezTo>
                  <a:cubicBezTo>
                    <a:pt x="25" y="39"/>
                    <a:pt x="23" y="38"/>
                    <a:pt x="21" y="38"/>
                  </a:cubicBezTo>
                  <a:cubicBezTo>
                    <a:pt x="22" y="36"/>
                    <a:pt x="26" y="38"/>
                    <a:pt x="26" y="35"/>
                  </a:cubicBezTo>
                  <a:cubicBezTo>
                    <a:pt x="26" y="32"/>
                    <a:pt x="20" y="34"/>
                    <a:pt x="18" y="34"/>
                  </a:cubicBezTo>
                  <a:cubicBezTo>
                    <a:pt x="17" y="30"/>
                    <a:pt x="21" y="32"/>
                    <a:pt x="23" y="31"/>
                  </a:cubicBezTo>
                  <a:cubicBezTo>
                    <a:pt x="23" y="31"/>
                    <a:pt x="26" y="28"/>
                    <a:pt x="26" y="28"/>
                  </a:cubicBezTo>
                  <a:cubicBezTo>
                    <a:pt x="27" y="28"/>
                    <a:pt x="28" y="30"/>
                    <a:pt x="30" y="29"/>
                  </a:cubicBezTo>
                  <a:cubicBezTo>
                    <a:pt x="31" y="27"/>
                    <a:pt x="29" y="27"/>
                    <a:pt x="29" y="25"/>
                  </a:cubicBezTo>
                  <a:cubicBezTo>
                    <a:pt x="27" y="26"/>
                    <a:pt x="18" y="25"/>
                    <a:pt x="15" y="28"/>
                  </a:cubicBezTo>
                  <a:cubicBezTo>
                    <a:pt x="13" y="30"/>
                    <a:pt x="15" y="27"/>
                    <a:pt x="11" y="26"/>
                  </a:cubicBezTo>
                  <a:cubicBezTo>
                    <a:pt x="6" y="25"/>
                    <a:pt x="3" y="27"/>
                    <a:pt x="8" y="23"/>
                  </a:cubicBezTo>
                  <a:cubicBezTo>
                    <a:pt x="8" y="21"/>
                    <a:pt x="3" y="22"/>
                    <a:pt x="2" y="20"/>
                  </a:cubicBezTo>
                  <a:cubicBezTo>
                    <a:pt x="4" y="17"/>
                    <a:pt x="7" y="13"/>
                    <a:pt x="0" y="16"/>
                  </a:cubicBezTo>
                  <a:cubicBezTo>
                    <a:pt x="1" y="14"/>
                    <a:pt x="2" y="13"/>
                    <a:pt x="5" y="13"/>
                  </a:cubicBezTo>
                  <a:cubicBezTo>
                    <a:pt x="7" y="13"/>
                    <a:pt x="6" y="10"/>
                    <a:pt x="8" y="10"/>
                  </a:cubicBezTo>
                  <a:cubicBezTo>
                    <a:pt x="10" y="10"/>
                    <a:pt x="8" y="7"/>
                    <a:pt x="9" y="6"/>
                  </a:cubicBezTo>
                  <a:cubicBezTo>
                    <a:pt x="10" y="5"/>
                    <a:pt x="12" y="6"/>
                    <a:pt x="12" y="6"/>
                  </a:cubicBezTo>
                  <a:cubicBezTo>
                    <a:pt x="14" y="5"/>
                    <a:pt x="13" y="3"/>
                    <a:pt x="15" y="3"/>
                  </a:cubicBezTo>
                  <a:cubicBezTo>
                    <a:pt x="16" y="1"/>
                    <a:pt x="18" y="2"/>
                    <a:pt x="18" y="0"/>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112" name="Freeform 101"/>
            <p:cNvSpPr/>
            <p:nvPr/>
          </p:nvSpPr>
          <p:spPr bwMode="auto">
            <a:xfrm>
              <a:off x="2116860" y="1265939"/>
              <a:ext cx="234338" cy="120055"/>
            </a:xfrm>
            <a:custGeom>
              <a:avLst/>
              <a:gdLst>
                <a:gd name="T0" fmla="*/ 30 w 86"/>
                <a:gd name="T1" fmla="*/ 30 h 44"/>
                <a:gd name="T2" fmla="*/ 27 w 86"/>
                <a:gd name="T3" fmla="*/ 32 h 44"/>
                <a:gd name="T4" fmla="*/ 19 w 86"/>
                <a:gd name="T5" fmla="*/ 30 h 44"/>
                <a:gd name="T6" fmla="*/ 24 w 86"/>
                <a:gd name="T7" fmla="*/ 27 h 44"/>
                <a:gd name="T8" fmla="*/ 33 w 86"/>
                <a:gd name="T9" fmla="*/ 21 h 44"/>
                <a:gd name="T10" fmla="*/ 30 w 86"/>
                <a:gd name="T11" fmla="*/ 17 h 44"/>
                <a:gd name="T12" fmla="*/ 22 w 86"/>
                <a:gd name="T13" fmla="*/ 17 h 44"/>
                <a:gd name="T14" fmla="*/ 15 w 86"/>
                <a:gd name="T15" fmla="*/ 23 h 44"/>
                <a:gd name="T16" fmla="*/ 5 w 86"/>
                <a:gd name="T17" fmla="*/ 21 h 44"/>
                <a:gd name="T18" fmla="*/ 6 w 86"/>
                <a:gd name="T19" fmla="*/ 11 h 44"/>
                <a:gd name="T20" fmla="*/ 3 w 86"/>
                <a:gd name="T21" fmla="*/ 12 h 44"/>
                <a:gd name="T22" fmla="*/ 2 w 86"/>
                <a:gd name="T23" fmla="*/ 5 h 44"/>
                <a:gd name="T24" fmla="*/ 5 w 86"/>
                <a:gd name="T25" fmla="*/ 6 h 44"/>
                <a:gd name="T26" fmla="*/ 14 w 86"/>
                <a:gd name="T27" fmla="*/ 3 h 44"/>
                <a:gd name="T28" fmla="*/ 15 w 86"/>
                <a:gd name="T29" fmla="*/ 8 h 44"/>
                <a:gd name="T30" fmla="*/ 27 w 86"/>
                <a:gd name="T31" fmla="*/ 9 h 44"/>
                <a:gd name="T32" fmla="*/ 31 w 86"/>
                <a:gd name="T33" fmla="*/ 3 h 44"/>
                <a:gd name="T34" fmla="*/ 46 w 86"/>
                <a:gd name="T35" fmla="*/ 5 h 44"/>
                <a:gd name="T36" fmla="*/ 48 w 86"/>
                <a:gd name="T37" fmla="*/ 5 h 44"/>
                <a:gd name="T38" fmla="*/ 54 w 86"/>
                <a:gd name="T39" fmla="*/ 9 h 44"/>
                <a:gd name="T40" fmla="*/ 52 w 86"/>
                <a:gd name="T41" fmla="*/ 12 h 44"/>
                <a:gd name="T42" fmla="*/ 59 w 86"/>
                <a:gd name="T43" fmla="*/ 11 h 44"/>
                <a:gd name="T44" fmla="*/ 68 w 86"/>
                <a:gd name="T45" fmla="*/ 14 h 44"/>
                <a:gd name="T46" fmla="*/ 70 w 86"/>
                <a:gd name="T47" fmla="*/ 17 h 44"/>
                <a:gd name="T48" fmla="*/ 71 w 86"/>
                <a:gd name="T49" fmla="*/ 18 h 44"/>
                <a:gd name="T50" fmla="*/ 73 w 86"/>
                <a:gd name="T51" fmla="*/ 21 h 44"/>
                <a:gd name="T52" fmla="*/ 76 w 86"/>
                <a:gd name="T53" fmla="*/ 21 h 44"/>
                <a:gd name="T54" fmla="*/ 76 w 86"/>
                <a:gd name="T55" fmla="*/ 24 h 44"/>
                <a:gd name="T56" fmla="*/ 79 w 86"/>
                <a:gd name="T57" fmla="*/ 24 h 44"/>
                <a:gd name="T58" fmla="*/ 80 w 86"/>
                <a:gd name="T59" fmla="*/ 29 h 44"/>
                <a:gd name="T60" fmla="*/ 85 w 86"/>
                <a:gd name="T61" fmla="*/ 29 h 44"/>
                <a:gd name="T62" fmla="*/ 80 w 86"/>
                <a:gd name="T63" fmla="*/ 32 h 44"/>
                <a:gd name="T64" fmla="*/ 80 w 86"/>
                <a:gd name="T65" fmla="*/ 33 h 44"/>
                <a:gd name="T66" fmla="*/ 65 w 86"/>
                <a:gd name="T67" fmla="*/ 33 h 44"/>
                <a:gd name="T68" fmla="*/ 65 w 86"/>
                <a:gd name="T69" fmla="*/ 24 h 44"/>
                <a:gd name="T70" fmla="*/ 51 w 86"/>
                <a:gd name="T71" fmla="*/ 23 h 44"/>
                <a:gd name="T72" fmla="*/ 49 w 86"/>
                <a:gd name="T73" fmla="*/ 27 h 44"/>
                <a:gd name="T74" fmla="*/ 46 w 86"/>
                <a:gd name="T75" fmla="*/ 27 h 44"/>
                <a:gd name="T76" fmla="*/ 43 w 86"/>
                <a:gd name="T77" fmla="*/ 30 h 44"/>
                <a:gd name="T78" fmla="*/ 45 w 86"/>
                <a:gd name="T79" fmla="*/ 32 h 44"/>
                <a:gd name="T80" fmla="*/ 40 w 86"/>
                <a:gd name="T81" fmla="*/ 33 h 44"/>
                <a:gd name="T82" fmla="*/ 40 w 86"/>
                <a:gd name="T83" fmla="*/ 42 h 44"/>
                <a:gd name="T84" fmla="*/ 21 w 86"/>
                <a:gd name="T85" fmla="*/ 36 h 44"/>
                <a:gd name="T86" fmla="*/ 25 w 86"/>
                <a:gd name="T87" fmla="*/ 33 h 44"/>
                <a:gd name="T88" fmla="*/ 31 w 86"/>
                <a:gd name="T89" fmla="*/ 33 h 44"/>
                <a:gd name="T90" fmla="*/ 30 w 86"/>
                <a:gd name="T91" fmla="*/ 3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6" h="44">
                  <a:moveTo>
                    <a:pt x="30" y="30"/>
                  </a:moveTo>
                  <a:cubicBezTo>
                    <a:pt x="29" y="27"/>
                    <a:pt x="27" y="31"/>
                    <a:pt x="27" y="32"/>
                  </a:cubicBezTo>
                  <a:cubicBezTo>
                    <a:pt x="25" y="32"/>
                    <a:pt x="23" y="28"/>
                    <a:pt x="19" y="30"/>
                  </a:cubicBezTo>
                  <a:cubicBezTo>
                    <a:pt x="20" y="27"/>
                    <a:pt x="22" y="28"/>
                    <a:pt x="24" y="27"/>
                  </a:cubicBezTo>
                  <a:cubicBezTo>
                    <a:pt x="27" y="25"/>
                    <a:pt x="29" y="21"/>
                    <a:pt x="33" y="21"/>
                  </a:cubicBezTo>
                  <a:cubicBezTo>
                    <a:pt x="32" y="20"/>
                    <a:pt x="29" y="20"/>
                    <a:pt x="30" y="17"/>
                  </a:cubicBezTo>
                  <a:cubicBezTo>
                    <a:pt x="27" y="16"/>
                    <a:pt x="24" y="21"/>
                    <a:pt x="22" y="17"/>
                  </a:cubicBezTo>
                  <a:cubicBezTo>
                    <a:pt x="20" y="19"/>
                    <a:pt x="18" y="21"/>
                    <a:pt x="15" y="23"/>
                  </a:cubicBezTo>
                  <a:cubicBezTo>
                    <a:pt x="10" y="23"/>
                    <a:pt x="10" y="20"/>
                    <a:pt x="5" y="21"/>
                  </a:cubicBezTo>
                  <a:cubicBezTo>
                    <a:pt x="8" y="18"/>
                    <a:pt x="8" y="15"/>
                    <a:pt x="6" y="11"/>
                  </a:cubicBezTo>
                  <a:cubicBezTo>
                    <a:pt x="4" y="11"/>
                    <a:pt x="3" y="11"/>
                    <a:pt x="3" y="12"/>
                  </a:cubicBezTo>
                  <a:cubicBezTo>
                    <a:pt x="0" y="12"/>
                    <a:pt x="2" y="7"/>
                    <a:pt x="2" y="5"/>
                  </a:cubicBezTo>
                  <a:cubicBezTo>
                    <a:pt x="3" y="5"/>
                    <a:pt x="4" y="5"/>
                    <a:pt x="5" y="6"/>
                  </a:cubicBezTo>
                  <a:cubicBezTo>
                    <a:pt x="6" y="3"/>
                    <a:pt x="13" y="7"/>
                    <a:pt x="14" y="3"/>
                  </a:cubicBezTo>
                  <a:cubicBezTo>
                    <a:pt x="15" y="4"/>
                    <a:pt x="15" y="6"/>
                    <a:pt x="15" y="8"/>
                  </a:cubicBezTo>
                  <a:cubicBezTo>
                    <a:pt x="21" y="9"/>
                    <a:pt x="26" y="0"/>
                    <a:pt x="27" y="9"/>
                  </a:cubicBezTo>
                  <a:cubicBezTo>
                    <a:pt x="31" y="10"/>
                    <a:pt x="32" y="7"/>
                    <a:pt x="31" y="3"/>
                  </a:cubicBezTo>
                  <a:cubicBezTo>
                    <a:pt x="35" y="5"/>
                    <a:pt x="40" y="4"/>
                    <a:pt x="46" y="5"/>
                  </a:cubicBezTo>
                  <a:cubicBezTo>
                    <a:pt x="47" y="5"/>
                    <a:pt x="47" y="7"/>
                    <a:pt x="48" y="5"/>
                  </a:cubicBezTo>
                  <a:cubicBezTo>
                    <a:pt x="50" y="5"/>
                    <a:pt x="48" y="12"/>
                    <a:pt x="54" y="9"/>
                  </a:cubicBezTo>
                  <a:cubicBezTo>
                    <a:pt x="53" y="10"/>
                    <a:pt x="52" y="11"/>
                    <a:pt x="52" y="12"/>
                  </a:cubicBezTo>
                  <a:cubicBezTo>
                    <a:pt x="54" y="11"/>
                    <a:pt x="60" y="14"/>
                    <a:pt x="59" y="11"/>
                  </a:cubicBezTo>
                  <a:cubicBezTo>
                    <a:pt x="61" y="12"/>
                    <a:pt x="62" y="15"/>
                    <a:pt x="68" y="14"/>
                  </a:cubicBezTo>
                  <a:cubicBezTo>
                    <a:pt x="66" y="16"/>
                    <a:pt x="68" y="16"/>
                    <a:pt x="70" y="17"/>
                  </a:cubicBezTo>
                  <a:cubicBezTo>
                    <a:pt x="71" y="17"/>
                    <a:pt x="70" y="18"/>
                    <a:pt x="71" y="18"/>
                  </a:cubicBezTo>
                  <a:cubicBezTo>
                    <a:pt x="73" y="18"/>
                    <a:pt x="72" y="20"/>
                    <a:pt x="73" y="21"/>
                  </a:cubicBezTo>
                  <a:cubicBezTo>
                    <a:pt x="73" y="22"/>
                    <a:pt x="75" y="21"/>
                    <a:pt x="76" y="21"/>
                  </a:cubicBezTo>
                  <a:cubicBezTo>
                    <a:pt x="76" y="22"/>
                    <a:pt x="75" y="24"/>
                    <a:pt x="76" y="24"/>
                  </a:cubicBezTo>
                  <a:cubicBezTo>
                    <a:pt x="76" y="25"/>
                    <a:pt x="78" y="24"/>
                    <a:pt x="79" y="24"/>
                  </a:cubicBezTo>
                  <a:cubicBezTo>
                    <a:pt x="80" y="25"/>
                    <a:pt x="79" y="27"/>
                    <a:pt x="80" y="29"/>
                  </a:cubicBezTo>
                  <a:cubicBezTo>
                    <a:pt x="83" y="29"/>
                    <a:pt x="84" y="26"/>
                    <a:pt x="85" y="29"/>
                  </a:cubicBezTo>
                  <a:cubicBezTo>
                    <a:pt x="86" y="33"/>
                    <a:pt x="81" y="30"/>
                    <a:pt x="80" y="32"/>
                  </a:cubicBezTo>
                  <a:cubicBezTo>
                    <a:pt x="80" y="32"/>
                    <a:pt x="80" y="33"/>
                    <a:pt x="80" y="33"/>
                  </a:cubicBezTo>
                  <a:cubicBezTo>
                    <a:pt x="76" y="34"/>
                    <a:pt x="70" y="32"/>
                    <a:pt x="65" y="33"/>
                  </a:cubicBezTo>
                  <a:cubicBezTo>
                    <a:pt x="64" y="28"/>
                    <a:pt x="65" y="30"/>
                    <a:pt x="65" y="24"/>
                  </a:cubicBezTo>
                  <a:cubicBezTo>
                    <a:pt x="64" y="20"/>
                    <a:pt x="54" y="20"/>
                    <a:pt x="51" y="23"/>
                  </a:cubicBezTo>
                  <a:cubicBezTo>
                    <a:pt x="48" y="23"/>
                    <a:pt x="50" y="26"/>
                    <a:pt x="49" y="27"/>
                  </a:cubicBezTo>
                  <a:cubicBezTo>
                    <a:pt x="49" y="28"/>
                    <a:pt x="46" y="27"/>
                    <a:pt x="46" y="27"/>
                  </a:cubicBezTo>
                  <a:cubicBezTo>
                    <a:pt x="45" y="28"/>
                    <a:pt x="46" y="31"/>
                    <a:pt x="43" y="30"/>
                  </a:cubicBezTo>
                  <a:cubicBezTo>
                    <a:pt x="43" y="31"/>
                    <a:pt x="44" y="31"/>
                    <a:pt x="45" y="32"/>
                  </a:cubicBezTo>
                  <a:cubicBezTo>
                    <a:pt x="44" y="33"/>
                    <a:pt x="42" y="33"/>
                    <a:pt x="40" y="33"/>
                  </a:cubicBezTo>
                  <a:cubicBezTo>
                    <a:pt x="39" y="38"/>
                    <a:pt x="40" y="36"/>
                    <a:pt x="40" y="42"/>
                  </a:cubicBezTo>
                  <a:cubicBezTo>
                    <a:pt x="35" y="43"/>
                    <a:pt x="22" y="44"/>
                    <a:pt x="21" y="36"/>
                  </a:cubicBezTo>
                  <a:cubicBezTo>
                    <a:pt x="23" y="36"/>
                    <a:pt x="25" y="35"/>
                    <a:pt x="25" y="33"/>
                  </a:cubicBezTo>
                  <a:cubicBezTo>
                    <a:pt x="29" y="33"/>
                    <a:pt x="28" y="35"/>
                    <a:pt x="31" y="33"/>
                  </a:cubicBezTo>
                  <a:cubicBezTo>
                    <a:pt x="30" y="32"/>
                    <a:pt x="27" y="31"/>
                    <a:pt x="30" y="30"/>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113" name="Freeform 102"/>
            <p:cNvSpPr/>
            <p:nvPr/>
          </p:nvSpPr>
          <p:spPr bwMode="auto">
            <a:xfrm>
              <a:off x="5949612" y="1358289"/>
              <a:ext cx="111975" cy="60027"/>
            </a:xfrm>
            <a:custGeom>
              <a:avLst/>
              <a:gdLst>
                <a:gd name="T0" fmla="*/ 40 w 41"/>
                <a:gd name="T1" fmla="*/ 3 h 22"/>
                <a:gd name="T2" fmla="*/ 40 w 41"/>
                <a:gd name="T3" fmla="*/ 8 h 22"/>
                <a:gd name="T4" fmla="*/ 37 w 41"/>
                <a:gd name="T5" fmla="*/ 8 h 22"/>
                <a:gd name="T6" fmla="*/ 37 w 41"/>
                <a:gd name="T7" fmla="*/ 12 h 22"/>
                <a:gd name="T8" fmla="*/ 33 w 41"/>
                <a:gd name="T9" fmla="*/ 15 h 22"/>
                <a:gd name="T10" fmla="*/ 28 w 41"/>
                <a:gd name="T11" fmla="*/ 11 h 22"/>
                <a:gd name="T12" fmla="*/ 24 w 41"/>
                <a:gd name="T13" fmla="*/ 14 h 22"/>
                <a:gd name="T14" fmla="*/ 18 w 41"/>
                <a:gd name="T15" fmla="*/ 20 h 22"/>
                <a:gd name="T16" fmla="*/ 1 w 41"/>
                <a:gd name="T17" fmla="*/ 20 h 22"/>
                <a:gd name="T18" fmla="*/ 0 w 41"/>
                <a:gd name="T19" fmla="*/ 14 h 22"/>
                <a:gd name="T20" fmla="*/ 6 w 41"/>
                <a:gd name="T21" fmla="*/ 15 h 22"/>
                <a:gd name="T22" fmla="*/ 12 w 41"/>
                <a:gd name="T23" fmla="*/ 11 h 22"/>
                <a:gd name="T24" fmla="*/ 15 w 41"/>
                <a:gd name="T25" fmla="*/ 8 h 22"/>
                <a:gd name="T26" fmla="*/ 19 w 41"/>
                <a:gd name="T27" fmla="*/ 6 h 22"/>
                <a:gd name="T28" fmla="*/ 21 w 41"/>
                <a:gd name="T29" fmla="*/ 6 h 22"/>
                <a:gd name="T30" fmla="*/ 24 w 41"/>
                <a:gd name="T31" fmla="*/ 3 h 22"/>
                <a:gd name="T32" fmla="*/ 30 w 41"/>
                <a:gd name="T33" fmla="*/ 3 h 22"/>
                <a:gd name="T34" fmla="*/ 40 w 41"/>
                <a:gd name="T35" fmla="*/ 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1" h="22">
                  <a:moveTo>
                    <a:pt x="40" y="3"/>
                  </a:moveTo>
                  <a:cubicBezTo>
                    <a:pt x="39" y="4"/>
                    <a:pt x="41" y="7"/>
                    <a:pt x="40" y="8"/>
                  </a:cubicBezTo>
                  <a:cubicBezTo>
                    <a:pt x="39" y="8"/>
                    <a:pt x="37" y="7"/>
                    <a:pt x="37" y="8"/>
                  </a:cubicBezTo>
                  <a:cubicBezTo>
                    <a:pt x="37" y="8"/>
                    <a:pt x="39" y="12"/>
                    <a:pt x="37" y="12"/>
                  </a:cubicBezTo>
                  <a:cubicBezTo>
                    <a:pt x="35" y="13"/>
                    <a:pt x="33" y="10"/>
                    <a:pt x="33" y="15"/>
                  </a:cubicBezTo>
                  <a:cubicBezTo>
                    <a:pt x="30" y="15"/>
                    <a:pt x="32" y="10"/>
                    <a:pt x="28" y="11"/>
                  </a:cubicBezTo>
                  <a:cubicBezTo>
                    <a:pt x="25" y="10"/>
                    <a:pt x="26" y="14"/>
                    <a:pt x="24" y="14"/>
                  </a:cubicBezTo>
                  <a:cubicBezTo>
                    <a:pt x="22" y="16"/>
                    <a:pt x="17" y="16"/>
                    <a:pt x="18" y="20"/>
                  </a:cubicBezTo>
                  <a:cubicBezTo>
                    <a:pt x="11" y="22"/>
                    <a:pt x="8" y="20"/>
                    <a:pt x="1" y="20"/>
                  </a:cubicBezTo>
                  <a:cubicBezTo>
                    <a:pt x="2" y="17"/>
                    <a:pt x="0" y="17"/>
                    <a:pt x="0" y="14"/>
                  </a:cubicBezTo>
                  <a:cubicBezTo>
                    <a:pt x="1" y="15"/>
                    <a:pt x="3" y="15"/>
                    <a:pt x="6" y="15"/>
                  </a:cubicBezTo>
                  <a:cubicBezTo>
                    <a:pt x="9" y="15"/>
                    <a:pt x="9" y="11"/>
                    <a:pt x="12" y="11"/>
                  </a:cubicBezTo>
                  <a:cubicBezTo>
                    <a:pt x="12" y="11"/>
                    <a:pt x="14" y="7"/>
                    <a:pt x="15" y="8"/>
                  </a:cubicBezTo>
                  <a:cubicBezTo>
                    <a:pt x="18" y="11"/>
                    <a:pt x="15" y="7"/>
                    <a:pt x="19" y="6"/>
                  </a:cubicBezTo>
                  <a:cubicBezTo>
                    <a:pt x="20" y="6"/>
                    <a:pt x="20" y="7"/>
                    <a:pt x="21" y="6"/>
                  </a:cubicBezTo>
                  <a:cubicBezTo>
                    <a:pt x="21" y="6"/>
                    <a:pt x="23" y="3"/>
                    <a:pt x="24" y="3"/>
                  </a:cubicBezTo>
                  <a:cubicBezTo>
                    <a:pt x="25" y="3"/>
                    <a:pt x="28" y="4"/>
                    <a:pt x="30" y="3"/>
                  </a:cubicBezTo>
                  <a:cubicBezTo>
                    <a:pt x="31" y="3"/>
                    <a:pt x="36" y="0"/>
                    <a:pt x="40" y="3"/>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114" name="Freeform 103"/>
            <p:cNvSpPr/>
            <p:nvPr/>
          </p:nvSpPr>
          <p:spPr bwMode="auto">
            <a:xfrm>
              <a:off x="6252058" y="1383685"/>
              <a:ext cx="115437" cy="56565"/>
            </a:xfrm>
            <a:custGeom>
              <a:avLst/>
              <a:gdLst>
                <a:gd name="T0" fmla="*/ 37 w 42"/>
                <a:gd name="T1" fmla="*/ 2 h 21"/>
                <a:gd name="T2" fmla="*/ 42 w 42"/>
                <a:gd name="T3" fmla="*/ 15 h 21"/>
                <a:gd name="T4" fmla="*/ 39 w 42"/>
                <a:gd name="T5" fmla="*/ 14 h 21"/>
                <a:gd name="T6" fmla="*/ 39 w 42"/>
                <a:gd name="T7" fmla="*/ 18 h 21"/>
                <a:gd name="T8" fmla="*/ 33 w 42"/>
                <a:gd name="T9" fmla="*/ 20 h 21"/>
                <a:gd name="T10" fmla="*/ 31 w 42"/>
                <a:gd name="T11" fmla="*/ 21 h 21"/>
                <a:gd name="T12" fmla="*/ 27 w 42"/>
                <a:gd name="T13" fmla="*/ 21 h 21"/>
                <a:gd name="T14" fmla="*/ 27 w 42"/>
                <a:gd name="T15" fmla="*/ 15 h 21"/>
                <a:gd name="T16" fmla="*/ 12 w 42"/>
                <a:gd name="T17" fmla="*/ 14 h 21"/>
                <a:gd name="T18" fmla="*/ 0 w 42"/>
                <a:gd name="T19" fmla="*/ 6 h 21"/>
                <a:gd name="T20" fmla="*/ 2 w 42"/>
                <a:gd name="T21" fmla="*/ 3 h 21"/>
                <a:gd name="T22" fmla="*/ 5 w 42"/>
                <a:gd name="T23" fmla="*/ 5 h 21"/>
                <a:gd name="T24" fmla="*/ 12 w 42"/>
                <a:gd name="T25" fmla="*/ 8 h 21"/>
                <a:gd name="T26" fmla="*/ 15 w 42"/>
                <a:gd name="T27" fmla="*/ 8 h 21"/>
                <a:gd name="T28" fmla="*/ 16 w 42"/>
                <a:gd name="T29" fmla="*/ 11 h 21"/>
                <a:gd name="T30" fmla="*/ 18 w 42"/>
                <a:gd name="T31" fmla="*/ 5 h 21"/>
                <a:gd name="T32" fmla="*/ 21 w 42"/>
                <a:gd name="T33" fmla="*/ 8 h 21"/>
                <a:gd name="T34" fmla="*/ 37 w 42"/>
                <a:gd name="T35" fmla="*/ 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2" h="21">
                  <a:moveTo>
                    <a:pt x="37" y="2"/>
                  </a:moveTo>
                  <a:cubicBezTo>
                    <a:pt x="35" y="10"/>
                    <a:pt x="41" y="10"/>
                    <a:pt x="42" y="15"/>
                  </a:cubicBezTo>
                  <a:cubicBezTo>
                    <a:pt x="41" y="15"/>
                    <a:pt x="39" y="13"/>
                    <a:pt x="39" y="14"/>
                  </a:cubicBezTo>
                  <a:cubicBezTo>
                    <a:pt x="38" y="14"/>
                    <a:pt x="39" y="18"/>
                    <a:pt x="39" y="18"/>
                  </a:cubicBezTo>
                  <a:cubicBezTo>
                    <a:pt x="37" y="19"/>
                    <a:pt x="35" y="19"/>
                    <a:pt x="33" y="20"/>
                  </a:cubicBezTo>
                  <a:cubicBezTo>
                    <a:pt x="32" y="20"/>
                    <a:pt x="33" y="21"/>
                    <a:pt x="31" y="21"/>
                  </a:cubicBezTo>
                  <a:cubicBezTo>
                    <a:pt x="30" y="21"/>
                    <a:pt x="28" y="21"/>
                    <a:pt x="27" y="21"/>
                  </a:cubicBezTo>
                  <a:cubicBezTo>
                    <a:pt x="25" y="19"/>
                    <a:pt x="25" y="17"/>
                    <a:pt x="27" y="15"/>
                  </a:cubicBezTo>
                  <a:cubicBezTo>
                    <a:pt x="22" y="18"/>
                    <a:pt x="18" y="14"/>
                    <a:pt x="12" y="14"/>
                  </a:cubicBezTo>
                  <a:cubicBezTo>
                    <a:pt x="11" y="9"/>
                    <a:pt x="4" y="9"/>
                    <a:pt x="0" y="6"/>
                  </a:cubicBezTo>
                  <a:cubicBezTo>
                    <a:pt x="1" y="6"/>
                    <a:pt x="1" y="3"/>
                    <a:pt x="2" y="3"/>
                  </a:cubicBezTo>
                  <a:cubicBezTo>
                    <a:pt x="4" y="3"/>
                    <a:pt x="4" y="5"/>
                    <a:pt x="5" y="5"/>
                  </a:cubicBezTo>
                  <a:cubicBezTo>
                    <a:pt x="7" y="5"/>
                    <a:pt x="11" y="6"/>
                    <a:pt x="12" y="8"/>
                  </a:cubicBezTo>
                  <a:cubicBezTo>
                    <a:pt x="12" y="8"/>
                    <a:pt x="14" y="7"/>
                    <a:pt x="15" y="8"/>
                  </a:cubicBezTo>
                  <a:cubicBezTo>
                    <a:pt x="16" y="8"/>
                    <a:pt x="14" y="11"/>
                    <a:pt x="16" y="11"/>
                  </a:cubicBezTo>
                  <a:cubicBezTo>
                    <a:pt x="21" y="9"/>
                    <a:pt x="14" y="7"/>
                    <a:pt x="18" y="5"/>
                  </a:cubicBezTo>
                  <a:cubicBezTo>
                    <a:pt x="20" y="3"/>
                    <a:pt x="21" y="8"/>
                    <a:pt x="21" y="8"/>
                  </a:cubicBezTo>
                  <a:cubicBezTo>
                    <a:pt x="26" y="8"/>
                    <a:pt x="28" y="0"/>
                    <a:pt x="37" y="2"/>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115" name="Freeform 104"/>
            <p:cNvSpPr/>
            <p:nvPr/>
          </p:nvSpPr>
          <p:spPr bwMode="auto">
            <a:xfrm>
              <a:off x="6039653" y="1385994"/>
              <a:ext cx="199707" cy="76189"/>
            </a:xfrm>
            <a:custGeom>
              <a:avLst/>
              <a:gdLst>
                <a:gd name="T0" fmla="*/ 32 w 73"/>
                <a:gd name="T1" fmla="*/ 10 h 28"/>
                <a:gd name="T2" fmla="*/ 47 w 73"/>
                <a:gd name="T3" fmla="*/ 16 h 28"/>
                <a:gd name="T4" fmla="*/ 47 w 73"/>
                <a:gd name="T5" fmla="*/ 8 h 28"/>
                <a:gd name="T6" fmla="*/ 43 w 73"/>
                <a:gd name="T7" fmla="*/ 2 h 28"/>
                <a:gd name="T8" fmla="*/ 53 w 73"/>
                <a:gd name="T9" fmla="*/ 1 h 28"/>
                <a:gd name="T10" fmla="*/ 56 w 73"/>
                <a:gd name="T11" fmla="*/ 4 h 28"/>
                <a:gd name="T12" fmla="*/ 56 w 73"/>
                <a:gd name="T13" fmla="*/ 7 h 28"/>
                <a:gd name="T14" fmla="*/ 62 w 73"/>
                <a:gd name="T15" fmla="*/ 11 h 28"/>
                <a:gd name="T16" fmla="*/ 66 w 73"/>
                <a:gd name="T17" fmla="*/ 8 h 28"/>
                <a:gd name="T18" fmla="*/ 71 w 73"/>
                <a:gd name="T19" fmla="*/ 11 h 28"/>
                <a:gd name="T20" fmla="*/ 72 w 73"/>
                <a:gd name="T21" fmla="*/ 14 h 28"/>
                <a:gd name="T22" fmla="*/ 71 w 73"/>
                <a:gd name="T23" fmla="*/ 20 h 28"/>
                <a:gd name="T24" fmla="*/ 62 w 73"/>
                <a:gd name="T25" fmla="*/ 22 h 28"/>
                <a:gd name="T26" fmla="*/ 56 w 73"/>
                <a:gd name="T27" fmla="*/ 20 h 28"/>
                <a:gd name="T28" fmla="*/ 43 w 73"/>
                <a:gd name="T29" fmla="*/ 23 h 28"/>
                <a:gd name="T30" fmla="*/ 40 w 73"/>
                <a:gd name="T31" fmla="*/ 23 h 28"/>
                <a:gd name="T32" fmla="*/ 35 w 73"/>
                <a:gd name="T33" fmla="*/ 25 h 28"/>
                <a:gd name="T34" fmla="*/ 20 w 73"/>
                <a:gd name="T35" fmla="*/ 28 h 28"/>
                <a:gd name="T36" fmla="*/ 34 w 73"/>
                <a:gd name="T37" fmla="*/ 23 h 28"/>
                <a:gd name="T38" fmla="*/ 26 w 73"/>
                <a:gd name="T39" fmla="*/ 20 h 28"/>
                <a:gd name="T40" fmla="*/ 20 w 73"/>
                <a:gd name="T41" fmla="*/ 17 h 28"/>
                <a:gd name="T42" fmla="*/ 14 w 73"/>
                <a:gd name="T43" fmla="*/ 20 h 28"/>
                <a:gd name="T44" fmla="*/ 10 w 73"/>
                <a:gd name="T45" fmla="*/ 19 h 28"/>
                <a:gd name="T46" fmla="*/ 0 w 73"/>
                <a:gd name="T47" fmla="*/ 17 h 28"/>
                <a:gd name="T48" fmla="*/ 2 w 73"/>
                <a:gd name="T49" fmla="*/ 14 h 28"/>
                <a:gd name="T50" fmla="*/ 4 w 73"/>
                <a:gd name="T51" fmla="*/ 10 h 28"/>
                <a:gd name="T52" fmla="*/ 10 w 73"/>
                <a:gd name="T53" fmla="*/ 8 h 28"/>
                <a:gd name="T54" fmla="*/ 8 w 73"/>
                <a:gd name="T55" fmla="*/ 5 h 28"/>
                <a:gd name="T56" fmla="*/ 11 w 73"/>
                <a:gd name="T57" fmla="*/ 5 h 28"/>
                <a:gd name="T58" fmla="*/ 16 w 73"/>
                <a:gd name="T59" fmla="*/ 4 h 28"/>
                <a:gd name="T60" fmla="*/ 23 w 73"/>
                <a:gd name="T61" fmla="*/ 5 h 28"/>
                <a:gd name="T62" fmla="*/ 25 w 73"/>
                <a:gd name="T63" fmla="*/ 8 h 28"/>
                <a:gd name="T64" fmla="*/ 28 w 73"/>
                <a:gd name="T65" fmla="*/ 8 h 28"/>
                <a:gd name="T66" fmla="*/ 28 w 73"/>
                <a:gd name="T67" fmla="*/ 13 h 28"/>
                <a:gd name="T68" fmla="*/ 32 w 73"/>
                <a:gd name="T69" fmla="*/ 1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3" h="28">
                  <a:moveTo>
                    <a:pt x="32" y="10"/>
                  </a:moveTo>
                  <a:cubicBezTo>
                    <a:pt x="30" y="15"/>
                    <a:pt x="44" y="12"/>
                    <a:pt x="47" y="16"/>
                  </a:cubicBezTo>
                  <a:cubicBezTo>
                    <a:pt x="50" y="9"/>
                    <a:pt x="37" y="9"/>
                    <a:pt x="47" y="8"/>
                  </a:cubicBezTo>
                  <a:cubicBezTo>
                    <a:pt x="49" y="3"/>
                    <a:pt x="40" y="8"/>
                    <a:pt x="43" y="2"/>
                  </a:cubicBezTo>
                  <a:cubicBezTo>
                    <a:pt x="47" y="3"/>
                    <a:pt x="48" y="0"/>
                    <a:pt x="53" y="1"/>
                  </a:cubicBezTo>
                  <a:cubicBezTo>
                    <a:pt x="52" y="4"/>
                    <a:pt x="55" y="3"/>
                    <a:pt x="56" y="4"/>
                  </a:cubicBezTo>
                  <a:cubicBezTo>
                    <a:pt x="56" y="4"/>
                    <a:pt x="55" y="6"/>
                    <a:pt x="56" y="7"/>
                  </a:cubicBezTo>
                  <a:cubicBezTo>
                    <a:pt x="57" y="8"/>
                    <a:pt x="60" y="9"/>
                    <a:pt x="62" y="11"/>
                  </a:cubicBezTo>
                  <a:cubicBezTo>
                    <a:pt x="63" y="10"/>
                    <a:pt x="63" y="8"/>
                    <a:pt x="66" y="8"/>
                  </a:cubicBezTo>
                  <a:cubicBezTo>
                    <a:pt x="68" y="8"/>
                    <a:pt x="70" y="10"/>
                    <a:pt x="71" y="11"/>
                  </a:cubicBezTo>
                  <a:cubicBezTo>
                    <a:pt x="71" y="11"/>
                    <a:pt x="73" y="14"/>
                    <a:pt x="72" y="14"/>
                  </a:cubicBezTo>
                  <a:cubicBezTo>
                    <a:pt x="70" y="16"/>
                    <a:pt x="72" y="15"/>
                    <a:pt x="71" y="20"/>
                  </a:cubicBezTo>
                  <a:cubicBezTo>
                    <a:pt x="68" y="17"/>
                    <a:pt x="65" y="21"/>
                    <a:pt x="62" y="22"/>
                  </a:cubicBezTo>
                  <a:cubicBezTo>
                    <a:pt x="59" y="22"/>
                    <a:pt x="59" y="20"/>
                    <a:pt x="56" y="20"/>
                  </a:cubicBezTo>
                  <a:cubicBezTo>
                    <a:pt x="52" y="20"/>
                    <a:pt x="46" y="22"/>
                    <a:pt x="43" y="23"/>
                  </a:cubicBezTo>
                  <a:cubicBezTo>
                    <a:pt x="42" y="23"/>
                    <a:pt x="40" y="23"/>
                    <a:pt x="40" y="23"/>
                  </a:cubicBezTo>
                  <a:cubicBezTo>
                    <a:pt x="38" y="25"/>
                    <a:pt x="38" y="24"/>
                    <a:pt x="35" y="25"/>
                  </a:cubicBezTo>
                  <a:cubicBezTo>
                    <a:pt x="33" y="25"/>
                    <a:pt x="26" y="27"/>
                    <a:pt x="20" y="28"/>
                  </a:cubicBezTo>
                  <a:cubicBezTo>
                    <a:pt x="21" y="22"/>
                    <a:pt x="28" y="23"/>
                    <a:pt x="34" y="23"/>
                  </a:cubicBezTo>
                  <a:cubicBezTo>
                    <a:pt x="34" y="17"/>
                    <a:pt x="29" y="21"/>
                    <a:pt x="26" y="20"/>
                  </a:cubicBezTo>
                  <a:cubicBezTo>
                    <a:pt x="23" y="19"/>
                    <a:pt x="23" y="19"/>
                    <a:pt x="20" y="17"/>
                  </a:cubicBezTo>
                  <a:cubicBezTo>
                    <a:pt x="17" y="16"/>
                    <a:pt x="17" y="20"/>
                    <a:pt x="14" y="20"/>
                  </a:cubicBezTo>
                  <a:cubicBezTo>
                    <a:pt x="12" y="20"/>
                    <a:pt x="12" y="19"/>
                    <a:pt x="10" y="19"/>
                  </a:cubicBezTo>
                  <a:cubicBezTo>
                    <a:pt x="6" y="18"/>
                    <a:pt x="2" y="20"/>
                    <a:pt x="0" y="17"/>
                  </a:cubicBezTo>
                  <a:cubicBezTo>
                    <a:pt x="0" y="15"/>
                    <a:pt x="2" y="15"/>
                    <a:pt x="2" y="14"/>
                  </a:cubicBezTo>
                  <a:cubicBezTo>
                    <a:pt x="3" y="14"/>
                    <a:pt x="3" y="10"/>
                    <a:pt x="4" y="10"/>
                  </a:cubicBezTo>
                  <a:cubicBezTo>
                    <a:pt x="6" y="8"/>
                    <a:pt x="8" y="10"/>
                    <a:pt x="10" y="8"/>
                  </a:cubicBezTo>
                  <a:cubicBezTo>
                    <a:pt x="11" y="7"/>
                    <a:pt x="5" y="6"/>
                    <a:pt x="8" y="5"/>
                  </a:cubicBezTo>
                  <a:cubicBezTo>
                    <a:pt x="9" y="5"/>
                    <a:pt x="10" y="5"/>
                    <a:pt x="11" y="5"/>
                  </a:cubicBezTo>
                  <a:cubicBezTo>
                    <a:pt x="13" y="5"/>
                    <a:pt x="14" y="4"/>
                    <a:pt x="16" y="4"/>
                  </a:cubicBezTo>
                  <a:cubicBezTo>
                    <a:pt x="17" y="4"/>
                    <a:pt x="22" y="5"/>
                    <a:pt x="23" y="5"/>
                  </a:cubicBezTo>
                  <a:cubicBezTo>
                    <a:pt x="24" y="6"/>
                    <a:pt x="23" y="7"/>
                    <a:pt x="25" y="8"/>
                  </a:cubicBezTo>
                  <a:cubicBezTo>
                    <a:pt x="25" y="9"/>
                    <a:pt x="27" y="8"/>
                    <a:pt x="28" y="8"/>
                  </a:cubicBezTo>
                  <a:cubicBezTo>
                    <a:pt x="29" y="10"/>
                    <a:pt x="25" y="13"/>
                    <a:pt x="28" y="13"/>
                  </a:cubicBezTo>
                  <a:cubicBezTo>
                    <a:pt x="29" y="13"/>
                    <a:pt x="29" y="8"/>
                    <a:pt x="32" y="10"/>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116" name="Freeform 105"/>
            <p:cNvSpPr/>
            <p:nvPr/>
          </p:nvSpPr>
          <p:spPr bwMode="auto">
            <a:xfrm>
              <a:off x="5901129" y="1462182"/>
              <a:ext cx="158149" cy="106202"/>
            </a:xfrm>
            <a:custGeom>
              <a:avLst/>
              <a:gdLst>
                <a:gd name="T0" fmla="*/ 8 w 58"/>
                <a:gd name="T1" fmla="*/ 1 h 39"/>
                <a:gd name="T2" fmla="*/ 33 w 58"/>
                <a:gd name="T3" fmla="*/ 2 h 39"/>
                <a:gd name="T4" fmla="*/ 36 w 58"/>
                <a:gd name="T5" fmla="*/ 2 h 39"/>
                <a:gd name="T6" fmla="*/ 42 w 58"/>
                <a:gd name="T7" fmla="*/ 4 h 39"/>
                <a:gd name="T8" fmla="*/ 48 w 58"/>
                <a:gd name="T9" fmla="*/ 4 h 39"/>
                <a:gd name="T10" fmla="*/ 49 w 58"/>
                <a:gd name="T11" fmla="*/ 5 h 39"/>
                <a:gd name="T12" fmla="*/ 58 w 58"/>
                <a:gd name="T13" fmla="*/ 11 h 39"/>
                <a:gd name="T14" fmla="*/ 45 w 58"/>
                <a:gd name="T15" fmla="*/ 14 h 39"/>
                <a:gd name="T16" fmla="*/ 43 w 58"/>
                <a:gd name="T17" fmla="*/ 17 h 39"/>
                <a:gd name="T18" fmla="*/ 40 w 58"/>
                <a:gd name="T19" fmla="*/ 16 h 39"/>
                <a:gd name="T20" fmla="*/ 39 w 58"/>
                <a:gd name="T21" fmla="*/ 17 h 39"/>
                <a:gd name="T22" fmla="*/ 40 w 58"/>
                <a:gd name="T23" fmla="*/ 19 h 39"/>
                <a:gd name="T24" fmla="*/ 37 w 58"/>
                <a:gd name="T25" fmla="*/ 20 h 39"/>
                <a:gd name="T26" fmla="*/ 37 w 58"/>
                <a:gd name="T27" fmla="*/ 23 h 39"/>
                <a:gd name="T28" fmla="*/ 34 w 58"/>
                <a:gd name="T29" fmla="*/ 23 h 39"/>
                <a:gd name="T30" fmla="*/ 31 w 58"/>
                <a:gd name="T31" fmla="*/ 26 h 39"/>
                <a:gd name="T32" fmla="*/ 31 w 58"/>
                <a:gd name="T33" fmla="*/ 32 h 39"/>
                <a:gd name="T34" fmla="*/ 13 w 58"/>
                <a:gd name="T35" fmla="*/ 37 h 39"/>
                <a:gd name="T36" fmla="*/ 0 w 58"/>
                <a:gd name="T37" fmla="*/ 28 h 39"/>
                <a:gd name="T38" fmla="*/ 5 w 58"/>
                <a:gd name="T39" fmla="*/ 25 h 39"/>
                <a:gd name="T40" fmla="*/ 6 w 58"/>
                <a:gd name="T41" fmla="*/ 22 h 39"/>
                <a:gd name="T42" fmla="*/ 5 w 58"/>
                <a:gd name="T43" fmla="*/ 16 h 39"/>
                <a:gd name="T44" fmla="*/ 8 w 58"/>
                <a:gd name="T45" fmla="*/ 14 h 39"/>
                <a:gd name="T46" fmla="*/ 11 w 58"/>
                <a:gd name="T47" fmla="*/ 8 h 39"/>
                <a:gd name="T48" fmla="*/ 8 w 58"/>
                <a:gd name="T49" fmla="*/ 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8" h="39">
                  <a:moveTo>
                    <a:pt x="8" y="1"/>
                  </a:moveTo>
                  <a:cubicBezTo>
                    <a:pt x="17" y="1"/>
                    <a:pt x="26" y="0"/>
                    <a:pt x="33" y="2"/>
                  </a:cubicBezTo>
                  <a:cubicBezTo>
                    <a:pt x="33" y="3"/>
                    <a:pt x="35" y="2"/>
                    <a:pt x="36" y="2"/>
                  </a:cubicBezTo>
                  <a:cubicBezTo>
                    <a:pt x="37" y="4"/>
                    <a:pt x="40" y="2"/>
                    <a:pt x="42" y="4"/>
                  </a:cubicBezTo>
                  <a:cubicBezTo>
                    <a:pt x="44" y="7"/>
                    <a:pt x="42" y="2"/>
                    <a:pt x="48" y="4"/>
                  </a:cubicBezTo>
                  <a:cubicBezTo>
                    <a:pt x="48" y="4"/>
                    <a:pt x="48" y="5"/>
                    <a:pt x="49" y="5"/>
                  </a:cubicBezTo>
                  <a:cubicBezTo>
                    <a:pt x="50" y="6"/>
                    <a:pt x="58" y="8"/>
                    <a:pt x="58" y="11"/>
                  </a:cubicBezTo>
                  <a:cubicBezTo>
                    <a:pt x="53" y="12"/>
                    <a:pt x="48" y="13"/>
                    <a:pt x="45" y="14"/>
                  </a:cubicBezTo>
                  <a:cubicBezTo>
                    <a:pt x="43" y="15"/>
                    <a:pt x="44" y="17"/>
                    <a:pt x="43" y="17"/>
                  </a:cubicBezTo>
                  <a:cubicBezTo>
                    <a:pt x="42" y="18"/>
                    <a:pt x="41" y="15"/>
                    <a:pt x="40" y="16"/>
                  </a:cubicBezTo>
                  <a:cubicBezTo>
                    <a:pt x="41" y="15"/>
                    <a:pt x="38" y="18"/>
                    <a:pt x="39" y="17"/>
                  </a:cubicBezTo>
                  <a:cubicBezTo>
                    <a:pt x="38" y="18"/>
                    <a:pt x="40" y="19"/>
                    <a:pt x="40" y="19"/>
                  </a:cubicBezTo>
                  <a:cubicBezTo>
                    <a:pt x="39" y="20"/>
                    <a:pt x="38" y="19"/>
                    <a:pt x="37" y="20"/>
                  </a:cubicBezTo>
                  <a:cubicBezTo>
                    <a:pt x="37" y="21"/>
                    <a:pt x="38" y="23"/>
                    <a:pt x="37" y="23"/>
                  </a:cubicBezTo>
                  <a:cubicBezTo>
                    <a:pt x="37" y="24"/>
                    <a:pt x="35" y="23"/>
                    <a:pt x="34" y="23"/>
                  </a:cubicBezTo>
                  <a:cubicBezTo>
                    <a:pt x="33" y="24"/>
                    <a:pt x="33" y="26"/>
                    <a:pt x="31" y="26"/>
                  </a:cubicBezTo>
                  <a:cubicBezTo>
                    <a:pt x="31" y="28"/>
                    <a:pt x="31" y="30"/>
                    <a:pt x="31" y="32"/>
                  </a:cubicBezTo>
                  <a:cubicBezTo>
                    <a:pt x="24" y="32"/>
                    <a:pt x="25" y="39"/>
                    <a:pt x="13" y="37"/>
                  </a:cubicBezTo>
                  <a:cubicBezTo>
                    <a:pt x="15" y="28"/>
                    <a:pt x="5" y="30"/>
                    <a:pt x="0" y="28"/>
                  </a:cubicBezTo>
                  <a:cubicBezTo>
                    <a:pt x="1" y="26"/>
                    <a:pt x="4" y="26"/>
                    <a:pt x="5" y="25"/>
                  </a:cubicBezTo>
                  <a:cubicBezTo>
                    <a:pt x="5" y="24"/>
                    <a:pt x="2" y="21"/>
                    <a:pt x="6" y="22"/>
                  </a:cubicBezTo>
                  <a:cubicBezTo>
                    <a:pt x="6" y="19"/>
                    <a:pt x="4" y="19"/>
                    <a:pt x="5" y="16"/>
                  </a:cubicBezTo>
                  <a:cubicBezTo>
                    <a:pt x="7" y="18"/>
                    <a:pt x="7" y="17"/>
                    <a:pt x="8" y="14"/>
                  </a:cubicBezTo>
                  <a:cubicBezTo>
                    <a:pt x="8" y="12"/>
                    <a:pt x="11" y="13"/>
                    <a:pt x="11" y="8"/>
                  </a:cubicBezTo>
                  <a:cubicBezTo>
                    <a:pt x="12" y="4"/>
                    <a:pt x="5" y="7"/>
                    <a:pt x="8" y="1"/>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117" name="Freeform 106"/>
            <p:cNvSpPr/>
            <p:nvPr/>
          </p:nvSpPr>
          <p:spPr bwMode="auto">
            <a:xfrm>
              <a:off x="6219735" y="1484115"/>
              <a:ext cx="32322" cy="24242"/>
            </a:xfrm>
            <a:custGeom>
              <a:avLst/>
              <a:gdLst>
                <a:gd name="T0" fmla="*/ 2 w 12"/>
                <a:gd name="T1" fmla="*/ 0 h 9"/>
                <a:gd name="T2" fmla="*/ 11 w 12"/>
                <a:gd name="T3" fmla="*/ 0 h 9"/>
                <a:gd name="T4" fmla="*/ 12 w 12"/>
                <a:gd name="T5" fmla="*/ 6 h 9"/>
                <a:gd name="T6" fmla="*/ 9 w 12"/>
                <a:gd name="T7" fmla="*/ 9 h 9"/>
                <a:gd name="T8" fmla="*/ 0 w 12"/>
                <a:gd name="T9" fmla="*/ 5 h 9"/>
                <a:gd name="T10" fmla="*/ 2 w 12"/>
                <a:gd name="T11" fmla="*/ 0 h 9"/>
              </a:gdLst>
              <a:ahLst/>
              <a:cxnLst>
                <a:cxn ang="0">
                  <a:pos x="T0" y="T1"/>
                </a:cxn>
                <a:cxn ang="0">
                  <a:pos x="T2" y="T3"/>
                </a:cxn>
                <a:cxn ang="0">
                  <a:pos x="T4" y="T5"/>
                </a:cxn>
                <a:cxn ang="0">
                  <a:pos x="T6" y="T7"/>
                </a:cxn>
                <a:cxn ang="0">
                  <a:pos x="T8" y="T9"/>
                </a:cxn>
                <a:cxn ang="0">
                  <a:pos x="T10" y="T11"/>
                </a:cxn>
              </a:cxnLst>
              <a:rect l="0" t="0" r="r" b="b"/>
              <a:pathLst>
                <a:path w="12" h="9">
                  <a:moveTo>
                    <a:pt x="2" y="0"/>
                  </a:moveTo>
                  <a:cubicBezTo>
                    <a:pt x="5" y="0"/>
                    <a:pt x="8" y="0"/>
                    <a:pt x="11" y="0"/>
                  </a:cubicBezTo>
                  <a:cubicBezTo>
                    <a:pt x="10" y="3"/>
                    <a:pt x="12" y="4"/>
                    <a:pt x="12" y="6"/>
                  </a:cubicBezTo>
                  <a:cubicBezTo>
                    <a:pt x="10" y="6"/>
                    <a:pt x="9" y="8"/>
                    <a:pt x="9" y="9"/>
                  </a:cubicBezTo>
                  <a:cubicBezTo>
                    <a:pt x="7" y="7"/>
                    <a:pt x="5" y="4"/>
                    <a:pt x="0" y="5"/>
                  </a:cubicBezTo>
                  <a:cubicBezTo>
                    <a:pt x="1" y="4"/>
                    <a:pt x="2" y="2"/>
                    <a:pt x="2" y="0"/>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118" name="Freeform 107"/>
            <p:cNvSpPr/>
            <p:nvPr/>
          </p:nvSpPr>
          <p:spPr bwMode="auto">
            <a:xfrm>
              <a:off x="6397509" y="1473726"/>
              <a:ext cx="78497" cy="56565"/>
            </a:xfrm>
            <a:custGeom>
              <a:avLst/>
              <a:gdLst>
                <a:gd name="T0" fmla="*/ 26 w 29"/>
                <a:gd name="T1" fmla="*/ 1 h 21"/>
                <a:gd name="T2" fmla="*/ 27 w 29"/>
                <a:gd name="T3" fmla="*/ 9 h 21"/>
                <a:gd name="T4" fmla="*/ 24 w 29"/>
                <a:gd name="T5" fmla="*/ 12 h 21"/>
                <a:gd name="T6" fmla="*/ 17 w 29"/>
                <a:gd name="T7" fmla="*/ 13 h 21"/>
                <a:gd name="T8" fmla="*/ 5 w 29"/>
                <a:gd name="T9" fmla="*/ 21 h 21"/>
                <a:gd name="T10" fmla="*/ 3 w 29"/>
                <a:gd name="T11" fmla="*/ 15 h 21"/>
                <a:gd name="T12" fmla="*/ 0 w 29"/>
                <a:gd name="T13" fmla="*/ 12 h 21"/>
                <a:gd name="T14" fmla="*/ 0 w 29"/>
                <a:gd name="T15" fmla="*/ 4 h 21"/>
                <a:gd name="T16" fmla="*/ 3 w 29"/>
                <a:gd name="T17" fmla="*/ 1 h 21"/>
                <a:gd name="T18" fmla="*/ 8 w 29"/>
                <a:gd name="T19" fmla="*/ 0 h 21"/>
                <a:gd name="T20" fmla="*/ 20 w 29"/>
                <a:gd name="T21" fmla="*/ 3 h 21"/>
                <a:gd name="T22" fmla="*/ 26 w 29"/>
                <a:gd name="T23" fmla="*/ 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 h="21">
                  <a:moveTo>
                    <a:pt x="26" y="1"/>
                  </a:moveTo>
                  <a:cubicBezTo>
                    <a:pt x="29" y="1"/>
                    <a:pt x="26" y="7"/>
                    <a:pt x="27" y="9"/>
                  </a:cubicBezTo>
                  <a:cubicBezTo>
                    <a:pt x="25" y="8"/>
                    <a:pt x="24" y="10"/>
                    <a:pt x="24" y="12"/>
                  </a:cubicBezTo>
                  <a:cubicBezTo>
                    <a:pt x="19" y="9"/>
                    <a:pt x="18" y="17"/>
                    <a:pt x="17" y="13"/>
                  </a:cubicBezTo>
                  <a:cubicBezTo>
                    <a:pt x="13" y="16"/>
                    <a:pt x="11" y="20"/>
                    <a:pt x="5" y="21"/>
                  </a:cubicBezTo>
                  <a:cubicBezTo>
                    <a:pt x="4" y="19"/>
                    <a:pt x="3" y="17"/>
                    <a:pt x="3" y="15"/>
                  </a:cubicBezTo>
                  <a:cubicBezTo>
                    <a:pt x="3" y="13"/>
                    <a:pt x="1" y="14"/>
                    <a:pt x="0" y="12"/>
                  </a:cubicBezTo>
                  <a:cubicBezTo>
                    <a:pt x="0" y="10"/>
                    <a:pt x="1" y="7"/>
                    <a:pt x="0" y="4"/>
                  </a:cubicBezTo>
                  <a:cubicBezTo>
                    <a:pt x="3" y="5"/>
                    <a:pt x="3" y="3"/>
                    <a:pt x="3" y="1"/>
                  </a:cubicBezTo>
                  <a:cubicBezTo>
                    <a:pt x="5" y="2"/>
                    <a:pt x="8" y="2"/>
                    <a:pt x="8" y="0"/>
                  </a:cubicBezTo>
                  <a:cubicBezTo>
                    <a:pt x="10" y="3"/>
                    <a:pt x="18" y="0"/>
                    <a:pt x="20" y="3"/>
                  </a:cubicBezTo>
                  <a:cubicBezTo>
                    <a:pt x="22" y="3"/>
                    <a:pt x="25" y="4"/>
                    <a:pt x="26" y="1"/>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119" name="Freeform 108"/>
            <p:cNvSpPr/>
            <p:nvPr/>
          </p:nvSpPr>
          <p:spPr bwMode="auto">
            <a:xfrm>
              <a:off x="7572660" y="1694211"/>
              <a:ext cx="174311" cy="84270"/>
            </a:xfrm>
            <a:custGeom>
              <a:avLst/>
              <a:gdLst>
                <a:gd name="T0" fmla="*/ 47 w 64"/>
                <a:gd name="T1" fmla="*/ 0 h 31"/>
                <a:gd name="T2" fmla="*/ 53 w 64"/>
                <a:gd name="T3" fmla="*/ 3 h 31"/>
                <a:gd name="T4" fmla="*/ 57 w 64"/>
                <a:gd name="T5" fmla="*/ 5 h 31"/>
                <a:gd name="T6" fmla="*/ 56 w 64"/>
                <a:gd name="T7" fmla="*/ 8 h 31"/>
                <a:gd name="T8" fmla="*/ 63 w 64"/>
                <a:gd name="T9" fmla="*/ 12 h 31"/>
                <a:gd name="T10" fmla="*/ 59 w 64"/>
                <a:gd name="T11" fmla="*/ 21 h 31"/>
                <a:gd name="T12" fmla="*/ 54 w 64"/>
                <a:gd name="T13" fmla="*/ 23 h 31"/>
                <a:gd name="T14" fmla="*/ 48 w 64"/>
                <a:gd name="T15" fmla="*/ 26 h 31"/>
                <a:gd name="T16" fmla="*/ 44 w 64"/>
                <a:gd name="T17" fmla="*/ 27 h 31"/>
                <a:gd name="T18" fmla="*/ 41 w 64"/>
                <a:gd name="T19" fmla="*/ 29 h 31"/>
                <a:gd name="T20" fmla="*/ 23 w 64"/>
                <a:gd name="T21" fmla="*/ 30 h 31"/>
                <a:gd name="T22" fmla="*/ 21 w 64"/>
                <a:gd name="T23" fmla="*/ 29 h 31"/>
                <a:gd name="T24" fmla="*/ 16 w 64"/>
                <a:gd name="T25" fmla="*/ 26 h 31"/>
                <a:gd name="T26" fmla="*/ 13 w 64"/>
                <a:gd name="T27" fmla="*/ 24 h 31"/>
                <a:gd name="T28" fmla="*/ 16 w 64"/>
                <a:gd name="T29" fmla="*/ 23 h 31"/>
                <a:gd name="T30" fmla="*/ 11 w 64"/>
                <a:gd name="T31" fmla="*/ 20 h 31"/>
                <a:gd name="T32" fmla="*/ 11 w 64"/>
                <a:gd name="T33" fmla="*/ 11 h 31"/>
                <a:gd name="T34" fmla="*/ 2 w 64"/>
                <a:gd name="T35" fmla="*/ 12 h 31"/>
                <a:gd name="T36" fmla="*/ 5 w 64"/>
                <a:gd name="T37" fmla="*/ 6 h 31"/>
                <a:gd name="T38" fmla="*/ 17 w 64"/>
                <a:gd name="T39" fmla="*/ 6 h 31"/>
                <a:gd name="T40" fmla="*/ 18 w 64"/>
                <a:gd name="T41" fmla="*/ 12 h 31"/>
                <a:gd name="T42" fmla="*/ 23 w 64"/>
                <a:gd name="T43" fmla="*/ 6 h 31"/>
                <a:gd name="T44" fmla="*/ 32 w 64"/>
                <a:gd name="T45" fmla="*/ 9 h 31"/>
                <a:gd name="T46" fmla="*/ 35 w 64"/>
                <a:gd name="T47" fmla="*/ 6 h 31"/>
                <a:gd name="T48" fmla="*/ 44 w 64"/>
                <a:gd name="T49" fmla="*/ 5 h 31"/>
                <a:gd name="T50" fmla="*/ 47 w 64"/>
                <a:gd name="T51"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4" h="31">
                  <a:moveTo>
                    <a:pt x="47" y="0"/>
                  </a:moveTo>
                  <a:cubicBezTo>
                    <a:pt x="48" y="1"/>
                    <a:pt x="50" y="2"/>
                    <a:pt x="53" y="3"/>
                  </a:cubicBezTo>
                  <a:cubicBezTo>
                    <a:pt x="53" y="4"/>
                    <a:pt x="56" y="4"/>
                    <a:pt x="57" y="5"/>
                  </a:cubicBezTo>
                  <a:cubicBezTo>
                    <a:pt x="57" y="5"/>
                    <a:pt x="56" y="7"/>
                    <a:pt x="56" y="8"/>
                  </a:cubicBezTo>
                  <a:cubicBezTo>
                    <a:pt x="56" y="10"/>
                    <a:pt x="59" y="13"/>
                    <a:pt x="63" y="12"/>
                  </a:cubicBezTo>
                  <a:cubicBezTo>
                    <a:pt x="64" y="16"/>
                    <a:pt x="62" y="18"/>
                    <a:pt x="59" y="21"/>
                  </a:cubicBezTo>
                  <a:cubicBezTo>
                    <a:pt x="57" y="22"/>
                    <a:pt x="55" y="22"/>
                    <a:pt x="54" y="23"/>
                  </a:cubicBezTo>
                  <a:cubicBezTo>
                    <a:pt x="52" y="24"/>
                    <a:pt x="52" y="25"/>
                    <a:pt x="48" y="26"/>
                  </a:cubicBezTo>
                  <a:cubicBezTo>
                    <a:pt x="48" y="26"/>
                    <a:pt x="44" y="27"/>
                    <a:pt x="44" y="27"/>
                  </a:cubicBezTo>
                  <a:cubicBezTo>
                    <a:pt x="43" y="28"/>
                    <a:pt x="43" y="28"/>
                    <a:pt x="41" y="29"/>
                  </a:cubicBezTo>
                  <a:cubicBezTo>
                    <a:pt x="39" y="29"/>
                    <a:pt x="28" y="31"/>
                    <a:pt x="23" y="30"/>
                  </a:cubicBezTo>
                  <a:cubicBezTo>
                    <a:pt x="23" y="30"/>
                    <a:pt x="23" y="29"/>
                    <a:pt x="21" y="29"/>
                  </a:cubicBezTo>
                  <a:cubicBezTo>
                    <a:pt x="19" y="29"/>
                    <a:pt x="18" y="26"/>
                    <a:pt x="16" y="26"/>
                  </a:cubicBezTo>
                  <a:cubicBezTo>
                    <a:pt x="14" y="26"/>
                    <a:pt x="14" y="24"/>
                    <a:pt x="13" y="24"/>
                  </a:cubicBezTo>
                  <a:cubicBezTo>
                    <a:pt x="13" y="23"/>
                    <a:pt x="14" y="23"/>
                    <a:pt x="16" y="23"/>
                  </a:cubicBezTo>
                  <a:cubicBezTo>
                    <a:pt x="15" y="21"/>
                    <a:pt x="12" y="21"/>
                    <a:pt x="11" y="20"/>
                  </a:cubicBezTo>
                  <a:cubicBezTo>
                    <a:pt x="10" y="17"/>
                    <a:pt x="12" y="15"/>
                    <a:pt x="11" y="11"/>
                  </a:cubicBezTo>
                  <a:cubicBezTo>
                    <a:pt x="5" y="9"/>
                    <a:pt x="6" y="16"/>
                    <a:pt x="2" y="12"/>
                  </a:cubicBezTo>
                  <a:cubicBezTo>
                    <a:pt x="0" y="8"/>
                    <a:pt x="7" y="11"/>
                    <a:pt x="5" y="6"/>
                  </a:cubicBezTo>
                  <a:cubicBezTo>
                    <a:pt x="11" y="8"/>
                    <a:pt x="10" y="7"/>
                    <a:pt x="17" y="6"/>
                  </a:cubicBezTo>
                  <a:cubicBezTo>
                    <a:pt x="18" y="9"/>
                    <a:pt x="21" y="9"/>
                    <a:pt x="18" y="12"/>
                  </a:cubicBezTo>
                  <a:cubicBezTo>
                    <a:pt x="22" y="13"/>
                    <a:pt x="23" y="10"/>
                    <a:pt x="23" y="6"/>
                  </a:cubicBezTo>
                  <a:cubicBezTo>
                    <a:pt x="24" y="9"/>
                    <a:pt x="36" y="3"/>
                    <a:pt x="32" y="9"/>
                  </a:cubicBezTo>
                  <a:cubicBezTo>
                    <a:pt x="35" y="11"/>
                    <a:pt x="34" y="7"/>
                    <a:pt x="35" y="6"/>
                  </a:cubicBezTo>
                  <a:cubicBezTo>
                    <a:pt x="37" y="5"/>
                    <a:pt x="41" y="6"/>
                    <a:pt x="44" y="5"/>
                  </a:cubicBezTo>
                  <a:cubicBezTo>
                    <a:pt x="46" y="4"/>
                    <a:pt x="47" y="3"/>
                    <a:pt x="47" y="0"/>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120" name="Freeform 109"/>
            <p:cNvSpPr/>
            <p:nvPr/>
          </p:nvSpPr>
          <p:spPr bwMode="auto">
            <a:xfrm>
              <a:off x="6536034" y="1716144"/>
              <a:ext cx="103894" cy="73880"/>
            </a:xfrm>
            <a:custGeom>
              <a:avLst/>
              <a:gdLst>
                <a:gd name="T0" fmla="*/ 10 w 38"/>
                <a:gd name="T1" fmla="*/ 0 h 27"/>
                <a:gd name="T2" fmla="*/ 19 w 38"/>
                <a:gd name="T3" fmla="*/ 9 h 27"/>
                <a:gd name="T4" fmla="*/ 22 w 38"/>
                <a:gd name="T5" fmla="*/ 7 h 27"/>
                <a:gd name="T6" fmla="*/ 26 w 38"/>
                <a:gd name="T7" fmla="*/ 12 h 27"/>
                <a:gd name="T8" fmla="*/ 32 w 38"/>
                <a:gd name="T9" fmla="*/ 19 h 27"/>
                <a:gd name="T10" fmla="*/ 38 w 38"/>
                <a:gd name="T11" fmla="*/ 21 h 27"/>
                <a:gd name="T12" fmla="*/ 19 w 38"/>
                <a:gd name="T13" fmla="*/ 22 h 27"/>
                <a:gd name="T14" fmla="*/ 12 w 38"/>
                <a:gd name="T15" fmla="*/ 27 h 27"/>
                <a:gd name="T16" fmla="*/ 0 w 38"/>
                <a:gd name="T17" fmla="*/ 22 h 27"/>
                <a:gd name="T18" fmla="*/ 3 w 38"/>
                <a:gd name="T19" fmla="*/ 21 h 27"/>
                <a:gd name="T20" fmla="*/ 4 w 38"/>
                <a:gd name="T21" fmla="*/ 18 h 27"/>
                <a:gd name="T22" fmla="*/ 4 w 38"/>
                <a:gd name="T23" fmla="*/ 4 h 27"/>
                <a:gd name="T24" fmla="*/ 10 w 38"/>
                <a:gd name="T25"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 h="27">
                  <a:moveTo>
                    <a:pt x="10" y="0"/>
                  </a:moveTo>
                  <a:cubicBezTo>
                    <a:pt x="13" y="4"/>
                    <a:pt x="20" y="2"/>
                    <a:pt x="19" y="9"/>
                  </a:cubicBezTo>
                  <a:cubicBezTo>
                    <a:pt x="20" y="10"/>
                    <a:pt x="22" y="7"/>
                    <a:pt x="22" y="7"/>
                  </a:cubicBezTo>
                  <a:cubicBezTo>
                    <a:pt x="24" y="8"/>
                    <a:pt x="23" y="12"/>
                    <a:pt x="26" y="12"/>
                  </a:cubicBezTo>
                  <a:cubicBezTo>
                    <a:pt x="29" y="12"/>
                    <a:pt x="31" y="17"/>
                    <a:pt x="32" y="19"/>
                  </a:cubicBezTo>
                  <a:cubicBezTo>
                    <a:pt x="37" y="18"/>
                    <a:pt x="36" y="18"/>
                    <a:pt x="38" y="21"/>
                  </a:cubicBezTo>
                  <a:cubicBezTo>
                    <a:pt x="35" y="24"/>
                    <a:pt x="25" y="21"/>
                    <a:pt x="19" y="22"/>
                  </a:cubicBezTo>
                  <a:cubicBezTo>
                    <a:pt x="17" y="24"/>
                    <a:pt x="13" y="24"/>
                    <a:pt x="12" y="27"/>
                  </a:cubicBezTo>
                  <a:cubicBezTo>
                    <a:pt x="8" y="25"/>
                    <a:pt x="7" y="21"/>
                    <a:pt x="0" y="22"/>
                  </a:cubicBezTo>
                  <a:cubicBezTo>
                    <a:pt x="0" y="21"/>
                    <a:pt x="2" y="21"/>
                    <a:pt x="3" y="21"/>
                  </a:cubicBezTo>
                  <a:cubicBezTo>
                    <a:pt x="1" y="19"/>
                    <a:pt x="2" y="18"/>
                    <a:pt x="4" y="18"/>
                  </a:cubicBezTo>
                  <a:cubicBezTo>
                    <a:pt x="2" y="13"/>
                    <a:pt x="4" y="11"/>
                    <a:pt x="4" y="4"/>
                  </a:cubicBezTo>
                  <a:cubicBezTo>
                    <a:pt x="7" y="4"/>
                    <a:pt x="11" y="4"/>
                    <a:pt x="10" y="0"/>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121" name="Freeform 110"/>
            <p:cNvSpPr/>
            <p:nvPr/>
          </p:nvSpPr>
          <p:spPr bwMode="auto">
            <a:xfrm>
              <a:off x="3510189" y="2907457"/>
              <a:ext cx="174311" cy="183546"/>
            </a:xfrm>
            <a:custGeom>
              <a:avLst/>
              <a:gdLst>
                <a:gd name="T0" fmla="*/ 6 w 64"/>
                <a:gd name="T1" fmla="*/ 9 h 67"/>
                <a:gd name="T2" fmla="*/ 3 w 64"/>
                <a:gd name="T3" fmla="*/ 7 h 67"/>
                <a:gd name="T4" fmla="*/ 0 w 64"/>
                <a:gd name="T5" fmla="*/ 3 h 67"/>
                <a:gd name="T6" fmla="*/ 12 w 64"/>
                <a:gd name="T7" fmla="*/ 2 h 67"/>
                <a:gd name="T8" fmla="*/ 18 w 64"/>
                <a:gd name="T9" fmla="*/ 5 h 67"/>
                <a:gd name="T10" fmla="*/ 18 w 64"/>
                <a:gd name="T11" fmla="*/ 7 h 67"/>
                <a:gd name="T12" fmla="*/ 21 w 64"/>
                <a:gd name="T13" fmla="*/ 10 h 67"/>
                <a:gd name="T14" fmla="*/ 27 w 64"/>
                <a:gd name="T15" fmla="*/ 13 h 67"/>
                <a:gd name="T16" fmla="*/ 38 w 64"/>
                <a:gd name="T17" fmla="*/ 22 h 67"/>
                <a:gd name="T18" fmla="*/ 40 w 64"/>
                <a:gd name="T19" fmla="*/ 27 h 67"/>
                <a:gd name="T20" fmla="*/ 45 w 64"/>
                <a:gd name="T21" fmla="*/ 28 h 67"/>
                <a:gd name="T22" fmla="*/ 48 w 64"/>
                <a:gd name="T23" fmla="*/ 31 h 67"/>
                <a:gd name="T24" fmla="*/ 48 w 64"/>
                <a:gd name="T25" fmla="*/ 34 h 67"/>
                <a:gd name="T26" fmla="*/ 51 w 64"/>
                <a:gd name="T27" fmla="*/ 37 h 67"/>
                <a:gd name="T28" fmla="*/ 55 w 64"/>
                <a:gd name="T29" fmla="*/ 42 h 67"/>
                <a:gd name="T30" fmla="*/ 58 w 64"/>
                <a:gd name="T31" fmla="*/ 45 h 67"/>
                <a:gd name="T32" fmla="*/ 61 w 64"/>
                <a:gd name="T33" fmla="*/ 52 h 67"/>
                <a:gd name="T34" fmla="*/ 63 w 64"/>
                <a:gd name="T35" fmla="*/ 58 h 67"/>
                <a:gd name="T36" fmla="*/ 64 w 64"/>
                <a:gd name="T37" fmla="*/ 62 h 67"/>
                <a:gd name="T38" fmla="*/ 57 w 64"/>
                <a:gd name="T39" fmla="*/ 64 h 67"/>
                <a:gd name="T40" fmla="*/ 51 w 64"/>
                <a:gd name="T41" fmla="*/ 64 h 67"/>
                <a:gd name="T42" fmla="*/ 51 w 64"/>
                <a:gd name="T43" fmla="*/ 61 h 67"/>
                <a:gd name="T44" fmla="*/ 48 w 64"/>
                <a:gd name="T45" fmla="*/ 61 h 67"/>
                <a:gd name="T46" fmla="*/ 40 w 64"/>
                <a:gd name="T47" fmla="*/ 55 h 67"/>
                <a:gd name="T48" fmla="*/ 42 w 64"/>
                <a:gd name="T49" fmla="*/ 52 h 67"/>
                <a:gd name="T50" fmla="*/ 40 w 64"/>
                <a:gd name="T51" fmla="*/ 52 h 67"/>
                <a:gd name="T52" fmla="*/ 39 w 64"/>
                <a:gd name="T53" fmla="*/ 49 h 67"/>
                <a:gd name="T54" fmla="*/ 36 w 64"/>
                <a:gd name="T55" fmla="*/ 49 h 67"/>
                <a:gd name="T56" fmla="*/ 30 w 64"/>
                <a:gd name="T57" fmla="*/ 43 h 67"/>
                <a:gd name="T58" fmla="*/ 27 w 64"/>
                <a:gd name="T59" fmla="*/ 33 h 67"/>
                <a:gd name="T60" fmla="*/ 26 w 64"/>
                <a:gd name="T61" fmla="*/ 36 h 67"/>
                <a:gd name="T62" fmla="*/ 23 w 64"/>
                <a:gd name="T63" fmla="*/ 28 h 67"/>
                <a:gd name="T64" fmla="*/ 20 w 64"/>
                <a:gd name="T65" fmla="*/ 25 h 67"/>
                <a:gd name="T66" fmla="*/ 17 w 64"/>
                <a:gd name="T67" fmla="*/ 24 h 67"/>
                <a:gd name="T68" fmla="*/ 15 w 64"/>
                <a:gd name="T69" fmla="*/ 18 h 67"/>
                <a:gd name="T70" fmla="*/ 11 w 64"/>
                <a:gd name="T71" fmla="*/ 15 h 67"/>
                <a:gd name="T72" fmla="*/ 8 w 64"/>
                <a:gd name="T73" fmla="*/ 12 h 67"/>
                <a:gd name="T74" fmla="*/ 6 w 64"/>
                <a:gd name="T75" fmla="*/ 9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4" h="67">
                  <a:moveTo>
                    <a:pt x="6" y="9"/>
                  </a:moveTo>
                  <a:cubicBezTo>
                    <a:pt x="7" y="7"/>
                    <a:pt x="4" y="8"/>
                    <a:pt x="3" y="7"/>
                  </a:cubicBezTo>
                  <a:cubicBezTo>
                    <a:pt x="2" y="6"/>
                    <a:pt x="3" y="3"/>
                    <a:pt x="0" y="3"/>
                  </a:cubicBezTo>
                  <a:cubicBezTo>
                    <a:pt x="4" y="0"/>
                    <a:pt x="7" y="4"/>
                    <a:pt x="12" y="2"/>
                  </a:cubicBezTo>
                  <a:cubicBezTo>
                    <a:pt x="12" y="6"/>
                    <a:pt x="16" y="3"/>
                    <a:pt x="18" y="5"/>
                  </a:cubicBezTo>
                  <a:cubicBezTo>
                    <a:pt x="19" y="5"/>
                    <a:pt x="18" y="7"/>
                    <a:pt x="18" y="7"/>
                  </a:cubicBezTo>
                  <a:cubicBezTo>
                    <a:pt x="19" y="9"/>
                    <a:pt x="22" y="7"/>
                    <a:pt x="21" y="10"/>
                  </a:cubicBezTo>
                  <a:cubicBezTo>
                    <a:pt x="25" y="9"/>
                    <a:pt x="24" y="13"/>
                    <a:pt x="27" y="13"/>
                  </a:cubicBezTo>
                  <a:cubicBezTo>
                    <a:pt x="30" y="14"/>
                    <a:pt x="33" y="22"/>
                    <a:pt x="38" y="22"/>
                  </a:cubicBezTo>
                  <a:cubicBezTo>
                    <a:pt x="41" y="22"/>
                    <a:pt x="39" y="25"/>
                    <a:pt x="40" y="27"/>
                  </a:cubicBezTo>
                  <a:cubicBezTo>
                    <a:pt x="42" y="28"/>
                    <a:pt x="44" y="27"/>
                    <a:pt x="45" y="28"/>
                  </a:cubicBezTo>
                  <a:cubicBezTo>
                    <a:pt x="46" y="29"/>
                    <a:pt x="47" y="31"/>
                    <a:pt x="48" y="31"/>
                  </a:cubicBezTo>
                  <a:cubicBezTo>
                    <a:pt x="48" y="32"/>
                    <a:pt x="47" y="34"/>
                    <a:pt x="48" y="34"/>
                  </a:cubicBezTo>
                  <a:cubicBezTo>
                    <a:pt x="49" y="35"/>
                    <a:pt x="50" y="36"/>
                    <a:pt x="51" y="37"/>
                  </a:cubicBezTo>
                  <a:cubicBezTo>
                    <a:pt x="52" y="38"/>
                    <a:pt x="53" y="41"/>
                    <a:pt x="55" y="42"/>
                  </a:cubicBezTo>
                  <a:cubicBezTo>
                    <a:pt x="56" y="42"/>
                    <a:pt x="58" y="44"/>
                    <a:pt x="58" y="45"/>
                  </a:cubicBezTo>
                  <a:cubicBezTo>
                    <a:pt x="60" y="46"/>
                    <a:pt x="59" y="52"/>
                    <a:pt x="61" y="52"/>
                  </a:cubicBezTo>
                  <a:cubicBezTo>
                    <a:pt x="63" y="52"/>
                    <a:pt x="63" y="56"/>
                    <a:pt x="63" y="58"/>
                  </a:cubicBezTo>
                  <a:cubicBezTo>
                    <a:pt x="62" y="60"/>
                    <a:pt x="59" y="63"/>
                    <a:pt x="64" y="62"/>
                  </a:cubicBezTo>
                  <a:cubicBezTo>
                    <a:pt x="64" y="67"/>
                    <a:pt x="59" y="64"/>
                    <a:pt x="57" y="64"/>
                  </a:cubicBezTo>
                  <a:cubicBezTo>
                    <a:pt x="55" y="64"/>
                    <a:pt x="52" y="64"/>
                    <a:pt x="51" y="64"/>
                  </a:cubicBezTo>
                  <a:cubicBezTo>
                    <a:pt x="50" y="64"/>
                    <a:pt x="51" y="61"/>
                    <a:pt x="51" y="61"/>
                  </a:cubicBezTo>
                  <a:cubicBezTo>
                    <a:pt x="50" y="60"/>
                    <a:pt x="48" y="61"/>
                    <a:pt x="48" y="61"/>
                  </a:cubicBezTo>
                  <a:cubicBezTo>
                    <a:pt x="47" y="60"/>
                    <a:pt x="44" y="55"/>
                    <a:pt x="40" y="55"/>
                  </a:cubicBezTo>
                  <a:cubicBezTo>
                    <a:pt x="41" y="54"/>
                    <a:pt x="42" y="53"/>
                    <a:pt x="42" y="52"/>
                  </a:cubicBezTo>
                  <a:cubicBezTo>
                    <a:pt x="42" y="50"/>
                    <a:pt x="40" y="51"/>
                    <a:pt x="40" y="52"/>
                  </a:cubicBezTo>
                  <a:cubicBezTo>
                    <a:pt x="39" y="52"/>
                    <a:pt x="40" y="50"/>
                    <a:pt x="39" y="49"/>
                  </a:cubicBezTo>
                  <a:cubicBezTo>
                    <a:pt x="38" y="49"/>
                    <a:pt x="37" y="50"/>
                    <a:pt x="36" y="49"/>
                  </a:cubicBezTo>
                  <a:cubicBezTo>
                    <a:pt x="34" y="47"/>
                    <a:pt x="34" y="43"/>
                    <a:pt x="30" y="43"/>
                  </a:cubicBezTo>
                  <a:cubicBezTo>
                    <a:pt x="32" y="37"/>
                    <a:pt x="27" y="37"/>
                    <a:pt x="27" y="33"/>
                  </a:cubicBezTo>
                  <a:cubicBezTo>
                    <a:pt x="26" y="33"/>
                    <a:pt x="26" y="34"/>
                    <a:pt x="26" y="36"/>
                  </a:cubicBezTo>
                  <a:cubicBezTo>
                    <a:pt x="23" y="34"/>
                    <a:pt x="24" y="31"/>
                    <a:pt x="23" y="28"/>
                  </a:cubicBezTo>
                  <a:cubicBezTo>
                    <a:pt x="22" y="27"/>
                    <a:pt x="20" y="26"/>
                    <a:pt x="20" y="25"/>
                  </a:cubicBezTo>
                  <a:cubicBezTo>
                    <a:pt x="19" y="25"/>
                    <a:pt x="18" y="23"/>
                    <a:pt x="17" y="24"/>
                  </a:cubicBezTo>
                  <a:cubicBezTo>
                    <a:pt x="17" y="21"/>
                    <a:pt x="16" y="20"/>
                    <a:pt x="15" y="18"/>
                  </a:cubicBezTo>
                  <a:cubicBezTo>
                    <a:pt x="14" y="16"/>
                    <a:pt x="12" y="16"/>
                    <a:pt x="11" y="15"/>
                  </a:cubicBezTo>
                  <a:cubicBezTo>
                    <a:pt x="11" y="15"/>
                    <a:pt x="8" y="12"/>
                    <a:pt x="8" y="12"/>
                  </a:cubicBezTo>
                  <a:cubicBezTo>
                    <a:pt x="7" y="9"/>
                    <a:pt x="12" y="6"/>
                    <a:pt x="6" y="9"/>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122" name="Freeform 111"/>
            <p:cNvSpPr/>
            <p:nvPr/>
          </p:nvSpPr>
          <p:spPr bwMode="auto">
            <a:xfrm>
              <a:off x="2653644" y="3194895"/>
              <a:ext cx="123518" cy="228566"/>
            </a:xfrm>
            <a:custGeom>
              <a:avLst/>
              <a:gdLst>
                <a:gd name="T0" fmla="*/ 34 w 45"/>
                <a:gd name="T1" fmla="*/ 0 h 84"/>
                <a:gd name="T2" fmla="*/ 40 w 45"/>
                <a:gd name="T3" fmla="*/ 2 h 84"/>
                <a:gd name="T4" fmla="*/ 37 w 45"/>
                <a:gd name="T5" fmla="*/ 28 h 84"/>
                <a:gd name="T6" fmla="*/ 34 w 45"/>
                <a:gd name="T7" fmla="*/ 46 h 84"/>
                <a:gd name="T8" fmla="*/ 30 w 45"/>
                <a:gd name="T9" fmla="*/ 54 h 84"/>
                <a:gd name="T10" fmla="*/ 28 w 45"/>
                <a:gd name="T11" fmla="*/ 63 h 84"/>
                <a:gd name="T12" fmla="*/ 28 w 45"/>
                <a:gd name="T13" fmla="*/ 66 h 84"/>
                <a:gd name="T14" fmla="*/ 25 w 45"/>
                <a:gd name="T15" fmla="*/ 67 h 84"/>
                <a:gd name="T16" fmla="*/ 24 w 45"/>
                <a:gd name="T17" fmla="*/ 76 h 84"/>
                <a:gd name="T18" fmla="*/ 23 w 45"/>
                <a:gd name="T19" fmla="*/ 77 h 84"/>
                <a:gd name="T20" fmla="*/ 21 w 45"/>
                <a:gd name="T21" fmla="*/ 82 h 84"/>
                <a:gd name="T22" fmla="*/ 6 w 45"/>
                <a:gd name="T23" fmla="*/ 83 h 84"/>
                <a:gd name="T24" fmla="*/ 5 w 45"/>
                <a:gd name="T25" fmla="*/ 76 h 84"/>
                <a:gd name="T26" fmla="*/ 3 w 45"/>
                <a:gd name="T27" fmla="*/ 73 h 84"/>
                <a:gd name="T28" fmla="*/ 0 w 45"/>
                <a:gd name="T29" fmla="*/ 71 h 84"/>
                <a:gd name="T30" fmla="*/ 0 w 45"/>
                <a:gd name="T31" fmla="*/ 66 h 84"/>
                <a:gd name="T32" fmla="*/ 2 w 45"/>
                <a:gd name="T33" fmla="*/ 64 h 84"/>
                <a:gd name="T34" fmla="*/ 0 w 45"/>
                <a:gd name="T35" fmla="*/ 63 h 84"/>
                <a:gd name="T36" fmla="*/ 3 w 45"/>
                <a:gd name="T37" fmla="*/ 57 h 84"/>
                <a:gd name="T38" fmla="*/ 3 w 45"/>
                <a:gd name="T39" fmla="*/ 54 h 84"/>
                <a:gd name="T40" fmla="*/ 6 w 45"/>
                <a:gd name="T41" fmla="*/ 52 h 84"/>
                <a:gd name="T42" fmla="*/ 9 w 45"/>
                <a:gd name="T43" fmla="*/ 45 h 84"/>
                <a:gd name="T44" fmla="*/ 6 w 45"/>
                <a:gd name="T45" fmla="*/ 40 h 84"/>
                <a:gd name="T46" fmla="*/ 6 w 45"/>
                <a:gd name="T47" fmla="*/ 31 h 84"/>
                <a:gd name="T48" fmla="*/ 9 w 45"/>
                <a:gd name="T49" fmla="*/ 28 h 84"/>
                <a:gd name="T50" fmla="*/ 14 w 45"/>
                <a:gd name="T51" fmla="*/ 26 h 84"/>
                <a:gd name="T52" fmla="*/ 21 w 45"/>
                <a:gd name="T53" fmla="*/ 20 h 84"/>
                <a:gd name="T54" fmla="*/ 25 w 45"/>
                <a:gd name="T55" fmla="*/ 21 h 84"/>
                <a:gd name="T56" fmla="*/ 27 w 45"/>
                <a:gd name="T57" fmla="*/ 12 h 84"/>
                <a:gd name="T58" fmla="*/ 31 w 45"/>
                <a:gd name="T59" fmla="*/ 11 h 84"/>
                <a:gd name="T60" fmla="*/ 34 w 45"/>
                <a:gd name="T61"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 h="84">
                  <a:moveTo>
                    <a:pt x="34" y="0"/>
                  </a:moveTo>
                  <a:cubicBezTo>
                    <a:pt x="36" y="1"/>
                    <a:pt x="38" y="2"/>
                    <a:pt x="40" y="2"/>
                  </a:cubicBezTo>
                  <a:cubicBezTo>
                    <a:pt x="38" y="9"/>
                    <a:pt x="45" y="23"/>
                    <a:pt x="37" y="28"/>
                  </a:cubicBezTo>
                  <a:cubicBezTo>
                    <a:pt x="37" y="35"/>
                    <a:pt x="36" y="40"/>
                    <a:pt x="34" y="46"/>
                  </a:cubicBezTo>
                  <a:cubicBezTo>
                    <a:pt x="33" y="49"/>
                    <a:pt x="33" y="53"/>
                    <a:pt x="30" y="54"/>
                  </a:cubicBezTo>
                  <a:cubicBezTo>
                    <a:pt x="31" y="57"/>
                    <a:pt x="29" y="60"/>
                    <a:pt x="28" y="63"/>
                  </a:cubicBezTo>
                  <a:cubicBezTo>
                    <a:pt x="28" y="63"/>
                    <a:pt x="29" y="65"/>
                    <a:pt x="28" y="66"/>
                  </a:cubicBezTo>
                  <a:cubicBezTo>
                    <a:pt x="28" y="66"/>
                    <a:pt x="26" y="67"/>
                    <a:pt x="25" y="67"/>
                  </a:cubicBezTo>
                  <a:cubicBezTo>
                    <a:pt x="24" y="70"/>
                    <a:pt x="25" y="73"/>
                    <a:pt x="24" y="76"/>
                  </a:cubicBezTo>
                  <a:cubicBezTo>
                    <a:pt x="24" y="77"/>
                    <a:pt x="23" y="76"/>
                    <a:pt x="23" y="77"/>
                  </a:cubicBezTo>
                  <a:cubicBezTo>
                    <a:pt x="22" y="79"/>
                    <a:pt x="20" y="80"/>
                    <a:pt x="21" y="82"/>
                  </a:cubicBezTo>
                  <a:cubicBezTo>
                    <a:pt x="17" y="83"/>
                    <a:pt x="12" y="84"/>
                    <a:pt x="6" y="83"/>
                  </a:cubicBezTo>
                  <a:cubicBezTo>
                    <a:pt x="7" y="80"/>
                    <a:pt x="4" y="80"/>
                    <a:pt x="5" y="76"/>
                  </a:cubicBezTo>
                  <a:cubicBezTo>
                    <a:pt x="3" y="76"/>
                    <a:pt x="4" y="74"/>
                    <a:pt x="3" y="73"/>
                  </a:cubicBezTo>
                  <a:cubicBezTo>
                    <a:pt x="2" y="73"/>
                    <a:pt x="1" y="73"/>
                    <a:pt x="0" y="71"/>
                  </a:cubicBezTo>
                  <a:cubicBezTo>
                    <a:pt x="0" y="69"/>
                    <a:pt x="0" y="67"/>
                    <a:pt x="0" y="66"/>
                  </a:cubicBezTo>
                  <a:cubicBezTo>
                    <a:pt x="0" y="64"/>
                    <a:pt x="2" y="64"/>
                    <a:pt x="2" y="64"/>
                  </a:cubicBezTo>
                  <a:cubicBezTo>
                    <a:pt x="2" y="63"/>
                    <a:pt x="0" y="62"/>
                    <a:pt x="0" y="63"/>
                  </a:cubicBezTo>
                  <a:cubicBezTo>
                    <a:pt x="1" y="60"/>
                    <a:pt x="2" y="58"/>
                    <a:pt x="3" y="57"/>
                  </a:cubicBezTo>
                  <a:cubicBezTo>
                    <a:pt x="4" y="56"/>
                    <a:pt x="3" y="54"/>
                    <a:pt x="3" y="54"/>
                  </a:cubicBezTo>
                  <a:cubicBezTo>
                    <a:pt x="3" y="53"/>
                    <a:pt x="6" y="52"/>
                    <a:pt x="6" y="52"/>
                  </a:cubicBezTo>
                  <a:cubicBezTo>
                    <a:pt x="7" y="50"/>
                    <a:pt x="4" y="40"/>
                    <a:pt x="9" y="45"/>
                  </a:cubicBezTo>
                  <a:cubicBezTo>
                    <a:pt x="10" y="41"/>
                    <a:pt x="6" y="43"/>
                    <a:pt x="6" y="40"/>
                  </a:cubicBezTo>
                  <a:cubicBezTo>
                    <a:pt x="6" y="37"/>
                    <a:pt x="6" y="34"/>
                    <a:pt x="6" y="31"/>
                  </a:cubicBezTo>
                  <a:cubicBezTo>
                    <a:pt x="9" y="32"/>
                    <a:pt x="9" y="30"/>
                    <a:pt x="9" y="28"/>
                  </a:cubicBezTo>
                  <a:cubicBezTo>
                    <a:pt x="12" y="29"/>
                    <a:pt x="12" y="26"/>
                    <a:pt x="14" y="26"/>
                  </a:cubicBezTo>
                  <a:cubicBezTo>
                    <a:pt x="15" y="24"/>
                    <a:pt x="22" y="25"/>
                    <a:pt x="21" y="20"/>
                  </a:cubicBezTo>
                  <a:cubicBezTo>
                    <a:pt x="23" y="19"/>
                    <a:pt x="24" y="21"/>
                    <a:pt x="25" y="21"/>
                  </a:cubicBezTo>
                  <a:cubicBezTo>
                    <a:pt x="24" y="17"/>
                    <a:pt x="27" y="16"/>
                    <a:pt x="27" y="12"/>
                  </a:cubicBezTo>
                  <a:cubicBezTo>
                    <a:pt x="31" y="14"/>
                    <a:pt x="30" y="3"/>
                    <a:pt x="31" y="11"/>
                  </a:cubicBezTo>
                  <a:cubicBezTo>
                    <a:pt x="36" y="9"/>
                    <a:pt x="32" y="3"/>
                    <a:pt x="34" y="0"/>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123" name="Freeform 112"/>
            <p:cNvSpPr/>
            <p:nvPr/>
          </p:nvSpPr>
          <p:spPr bwMode="auto">
            <a:xfrm>
              <a:off x="3804553" y="3183351"/>
              <a:ext cx="664919" cy="488300"/>
            </a:xfrm>
            <a:custGeom>
              <a:avLst/>
              <a:gdLst>
                <a:gd name="T0" fmla="*/ 141 w 244"/>
                <a:gd name="T1" fmla="*/ 15 h 179"/>
                <a:gd name="T2" fmla="*/ 136 w 244"/>
                <a:gd name="T3" fmla="*/ 18 h 179"/>
                <a:gd name="T4" fmla="*/ 143 w 244"/>
                <a:gd name="T5" fmla="*/ 27 h 179"/>
                <a:gd name="T6" fmla="*/ 164 w 244"/>
                <a:gd name="T7" fmla="*/ 38 h 179"/>
                <a:gd name="T8" fmla="*/ 170 w 244"/>
                <a:gd name="T9" fmla="*/ 30 h 179"/>
                <a:gd name="T10" fmla="*/ 171 w 244"/>
                <a:gd name="T11" fmla="*/ 24 h 179"/>
                <a:gd name="T12" fmla="*/ 173 w 244"/>
                <a:gd name="T13" fmla="*/ 10 h 179"/>
                <a:gd name="T14" fmla="*/ 177 w 244"/>
                <a:gd name="T15" fmla="*/ 3 h 179"/>
                <a:gd name="T16" fmla="*/ 181 w 244"/>
                <a:gd name="T17" fmla="*/ 9 h 179"/>
                <a:gd name="T18" fmla="*/ 189 w 244"/>
                <a:gd name="T19" fmla="*/ 24 h 179"/>
                <a:gd name="T20" fmla="*/ 196 w 244"/>
                <a:gd name="T21" fmla="*/ 34 h 179"/>
                <a:gd name="T22" fmla="*/ 204 w 244"/>
                <a:gd name="T23" fmla="*/ 44 h 179"/>
                <a:gd name="T24" fmla="*/ 208 w 244"/>
                <a:gd name="T25" fmla="*/ 56 h 179"/>
                <a:gd name="T26" fmla="*/ 213 w 244"/>
                <a:gd name="T27" fmla="*/ 59 h 179"/>
                <a:gd name="T28" fmla="*/ 221 w 244"/>
                <a:gd name="T29" fmla="*/ 65 h 179"/>
                <a:gd name="T30" fmla="*/ 229 w 244"/>
                <a:gd name="T31" fmla="*/ 80 h 179"/>
                <a:gd name="T32" fmla="*/ 232 w 244"/>
                <a:gd name="T33" fmla="*/ 83 h 179"/>
                <a:gd name="T34" fmla="*/ 241 w 244"/>
                <a:gd name="T35" fmla="*/ 89 h 179"/>
                <a:gd name="T36" fmla="*/ 244 w 244"/>
                <a:gd name="T37" fmla="*/ 114 h 179"/>
                <a:gd name="T38" fmla="*/ 239 w 244"/>
                <a:gd name="T39" fmla="*/ 126 h 179"/>
                <a:gd name="T40" fmla="*/ 239 w 244"/>
                <a:gd name="T41" fmla="*/ 130 h 179"/>
                <a:gd name="T42" fmla="*/ 236 w 244"/>
                <a:gd name="T43" fmla="*/ 139 h 179"/>
                <a:gd name="T44" fmla="*/ 227 w 244"/>
                <a:gd name="T45" fmla="*/ 147 h 179"/>
                <a:gd name="T46" fmla="*/ 220 w 244"/>
                <a:gd name="T47" fmla="*/ 169 h 179"/>
                <a:gd name="T48" fmla="*/ 207 w 244"/>
                <a:gd name="T49" fmla="*/ 175 h 179"/>
                <a:gd name="T50" fmla="*/ 201 w 244"/>
                <a:gd name="T51" fmla="*/ 179 h 179"/>
                <a:gd name="T52" fmla="*/ 189 w 244"/>
                <a:gd name="T53" fmla="*/ 176 h 179"/>
                <a:gd name="T54" fmla="*/ 162 w 244"/>
                <a:gd name="T55" fmla="*/ 172 h 179"/>
                <a:gd name="T56" fmla="*/ 161 w 244"/>
                <a:gd name="T57" fmla="*/ 163 h 179"/>
                <a:gd name="T58" fmla="*/ 159 w 244"/>
                <a:gd name="T59" fmla="*/ 158 h 179"/>
                <a:gd name="T60" fmla="*/ 147 w 244"/>
                <a:gd name="T61" fmla="*/ 150 h 179"/>
                <a:gd name="T62" fmla="*/ 141 w 244"/>
                <a:gd name="T63" fmla="*/ 142 h 179"/>
                <a:gd name="T64" fmla="*/ 130 w 244"/>
                <a:gd name="T65" fmla="*/ 138 h 179"/>
                <a:gd name="T66" fmla="*/ 124 w 244"/>
                <a:gd name="T67" fmla="*/ 135 h 179"/>
                <a:gd name="T68" fmla="*/ 96 w 244"/>
                <a:gd name="T69" fmla="*/ 129 h 179"/>
                <a:gd name="T70" fmla="*/ 81 w 244"/>
                <a:gd name="T71" fmla="*/ 133 h 179"/>
                <a:gd name="T72" fmla="*/ 75 w 244"/>
                <a:gd name="T73" fmla="*/ 136 h 179"/>
                <a:gd name="T74" fmla="*/ 70 w 244"/>
                <a:gd name="T75" fmla="*/ 141 h 179"/>
                <a:gd name="T76" fmla="*/ 67 w 244"/>
                <a:gd name="T77" fmla="*/ 141 h 179"/>
                <a:gd name="T78" fmla="*/ 41 w 244"/>
                <a:gd name="T79" fmla="*/ 145 h 179"/>
                <a:gd name="T80" fmla="*/ 36 w 244"/>
                <a:gd name="T81" fmla="*/ 148 h 179"/>
                <a:gd name="T82" fmla="*/ 11 w 244"/>
                <a:gd name="T83" fmla="*/ 153 h 179"/>
                <a:gd name="T84" fmla="*/ 14 w 244"/>
                <a:gd name="T85" fmla="*/ 136 h 179"/>
                <a:gd name="T86" fmla="*/ 11 w 244"/>
                <a:gd name="T87" fmla="*/ 127 h 179"/>
                <a:gd name="T88" fmla="*/ 11 w 244"/>
                <a:gd name="T89" fmla="*/ 121 h 179"/>
                <a:gd name="T90" fmla="*/ 7 w 244"/>
                <a:gd name="T91" fmla="*/ 112 h 179"/>
                <a:gd name="T92" fmla="*/ 5 w 244"/>
                <a:gd name="T93" fmla="*/ 105 h 179"/>
                <a:gd name="T94" fmla="*/ 2 w 244"/>
                <a:gd name="T95" fmla="*/ 96 h 179"/>
                <a:gd name="T96" fmla="*/ 4 w 244"/>
                <a:gd name="T97" fmla="*/ 89 h 179"/>
                <a:gd name="T98" fmla="*/ 4 w 244"/>
                <a:gd name="T99" fmla="*/ 70 h 179"/>
                <a:gd name="T100" fmla="*/ 20 w 244"/>
                <a:gd name="T101" fmla="*/ 59 h 179"/>
                <a:gd name="T102" fmla="*/ 39 w 244"/>
                <a:gd name="T103" fmla="*/ 55 h 179"/>
                <a:gd name="T104" fmla="*/ 50 w 244"/>
                <a:gd name="T105" fmla="*/ 50 h 179"/>
                <a:gd name="T106" fmla="*/ 54 w 244"/>
                <a:gd name="T107" fmla="*/ 34 h 179"/>
                <a:gd name="T108" fmla="*/ 67 w 244"/>
                <a:gd name="T109" fmla="*/ 34 h 179"/>
                <a:gd name="T110" fmla="*/ 70 w 244"/>
                <a:gd name="T111" fmla="*/ 24 h 179"/>
                <a:gd name="T112" fmla="*/ 82 w 244"/>
                <a:gd name="T113" fmla="*/ 16 h 179"/>
                <a:gd name="T114" fmla="*/ 91 w 244"/>
                <a:gd name="T115" fmla="*/ 21 h 179"/>
                <a:gd name="T116" fmla="*/ 94 w 244"/>
                <a:gd name="T117" fmla="*/ 22 h 179"/>
                <a:gd name="T118" fmla="*/ 97 w 244"/>
                <a:gd name="T119" fmla="*/ 19 h 179"/>
                <a:gd name="T120" fmla="*/ 107 w 244"/>
                <a:gd name="T121" fmla="*/ 10 h 179"/>
                <a:gd name="T122" fmla="*/ 115 w 244"/>
                <a:gd name="T123" fmla="*/ 7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44" h="179">
                  <a:moveTo>
                    <a:pt x="141" y="7"/>
                  </a:moveTo>
                  <a:cubicBezTo>
                    <a:pt x="141" y="10"/>
                    <a:pt x="141" y="12"/>
                    <a:pt x="141" y="15"/>
                  </a:cubicBezTo>
                  <a:cubicBezTo>
                    <a:pt x="140" y="15"/>
                    <a:pt x="138" y="15"/>
                    <a:pt x="137" y="15"/>
                  </a:cubicBezTo>
                  <a:cubicBezTo>
                    <a:pt x="139" y="17"/>
                    <a:pt x="138" y="18"/>
                    <a:pt x="136" y="18"/>
                  </a:cubicBezTo>
                  <a:cubicBezTo>
                    <a:pt x="138" y="21"/>
                    <a:pt x="135" y="20"/>
                    <a:pt x="136" y="24"/>
                  </a:cubicBezTo>
                  <a:cubicBezTo>
                    <a:pt x="137" y="26"/>
                    <a:pt x="139" y="27"/>
                    <a:pt x="143" y="27"/>
                  </a:cubicBezTo>
                  <a:cubicBezTo>
                    <a:pt x="144" y="33"/>
                    <a:pt x="153" y="30"/>
                    <a:pt x="153" y="37"/>
                  </a:cubicBezTo>
                  <a:cubicBezTo>
                    <a:pt x="157" y="37"/>
                    <a:pt x="162" y="36"/>
                    <a:pt x="164" y="38"/>
                  </a:cubicBezTo>
                  <a:cubicBezTo>
                    <a:pt x="167" y="38"/>
                    <a:pt x="164" y="32"/>
                    <a:pt x="170" y="34"/>
                  </a:cubicBezTo>
                  <a:cubicBezTo>
                    <a:pt x="169" y="33"/>
                    <a:pt x="167" y="30"/>
                    <a:pt x="170" y="30"/>
                  </a:cubicBezTo>
                  <a:cubicBezTo>
                    <a:pt x="172" y="30"/>
                    <a:pt x="169" y="27"/>
                    <a:pt x="170" y="25"/>
                  </a:cubicBezTo>
                  <a:cubicBezTo>
                    <a:pt x="170" y="25"/>
                    <a:pt x="171" y="25"/>
                    <a:pt x="171" y="24"/>
                  </a:cubicBezTo>
                  <a:cubicBezTo>
                    <a:pt x="171" y="22"/>
                    <a:pt x="173" y="20"/>
                    <a:pt x="173" y="18"/>
                  </a:cubicBezTo>
                  <a:cubicBezTo>
                    <a:pt x="172" y="16"/>
                    <a:pt x="171" y="15"/>
                    <a:pt x="173" y="10"/>
                  </a:cubicBezTo>
                  <a:cubicBezTo>
                    <a:pt x="173" y="10"/>
                    <a:pt x="175" y="11"/>
                    <a:pt x="176" y="10"/>
                  </a:cubicBezTo>
                  <a:cubicBezTo>
                    <a:pt x="177" y="9"/>
                    <a:pt x="176" y="4"/>
                    <a:pt x="177" y="3"/>
                  </a:cubicBezTo>
                  <a:cubicBezTo>
                    <a:pt x="180" y="2"/>
                    <a:pt x="178" y="7"/>
                    <a:pt x="180" y="9"/>
                  </a:cubicBezTo>
                  <a:cubicBezTo>
                    <a:pt x="180" y="9"/>
                    <a:pt x="181" y="9"/>
                    <a:pt x="181" y="9"/>
                  </a:cubicBezTo>
                  <a:cubicBezTo>
                    <a:pt x="183" y="11"/>
                    <a:pt x="183" y="14"/>
                    <a:pt x="184" y="16"/>
                  </a:cubicBezTo>
                  <a:cubicBezTo>
                    <a:pt x="186" y="19"/>
                    <a:pt x="189" y="20"/>
                    <a:pt x="189" y="24"/>
                  </a:cubicBezTo>
                  <a:cubicBezTo>
                    <a:pt x="193" y="20"/>
                    <a:pt x="190" y="26"/>
                    <a:pt x="195" y="25"/>
                  </a:cubicBezTo>
                  <a:cubicBezTo>
                    <a:pt x="195" y="28"/>
                    <a:pt x="194" y="32"/>
                    <a:pt x="196" y="34"/>
                  </a:cubicBezTo>
                  <a:cubicBezTo>
                    <a:pt x="199" y="36"/>
                    <a:pt x="196" y="39"/>
                    <a:pt x="198" y="44"/>
                  </a:cubicBezTo>
                  <a:cubicBezTo>
                    <a:pt x="201" y="40"/>
                    <a:pt x="199" y="44"/>
                    <a:pt x="204" y="44"/>
                  </a:cubicBezTo>
                  <a:cubicBezTo>
                    <a:pt x="204" y="47"/>
                    <a:pt x="202" y="47"/>
                    <a:pt x="202" y="49"/>
                  </a:cubicBezTo>
                  <a:cubicBezTo>
                    <a:pt x="204" y="51"/>
                    <a:pt x="209" y="51"/>
                    <a:pt x="208" y="56"/>
                  </a:cubicBezTo>
                  <a:cubicBezTo>
                    <a:pt x="209" y="57"/>
                    <a:pt x="212" y="55"/>
                    <a:pt x="213" y="56"/>
                  </a:cubicBezTo>
                  <a:cubicBezTo>
                    <a:pt x="213" y="57"/>
                    <a:pt x="212" y="59"/>
                    <a:pt x="213" y="59"/>
                  </a:cubicBezTo>
                  <a:cubicBezTo>
                    <a:pt x="213" y="60"/>
                    <a:pt x="215" y="59"/>
                    <a:pt x="216" y="59"/>
                  </a:cubicBezTo>
                  <a:cubicBezTo>
                    <a:pt x="218" y="61"/>
                    <a:pt x="217" y="66"/>
                    <a:pt x="221" y="65"/>
                  </a:cubicBezTo>
                  <a:cubicBezTo>
                    <a:pt x="221" y="69"/>
                    <a:pt x="224" y="73"/>
                    <a:pt x="226" y="75"/>
                  </a:cubicBezTo>
                  <a:cubicBezTo>
                    <a:pt x="227" y="77"/>
                    <a:pt x="228" y="79"/>
                    <a:pt x="229" y="80"/>
                  </a:cubicBezTo>
                  <a:cubicBezTo>
                    <a:pt x="229" y="80"/>
                    <a:pt x="231" y="79"/>
                    <a:pt x="232" y="80"/>
                  </a:cubicBezTo>
                  <a:cubicBezTo>
                    <a:pt x="232" y="80"/>
                    <a:pt x="231" y="82"/>
                    <a:pt x="232" y="83"/>
                  </a:cubicBezTo>
                  <a:cubicBezTo>
                    <a:pt x="233" y="84"/>
                    <a:pt x="236" y="84"/>
                    <a:pt x="235" y="83"/>
                  </a:cubicBezTo>
                  <a:cubicBezTo>
                    <a:pt x="238" y="86"/>
                    <a:pt x="236" y="90"/>
                    <a:pt x="241" y="89"/>
                  </a:cubicBezTo>
                  <a:cubicBezTo>
                    <a:pt x="238" y="93"/>
                    <a:pt x="241" y="99"/>
                    <a:pt x="242" y="105"/>
                  </a:cubicBezTo>
                  <a:cubicBezTo>
                    <a:pt x="243" y="108"/>
                    <a:pt x="241" y="112"/>
                    <a:pt x="244" y="114"/>
                  </a:cubicBezTo>
                  <a:cubicBezTo>
                    <a:pt x="241" y="116"/>
                    <a:pt x="242" y="118"/>
                    <a:pt x="241" y="124"/>
                  </a:cubicBezTo>
                  <a:cubicBezTo>
                    <a:pt x="241" y="124"/>
                    <a:pt x="238" y="125"/>
                    <a:pt x="239" y="126"/>
                  </a:cubicBezTo>
                  <a:cubicBezTo>
                    <a:pt x="239" y="126"/>
                    <a:pt x="241" y="126"/>
                    <a:pt x="241" y="126"/>
                  </a:cubicBezTo>
                  <a:cubicBezTo>
                    <a:pt x="241" y="126"/>
                    <a:pt x="240" y="130"/>
                    <a:pt x="239" y="130"/>
                  </a:cubicBezTo>
                  <a:cubicBezTo>
                    <a:pt x="239" y="131"/>
                    <a:pt x="236" y="132"/>
                    <a:pt x="236" y="132"/>
                  </a:cubicBezTo>
                  <a:cubicBezTo>
                    <a:pt x="236" y="134"/>
                    <a:pt x="239" y="136"/>
                    <a:pt x="236" y="139"/>
                  </a:cubicBezTo>
                  <a:cubicBezTo>
                    <a:pt x="233" y="139"/>
                    <a:pt x="234" y="143"/>
                    <a:pt x="230" y="142"/>
                  </a:cubicBezTo>
                  <a:cubicBezTo>
                    <a:pt x="231" y="145"/>
                    <a:pt x="230" y="147"/>
                    <a:pt x="227" y="147"/>
                  </a:cubicBezTo>
                  <a:cubicBezTo>
                    <a:pt x="229" y="153"/>
                    <a:pt x="225" y="154"/>
                    <a:pt x="226" y="160"/>
                  </a:cubicBezTo>
                  <a:cubicBezTo>
                    <a:pt x="220" y="159"/>
                    <a:pt x="221" y="165"/>
                    <a:pt x="220" y="169"/>
                  </a:cubicBezTo>
                  <a:cubicBezTo>
                    <a:pt x="218" y="169"/>
                    <a:pt x="216" y="169"/>
                    <a:pt x="216" y="170"/>
                  </a:cubicBezTo>
                  <a:cubicBezTo>
                    <a:pt x="215" y="173"/>
                    <a:pt x="210" y="173"/>
                    <a:pt x="207" y="175"/>
                  </a:cubicBezTo>
                  <a:cubicBezTo>
                    <a:pt x="206" y="175"/>
                    <a:pt x="205" y="177"/>
                    <a:pt x="204" y="178"/>
                  </a:cubicBezTo>
                  <a:cubicBezTo>
                    <a:pt x="202" y="178"/>
                    <a:pt x="201" y="177"/>
                    <a:pt x="201" y="179"/>
                  </a:cubicBezTo>
                  <a:cubicBezTo>
                    <a:pt x="197" y="178"/>
                    <a:pt x="196" y="174"/>
                    <a:pt x="192" y="173"/>
                  </a:cubicBezTo>
                  <a:cubicBezTo>
                    <a:pt x="189" y="172"/>
                    <a:pt x="190" y="176"/>
                    <a:pt x="189" y="176"/>
                  </a:cubicBezTo>
                  <a:cubicBezTo>
                    <a:pt x="186" y="178"/>
                    <a:pt x="181" y="176"/>
                    <a:pt x="179" y="179"/>
                  </a:cubicBezTo>
                  <a:cubicBezTo>
                    <a:pt x="173" y="177"/>
                    <a:pt x="169" y="173"/>
                    <a:pt x="162" y="172"/>
                  </a:cubicBezTo>
                  <a:cubicBezTo>
                    <a:pt x="164" y="170"/>
                    <a:pt x="164" y="168"/>
                    <a:pt x="162" y="164"/>
                  </a:cubicBezTo>
                  <a:cubicBezTo>
                    <a:pt x="162" y="164"/>
                    <a:pt x="161" y="164"/>
                    <a:pt x="161" y="163"/>
                  </a:cubicBezTo>
                  <a:cubicBezTo>
                    <a:pt x="161" y="163"/>
                    <a:pt x="161" y="162"/>
                    <a:pt x="161" y="161"/>
                  </a:cubicBezTo>
                  <a:cubicBezTo>
                    <a:pt x="160" y="160"/>
                    <a:pt x="157" y="159"/>
                    <a:pt x="159" y="158"/>
                  </a:cubicBezTo>
                  <a:cubicBezTo>
                    <a:pt x="158" y="157"/>
                    <a:pt x="152" y="154"/>
                    <a:pt x="152" y="157"/>
                  </a:cubicBezTo>
                  <a:cubicBezTo>
                    <a:pt x="150" y="155"/>
                    <a:pt x="150" y="151"/>
                    <a:pt x="147" y="150"/>
                  </a:cubicBezTo>
                  <a:cubicBezTo>
                    <a:pt x="147" y="146"/>
                    <a:pt x="148" y="146"/>
                    <a:pt x="149" y="144"/>
                  </a:cubicBezTo>
                  <a:cubicBezTo>
                    <a:pt x="148" y="142"/>
                    <a:pt x="146" y="143"/>
                    <a:pt x="141" y="142"/>
                  </a:cubicBezTo>
                  <a:cubicBezTo>
                    <a:pt x="138" y="144"/>
                    <a:pt x="139" y="149"/>
                    <a:pt x="133" y="148"/>
                  </a:cubicBezTo>
                  <a:cubicBezTo>
                    <a:pt x="134" y="142"/>
                    <a:pt x="128" y="144"/>
                    <a:pt x="130" y="138"/>
                  </a:cubicBezTo>
                  <a:cubicBezTo>
                    <a:pt x="126" y="138"/>
                    <a:pt x="125" y="135"/>
                    <a:pt x="121" y="136"/>
                  </a:cubicBezTo>
                  <a:cubicBezTo>
                    <a:pt x="121" y="135"/>
                    <a:pt x="123" y="135"/>
                    <a:pt x="124" y="135"/>
                  </a:cubicBezTo>
                  <a:cubicBezTo>
                    <a:pt x="120" y="130"/>
                    <a:pt x="116" y="134"/>
                    <a:pt x="109" y="133"/>
                  </a:cubicBezTo>
                  <a:cubicBezTo>
                    <a:pt x="104" y="132"/>
                    <a:pt x="100" y="131"/>
                    <a:pt x="96" y="129"/>
                  </a:cubicBezTo>
                  <a:cubicBezTo>
                    <a:pt x="92" y="130"/>
                    <a:pt x="87" y="130"/>
                    <a:pt x="87" y="133"/>
                  </a:cubicBezTo>
                  <a:cubicBezTo>
                    <a:pt x="85" y="133"/>
                    <a:pt x="83" y="133"/>
                    <a:pt x="81" y="133"/>
                  </a:cubicBezTo>
                  <a:cubicBezTo>
                    <a:pt x="79" y="133"/>
                    <a:pt x="80" y="135"/>
                    <a:pt x="79" y="135"/>
                  </a:cubicBezTo>
                  <a:cubicBezTo>
                    <a:pt x="76" y="135"/>
                    <a:pt x="78" y="132"/>
                    <a:pt x="75" y="136"/>
                  </a:cubicBezTo>
                  <a:cubicBezTo>
                    <a:pt x="74" y="137"/>
                    <a:pt x="73" y="137"/>
                    <a:pt x="73" y="139"/>
                  </a:cubicBezTo>
                  <a:cubicBezTo>
                    <a:pt x="71" y="137"/>
                    <a:pt x="70" y="134"/>
                    <a:pt x="70" y="141"/>
                  </a:cubicBezTo>
                  <a:cubicBezTo>
                    <a:pt x="69" y="140"/>
                    <a:pt x="69" y="139"/>
                    <a:pt x="67" y="139"/>
                  </a:cubicBezTo>
                  <a:cubicBezTo>
                    <a:pt x="65" y="139"/>
                    <a:pt x="67" y="141"/>
                    <a:pt x="67" y="141"/>
                  </a:cubicBezTo>
                  <a:cubicBezTo>
                    <a:pt x="65" y="144"/>
                    <a:pt x="61" y="142"/>
                    <a:pt x="60" y="147"/>
                  </a:cubicBezTo>
                  <a:cubicBezTo>
                    <a:pt x="56" y="144"/>
                    <a:pt x="47" y="146"/>
                    <a:pt x="41" y="145"/>
                  </a:cubicBezTo>
                  <a:cubicBezTo>
                    <a:pt x="39" y="145"/>
                    <a:pt x="40" y="148"/>
                    <a:pt x="39" y="148"/>
                  </a:cubicBezTo>
                  <a:cubicBezTo>
                    <a:pt x="38" y="148"/>
                    <a:pt x="37" y="148"/>
                    <a:pt x="36" y="148"/>
                  </a:cubicBezTo>
                  <a:cubicBezTo>
                    <a:pt x="35" y="148"/>
                    <a:pt x="34" y="149"/>
                    <a:pt x="32" y="150"/>
                  </a:cubicBezTo>
                  <a:cubicBezTo>
                    <a:pt x="27" y="151"/>
                    <a:pt x="20" y="154"/>
                    <a:pt x="11" y="153"/>
                  </a:cubicBezTo>
                  <a:cubicBezTo>
                    <a:pt x="12" y="149"/>
                    <a:pt x="11" y="144"/>
                    <a:pt x="15" y="144"/>
                  </a:cubicBezTo>
                  <a:cubicBezTo>
                    <a:pt x="15" y="142"/>
                    <a:pt x="17" y="136"/>
                    <a:pt x="14" y="136"/>
                  </a:cubicBezTo>
                  <a:cubicBezTo>
                    <a:pt x="10" y="136"/>
                    <a:pt x="16" y="135"/>
                    <a:pt x="14" y="130"/>
                  </a:cubicBezTo>
                  <a:cubicBezTo>
                    <a:pt x="12" y="127"/>
                    <a:pt x="13" y="133"/>
                    <a:pt x="11" y="127"/>
                  </a:cubicBezTo>
                  <a:cubicBezTo>
                    <a:pt x="11" y="127"/>
                    <a:pt x="11" y="125"/>
                    <a:pt x="11" y="124"/>
                  </a:cubicBezTo>
                  <a:cubicBezTo>
                    <a:pt x="9" y="123"/>
                    <a:pt x="11" y="124"/>
                    <a:pt x="11" y="121"/>
                  </a:cubicBezTo>
                  <a:cubicBezTo>
                    <a:pt x="11" y="118"/>
                    <a:pt x="7" y="116"/>
                    <a:pt x="10" y="114"/>
                  </a:cubicBezTo>
                  <a:cubicBezTo>
                    <a:pt x="10" y="112"/>
                    <a:pt x="7" y="113"/>
                    <a:pt x="7" y="112"/>
                  </a:cubicBezTo>
                  <a:cubicBezTo>
                    <a:pt x="6" y="112"/>
                    <a:pt x="7" y="110"/>
                    <a:pt x="7" y="110"/>
                  </a:cubicBezTo>
                  <a:cubicBezTo>
                    <a:pt x="7" y="110"/>
                    <a:pt x="5" y="105"/>
                    <a:pt x="5" y="105"/>
                  </a:cubicBezTo>
                  <a:cubicBezTo>
                    <a:pt x="3" y="103"/>
                    <a:pt x="6" y="104"/>
                    <a:pt x="5" y="102"/>
                  </a:cubicBezTo>
                  <a:cubicBezTo>
                    <a:pt x="5" y="100"/>
                    <a:pt x="1" y="99"/>
                    <a:pt x="2" y="96"/>
                  </a:cubicBezTo>
                  <a:cubicBezTo>
                    <a:pt x="6" y="97"/>
                    <a:pt x="4" y="91"/>
                    <a:pt x="7" y="90"/>
                  </a:cubicBezTo>
                  <a:cubicBezTo>
                    <a:pt x="7" y="88"/>
                    <a:pt x="4" y="90"/>
                    <a:pt x="4" y="89"/>
                  </a:cubicBezTo>
                  <a:cubicBezTo>
                    <a:pt x="2" y="87"/>
                    <a:pt x="5" y="83"/>
                    <a:pt x="1" y="84"/>
                  </a:cubicBezTo>
                  <a:cubicBezTo>
                    <a:pt x="0" y="77"/>
                    <a:pt x="3" y="75"/>
                    <a:pt x="4" y="70"/>
                  </a:cubicBezTo>
                  <a:cubicBezTo>
                    <a:pt x="5" y="72"/>
                    <a:pt x="11" y="71"/>
                    <a:pt x="11" y="67"/>
                  </a:cubicBezTo>
                  <a:cubicBezTo>
                    <a:pt x="11" y="64"/>
                    <a:pt x="21" y="66"/>
                    <a:pt x="20" y="59"/>
                  </a:cubicBezTo>
                  <a:cubicBezTo>
                    <a:pt x="28" y="60"/>
                    <a:pt x="32" y="56"/>
                    <a:pt x="39" y="56"/>
                  </a:cubicBezTo>
                  <a:cubicBezTo>
                    <a:pt x="41" y="56"/>
                    <a:pt x="40" y="54"/>
                    <a:pt x="39" y="55"/>
                  </a:cubicBezTo>
                  <a:cubicBezTo>
                    <a:pt x="42" y="52"/>
                    <a:pt x="47" y="54"/>
                    <a:pt x="47" y="49"/>
                  </a:cubicBezTo>
                  <a:cubicBezTo>
                    <a:pt x="48" y="49"/>
                    <a:pt x="48" y="50"/>
                    <a:pt x="50" y="50"/>
                  </a:cubicBezTo>
                  <a:cubicBezTo>
                    <a:pt x="53" y="51"/>
                    <a:pt x="49" y="43"/>
                    <a:pt x="54" y="46"/>
                  </a:cubicBezTo>
                  <a:cubicBezTo>
                    <a:pt x="53" y="40"/>
                    <a:pt x="54" y="41"/>
                    <a:pt x="54" y="34"/>
                  </a:cubicBezTo>
                  <a:cubicBezTo>
                    <a:pt x="57" y="34"/>
                    <a:pt x="60" y="36"/>
                    <a:pt x="63" y="37"/>
                  </a:cubicBezTo>
                  <a:cubicBezTo>
                    <a:pt x="64" y="36"/>
                    <a:pt x="64" y="34"/>
                    <a:pt x="67" y="34"/>
                  </a:cubicBezTo>
                  <a:cubicBezTo>
                    <a:pt x="65" y="31"/>
                    <a:pt x="71" y="28"/>
                    <a:pt x="67" y="28"/>
                  </a:cubicBezTo>
                  <a:cubicBezTo>
                    <a:pt x="68" y="27"/>
                    <a:pt x="71" y="26"/>
                    <a:pt x="70" y="24"/>
                  </a:cubicBezTo>
                  <a:cubicBezTo>
                    <a:pt x="75" y="25"/>
                    <a:pt x="72" y="18"/>
                    <a:pt x="78" y="21"/>
                  </a:cubicBezTo>
                  <a:cubicBezTo>
                    <a:pt x="79" y="19"/>
                    <a:pt x="81" y="18"/>
                    <a:pt x="82" y="16"/>
                  </a:cubicBezTo>
                  <a:cubicBezTo>
                    <a:pt x="84" y="17"/>
                    <a:pt x="86" y="18"/>
                    <a:pt x="90" y="18"/>
                  </a:cubicBezTo>
                  <a:cubicBezTo>
                    <a:pt x="87" y="21"/>
                    <a:pt x="90" y="19"/>
                    <a:pt x="91" y="21"/>
                  </a:cubicBezTo>
                  <a:cubicBezTo>
                    <a:pt x="91" y="21"/>
                    <a:pt x="91" y="22"/>
                    <a:pt x="91" y="22"/>
                  </a:cubicBezTo>
                  <a:cubicBezTo>
                    <a:pt x="92" y="22"/>
                    <a:pt x="94" y="22"/>
                    <a:pt x="94" y="22"/>
                  </a:cubicBezTo>
                  <a:cubicBezTo>
                    <a:pt x="94" y="23"/>
                    <a:pt x="96" y="26"/>
                    <a:pt x="100" y="25"/>
                  </a:cubicBezTo>
                  <a:cubicBezTo>
                    <a:pt x="102" y="26"/>
                    <a:pt x="101" y="18"/>
                    <a:pt x="97" y="19"/>
                  </a:cubicBezTo>
                  <a:cubicBezTo>
                    <a:pt x="98" y="18"/>
                    <a:pt x="100" y="17"/>
                    <a:pt x="101" y="16"/>
                  </a:cubicBezTo>
                  <a:cubicBezTo>
                    <a:pt x="102" y="12"/>
                    <a:pt x="104" y="10"/>
                    <a:pt x="107" y="10"/>
                  </a:cubicBezTo>
                  <a:cubicBezTo>
                    <a:pt x="107" y="7"/>
                    <a:pt x="109" y="6"/>
                    <a:pt x="112" y="6"/>
                  </a:cubicBezTo>
                  <a:cubicBezTo>
                    <a:pt x="110" y="10"/>
                    <a:pt x="111" y="7"/>
                    <a:pt x="115" y="7"/>
                  </a:cubicBezTo>
                  <a:cubicBezTo>
                    <a:pt x="121" y="0"/>
                    <a:pt x="133" y="7"/>
                    <a:pt x="141" y="7"/>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grpSp>
      <p:sp>
        <p:nvSpPr>
          <p:cNvPr id="124" name="文本框 56"/>
          <p:cNvSpPr txBox="1"/>
          <p:nvPr/>
        </p:nvSpPr>
        <p:spPr>
          <a:xfrm>
            <a:off x="7512621" y="1739697"/>
            <a:ext cx="2010765" cy="363176"/>
          </a:xfrm>
          <a:prstGeom prst="rect">
            <a:avLst/>
          </a:prstGeom>
          <a:noFill/>
        </p:spPr>
        <p:txBody>
          <a:bodyPr wrap="square">
            <a:spAutoFit/>
          </a:bodyPr>
          <a:lstStyle>
            <a:defPPr>
              <a:defRPr lang="zh-CN"/>
            </a:defPPr>
            <a:lvl1pPr algn="just">
              <a:lnSpc>
                <a:spcPct val="110000"/>
              </a:lnSpc>
              <a:defRPr sz="1400">
                <a:solidFill>
                  <a:schemeClr val="tx1">
                    <a:lumMod val="50000"/>
                    <a:lumOff val="50000"/>
                  </a:schemeClr>
                </a:solidFill>
              </a:defRPr>
            </a:lvl1pPr>
          </a:lstStyle>
          <a:p>
            <a:pPr defTabSz="914400" eaLnBrk="1" hangingPunct="1"/>
            <a:r>
              <a:rPr lang="zh-CN" altLang="en-US" sz="1600" b="1" dirty="0">
                <a:solidFill>
                  <a:srgbClr val="000000"/>
                </a:solidFill>
                <a:latin typeface="微软雅黑" panose="020B0503020204020204" pitchFamily="34" charset="-122"/>
                <a:ea typeface="微软雅黑" panose="020B0503020204020204" pitchFamily="34" charset="-122"/>
              </a:rPr>
              <a:t>点击此处添加标题</a:t>
            </a:r>
          </a:p>
        </p:txBody>
      </p:sp>
      <p:sp>
        <p:nvSpPr>
          <p:cNvPr id="125" name="文本框 56"/>
          <p:cNvSpPr txBox="1"/>
          <p:nvPr/>
        </p:nvSpPr>
        <p:spPr>
          <a:xfrm>
            <a:off x="7499299" y="2953532"/>
            <a:ext cx="2010765" cy="363176"/>
          </a:xfrm>
          <a:prstGeom prst="rect">
            <a:avLst/>
          </a:prstGeom>
          <a:noFill/>
        </p:spPr>
        <p:txBody>
          <a:bodyPr wrap="square">
            <a:spAutoFit/>
          </a:bodyPr>
          <a:lstStyle>
            <a:defPPr>
              <a:defRPr lang="zh-CN"/>
            </a:defPPr>
            <a:lvl1pPr algn="just">
              <a:lnSpc>
                <a:spcPct val="110000"/>
              </a:lnSpc>
              <a:defRPr sz="1400">
                <a:solidFill>
                  <a:schemeClr val="tx1">
                    <a:lumMod val="50000"/>
                    <a:lumOff val="50000"/>
                  </a:schemeClr>
                </a:solidFill>
              </a:defRPr>
            </a:lvl1pPr>
          </a:lstStyle>
          <a:p>
            <a:pPr defTabSz="914400" eaLnBrk="1" hangingPunct="1"/>
            <a:r>
              <a:rPr lang="zh-CN" altLang="en-US" sz="1600" b="1" dirty="0">
                <a:solidFill>
                  <a:srgbClr val="000000"/>
                </a:solidFill>
                <a:latin typeface="微软雅黑" panose="020B0503020204020204" pitchFamily="34" charset="-122"/>
                <a:ea typeface="微软雅黑" panose="020B0503020204020204" pitchFamily="34" charset="-122"/>
              </a:rPr>
              <a:t>点击此处添加标题</a:t>
            </a:r>
          </a:p>
        </p:txBody>
      </p:sp>
      <p:sp>
        <p:nvSpPr>
          <p:cNvPr id="126" name="文本框 56"/>
          <p:cNvSpPr txBox="1"/>
          <p:nvPr/>
        </p:nvSpPr>
        <p:spPr>
          <a:xfrm>
            <a:off x="7515721" y="4379097"/>
            <a:ext cx="2010765" cy="363176"/>
          </a:xfrm>
          <a:prstGeom prst="rect">
            <a:avLst/>
          </a:prstGeom>
          <a:noFill/>
        </p:spPr>
        <p:txBody>
          <a:bodyPr wrap="square">
            <a:spAutoFit/>
          </a:bodyPr>
          <a:lstStyle>
            <a:defPPr>
              <a:defRPr lang="zh-CN"/>
            </a:defPPr>
            <a:lvl1pPr algn="just">
              <a:lnSpc>
                <a:spcPct val="110000"/>
              </a:lnSpc>
              <a:defRPr sz="1400">
                <a:solidFill>
                  <a:schemeClr val="tx1">
                    <a:lumMod val="50000"/>
                    <a:lumOff val="50000"/>
                  </a:schemeClr>
                </a:solidFill>
              </a:defRPr>
            </a:lvl1pPr>
          </a:lstStyle>
          <a:p>
            <a:pPr defTabSz="914400" eaLnBrk="1" hangingPunct="1"/>
            <a:r>
              <a:rPr lang="zh-CN" altLang="en-US" sz="1600" b="1" dirty="0">
                <a:solidFill>
                  <a:srgbClr val="000000"/>
                </a:solidFill>
                <a:latin typeface="微软雅黑" panose="020B0503020204020204" pitchFamily="34" charset="-122"/>
                <a:ea typeface="微软雅黑" panose="020B0503020204020204" pitchFamily="34" charset="-122"/>
              </a:rPr>
              <a:t>点击此处添加标题</a:t>
            </a:r>
          </a:p>
        </p:txBody>
      </p:sp>
      <p:sp>
        <p:nvSpPr>
          <p:cNvPr id="127" name="Freeform 136"/>
          <p:cNvSpPr/>
          <p:nvPr/>
        </p:nvSpPr>
        <p:spPr bwMode="auto">
          <a:xfrm>
            <a:off x="5186878" y="2550700"/>
            <a:ext cx="255590" cy="460836"/>
          </a:xfrm>
          <a:custGeom>
            <a:avLst/>
            <a:gdLst>
              <a:gd name="T0" fmla="*/ 157161 w 144463"/>
              <a:gd name="T1" fmla="*/ 69114 h 260350"/>
              <a:gd name="T2" fmla="*/ 86352 w 144463"/>
              <a:gd name="T3" fmla="*/ 141685 h 260350"/>
              <a:gd name="T4" fmla="*/ 157161 w 144463"/>
              <a:gd name="T5" fmla="*/ 214256 h 260350"/>
              <a:gd name="T6" fmla="*/ 227971 w 144463"/>
              <a:gd name="T7" fmla="*/ 141685 h 260350"/>
              <a:gd name="T8" fmla="*/ 157161 w 144463"/>
              <a:gd name="T9" fmla="*/ 69114 h 260350"/>
              <a:gd name="T10" fmla="*/ 155199 w 144463"/>
              <a:gd name="T11" fmla="*/ 0 h 260350"/>
              <a:gd name="T12" fmla="*/ 161093 w 144463"/>
              <a:gd name="T13" fmla="*/ 0 h 260350"/>
              <a:gd name="T14" fmla="*/ 314325 w 144463"/>
              <a:gd name="T15" fmla="*/ 155460 h 260350"/>
              <a:gd name="T16" fmla="*/ 157164 w 144463"/>
              <a:gd name="T17" fmla="*/ 566737 h 260350"/>
              <a:gd name="T18" fmla="*/ 0 w 144463"/>
              <a:gd name="T19" fmla="*/ 155460 h 260350"/>
              <a:gd name="T20" fmla="*/ 155199 w 144463"/>
              <a:gd name="T21" fmla="*/ 0 h 2603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44463" h="260350">
                <a:moveTo>
                  <a:pt x="72231" y="31750"/>
                </a:moveTo>
                <a:cubicBezTo>
                  <a:pt x="54257" y="31750"/>
                  <a:pt x="39687" y="46676"/>
                  <a:pt x="39687" y="65088"/>
                </a:cubicBezTo>
                <a:cubicBezTo>
                  <a:pt x="39687" y="83500"/>
                  <a:pt x="54257" y="98426"/>
                  <a:pt x="72231" y="98426"/>
                </a:cubicBezTo>
                <a:cubicBezTo>
                  <a:pt x="90205" y="98426"/>
                  <a:pt x="104775" y="83500"/>
                  <a:pt x="104775" y="65088"/>
                </a:cubicBezTo>
                <a:cubicBezTo>
                  <a:pt x="104775" y="46676"/>
                  <a:pt x="90205" y="31750"/>
                  <a:pt x="72231" y="31750"/>
                </a:cubicBezTo>
                <a:close/>
                <a:moveTo>
                  <a:pt x="71329" y="0"/>
                </a:moveTo>
                <a:cubicBezTo>
                  <a:pt x="73135" y="0"/>
                  <a:pt x="73135" y="0"/>
                  <a:pt x="74038" y="0"/>
                </a:cubicBezTo>
                <a:cubicBezTo>
                  <a:pt x="112862" y="0"/>
                  <a:pt x="144463" y="32544"/>
                  <a:pt x="144463" y="71416"/>
                </a:cubicBezTo>
                <a:cubicBezTo>
                  <a:pt x="144463" y="109378"/>
                  <a:pt x="72253" y="260305"/>
                  <a:pt x="72232" y="260350"/>
                </a:cubicBezTo>
                <a:cubicBezTo>
                  <a:pt x="72232" y="260350"/>
                  <a:pt x="0" y="110287"/>
                  <a:pt x="0" y="71416"/>
                </a:cubicBezTo>
                <a:cubicBezTo>
                  <a:pt x="0" y="32544"/>
                  <a:pt x="31602" y="0"/>
                  <a:pt x="71329" y="0"/>
                </a:cubicBezTo>
                <a:close/>
              </a:path>
            </a:pathLst>
          </a:custGeom>
          <a:solidFill>
            <a:schemeClr val="accent1"/>
          </a:solidFill>
          <a:ln>
            <a:noFill/>
          </a:ln>
        </p:spPr>
        <p:txBody>
          <a:bodyPr/>
          <a:lstStyle/>
          <a:p>
            <a:endParaRPr lang="zh-CN" altLang="en-US"/>
          </a:p>
        </p:txBody>
      </p:sp>
      <p:sp>
        <p:nvSpPr>
          <p:cNvPr id="128" name="TextBox 55"/>
          <p:cNvSpPr txBox="1">
            <a:spLocks noChangeArrowheads="1"/>
          </p:cNvSpPr>
          <p:nvPr/>
        </p:nvSpPr>
        <p:spPr bwMode="auto">
          <a:xfrm>
            <a:off x="7512621" y="2043390"/>
            <a:ext cx="3930650" cy="822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dirty="0">
                <a:solidFill>
                  <a:srgbClr val="000000"/>
                </a:solidFill>
                <a:latin typeface="宋体" panose="02010600030101010101" pitchFamily="2" charset="-122"/>
              </a:rPr>
              <a:t>也可以添加小标题此处添加或多或少的文字对第一部分的整体内容进行简单的说明，也可以添加小标题</a:t>
            </a:r>
            <a:endParaRPr sz="1600" dirty="0">
              <a:solidFill>
                <a:srgbClr val="000000"/>
              </a:solidFill>
              <a:latin typeface="宋体" panose="02010600030101010101" pitchFamily="2" charset="-122"/>
            </a:endParaRPr>
          </a:p>
        </p:txBody>
      </p:sp>
      <p:sp>
        <p:nvSpPr>
          <p:cNvPr id="129" name="TextBox 55"/>
          <p:cNvSpPr txBox="1">
            <a:spLocks noChangeArrowheads="1"/>
          </p:cNvSpPr>
          <p:nvPr/>
        </p:nvSpPr>
        <p:spPr bwMode="auto">
          <a:xfrm>
            <a:off x="7512621" y="3267526"/>
            <a:ext cx="3930650" cy="822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dirty="0">
                <a:solidFill>
                  <a:srgbClr val="000000"/>
                </a:solidFill>
                <a:latin typeface="宋体" panose="02010600030101010101" pitchFamily="2" charset="-122"/>
              </a:rPr>
              <a:t>也可以添加小标题此处添加或多或少的文字对第一部分的整体内容进行简单的说明，也可以添加小标题</a:t>
            </a:r>
            <a:endParaRPr sz="1600" dirty="0">
              <a:solidFill>
                <a:srgbClr val="000000"/>
              </a:solidFill>
              <a:latin typeface="宋体" panose="02010600030101010101" pitchFamily="2" charset="-122"/>
            </a:endParaRPr>
          </a:p>
        </p:txBody>
      </p:sp>
      <p:sp>
        <p:nvSpPr>
          <p:cNvPr id="130" name="TextBox 55"/>
          <p:cNvSpPr txBox="1">
            <a:spLocks noChangeArrowheads="1"/>
          </p:cNvSpPr>
          <p:nvPr/>
        </p:nvSpPr>
        <p:spPr bwMode="auto">
          <a:xfrm>
            <a:off x="7512621" y="4707686"/>
            <a:ext cx="3930650" cy="822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dirty="0">
                <a:solidFill>
                  <a:srgbClr val="000000"/>
                </a:solidFill>
                <a:latin typeface="宋体" panose="02010600030101010101" pitchFamily="2" charset="-122"/>
              </a:rPr>
              <a:t>也可以添加小标题此处添加或多或少的文字对第一部分的整体内容进行简单的说明，也可以添加小标题</a:t>
            </a:r>
            <a:endParaRPr sz="1600" dirty="0">
              <a:solidFill>
                <a:srgbClr val="000000"/>
              </a:solidFill>
              <a:latin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22" presetClass="entr" presetSubtype="8" fill="hold" grpId="0" nodeType="withEffect">
                                  <p:stCondLst>
                                    <p:cond delay="50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par>
                                <p:cTn id="13" presetID="53" presetClass="entr" presetSubtype="16"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500"/>
                            </p:stCondLst>
                            <p:childTnLst>
                              <p:par>
                                <p:cTn id="19" presetID="47" presetClass="entr" presetSubtype="0" fill="hold" nodeType="afterEffect">
                                  <p:stCondLst>
                                    <p:cond delay="0"/>
                                  </p:stCondLst>
                                  <p:childTnLst>
                                    <p:set>
                                      <p:cBhvr>
                                        <p:cTn id="20" dur="1" fill="hold">
                                          <p:stCondLst>
                                            <p:cond delay="0"/>
                                          </p:stCondLst>
                                        </p:cTn>
                                        <p:tgtEl>
                                          <p:spTgt spid="127"/>
                                        </p:tgtEl>
                                        <p:attrNameLst>
                                          <p:attrName>style.visibility</p:attrName>
                                        </p:attrNameLst>
                                      </p:cBhvr>
                                      <p:to>
                                        <p:strVal val="visible"/>
                                      </p:to>
                                    </p:set>
                                    <p:animEffect transition="in" filter="fade">
                                      <p:cBhvr>
                                        <p:cTn id="21" dur="500"/>
                                        <p:tgtEl>
                                          <p:spTgt spid="127"/>
                                        </p:tgtEl>
                                      </p:cBhvr>
                                    </p:animEffect>
                                    <p:anim calcmode="lin" valueType="num">
                                      <p:cBhvr>
                                        <p:cTn id="22" dur="500" fill="hold"/>
                                        <p:tgtEl>
                                          <p:spTgt spid="127"/>
                                        </p:tgtEl>
                                        <p:attrNameLst>
                                          <p:attrName>ppt_x</p:attrName>
                                        </p:attrNameLst>
                                      </p:cBhvr>
                                      <p:tavLst>
                                        <p:tav tm="0">
                                          <p:val>
                                            <p:strVal val="#ppt_x"/>
                                          </p:val>
                                        </p:tav>
                                        <p:tav tm="100000">
                                          <p:val>
                                            <p:strVal val="#ppt_x"/>
                                          </p:val>
                                        </p:tav>
                                      </p:tavLst>
                                    </p:anim>
                                    <p:anim calcmode="lin" valueType="num">
                                      <p:cBhvr>
                                        <p:cTn id="23" dur="500" fill="hold"/>
                                        <p:tgtEl>
                                          <p:spTgt spid="127"/>
                                        </p:tgtEl>
                                        <p:attrNameLst>
                                          <p:attrName>ppt_y</p:attrName>
                                        </p:attrNameLst>
                                      </p:cBhvr>
                                      <p:tavLst>
                                        <p:tav tm="0">
                                          <p:val>
                                            <p:strVal val="#ppt_y-.1"/>
                                          </p:val>
                                        </p:tav>
                                        <p:tav tm="100000">
                                          <p:val>
                                            <p:strVal val="#ppt_y"/>
                                          </p:val>
                                        </p:tav>
                                      </p:tavLst>
                                    </p:anim>
                                  </p:childTnLst>
                                </p:cTn>
                              </p:par>
                            </p:childTnLst>
                          </p:cTn>
                        </p:par>
                        <p:par>
                          <p:cTn id="24" fill="hold">
                            <p:stCondLst>
                              <p:cond delay="1000"/>
                            </p:stCondLst>
                            <p:childTnLst>
                              <p:par>
                                <p:cTn id="25" presetID="10"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250"/>
                                        <p:tgtEl>
                                          <p:spTgt spid="7"/>
                                        </p:tgtEl>
                                      </p:cBhvr>
                                    </p:animEffect>
                                  </p:childTnLst>
                                </p:cTn>
                              </p:par>
                            </p:childTnLst>
                          </p:cTn>
                        </p:par>
                        <p:par>
                          <p:cTn id="28" fill="hold">
                            <p:stCondLst>
                              <p:cond delay="1500"/>
                            </p:stCondLst>
                            <p:childTnLst>
                              <p:par>
                                <p:cTn id="29" presetID="22" presetClass="entr" presetSubtype="8" fill="hold" grpId="0" nodeType="afterEffect">
                                  <p:stCondLst>
                                    <p:cond delay="0"/>
                                  </p:stCondLst>
                                  <p:childTnLst>
                                    <p:set>
                                      <p:cBhvr>
                                        <p:cTn id="30" dur="1" fill="hold">
                                          <p:stCondLst>
                                            <p:cond delay="0"/>
                                          </p:stCondLst>
                                        </p:cTn>
                                        <p:tgtEl>
                                          <p:spTgt spid="124"/>
                                        </p:tgtEl>
                                        <p:attrNameLst>
                                          <p:attrName>style.visibility</p:attrName>
                                        </p:attrNameLst>
                                      </p:cBhvr>
                                      <p:to>
                                        <p:strVal val="visible"/>
                                      </p:to>
                                    </p:set>
                                    <p:animEffect transition="in" filter="wipe(left)">
                                      <p:cBhvr>
                                        <p:cTn id="31" dur="500"/>
                                        <p:tgtEl>
                                          <p:spTgt spid="124"/>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28"/>
                                        </p:tgtEl>
                                        <p:attrNameLst>
                                          <p:attrName>style.visibility</p:attrName>
                                        </p:attrNameLst>
                                      </p:cBhvr>
                                      <p:to>
                                        <p:strVal val="visible"/>
                                      </p:to>
                                    </p:set>
                                    <p:animEffect transition="in" filter="wipe(left)">
                                      <p:cBhvr>
                                        <p:cTn id="34" dur="500"/>
                                        <p:tgtEl>
                                          <p:spTgt spid="128"/>
                                        </p:tgtEl>
                                      </p:cBhvr>
                                    </p:animEffect>
                                  </p:childTnLst>
                                </p:cTn>
                              </p:par>
                            </p:childTnLst>
                          </p:cTn>
                        </p:par>
                        <p:par>
                          <p:cTn id="35" fill="hold">
                            <p:stCondLst>
                              <p:cond delay="2000"/>
                            </p:stCondLst>
                            <p:childTnLst>
                              <p:par>
                                <p:cTn id="36" presetID="10" presetClass="entr" presetSubtype="0" fill="hold" nodeType="after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250"/>
                                        <p:tgtEl>
                                          <p:spTgt spid="10"/>
                                        </p:tgtEl>
                                      </p:cBhvr>
                                    </p:animEffect>
                                  </p:childTnLst>
                                </p:cTn>
                              </p:par>
                            </p:childTnLst>
                          </p:cTn>
                        </p:par>
                        <p:par>
                          <p:cTn id="39" fill="hold">
                            <p:stCondLst>
                              <p:cond delay="2500"/>
                            </p:stCondLst>
                            <p:childTnLst>
                              <p:par>
                                <p:cTn id="40" presetID="22" presetClass="entr" presetSubtype="8" fill="hold" grpId="0" nodeType="afterEffect">
                                  <p:stCondLst>
                                    <p:cond delay="0"/>
                                  </p:stCondLst>
                                  <p:childTnLst>
                                    <p:set>
                                      <p:cBhvr>
                                        <p:cTn id="41" dur="1" fill="hold">
                                          <p:stCondLst>
                                            <p:cond delay="0"/>
                                          </p:stCondLst>
                                        </p:cTn>
                                        <p:tgtEl>
                                          <p:spTgt spid="125"/>
                                        </p:tgtEl>
                                        <p:attrNameLst>
                                          <p:attrName>style.visibility</p:attrName>
                                        </p:attrNameLst>
                                      </p:cBhvr>
                                      <p:to>
                                        <p:strVal val="visible"/>
                                      </p:to>
                                    </p:set>
                                    <p:animEffect transition="in" filter="wipe(left)">
                                      <p:cBhvr>
                                        <p:cTn id="42" dur="500"/>
                                        <p:tgtEl>
                                          <p:spTgt spid="125"/>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129"/>
                                        </p:tgtEl>
                                        <p:attrNameLst>
                                          <p:attrName>style.visibility</p:attrName>
                                        </p:attrNameLst>
                                      </p:cBhvr>
                                      <p:to>
                                        <p:strVal val="visible"/>
                                      </p:to>
                                    </p:set>
                                    <p:animEffect transition="in" filter="wipe(left)">
                                      <p:cBhvr>
                                        <p:cTn id="45" dur="500"/>
                                        <p:tgtEl>
                                          <p:spTgt spid="129"/>
                                        </p:tgtEl>
                                      </p:cBhvr>
                                    </p:animEffect>
                                  </p:childTnLst>
                                </p:cTn>
                              </p:par>
                            </p:childTnLst>
                          </p:cTn>
                        </p:par>
                        <p:par>
                          <p:cTn id="46" fill="hold">
                            <p:stCondLst>
                              <p:cond delay="3000"/>
                            </p:stCondLst>
                            <p:childTnLst>
                              <p:par>
                                <p:cTn id="47" presetID="10" presetClass="entr" presetSubtype="0" fill="hold"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250"/>
                                        <p:tgtEl>
                                          <p:spTgt spid="13"/>
                                        </p:tgtEl>
                                      </p:cBhvr>
                                    </p:animEffect>
                                  </p:childTnLst>
                                </p:cTn>
                              </p:par>
                            </p:childTnLst>
                          </p:cTn>
                        </p:par>
                        <p:par>
                          <p:cTn id="50" fill="hold">
                            <p:stCondLst>
                              <p:cond delay="3500"/>
                            </p:stCondLst>
                            <p:childTnLst>
                              <p:par>
                                <p:cTn id="51" presetID="22" presetClass="entr" presetSubtype="8" fill="hold" grpId="0" nodeType="afterEffect">
                                  <p:stCondLst>
                                    <p:cond delay="0"/>
                                  </p:stCondLst>
                                  <p:childTnLst>
                                    <p:set>
                                      <p:cBhvr>
                                        <p:cTn id="52" dur="1" fill="hold">
                                          <p:stCondLst>
                                            <p:cond delay="0"/>
                                          </p:stCondLst>
                                        </p:cTn>
                                        <p:tgtEl>
                                          <p:spTgt spid="126"/>
                                        </p:tgtEl>
                                        <p:attrNameLst>
                                          <p:attrName>style.visibility</p:attrName>
                                        </p:attrNameLst>
                                      </p:cBhvr>
                                      <p:to>
                                        <p:strVal val="visible"/>
                                      </p:to>
                                    </p:set>
                                    <p:animEffect transition="in" filter="wipe(left)">
                                      <p:cBhvr>
                                        <p:cTn id="53" dur="500"/>
                                        <p:tgtEl>
                                          <p:spTgt spid="126"/>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130"/>
                                        </p:tgtEl>
                                        <p:attrNameLst>
                                          <p:attrName>style.visibility</p:attrName>
                                        </p:attrNameLst>
                                      </p:cBhvr>
                                      <p:to>
                                        <p:strVal val="visible"/>
                                      </p:to>
                                    </p:set>
                                    <p:animEffect transition="in" filter="wipe(left)">
                                      <p:cBhvr>
                                        <p:cTn id="56" dur="500"/>
                                        <p:tgtEl>
                                          <p:spTgt spid="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24" grpId="0"/>
      <p:bldP spid="125" grpId="0"/>
      <p:bldP spid="126" grpId="0"/>
      <p:bldP spid="128" grpId="0" autoUpdateAnimBg="0"/>
      <p:bldP spid="129" grpId="0" autoUpdateAnimBg="0"/>
      <p:bldP spid="130"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图文框 3"/>
          <p:cNvSpPr/>
          <p:nvPr/>
        </p:nvSpPr>
        <p:spPr>
          <a:xfrm>
            <a:off x="0" y="0"/>
            <a:ext cx="12192000" cy="6858000"/>
          </a:xfrm>
          <a:prstGeom prst="frame">
            <a:avLst>
              <a:gd name="adj1" fmla="val 709"/>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solidFill>
                <a:schemeClr val="tx1"/>
              </a:solidFill>
              <a:latin typeface="宋体" panose="02010600030101010101" pitchFamily="2" charset="-122"/>
              <a:ea typeface="宋体" panose="02010600030101010101" pitchFamily="2" charset="-122"/>
            </a:endParaRPr>
          </a:p>
        </p:txBody>
      </p:sp>
      <p:sp>
        <p:nvSpPr>
          <p:cNvPr id="5" name="MH_Number_1"/>
          <p:cNvSpPr/>
          <p:nvPr>
            <p:custDataLst>
              <p:tags r:id="rId1"/>
            </p:custDataLst>
          </p:nvPr>
        </p:nvSpPr>
        <p:spPr>
          <a:xfrm>
            <a:off x="136525" y="120650"/>
            <a:ext cx="498475" cy="498475"/>
          </a:xfrm>
          <a:prstGeom prst="roundRect">
            <a:avLst/>
          </a:prstGeom>
          <a:solidFill>
            <a:srgbClr val="EE4F6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en-US" altLang="zh-CN" sz="280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03</a:t>
            </a:r>
            <a:endParaRPr lang="zh-CN" altLang="en-US" sz="280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6" name="MH_Entry_1"/>
          <p:cNvSpPr/>
          <p:nvPr>
            <p:custDataLst>
              <p:tags r:id="rId2"/>
            </p:custDataLst>
          </p:nvPr>
        </p:nvSpPr>
        <p:spPr>
          <a:xfrm>
            <a:off x="742950" y="120650"/>
            <a:ext cx="3663950" cy="498475"/>
          </a:xfrm>
          <a:prstGeom prst="roundRect">
            <a:avLst/>
          </a:prstGeom>
          <a:noFill/>
          <a:ln>
            <a:solidFill>
              <a:srgbClr val="EE4F6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sz="2400" spc="200" dirty="0">
                <a:solidFill>
                  <a:schemeClr val="tx1"/>
                </a:solidFill>
                <a:latin typeface="微软雅黑" panose="020B0503020204020204" pitchFamily="34" charset="-122"/>
                <a:ea typeface="微软雅黑" panose="020B0503020204020204" pitchFamily="34" charset="-122"/>
              </a:rPr>
              <a:t>请在此处输入您的标题</a:t>
            </a:r>
          </a:p>
        </p:txBody>
      </p:sp>
      <p:sp>
        <p:nvSpPr>
          <p:cNvPr id="7" name="MH_Other_1"/>
          <p:cNvSpPr>
            <a:spLocks noEditPoints="1"/>
          </p:cNvSpPr>
          <p:nvPr/>
        </p:nvSpPr>
        <p:spPr bwMode="auto">
          <a:xfrm>
            <a:off x="5187950" y="2906713"/>
            <a:ext cx="1816100" cy="1816100"/>
          </a:xfrm>
          <a:custGeom>
            <a:avLst/>
            <a:gdLst>
              <a:gd name="T0" fmla="*/ 2147483646 w 211"/>
              <a:gd name="T1" fmla="*/ 2147483646 h 211"/>
              <a:gd name="T2" fmla="*/ 2147483646 w 211"/>
              <a:gd name="T3" fmla="*/ 0 h 211"/>
              <a:gd name="T4" fmla="*/ 2147483646 w 211"/>
              <a:gd name="T5" fmla="*/ 2147483646 h 211"/>
              <a:gd name="T6" fmla="*/ 2147483646 w 211"/>
              <a:gd name="T7" fmla="*/ 2147483646 h 211"/>
              <a:gd name="T8" fmla="*/ 2147483646 w 211"/>
              <a:gd name="T9" fmla="*/ 2147483646 h 211"/>
              <a:gd name="T10" fmla="*/ 2147483646 w 211"/>
              <a:gd name="T11" fmla="*/ 2147483646 h 211"/>
              <a:gd name="T12" fmla="*/ 2147483646 w 211"/>
              <a:gd name="T13" fmla="*/ 2147483646 h 211"/>
              <a:gd name="T14" fmla="*/ 2147483646 w 211"/>
              <a:gd name="T15" fmla="*/ 2147483646 h 211"/>
              <a:gd name="T16" fmla="*/ 0 w 211"/>
              <a:gd name="T17" fmla="*/ 2147483646 h 211"/>
              <a:gd name="T18" fmla="*/ 2147483646 w 211"/>
              <a:gd name="T19" fmla="*/ 2147483646 h 211"/>
              <a:gd name="T20" fmla="*/ 2147483646 w 211"/>
              <a:gd name="T21" fmla="*/ 2147483646 h 211"/>
              <a:gd name="T22" fmla="*/ 2147483646 w 211"/>
              <a:gd name="T23" fmla="*/ 2147483646 h 211"/>
              <a:gd name="T24" fmla="*/ 2147483646 w 211"/>
              <a:gd name="T25" fmla="*/ 2147483646 h 211"/>
              <a:gd name="T26" fmla="*/ 2147483646 w 211"/>
              <a:gd name="T27" fmla="*/ 2147483646 h 211"/>
              <a:gd name="T28" fmla="*/ 2147483646 w 211"/>
              <a:gd name="T29" fmla="*/ 2147483646 h 211"/>
              <a:gd name="T30" fmla="*/ 2147483646 w 211"/>
              <a:gd name="T31" fmla="*/ 2147483646 h 211"/>
              <a:gd name="T32" fmla="*/ 2147483646 w 211"/>
              <a:gd name="T33" fmla="*/ 2147483646 h 211"/>
              <a:gd name="T34" fmla="*/ 2147483646 w 211"/>
              <a:gd name="T35" fmla="*/ 0 h 211"/>
              <a:gd name="T36" fmla="*/ 2147483646 w 211"/>
              <a:gd name="T37" fmla="*/ 2147483646 h 211"/>
              <a:gd name="T38" fmla="*/ 0 w 211"/>
              <a:gd name="T39" fmla="*/ 2147483646 h 211"/>
              <a:gd name="T40" fmla="*/ 2147483646 w 211"/>
              <a:gd name="T41" fmla="*/ 2147483646 h 211"/>
              <a:gd name="T42" fmla="*/ 2147483646 w 211"/>
              <a:gd name="T43" fmla="*/ 2147483646 h 211"/>
              <a:gd name="T44" fmla="*/ 2147483646 w 211"/>
              <a:gd name="T45" fmla="*/ 2147483646 h 211"/>
              <a:gd name="T46" fmla="*/ 2147483646 w 211"/>
              <a:gd name="T47" fmla="*/ 2147483646 h 211"/>
              <a:gd name="T48" fmla="*/ 2147483646 w 211"/>
              <a:gd name="T49" fmla="*/ 2147483646 h 211"/>
              <a:gd name="T50" fmla="*/ 2147483646 w 211"/>
              <a:gd name="T51" fmla="*/ 2147483646 h 211"/>
              <a:gd name="T52" fmla="*/ 2147483646 w 211"/>
              <a:gd name="T53" fmla="*/ 2147483646 h 211"/>
              <a:gd name="T54" fmla="*/ 2147483646 w 211"/>
              <a:gd name="T55" fmla="*/ 2147483646 h 21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11" h="211">
                <a:moveTo>
                  <a:pt x="116" y="10"/>
                </a:moveTo>
                <a:cubicBezTo>
                  <a:pt x="116" y="0"/>
                  <a:pt x="116" y="0"/>
                  <a:pt x="116" y="0"/>
                </a:cubicBezTo>
                <a:cubicBezTo>
                  <a:pt x="139" y="2"/>
                  <a:pt x="163" y="12"/>
                  <a:pt x="181" y="30"/>
                </a:cubicBezTo>
                <a:cubicBezTo>
                  <a:pt x="199" y="48"/>
                  <a:pt x="209" y="72"/>
                  <a:pt x="211" y="95"/>
                </a:cubicBezTo>
                <a:cubicBezTo>
                  <a:pt x="201" y="95"/>
                  <a:pt x="201" y="95"/>
                  <a:pt x="201" y="95"/>
                </a:cubicBezTo>
                <a:cubicBezTo>
                  <a:pt x="199" y="74"/>
                  <a:pt x="190" y="53"/>
                  <a:pt x="174" y="37"/>
                </a:cubicBezTo>
                <a:cubicBezTo>
                  <a:pt x="157" y="21"/>
                  <a:pt x="137" y="12"/>
                  <a:pt x="116" y="10"/>
                </a:cubicBezTo>
                <a:close/>
                <a:moveTo>
                  <a:pt x="10" y="115"/>
                </a:moveTo>
                <a:cubicBezTo>
                  <a:pt x="0" y="115"/>
                  <a:pt x="0" y="115"/>
                  <a:pt x="0" y="115"/>
                </a:cubicBezTo>
                <a:cubicBezTo>
                  <a:pt x="2" y="139"/>
                  <a:pt x="12" y="162"/>
                  <a:pt x="30" y="180"/>
                </a:cubicBezTo>
                <a:cubicBezTo>
                  <a:pt x="49" y="199"/>
                  <a:pt x="72" y="209"/>
                  <a:pt x="96" y="211"/>
                </a:cubicBezTo>
                <a:cubicBezTo>
                  <a:pt x="96" y="201"/>
                  <a:pt x="96" y="201"/>
                  <a:pt x="96" y="201"/>
                </a:cubicBezTo>
                <a:cubicBezTo>
                  <a:pt x="74" y="199"/>
                  <a:pt x="54" y="189"/>
                  <a:pt x="38" y="173"/>
                </a:cubicBezTo>
                <a:cubicBezTo>
                  <a:pt x="21" y="157"/>
                  <a:pt x="12" y="137"/>
                  <a:pt x="10" y="115"/>
                </a:cubicBezTo>
                <a:close/>
                <a:moveTo>
                  <a:pt x="10" y="95"/>
                </a:moveTo>
                <a:cubicBezTo>
                  <a:pt x="12" y="74"/>
                  <a:pt x="21" y="53"/>
                  <a:pt x="38" y="37"/>
                </a:cubicBezTo>
                <a:cubicBezTo>
                  <a:pt x="54" y="21"/>
                  <a:pt x="74" y="12"/>
                  <a:pt x="96" y="10"/>
                </a:cubicBezTo>
                <a:cubicBezTo>
                  <a:pt x="96" y="0"/>
                  <a:pt x="96" y="0"/>
                  <a:pt x="96" y="0"/>
                </a:cubicBezTo>
                <a:cubicBezTo>
                  <a:pt x="72" y="2"/>
                  <a:pt x="49" y="12"/>
                  <a:pt x="30" y="30"/>
                </a:cubicBezTo>
                <a:cubicBezTo>
                  <a:pt x="12" y="48"/>
                  <a:pt x="2" y="72"/>
                  <a:pt x="0" y="95"/>
                </a:cubicBezTo>
                <a:lnTo>
                  <a:pt x="10" y="95"/>
                </a:lnTo>
                <a:close/>
                <a:moveTo>
                  <a:pt x="201" y="115"/>
                </a:moveTo>
                <a:cubicBezTo>
                  <a:pt x="199" y="137"/>
                  <a:pt x="190" y="157"/>
                  <a:pt x="174" y="173"/>
                </a:cubicBezTo>
                <a:cubicBezTo>
                  <a:pt x="157" y="189"/>
                  <a:pt x="137" y="199"/>
                  <a:pt x="116" y="201"/>
                </a:cubicBezTo>
                <a:cubicBezTo>
                  <a:pt x="116" y="211"/>
                  <a:pt x="116" y="211"/>
                  <a:pt x="116" y="211"/>
                </a:cubicBezTo>
                <a:cubicBezTo>
                  <a:pt x="139" y="209"/>
                  <a:pt x="163" y="199"/>
                  <a:pt x="181" y="180"/>
                </a:cubicBezTo>
                <a:cubicBezTo>
                  <a:pt x="199" y="162"/>
                  <a:pt x="209" y="139"/>
                  <a:pt x="211" y="115"/>
                </a:cubicBezTo>
                <a:lnTo>
                  <a:pt x="201" y="115"/>
                </a:lnTo>
                <a:close/>
              </a:path>
            </a:pathLst>
          </a:custGeom>
          <a:solidFill>
            <a:schemeClr val="bg1">
              <a:lumMod val="75000"/>
            </a:schemeClr>
          </a:solidFill>
          <a:ln>
            <a:noFill/>
          </a:ln>
        </p:spPr>
        <p:txBody>
          <a:bodyPr/>
          <a:lstStyle/>
          <a:p>
            <a:pPr defTabSz="914400" eaLnBrk="1" fontAlgn="auto" hangingPunct="1">
              <a:spcBef>
                <a:spcPts val="0"/>
              </a:spcBef>
              <a:spcAft>
                <a:spcPts val="0"/>
              </a:spcAft>
              <a:defRPr/>
            </a:pPr>
            <a:endParaRPr lang="zh-CN" altLang="en-US" dirty="0">
              <a:solidFill>
                <a:prstClr val="black"/>
              </a:solidFill>
              <a:latin typeface="宋体" panose="02010600030101010101" pitchFamily="2" charset="-122"/>
              <a:ea typeface="宋体" panose="02010600030101010101" pitchFamily="2" charset="-122"/>
            </a:endParaRPr>
          </a:p>
        </p:txBody>
      </p:sp>
      <p:sp>
        <p:nvSpPr>
          <p:cNvPr id="8" name="MH_Other_2"/>
          <p:cNvSpPr/>
          <p:nvPr/>
        </p:nvSpPr>
        <p:spPr bwMode="auto">
          <a:xfrm>
            <a:off x="4267200" y="1978025"/>
            <a:ext cx="1746250" cy="1746250"/>
          </a:xfrm>
          <a:custGeom>
            <a:avLst/>
            <a:gdLst>
              <a:gd name="T0" fmla="*/ 2147483646 w 203"/>
              <a:gd name="T1" fmla="*/ 2147483646 h 203"/>
              <a:gd name="T2" fmla="*/ 2147483646 w 203"/>
              <a:gd name="T3" fmla="*/ 2147483646 h 203"/>
              <a:gd name="T4" fmla="*/ 2147483646 w 203"/>
              <a:gd name="T5" fmla="*/ 2147483646 h 203"/>
              <a:gd name="T6" fmla="*/ 2147483646 w 203"/>
              <a:gd name="T7" fmla="*/ 0 h 203"/>
              <a:gd name="T8" fmla="*/ 2147483646 w 203"/>
              <a:gd name="T9" fmla="*/ 2147483646 h 203"/>
              <a:gd name="T10" fmla="*/ 2147483646 w 203"/>
              <a:gd name="T11" fmla="*/ 2147483646 h 203"/>
              <a:gd name="T12" fmla="*/ 2147483646 w 203"/>
              <a:gd name="T13" fmla="*/ 2147483646 h 203"/>
              <a:gd name="T14" fmla="*/ 0 w 203"/>
              <a:gd name="T15" fmla="*/ 2147483646 h 203"/>
              <a:gd name="T16" fmla="*/ 2147483646 w 203"/>
              <a:gd name="T17" fmla="*/ 2147483646 h 20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3" h="203">
                <a:moveTo>
                  <a:pt x="95" y="203"/>
                </a:moveTo>
                <a:cubicBezTo>
                  <a:pt x="97" y="177"/>
                  <a:pt x="109" y="150"/>
                  <a:pt x="129" y="130"/>
                </a:cubicBezTo>
                <a:cubicBezTo>
                  <a:pt x="150" y="109"/>
                  <a:pt x="176" y="98"/>
                  <a:pt x="203" y="96"/>
                </a:cubicBezTo>
                <a:cubicBezTo>
                  <a:pt x="203" y="0"/>
                  <a:pt x="203" y="0"/>
                  <a:pt x="203" y="0"/>
                </a:cubicBezTo>
                <a:cubicBezTo>
                  <a:pt x="158" y="2"/>
                  <a:pt x="114" y="18"/>
                  <a:pt x="77" y="48"/>
                </a:cubicBezTo>
                <a:cubicBezTo>
                  <a:pt x="40" y="41"/>
                  <a:pt x="40" y="41"/>
                  <a:pt x="40" y="41"/>
                </a:cubicBezTo>
                <a:cubicBezTo>
                  <a:pt x="48" y="78"/>
                  <a:pt x="48" y="78"/>
                  <a:pt x="48" y="78"/>
                </a:cubicBezTo>
                <a:cubicBezTo>
                  <a:pt x="18" y="114"/>
                  <a:pt x="2" y="159"/>
                  <a:pt x="0" y="203"/>
                </a:cubicBezTo>
                <a:lnTo>
                  <a:pt x="95" y="203"/>
                </a:lnTo>
                <a:close/>
              </a:path>
            </a:pathLst>
          </a:custGeom>
          <a:solidFill>
            <a:schemeClr val="accent2"/>
          </a:solidFill>
          <a:ln>
            <a:noFill/>
          </a:ln>
        </p:spPr>
        <p:txBody>
          <a:bodyPr/>
          <a:lstStyle/>
          <a:p>
            <a:endParaRPr lang="zh-CN" altLang="en-US"/>
          </a:p>
        </p:txBody>
      </p:sp>
      <p:sp>
        <p:nvSpPr>
          <p:cNvPr id="9" name="MH_Other_3"/>
          <p:cNvSpPr/>
          <p:nvPr/>
        </p:nvSpPr>
        <p:spPr bwMode="auto">
          <a:xfrm>
            <a:off x="4267200" y="3897313"/>
            <a:ext cx="1746250" cy="1746250"/>
          </a:xfrm>
          <a:custGeom>
            <a:avLst/>
            <a:gdLst>
              <a:gd name="T0" fmla="*/ 2147483646 w 203"/>
              <a:gd name="T1" fmla="*/ 2147483646 h 203"/>
              <a:gd name="T2" fmla="*/ 2147483646 w 203"/>
              <a:gd name="T3" fmla="*/ 2147483646 h 203"/>
              <a:gd name="T4" fmla="*/ 2147483646 w 203"/>
              <a:gd name="T5" fmla="*/ 0 h 203"/>
              <a:gd name="T6" fmla="*/ 0 w 203"/>
              <a:gd name="T7" fmla="*/ 0 h 203"/>
              <a:gd name="T8" fmla="*/ 2147483646 w 203"/>
              <a:gd name="T9" fmla="*/ 2147483646 h 203"/>
              <a:gd name="T10" fmla="*/ 2147483646 w 203"/>
              <a:gd name="T11" fmla="*/ 2147483646 h 203"/>
              <a:gd name="T12" fmla="*/ 2147483646 w 203"/>
              <a:gd name="T13" fmla="*/ 2147483646 h 203"/>
              <a:gd name="T14" fmla="*/ 2147483646 w 203"/>
              <a:gd name="T15" fmla="*/ 2147483646 h 203"/>
              <a:gd name="T16" fmla="*/ 2147483646 w 203"/>
              <a:gd name="T17" fmla="*/ 2147483646 h 20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3" h="203">
                <a:moveTo>
                  <a:pt x="203" y="108"/>
                </a:moveTo>
                <a:cubicBezTo>
                  <a:pt x="176" y="105"/>
                  <a:pt x="150" y="94"/>
                  <a:pt x="129" y="74"/>
                </a:cubicBezTo>
                <a:cubicBezTo>
                  <a:pt x="109" y="53"/>
                  <a:pt x="98" y="27"/>
                  <a:pt x="95" y="0"/>
                </a:cubicBezTo>
                <a:cubicBezTo>
                  <a:pt x="0" y="0"/>
                  <a:pt x="0" y="0"/>
                  <a:pt x="0" y="0"/>
                </a:cubicBezTo>
                <a:cubicBezTo>
                  <a:pt x="2" y="45"/>
                  <a:pt x="18" y="89"/>
                  <a:pt x="48" y="126"/>
                </a:cubicBezTo>
                <a:cubicBezTo>
                  <a:pt x="40" y="162"/>
                  <a:pt x="40" y="162"/>
                  <a:pt x="40" y="162"/>
                </a:cubicBezTo>
                <a:cubicBezTo>
                  <a:pt x="77" y="155"/>
                  <a:pt x="77" y="155"/>
                  <a:pt x="77" y="155"/>
                </a:cubicBezTo>
                <a:cubicBezTo>
                  <a:pt x="114" y="185"/>
                  <a:pt x="158" y="201"/>
                  <a:pt x="203" y="203"/>
                </a:cubicBezTo>
                <a:lnTo>
                  <a:pt x="203" y="108"/>
                </a:lnTo>
                <a:close/>
              </a:path>
            </a:pathLst>
          </a:custGeom>
          <a:solidFill>
            <a:schemeClr val="accent4"/>
          </a:solidFill>
          <a:ln>
            <a:noFill/>
          </a:ln>
        </p:spPr>
        <p:txBody>
          <a:bodyPr/>
          <a:lstStyle/>
          <a:p>
            <a:endParaRPr lang="zh-CN" altLang="en-US"/>
          </a:p>
        </p:txBody>
      </p:sp>
      <p:sp>
        <p:nvSpPr>
          <p:cNvPr id="10" name="MH_Other_4"/>
          <p:cNvSpPr/>
          <p:nvPr/>
        </p:nvSpPr>
        <p:spPr bwMode="auto">
          <a:xfrm>
            <a:off x="6186488" y="1978025"/>
            <a:ext cx="1738312" cy="1746250"/>
          </a:xfrm>
          <a:custGeom>
            <a:avLst/>
            <a:gdLst>
              <a:gd name="T0" fmla="*/ 2147483646 w 202"/>
              <a:gd name="T1" fmla="*/ 2147483646 h 203"/>
              <a:gd name="T2" fmla="*/ 0 w 202"/>
              <a:gd name="T3" fmla="*/ 0 h 203"/>
              <a:gd name="T4" fmla="*/ 0 w 202"/>
              <a:gd name="T5" fmla="*/ 2147483646 h 203"/>
              <a:gd name="T6" fmla="*/ 2147483646 w 202"/>
              <a:gd name="T7" fmla="*/ 2147483646 h 203"/>
              <a:gd name="T8" fmla="*/ 2147483646 w 202"/>
              <a:gd name="T9" fmla="*/ 2147483646 h 203"/>
              <a:gd name="T10" fmla="*/ 2147483646 w 202"/>
              <a:gd name="T11" fmla="*/ 2147483646 h 203"/>
              <a:gd name="T12" fmla="*/ 2147483646 w 202"/>
              <a:gd name="T13" fmla="*/ 2147483646 h 203"/>
              <a:gd name="T14" fmla="*/ 2147483646 w 202"/>
              <a:gd name="T15" fmla="*/ 2147483646 h 203"/>
              <a:gd name="T16" fmla="*/ 2147483646 w 202"/>
              <a:gd name="T17" fmla="*/ 2147483646 h 20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2" h="203">
                <a:moveTo>
                  <a:pt x="127" y="50"/>
                </a:moveTo>
                <a:cubicBezTo>
                  <a:pt x="90" y="19"/>
                  <a:pt x="45" y="3"/>
                  <a:pt x="0" y="0"/>
                </a:cubicBezTo>
                <a:cubicBezTo>
                  <a:pt x="0" y="96"/>
                  <a:pt x="0" y="96"/>
                  <a:pt x="0" y="96"/>
                </a:cubicBezTo>
                <a:cubicBezTo>
                  <a:pt x="26" y="98"/>
                  <a:pt x="53" y="109"/>
                  <a:pt x="73" y="130"/>
                </a:cubicBezTo>
                <a:cubicBezTo>
                  <a:pt x="94" y="150"/>
                  <a:pt x="105" y="177"/>
                  <a:pt x="107" y="203"/>
                </a:cubicBezTo>
                <a:cubicBezTo>
                  <a:pt x="202" y="203"/>
                  <a:pt x="202" y="203"/>
                  <a:pt x="202" y="203"/>
                </a:cubicBezTo>
                <a:cubicBezTo>
                  <a:pt x="200" y="159"/>
                  <a:pt x="185" y="115"/>
                  <a:pt x="156" y="79"/>
                </a:cubicBezTo>
                <a:cubicBezTo>
                  <a:pt x="163" y="42"/>
                  <a:pt x="163" y="42"/>
                  <a:pt x="163" y="42"/>
                </a:cubicBezTo>
                <a:lnTo>
                  <a:pt x="127" y="50"/>
                </a:lnTo>
                <a:close/>
              </a:path>
            </a:pathLst>
          </a:custGeom>
          <a:solidFill>
            <a:schemeClr val="accent3"/>
          </a:solidFill>
          <a:ln>
            <a:noFill/>
          </a:ln>
        </p:spPr>
        <p:txBody>
          <a:bodyPr/>
          <a:lstStyle/>
          <a:p>
            <a:endParaRPr lang="zh-CN" altLang="en-US"/>
          </a:p>
        </p:txBody>
      </p:sp>
      <p:sp>
        <p:nvSpPr>
          <p:cNvPr id="11" name="MH_Other_5"/>
          <p:cNvSpPr/>
          <p:nvPr/>
        </p:nvSpPr>
        <p:spPr bwMode="auto">
          <a:xfrm>
            <a:off x="6186488" y="3897313"/>
            <a:ext cx="1738312" cy="1746250"/>
          </a:xfrm>
          <a:custGeom>
            <a:avLst/>
            <a:gdLst>
              <a:gd name="T0" fmla="*/ 2147483646 w 202"/>
              <a:gd name="T1" fmla="*/ 0 h 203"/>
              <a:gd name="T2" fmla="*/ 2147483646 w 202"/>
              <a:gd name="T3" fmla="*/ 2147483646 h 203"/>
              <a:gd name="T4" fmla="*/ 0 w 202"/>
              <a:gd name="T5" fmla="*/ 2147483646 h 203"/>
              <a:gd name="T6" fmla="*/ 0 w 202"/>
              <a:gd name="T7" fmla="*/ 2147483646 h 203"/>
              <a:gd name="T8" fmla="*/ 2147483646 w 202"/>
              <a:gd name="T9" fmla="*/ 2147483646 h 203"/>
              <a:gd name="T10" fmla="*/ 2147483646 w 202"/>
              <a:gd name="T11" fmla="*/ 2147483646 h 203"/>
              <a:gd name="T12" fmla="*/ 2147483646 w 202"/>
              <a:gd name="T13" fmla="*/ 2147483646 h 203"/>
              <a:gd name="T14" fmla="*/ 2147483646 w 202"/>
              <a:gd name="T15" fmla="*/ 0 h 203"/>
              <a:gd name="T16" fmla="*/ 2147483646 w 202"/>
              <a:gd name="T17" fmla="*/ 0 h 20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2" h="203">
                <a:moveTo>
                  <a:pt x="107" y="0"/>
                </a:moveTo>
                <a:cubicBezTo>
                  <a:pt x="105" y="27"/>
                  <a:pt x="93" y="53"/>
                  <a:pt x="73" y="74"/>
                </a:cubicBezTo>
                <a:cubicBezTo>
                  <a:pt x="53" y="94"/>
                  <a:pt x="26" y="105"/>
                  <a:pt x="0" y="108"/>
                </a:cubicBezTo>
                <a:cubicBezTo>
                  <a:pt x="0" y="203"/>
                  <a:pt x="0" y="203"/>
                  <a:pt x="0" y="203"/>
                </a:cubicBezTo>
                <a:cubicBezTo>
                  <a:pt x="44" y="201"/>
                  <a:pt x="87" y="186"/>
                  <a:pt x="123" y="157"/>
                </a:cubicBezTo>
                <a:cubicBezTo>
                  <a:pt x="161" y="164"/>
                  <a:pt x="161" y="164"/>
                  <a:pt x="161" y="164"/>
                </a:cubicBezTo>
                <a:cubicBezTo>
                  <a:pt x="153" y="127"/>
                  <a:pt x="153" y="127"/>
                  <a:pt x="153" y="127"/>
                </a:cubicBezTo>
                <a:cubicBezTo>
                  <a:pt x="184" y="90"/>
                  <a:pt x="200" y="46"/>
                  <a:pt x="202" y="0"/>
                </a:cubicBezTo>
                <a:lnTo>
                  <a:pt x="107"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solidFill>
                <a:prstClr val="white"/>
              </a:solidFill>
              <a:latin typeface="宋体" panose="02010600030101010101" pitchFamily="2" charset="-122"/>
              <a:ea typeface="宋体" panose="02010600030101010101" pitchFamily="2" charset="-122"/>
            </a:endParaRPr>
          </a:p>
        </p:txBody>
      </p:sp>
      <p:sp>
        <p:nvSpPr>
          <p:cNvPr id="12" name="MH_SubTitle_1"/>
          <p:cNvSpPr txBox="1">
            <a:spLocks noChangeArrowheads="1"/>
          </p:cNvSpPr>
          <p:nvPr/>
        </p:nvSpPr>
        <p:spPr bwMode="auto">
          <a:xfrm>
            <a:off x="2152650" y="2033588"/>
            <a:ext cx="2413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defTabSz="914400" eaLnBrk="1" hangingPunct="1">
              <a:lnSpc>
                <a:spcPct val="100000"/>
              </a:lnSpc>
              <a:spcBef>
                <a:spcPct val="0"/>
              </a:spcBef>
              <a:buFontTx/>
              <a:buNone/>
            </a:pPr>
            <a:r>
              <a:rPr lang="zh-CN" altLang="en-US" sz="1600" dirty="0">
                <a:solidFill>
                  <a:srgbClr val="000000"/>
                </a:solidFill>
                <a:latin typeface="宋体" panose="02010600030101010101" pitchFamily="2" charset="-122"/>
              </a:rPr>
              <a:t>也可以添加小标题此处添加或多或少的文字对第一部分的整体内容进行简单的说明，也可以添加小标题</a:t>
            </a:r>
            <a:endParaRPr sz="1600" dirty="0">
              <a:solidFill>
                <a:srgbClr val="000000"/>
              </a:solidFill>
              <a:latin typeface="宋体" panose="02010600030101010101" pitchFamily="2" charset="-122"/>
            </a:endParaRPr>
          </a:p>
        </p:txBody>
      </p:sp>
      <p:pic>
        <p:nvPicPr>
          <p:cNvPr id="13" name="MH_Other_6"/>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30750" y="2559050"/>
            <a:ext cx="8048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MH_Other_7"/>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08788" y="2535238"/>
            <a:ext cx="493712"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MH_Other_8"/>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24400" y="4552950"/>
            <a:ext cx="712788"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MH_Other_9"/>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18325" y="4424363"/>
            <a:ext cx="4333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MH_SubTitle_3"/>
          <p:cNvSpPr txBox="1">
            <a:spLocks noChangeArrowheads="1"/>
          </p:cNvSpPr>
          <p:nvPr/>
        </p:nvSpPr>
        <p:spPr bwMode="auto">
          <a:xfrm>
            <a:off x="2162175" y="4956175"/>
            <a:ext cx="2413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defTabSz="914400" eaLnBrk="1" hangingPunct="1">
              <a:lnSpc>
                <a:spcPct val="100000"/>
              </a:lnSpc>
              <a:spcBef>
                <a:spcPct val="0"/>
              </a:spcBef>
              <a:buFontTx/>
              <a:buNone/>
            </a:pPr>
            <a:r>
              <a:rPr lang="zh-CN" altLang="en-US" sz="1600" dirty="0">
                <a:solidFill>
                  <a:srgbClr val="000000"/>
                </a:solidFill>
                <a:latin typeface="宋体" panose="02010600030101010101" pitchFamily="2" charset="-122"/>
              </a:rPr>
              <a:t>也可以添加小标题此处添加或多或少的文字对第一部分的整体内容进行简单的说明，也可以添加小标题</a:t>
            </a:r>
            <a:endParaRPr sz="1600" dirty="0">
              <a:solidFill>
                <a:srgbClr val="000000"/>
              </a:solidFill>
              <a:latin typeface="宋体" panose="02010600030101010101" pitchFamily="2" charset="-122"/>
            </a:endParaRPr>
          </a:p>
        </p:txBody>
      </p:sp>
      <p:sp>
        <p:nvSpPr>
          <p:cNvPr id="18" name="MH_SubTitle_2"/>
          <p:cNvSpPr txBox="1">
            <a:spLocks noChangeArrowheads="1"/>
          </p:cNvSpPr>
          <p:nvPr/>
        </p:nvSpPr>
        <p:spPr bwMode="auto">
          <a:xfrm>
            <a:off x="7743825" y="2033588"/>
            <a:ext cx="241141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defTabSz="914400" eaLnBrk="1" hangingPunct="1">
              <a:lnSpc>
                <a:spcPct val="100000"/>
              </a:lnSpc>
              <a:spcBef>
                <a:spcPct val="0"/>
              </a:spcBef>
              <a:buFontTx/>
              <a:buNone/>
            </a:pPr>
            <a:r>
              <a:rPr lang="zh-CN" altLang="en-US" sz="1600" dirty="0">
                <a:solidFill>
                  <a:srgbClr val="000000"/>
                </a:solidFill>
                <a:latin typeface="宋体" panose="02010600030101010101" pitchFamily="2" charset="-122"/>
              </a:rPr>
              <a:t>也可以添加小标题此处添加或多或少的文字对第一部分的整体内容进行简单的说明，也可以添加小标题</a:t>
            </a:r>
            <a:endParaRPr sz="1600" dirty="0">
              <a:solidFill>
                <a:srgbClr val="000000"/>
              </a:solidFill>
              <a:latin typeface="宋体" panose="02010600030101010101" pitchFamily="2" charset="-122"/>
            </a:endParaRPr>
          </a:p>
        </p:txBody>
      </p:sp>
      <p:sp>
        <p:nvSpPr>
          <p:cNvPr id="19" name="MH_SubTitle_4"/>
          <p:cNvSpPr txBox="1">
            <a:spLocks noChangeArrowheads="1"/>
          </p:cNvSpPr>
          <p:nvPr/>
        </p:nvSpPr>
        <p:spPr bwMode="auto">
          <a:xfrm>
            <a:off x="7731125" y="4956175"/>
            <a:ext cx="241141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defTabSz="914400" eaLnBrk="1" hangingPunct="1">
              <a:lnSpc>
                <a:spcPct val="100000"/>
              </a:lnSpc>
              <a:spcBef>
                <a:spcPct val="0"/>
              </a:spcBef>
              <a:buFontTx/>
              <a:buNone/>
            </a:pPr>
            <a:r>
              <a:rPr lang="zh-CN" altLang="en-US" sz="1600" dirty="0">
                <a:solidFill>
                  <a:srgbClr val="000000"/>
                </a:solidFill>
                <a:latin typeface="宋体" panose="02010600030101010101" pitchFamily="2" charset="-122"/>
              </a:rPr>
              <a:t>也可以添加小标题此处添加或多或少的文字对第一部分的整体内容进行简单的说明，也可以添加小标题</a:t>
            </a:r>
            <a:endParaRPr sz="1600" dirty="0">
              <a:solidFill>
                <a:srgbClr val="000000"/>
              </a:solidFill>
              <a:latin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22" presetClass="entr" presetSubtype="8" fill="hold" grpId="0" nodeType="withEffect">
                                  <p:stCondLst>
                                    <p:cond delay="50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par>
                          <p:cTn id="13" fill="hold">
                            <p:stCondLst>
                              <p:cond delay="500"/>
                            </p:stCondLst>
                            <p:childTnLst>
                              <p:par>
                                <p:cTn id="14" presetID="31" presetClass="entr" presetSubtype="0"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1000" fill="hold"/>
                                        <p:tgtEl>
                                          <p:spTgt spid="7"/>
                                        </p:tgtEl>
                                        <p:attrNameLst>
                                          <p:attrName>ppt_w</p:attrName>
                                        </p:attrNameLst>
                                      </p:cBhvr>
                                      <p:tavLst>
                                        <p:tav tm="0">
                                          <p:val>
                                            <p:fltVal val="0"/>
                                          </p:val>
                                        </p:tav>
                                        <p:tav tm="100000">
                                          <p:val>
                                            <p:strVal val="#ppt_w"/>
                                          </p:val>
                                        </p:tav>
                                      </p:tavLst>
                                    </p:anim>
                                    <p:anim calcmode="lin" valueType="num">
                                      <p:cBhvr>
                                        <p:cTn id="17" dur="1000" fill="hold"/>
                                        <p:tgtEl>
                                          <p:spTgt spid="7"/>
                                        </p:tgtEl>
                                        <p:attrNameLst>
                                          <p:attrName>ppt_h</p:attrName>
                                        </p:attrNameLst>
                                      </p:cBhvr>
                                      <p:tavLst>
                                        <p:tav tm="0">
                                          <p:val>
                                            <p:fltVal val="0"/>
                                          </p:val>
                                        </p:tav>
                                        <p:tav tm="100000">
                                          <p:val>
                                            <p:strVal val="#ppt_h"/>
                                          </p:val>
                                        </p:tav>
                                      </p:tavLst>
                                    </p:anim>
                                    <p:anim calcmode="lin" valueType="num">
                                      <p:cBhvr>
                                        <p:cTn id="18" dur="1000" fill="hold"/>
                                        <p:tgtEl>
                                          <p:spTgt spid="7"/>
                                        </p:tgtEl>
                                        <p:attrNameLst>
                                          <p:attrName>style.rotation</p:attrName>
                                        </p:attrNameLst>
                                      </p:cBhvr>
                                      <p:tavLst>
                                        <p:tav tm="0">
                                          <p:val>
                                            <p:fltVal val="90"/>
                                          </p:val>
                                        </p:tav>
                                        <p:tav tm="100000">
                                          <p:val>
                                            <p:fltVal val="0"/>
                                          </p:val>
                                        </p:tav>
                                      </p:tavLst>
                                    </p:anim>
                                    <p:animEffect transition="in" filter="fade">
                                      <p:cBhvr>
                                        <p:cTn id="19" dur="1000"/>
                                        <p:tgtEl>
                                          <p:spTgt spid="7"/>
                                        </p:tgtEl>
                                      </p:cBhvr>
                                    </p:animEffect>
                                  </p:childTnLst>
                                </p:cTn>
                              </p:par>
                            </p:childTnLst>
                          </p:cTn>
                        </p:par>
                        <p:par>
                          <p:cTn id="20" fill="hold">
                            <p:stCondLst>
                              <p:cond delay="1500"/>
                            </p:stCondLst>
                            <p:childTnLst>
                              <p:par>
                                <p:cTn id="21" presetID="10" presetClass="entr" presetSubtype="0"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par>
                                <p:cTn id="24" presetID="10"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par>
                                <p:cTn id="27" presetID="22" presetClass="entr" presetSubtype="2"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right)">
                                      <p:cBhvr>
                                        <p:cTn id="29" dur="500"/>
                                        <p:tgtEl>
                                          <p:spTgt spid="12"/>
                                        </p:tgtEl>
                                      </p:cBhvr>
                                    </p:animEffect>
                                  </p:childTnLst>
                                </p:cTn>
                              </p:par>
                            </p:childTnLst>
                          </p:cTn>
                        </p:par>
                        <p:par>
                          <p:cTn id="30" fill="hold">
                            <p:stCondLst>
                              <p:cond delay="2000"/>
                            </p:stCondLst>
                            <p:childTnLst>
                              <p:par>
                                <p:cTn id="31" presetID="10" presetClass="entr" presetSubtype="0"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cTn>
                              </p:par>
                              <p:par>
                                <p:cTn id="34" presetID="10" presetClass="entr" presetSubtype="0" fill="hold"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500"/>
                                        <p:tgtEl>
                                          <p:spTgt spid="14"/>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left)">
                                      <p:cBhvr>
                                        <p:cTn id="39" dur="500"/>
                                        <p:tgtEl>
                                          <p:spTgt spid="18"/>
                                        </p:tgtEl>
                                      </p:cBhvr>
                                    </p:animEffect>
                                  </p:childTnLst>
                                </p:cTn>
                              </p:par>
                            </p:childTnLst>
                          </p:cTn>
                        </p:par>
                        <p:par>
                          <p:cTn id="40" fill="hold">
                            <p:stCondLst>
                              <p:cond delay="2500"/>
                            </p:stCondLst>
                            <p:childTnLst>
                              <p:par>
                                <p:cTn id="41" presetID="10" presetClass="entr" presetSubtype="0"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500"/>
                                        <p:tgtEl>
                                          <p:spTgt spid="11"/>
                                        </p:tgtEl>
                                      </p:cBhvr>
                                    </p:animEffect>
                                  </p:childTnLst>
                                </p:cTn>
                              </p:par>
                              <p:par>
                                <p:cTn id="44" presetID="10" presetClass="entr" presetSubtype="0" fill="hold" nodeType="with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left)">
                                      <p:cBhvr>
                                        <p:cTn id="49" dur="500"/>
                                        <p:tgtEl>
                                          <p:spTgt spid="19"/>
                                        </p:tgtEl>
                                      </p:cBhvr>
                                    </p:animEffect>
                                  </p:childTnLst>
                                </p:cTn>
                              </p:par>
                            </p:childTnLst>
                          </p:cTn>
                        </p:par>
                        <p:par>
                          <p:cTn id="50" fill="hold">
                            <p:stCondLst>
                              <p:cond delay="3000"/>
                            </p:stCondLst>
                            <p:childTnLst>
                              <p:par>
                                <p:cTn id="51" presetID="10" presetClass="entr" presetSubtype="0"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fade">
                                      <p:cBhvr>
                                        <p:cTn id="53" dur="500"/>
                                        <p:tgtEl>
                                          <p:spTgt spid="9"/>
                                        </p:tgtEl>
                                      </p:cBhvr>
                                    </p:animEffect>
                                  </p:childTnLst>
                                </p:cTn>
                              </p:par>
                              <p:par>
                                <p:cTn id="54" presetID="10" presetClass="entr" presetSubtype="0" fill="hold"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500"/>
                                        <p:tgtEl>
                                          <p:spTgt spid="15"/>
                                        </p:tgtEl>
                                      </p:cBhvr>
                                    </p:animEffect>
                                  </p:childTnLst>
                                </p:cTn>
                              </p:par>
                              <p:par>
                                <p:cTn id="57" presetID="22" presetClass="entr" presetSubtype="2" fill="hold" grpId="0" nodeType="with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wipe(right)">
                                      <p:cBhvr>
                                        <p:cTn id="5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2" grpId="0"/>
      <p:bldP spid="17" grpId="0"/>
      <p:bldP spid="18" grpId="0"/>
      <p:bldP spid="1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图文框 3"/>
          <p:cNvSpPr/>
          <p:nvPr/>
        </p:nvSpPr>
        <p:spPr>
          <a:xfrm>
            <a:off x="0" y="0"/>
            <a:ext cx="12192000" cy="6858000"/>
          </a:xfrm>
          <a:prstGeom prst="frame">
            <a:avLst>
              <a:gd name="adj1" fmla="val 709"/>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solidFill>
                <a:schemeClr val="tx1"/>
              </a:solidFill>
              <a:latin typeface="宋体" panose="02010600030101010101" pitchFamily="2" charset="-122"/>
              <a:ea typeface="宋体" panose="02010600030101010101" pitchFamily="2" charset="-122"/>
            </a:endParaRPr>
          </a:p>
        </p:txBody>
      </p:sp>
      <p:sp>
        <p:nvSpPr>
          <p:cNvPr id="5" name="MH_Number_1"/>
          <p:cNvSpPr/>
          <p:nvPr>
            <p:custDataLst>
              <p:tags r:id="rId1"/>
            </p:custDataLst>
          </p:nvPr>
        </p:nvSpPr>
        <p:spPr>
          <a:xfrm>
            <a:off x="136525" y="120650"/>
            <a:ext cx="498475" cy="498475"/>
          </a:xfrm>
          <a:prstGeom prst="roundRect">
            <a:avLst/>
          </a:prstGeom>
          <a:solidFill>
            <a:srgbClr val="EE4F6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en-US" altLang="zh-CN" sz="280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03</a:t>
            </a:r>
            <a:endParaRPr lang="zh-CN" altLang="en-US" sz="280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6" name="MH_Entry_1"/>
          <p:cNvSpPr/>
          <p:nvPr>
            <p:custDataLst>
              <p:tags r:id="rId2"/>
            </p:custDataLst>
          </p:nvPr>
        </p:nvSpPr>
        <p:spPr>
          <a:xfrm>
            <a:off x="742950" y="120650"/>
            <a:ext cx="3663950" cy="498475"/>
          </a:xfrm>
          <a:prstGeom prst="roundRect">
            <a:avLst/>
          </a:prstGeom>
          <a:noFill/>
          <a:ln>
            <a:solidFill>
              <a:srgbClr val="EE4F6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sz="2400" spc="200" dirty="0">
                <a:solidFill>
                  <a:schemeClr val="tx1"/>
                </a:solidFill>
                <a:latin typeface="微软雅黑" panose="020B0503020204020204" pitchFamily="34" charset="-122"/>
                <a:ea typeface="微软雅黑" panose="020B0503020204020204" pitchFamily="34" charset="-122"/>
              </a:rPr>
              <a:t>请在此处输入您的标题</a:t>
            </a:r>
          </a:p>
        </p:txBody>
      </p:sp>
      <p:sp>
        <p:nvSpPr>
          <p:cNvPr id="7" name="MH_Desc_1"/>
          <p:cNvSpPr txBox="1"/>
          <p:nvPr>
            <p:custDataLst>
              <p:tags r:id="rId3"/>
            </p:custDataLst>
          </p:nvPr>
        </p:nvSpPr>
        <p:spPr>
          <a:xfrm>
            <a:off x="7860815" y="1818334"/>
            <a:ext cx="2141505" cy="3697748"/>
          </a:xfrm>
          <a:prstGeom prst="rect">
            <a:avLst/>
          </a:prstGeom>
          <a:solidFill>
            <a:schemeClr val="accent1"/>
          </a:solidFill>
          <a:ln>
            <a:noFill/>
          </a:ln>
          <a:effectLst/>
          <a:scene3d>
            <a:camera prst="orthographicFront">
              <a:rot lat="0" lon="0" rev="0"/>
            </a:camera>
            <a:lightRig rig="soft" dir="t">
              <a:rot lat="0" lon="0" rev="0"/>
            </a:lightRig>
          </a:scene3d>
          <a:sp3d prstMaterial="matte">
            <a:contourClr>
              <a:srgbClr val="FFFFFF"/>
            </a:contourClr>
          </a:sp3d>
        </p:spPr>
        <p:txBody>
          <a:bodyPr tIns="81000" rIns="67500" bIns="81000" anchor="ctr"/>
          <a:lstStyle/>
          <a:p>
            <a:pPr algn="ctr" defTabSz="914400" eaLnBrk="1" fontAlgn="auto" hangingPunct="1">
              <a:lnSpc>
                <a:spcPct val="140000"/>
              </a:lnSpc>
              <a:spcBef>
                <a:spcPts val="0"/>
              </a:spcBef>
              <a:spcAft>
                <a:spcPts val="0"/>
              </a:spcAft>
              <a:defRPr/>
            </a:pPr>
            <a:endParaRPr lang="en-US" altLang="zh-CN" sz="1600" dirty="0">
              <a:solidFill>
                <a:srgbClr val="ED7D31">
                  <a:lumMod val="50000"/>
                </a:srgbClr>
              </a:solidFill>
              <a:latin typeface="宋体" panose="02010600030101010101" pitchFamily="2" charset="-122"/>
              <a:ea typeface="宋体" panose="02010600030101010101" pitchFamily="2" charset="-122"/>
            </a:endParaRPr>
          </a:p>
        </p:txBody>
      </p:sp>
      <p:sp>
        <p:nvSpPr>
          <p:cNvPr id="8" name="MH_Other_1"/>
          <p:cNvSpPr/>
          <p:nvPr>
            <p:custDataLst>
              <p:tags r:id="rId4"/>
            </p:custDataLst>
          </p:nvPr>
        </p:nvSpPr>
        <p:spPr>
          <a:xfrm>
            <a:off x="2155825" y="4997450"/>
            <a:ext cx="5149850" cy="519113"/>
          </a:xfrm>
          <a:prstGeom prst="rect">
            <a:avLst/>
          </a:prstGeom>
          <a:noFill/>
          <a:ln>
            <a:solidFill>
              <a:schemeClr val="accent4"/>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zh-CN" altLang="en-US"/>
          </a:p>
        </p:txBody>
      </p:sp>
      <p:sp>
        <p:nvSpPr>
          <p:cNvPr id="9" name="MH_SubTitle_4"/>
          <p:cNvSpPr/>
          <p:nvPr>
            <p:custDataLst>
              <p:tags r:id="rId5"/>
            </p:custDataLst>
          </p:nvPr>
        </p:nvSpPr>
        <p:spPr>
          <a:xfrm>
            <a:off x="2370138" y="4710113"/>
            <a:ext cx="3900487" cy="574675"/>
          </a:xfrm>
          <a:prstGeom prst="roundRect">
            <a:avLst/>
          </a:prstGeom>
          <a:solidFill>
            <a:schemeClr val="accent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297000" anchor="ctr">
            <a:normAutofit/>
          </a:bodyPr>
          <a:lstStyle/>
          <a:p>
            <a:pPr algn="ctr" defTabSz="914400" eaLnBrk="1" fontAlgn="auto" hangingPunct="1">
              <a:lnSpc>
                <a:spcPct val="110000"/>
              </a:lnSpc>
              <a:spcBef>
                <a:spcPts val="0"/>
              </a:spcBef>
              <a:spcAft>
                <a:spcPts val="0"/>
              </a:spcAft>
              <a:defRPr/>
            </a:pPr>
            <a:r>
              <a:rPr lang="zh-CN" altLang="en-US" sz="1600" dirty="0">
                <a:solidFill>
                  <a:prstClr val="white"/>
                </a:solidFill>
                <a:latin typeface="宋体" panose="02010600030101010101" pitchFamily="2" charset="-122"/>
                <a:ea typeface="宋体" panose="02010600030101010101" pitchFamily="2" charset="-122"/>
              </a:rPr>
              <a:t>点击此处添加文字</a:t>
            </a:r>
          </a:p>
        </p:txBody>
      </p:sp>
      <p:sp>
        <p:nvSpPr>
          <p:cNvPr id="10" name="MH_Other_3"/>
          <p:cNvSpPr/>
          <p:nvPr>
            <p:custDataLst>
              <p:tags r:id="rId6"/>
            </p:custDataLst>
          </p:nvPr>
        </p:nvSpPr>
        <p:spPr>
          <a:xfrm>
            <a:off x="2155825" y="4033838"/>
            <a:ext cx="5149850" cy="519112"/>
          </a:xfrm>
          <a:prstGeom prst="rect">
            <a:avLst/>
          </a:prstGeom>
          <a:noFill/>
          <a:ln>
            <a:solidFill>
              <a:schemeClr val="accent2"/>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zh-CN" altLang="en-US"/>
          </a:p>
        </p:txBody>
      </p:sp>
      <p:sp>
        <p:nvSpPr>
          <p:cNvPr id="11" name="MH_SubTitle_3"/>
          <p:cNvSpPr/>
          <p:nvPr>
            <p:custDataLst>
              <p:tags r:id="rId7"/>
            </p:custDataLst>
          </p:nvPr>
        </p:nvSpPr>
        <p:spPr>
          <a:xfrm>
            <a:off x="2370138" y="3746500"/>
            <a:ext cx="3900487" cy="574675"/>
          </a:xfrm>
          <a:prstGeom prst="roundRect">
            <a:avLst/>
          </a:pr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297000" anchor="ctr">
            <a:normAutofit/>
          </a:bodyPr>
          <a:lstStyle/>
          <a:p>
            <a:pPr algn="ctr" defTabSz="914400" eaLnBrk="1" fontAlgn="auto" hangingPunct="1">
              <a:lnSpc>
                <a:spcPct val="110000"/>
              </a:lnSpc>
              <a:spcBef>
                <a:spcPts val="0"/>
              </a:spcBef>
              <a:spcAft>
                <a:spcPts val="0"/>
              </a:spcAft>
              <a:defRPr/>
            </a:pPr>
            <a:r>
              <a:rPr lang="zh-CN" altLang="en-US" sz="1600" dirty="0">
                <a:solidFill>
                  <a:prstClr val="white"/>
                </a:solidFill>
                <a:latin typeface="宋体" panose="02010600030101010101" pitchFamily="2" charset="-122"/>
                <a:ea typeface="宋体" panose="02010600030101010101" pitchFamily="2" charset="-122"/>
              </a:rPr>
              <a:t>点击此处添加文字</a:t>
            </a:r>
          </a:p>
        </p:txBody>
      </p:sp>
      <p:sp>
        <p:nvSpPr>
          <p:cNvPr id="12" name="MH_Other_4"/>
          <p:cNvSpPr/>
          <p:nvPr>
            <p:custDataLst>
              <p:tags r:id="rId8"/>
            </p:custDataLst>
          </p:nvPr>
        </p:nvSpPr>
        <p:spPr>
          <a:xfrm>
            <a:off x="2155825" y="3070225"/>
            <a:ext cx="5149850" cy="519113"/>
          </a:xfrm>
          <a:prstGeom prst="rect">
            <a:avLst/>
          </a:prstGeom>
          <a:noFill/>
          <a:ln>
            <a:solidFill>
              <a:schemeClr val="accent1"/>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zh-CN" altLang="en-US"/>
          </a:p>
        </p:txBody>
      </p:sp>
      <p:sp>
        <p:nvSpPr>
          <p:cNvPr id="13" name="MH_SubTitle_2"/>
          <p:cNvSpPr/>
          <p:nvPr>
            <p:custDataLst>
              <p:tags r:id="rId9"/>
            </p:custDataLst>
          </p:nvPr>
        </p:nvSpPr>
        <p:spPr>
          <a:xfrm>
            <a:off x="2370138" y="2782888"/>
            <a:ext cx="3900487" cy="57467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sz="1600" dirty="0">
                <a:solidFill>
                  <a:prstClr val="white"/>
                </a:solidFill>
                <a:latin typeface="宋体" panose="02010600030101010101" pitchFamily="2" charset="-122"/>
                <a:ea typeface="宋体" panose="02010600030101010101" pitchFamily="2" charset="-122"/>
              </a:rPr>
              <a:t>点击此处添加文字</a:t>
            </a:r>
          </a:p>
        </p:txBody>
      </p:sp>
      <p:sp>
        <p:nvSpPr>
          <p:cNvPr id="14" name="MH_Other_5"/>
          <p:cNvSpPr/>
          <p:nvPr>
            <p:custDataLst>
              <p:tags r:id="rId10"/>
            </p:custDataLst>
          </p:nvPr>
        </p:nvSpPr>
        <p:spPr>
          <a:xfrm>
            <a:off x="2155825" y="2106613"/>
            <a:ext cx="5149850" cy="519112"/>
          </a:xfrm>
          <a:prstGeom prst="rect">
            <a:avLst/>
          </a:prstGeom>
          <a:noFill/>
          <a:ln>
            <a:solidFill>
              <a:schemeClr val="accent3"/>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zh-CN" altLang="en-US"/>
          </a:p>
        </p:txBody>
      </p:sp>
      <p:sp>
        <p:nvSpPr>
          <p:cNvPr id="15" name="MH_SubTitle_1"/>
          <p:cNvSpPr/>
          <p:nvPr>
            <p:custDataLst>
              <p:tags r:id="rId11"/>
            </p:custDataLst>
          </p:nvPr>
        </p:nvSpPr>
        <p:spPr>
          <a:xfrm>
            <a:off x="2370138" y="1819275"/>
            <a:ext cx="3900487" cy="574675"/>
          </a:xfrm>
          <a:prstGeom prst="roundRect">
            <a:avLst/>
          </a:pr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297000" anchor="ctr">
            <a:normAutofit/>
          </a:bodyPr>
          <a:lstStyle/>
          <a:p>
            <a:pPr algn="ctr" defTabSz="914400" eaLnBrk="1" fontAlgn="auto" hangingPunct="1">
              <a:lnSpc>
                <a:spcPct val="110000"/>
              </a:lnSpc>
              <a:spcBef>
                <a:spcPts val="0"/>
              </a:spcBef>
              <a:spcAft>
                <a:spcPts val="0"/>
              </a:spcAft>
              <a:defRPr/>
            </a:pPr>
            <a:r>
              <a:rPr lang="zh-CN" altLang="en-US" sz="1600" dirty="0">
                <a:solidFill>
                  <a:prstClr val="white"/>
                </a:solidFill>
                <a:latin typeface="宋体" panose="02010600030101010101" pitchFamily="2" charset="-122"/>
                <a:ea typeface="宋体" panose="02010600030101010101" pitchFamily="2" charset="-122"/>
              </a:rPr>
              <a:t>点击此处添加文字</a:t>
            </a:r>
          </a:p>
        </p:txBody>
      </p:sp>
      <p:sp>
        <p:nvSpPr>
          <p:cNvPr id="16" name="矩形 15"/>
          <p:cNvSpPr>
            <a:spLocks noChangeArrowheads="1"/>
          </p:cNvSpPr>
          <p:nvPr/>
        </p:nvSpPr>
        <p:spPr bwMode="auto">
          <a:xfrm>
            <a:off x="8064500" y="2320925"/>
            <a:ext cx="1733550" cy="2287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just" defTabSz="914400" eaLnBrk="1" hangingPunct="1">
              <a:lnSpc>
                <a:spcPct val="130000"/>
              </a:lnSpc>
              <a:spcBef>
                <a:spcPts val="600"/>
              </a:spcBef>
              <a:spcAft>
                <a:spcPts val="600"/>
              </a:spcAft>
              <a:buClr>
                <a:srgbClr val="00B050"/>
              </a:buClr>
              <a:buSzPct val="80000"/>
              <a:buFontTx/>
              <a:buNone/>
            </a:pPr>
            <a:r>
              <a:rPr lang="zh-CN" altLang="en-US" sz="1600" dirty="0">
                <a:solidFill>
                  <a:srgbClr val="000000"/>
                </a:solidFill>
                <a:latin typeface="宋体" panose="02010600030101010101" pitchFamily="2" charset="-122"/>
              </a:rPr>
              <a:t>也可以添加小标题此处添加或多或少的文字对第一部分的整体内容进行简单的说明，也可以添加小标题</a:t>
            </a:r>
            <a:endParaRPr sz="1600" dirty="0">
              <a:solidFill>
                <a:srgbClr val="000000"/>
              </a:solidFill>
              <a:latin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22" presetClass="entr" presetSubtype="8" fill="hold" grpId="0" nodeType="withEffect">
                                  <p:stCondLst>
                                    <p:cond delay="50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par>
                          <p:cTn id="20" fill="hold">
                            <p:stCondLst>
                              <p:cond delay="1000"/>
                            </p:stCondLst>
                            <p:childTnLst>
                              <p:par>
                                <p:cTn id="21" presetID="10" presetClass="entr" presetSubtype="0"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childTnLst>
                          </p:cTn>
                        </p:par>
                        <p:par>
                          <p:cTn id="27" fill="hold">
                            <p:stCondLst>
                              <p:cond delay="1500"/>
                            </p:stCondLst>
                            <p:childTnLst>
                              <p:par>
                                <p:cTn id="28" presetID="10" presetClass="entr" presetSubtype="0" fill="hold"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childTnLst>
                          </p:cTn>
                        </p:par>
                        <p:par>
                          <p:cTn id="34" fill="hold">
                            <p:stCondLst>
                              <p:cond delay="2000"/>
                            </p:stCondLst>
                            <p:childTnLst>
                              <p:par>
                                <p:cTn id="35" presetID="10" presetClass="entr" presetSubtype="0" fill="hold" nodeType="after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500"/>
                                        <p:tgtEl>
                                          <p:spTgt spid="9"/>
                                        </p:tgtEl>
                                      </p:cBhvr>
                                    </p:animEffect>
                                  </p:childTnLst>
                                </p:cTn>
                              </p:par>
                              <p:par>
                                <p:cTn id="41" presetID="22" presetClass="entr" presetSubtype="1" fill="hold" nodeType="with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up)">
                                      <p:cBhvr>
                                        <p:cTn id="43" dur="500"/>
                                        <p:tgtEl>
                                          <p:spTgt spid="7"/>
                                        </p:tgtEl>
                                      </p:cBhvr>
                                    </p:animEffect>
                                  </p:childTnLst>
                                </p:cTn>
                              </p:par>
                              <p:par>
                                <p:cTn id="44" presetID="22" presetClass="entr" presetSubtype="1" fill="hold" grpId="0" nodeType="with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up)">
                                      <p:cBhvr>
                                        <p:cTn id="4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9" grpId="0" animBg="1"/>
      <p:bldP spid="11" grpId="0" animBg="1"/>
      <p:bldP spid="13" grpId="0" animBg="1"/>
      <p:bldP spid="15" grpId="0" animBg="1"/>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图文框 3"/>
          <p:cNvSpPr/>
          <p:nvPr/>
        </p:nvSpPr>
        <p:spPr>
          <a:xfrm>
            <a:off x="0" y="0"/>
            <a:ext cx="12192000" cy="6858000"/>
          </a:xfrm>
          <a:prstGeom prst="frame">
            <a:avLst>
              <a:gd name="adj1" fmla="val 709"/>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solidFill>
                <a:schemeClr val="tx1"/>
              </a:solidFill>
              <a:latin typeface="宋体" panose="02010600030101010101" pitchFamily="2" charset="-122"/>
              <a:ea typeface="宋体" panose="02010600030101010101" pitchFamily="2" charset="-122"/>
            </a:endParaRPr>
          </a:p>
        </p:txBody>
      </p:sp>
      <p:sp>
        <p:nvSpPr>
          <p:cNvPr id="5" name="MH_Number_1"/>
          <p:cNvSpPr/>
          <p:nvPr>
            <p:custDataLst>
              <p:tags r:id="rId1"/>
            </p:custDataLst>
          </p:nvPr>
        </p:nvSpPr>
        <p:spPr>
          <a:xfrm>
            <a:off x="136525" y="120650"/>
            <a:ext cx="498475" cy="498475"/>
          </a:xfrm>
          <a:prstGeom prst="roundRect">
            <a:avLst/>
          </a:prstGeom>
          <a:solidFill>
            <a:srgbClr val="EE4F6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en-US" altLang="zh-CN" sz="280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04</a:t>
            </a:r>
            <a:endParaRPr lang="zh-CN" altLang="en-US" sz="280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6" name="MH_Entry_1"/>
          <p:cNvSpPr/>
          <p:nvPr>
            <p:custDataLst>
              <p:tags r:id="rId2"/>
            </p:custDataLst>
          </p:nvPr>
        </p:nvSpPr>
        <p:spPr>
          <a:xfrm>
            <a:off x="742950" y="120650"/>
            <a:ext cx="3663950" cy="498475"/>
          </a:xfrm>
          <a:prstGeom prst="roundRect">
            <a:avLst/>
          </a:prstGeom>
          <a:noFill/>
          <a:ln>
            <a:solidFill>
              <a:srgbClr val="EE4F6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sz="2400" spc="200" dirty="0">
                <a:solidFill>
                  <a:schemeClr val="tx1"/>
                </a:solidFill>
                <a:latin typeface="微软雅黑" panose="020B0503020204020204" pitchFamily="34" charset="-122"/>
                <a:ea typeface="微软雅黑" panose="020B0503020204020204" pitchFamily="34" charset="-122"/>
              </a:rPr>
              <a:t>请在此处输入您的标题</a:t>
            </a:r>
          </a:p>
        </p:txBody>
      </p:sp>
      <p:sp>
        <p:nvSpPr>
          <p:cNvPr id="7" name="椭圆 6"/>
          <p:cNvSpPr/>
          <p:nvPr/>
        </p:nvSpPr>
        <p:spPr>
          <a:xfrm>
            <a:off x="5462588" y="3248025"/>
            <a:ext cx="1724025" cy="1724025"/>
          </a:xfrm>
          <a:prstGeom prst="ellipse">
            <a:avLst/>
          </a:prstGeom>
          <a:solidFill>
            <a:schemeClr val="accent2"/>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108000" anchor="b"/>
          <a:lstStyle/>
          <a:p>
            <a:pPr algn="ctr" eaLnBrk="1" fontAlgn="auto" hangingPunct="1">
              <a:spcBef>
                <a:spcPts val="0"/>
              </a:spcBef>
              <a:spcAft>
                <a:spcPts val="0"/>
              </a:spcAft>
              <a:defRPr/>
            </a:pPr>
            <a:r>
              <a:rPr lang="zh-CN" altLang="en-US" dirty="0">
                <a:solidFill>
                  <a:srgbClr val="FFFFFF"/>
                </a:solidFill>
                <a:latin typeface="微软雅黑" panose="020B0503020204020204" pitchFamily="34" charset="-122"/>
                <a:ea typeface="微软雅黑" panose="020B0503020204020204" pitchFamily="34" charset="-122"/>
              </a:rPr>
              <a:t>添加标题</a:t>
            </a:r>
          </a:p>
        </p:txBody>
      </p:sp>
      <p:sp>
        <p:nvSpPr>
          <p:cNvPr id="8" name="椭圆 7"/>
          <p:cNvSpPr/>
          <p:nvPr/>
        </p:nvSpPr>
        <p:spPr>
          <a:xfrm>
            <a:off x="8072438" y="3733800"/>
            <a:ext cx="749300" cy="750888"/>
          </a:xfrm>
          <a:prstGeom prst="ellipse">
            <a:avLst/>
          </a:prstGeom>
          <a:solidFill>
            <a:schemeClr val="accent2"/>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en-US" altLang="zh-CN" sz="2000">
                <a:solidFill>
                  <a:srgbClr val="FFFFFF"/>
                </a:solidFill>
                <a:latin typeface="微软雅黑" panose="020B0503020204020204" pitchFamily="34" charset="-122"/>
                <a:ea typeface="微软雅黑" panose="020B0503020204020204" pitchFamily="34" charset="-122"/>
              </a:rPr>
              <a:t>60</a:t>
            </a:r>
            <a:r>
              <a:rPr lang="en-US" altLang="zh-CN" sz="900">
                <a:solidFill>
                  <a:srgbClr val="FFFFFF"/>
                </a:solidFill>
                <a:latin typeface="微软雅黑" panose="020B0503020204020204" pitchFamily="34" charset="-122"/>
                <a:ea typeface="微软雅黑" panose="020B0503020204020204" pitchFamily="34" charset="-122"/>
              </a:rPr>
              <a:t>%</a:t>
            </a:r>
            <a:endParaRPr lang="zh-CN" altLang="en-US" sz="900">
              <a:solidFill>
                <a:srgbClr val="FFFFFF"/>
              </a:solidFill>
              <a:latin typeface="微软雅黑" panose="020B0503020204020204" pitchFamily="34" charset="-122"/>
              <a:ea typeface="微软雅黑" panose="020B0503020204020204" pitchFamily="34" charset="-122"/>
            </a:endParaRPr>
          </a:p>
        </p:txBody>
      </p:sp>
      <p:sp>
        <p:nvSpPr>
          <p:cNvPr id="9" name="椭圆 8"/>
          <p:cNvSpPr/>
          <p:nvPr/>
        </p:nvSpPr>
        <p:spPr>
          <a:xfrm>
            <a:off x="3467100" y="2889250"/>
            <a:ext cx="515938" cy="514350"/>
          </a:xfrm>
          <a:prstGeom prst="ellipse">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en-US" altLang="zh-CN" sz="1600">
                <a:solidFill>
                  <a:srgbClr val="FFFFFF"/>
                </a:solidFill>
                <a:latin typeface="微软雅黑" panose="020B0503020204020204" pitchFamily="34" charset="-122"/>
                <a:ea typeface="微软雅黑" panose="020B0503020204020204" pitchFamily="34" charset="-122"/>
              </a:rPr>
              <a:t>40</a:t>
            </a:r>
            <a:r>
              <a:rPr lang="en-US" altLang="zh-CN" sz="700">
                <a:solidFill>
                  <a:srgbClr val="FFFFFF"/>
                </a:solidFill>
                <a:latin typeface="微软雅黑" panose="020B0503020204020204" pitchFamily="34" charset="-122"/>
                <a:ea typeface="微软雅黑" panose="020B0503020204020204" pitchFamily="34" charset="-122"/>
              </a:rPr>
              <a:t>%</a:t>
            </a:r>
            <a:endParaRPr lang="zh-CN" altLang="en-US" sz="700">
              <a:solidFill>
                <a:srgbClr val="FFFFFF"/>
              </a:solidFill>
              <a:latin typeface="微软雅黑" panose="020B0503020204020204" pitchFamily="34" charset="-122"/>
              <a:ea typeface="微软雅黑" panose="020B0503020204020204" pitchFamily="34" charset="-122"/>
            </a:endParaRPr>
          </a:p>
        </p:txBody>
      </p:sp>
      <p:cxnSp>
        <p:nvCxnSpPr>
          <p:cNvPr id="10" name="直接连接符 9"/>
          <p:cNvCxnSpPr>
            <a:stCxn id="7" idx="6"/>
            <a:endCxn id="8" idx="2"/>
          </p:cNvCxnSpPr>
          <p:nvPr/>
        </p:nvCxnSpPr>
        <p:spPr>
          <a:xfrm flipV="1">
            <a:off x="7186613" y="4110038"/>
            <a:ext cx="885825"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a:stCxn id="12" idx="2"/>
            <a:endCxn id="9" idx="6"/>
          </p:cNvCxnSpPr>
          <p:nvPr/>
        </p:nvCxnSpPr>
        <p:spPr>
          <a:xfrm flipH="1">
            <a:off x="3983038" y="3146425"/>
            <a:ext cx="1112837"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椭圆 11"/>
          <p:cNvSpPr/>
          <p:nvPr/>
        </p:nvSpPr>
        <p:spPr>
          <a:xfrm>
            <a:off x="5095875" y="2401888"/>
            <a:ext cx="1490663" cy="1489075"/>
          </a:xfrm>
          <a:prstGeom prst="ellipse">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108000" anchor="b"/>
          <a:lstStyle/>
          <a:p>
            <a:pPr algn="ctr" eaLnBrk="1" fontAlgn="auto" hangingPunct="1">
              <a:spcBef>
                <a:spcPts val="0"/>
              </a:spcBef>
              <a:spcAft>
                <a:spcPts val="0"/>
              </a:spcAft>
              <a:defRPr/>
            </a:pPr>
            <a:r>
              <a:rPr lang="zh-CN" altLang="en-US" dirty="0">
                <a:solidFill>
                  <a:srgbClr val="FFFFFF"/>
                </a:solidFill>
                <a:latin typeface="微软雅黑" panose="020B0503020204020204" pitchFamily="34" charset="-122"/>
                <a:ea typeface="微软雅黑" panose="020B0503020204020204" pitchFamily="34" charset="-122"/>
              </a:rPr>
              <a:t>添加标题</a:t>
            </a:r>
          </a:p>
        </p:txBody>
      </p:sp>
      <p:sp>
        <p:nvSpPr>
          <p:cNvPr id="13" name="文本框 47"/>
          <p:cNvSpPr txBox="1">
            <a:spLocks noChangeArrowheads="1"/>
          </p:cNvSpPr>
          <p:nvPr/>
        </p:nvSpPr>
        <p:spPr bwMode="auto">
          <a:xfrm>
            <a:off x="2471738" y="3660775"/>
            <a:ext cx="2478087" cy="216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30000"/>
              </a:lnSpc>
              <a:spcBef>
                <a:spcPts val="600"/>
              </a:spcBef>
              <a:spcAft>
                <a:spcPts val="600"/>
              </a:spcAft>
              <a:buFontTx/>
              <a:buNone/>
            </a:pPr>
            <a:r>
              <a:rPr lang="zh-CN" altLang="en-US" sz="1800" dirty="0">
                <a:solidFill>
                  <a:srgbClr val="4E4E4E"/>
                </a:solidFill>
                <a:latin typeface="宋体" panose="02010600030101010101" pitchFamily="2" charset="-122"/>
              </a:rPr>
              <a:t>也可以添加小标题此处添加或多或少的文字对第一部分的整体内容进行简单的说明，也可以添加小标题</a:t>
            </a:r>
            <a:endParaRPr sz="1800" dirty="0">
              <a:solidFill>
                <a:srgbClr val="4E4E4E"/>
              </a:solidFill>
              <a:latin typeface="宋体" panose="02010600030101010101" pitchFamily="2" charset="-122"/>
            </a:endParaRPr>
          </a:p>
        </p:txBody>
      </p:sp>
      <p:sp>
        <p:nvSpPr>
          <p:cNvPr id="14" name="文本框 47"/>
          <p:cNvSpPr txBox="1">
            <a:spLocks noChangeArrowheads="1"/>
          </p:cNvSpPr>
          <p:nvPr/>
        </p:nvSpPr>
        <p:spPr bwMode="auto">
          <a:xfrm>
            <a:off x="7181850" y="1227138"/>
            <a:ext cx="2538413"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30000"/>
              </a:lnSpc>
              <a:spcBef>
                <a:spcPts val="600"/>
              </a:spcBef>
              <a:spcAft>
                <a:spcPts val="600"/>
              </a:spcAft>
              <a:buFontTx/>
              <a:buNone/>
            </a:pPr>
            <a:r>
              <a:rPr lang="zh-CN" altLang="en-US" sz="1800" dirty="0">
                <a:solidFill>
                  <a:srgbClr val="4E4E4E"/>
                </a:solidFill>
                <a:latin typeface="宋体" panose="02010600030101010101" pitchFamily="2" charset="-122"/>
              </a:rPr>
              <a:t>也可以添加小标题此处添加或多或少的文字对第一部分的整体内容进行简单的说明，也可以添加小标题</a:t>
            </a:r>
            <a:endParaRPr sz="1800" dirty="0">
              <a:solidFill>
                <a:srgbClr val="4E4E4E"/>
              </a:solidFill>
              <a:latin typeface="宋体" panose="02010600030101010101" pitchFamily="2" charset="-122"/>
            </a:endParaRPr>
          </a:p>
        </p:txBody>
      </p:sp>
      <p:sp>
        <p:nvSpPr>
          <p:cNvPr id="15" name="KSO_Shape"/>
          <p:cNvSpPr/>
          <p:nvPr/>
        </p:nvSpPr>
        <p:spPr bwMode="auto">
          <a:xfrm>
            <a:off x="5749925" y="2633663"/>
            <a:ext cx="220663" cy="415925"/>
          </a:xfrm>
          <a:custGeom>
            <a:avLst/>
            <a:gdLst>
              <a:gd name="T0" fmla="*/ 134485 w 2938"/>
              <a:gd name="T1" fmla="*/ 2420 h 5511"/>
              <a:gd name="T2" fmla="*/ 89887 w 2938"/>
              <a:gd name="T3" fmla="*/ 15901 h 5511"/>
              <a:gd name="T4" fmla="*/ 51858 w 2938"/>
              <a:gd name="T5" fmla="*/ 41481 h 5511"/>
              <a:gd name="T6" fmla="*/ 22817 w 2938"/>
              <a:gd name="T7" fmla="*/ 77085 h 5511"/>
              <a:gd name="T8" fmla="*/ 4840 w 2938"/>
              <a:gd name="T9" fmla="*/ 119257 h 5511"/>
              <a:gd name="T10" fmla="*/ 0 w 2938"/>
              <a:gd name="T11" fmla="*/ 1746336 h 5511"/>
              <a:gd name="T12" fmla="*/ 4840 w 2938"/>
              <a:gd name="T13" fmla="*/ 1786089 h 5511"/>
              <a:gd name="T14" fmla="*/ 22817 w 2938"/>
              <a:gd name="T15" fmla="*/ 1828606 h 5511"/>
              <a:gd name="T16" fmla="*/ 51858 w 2938"/>
              <a:gd name="T17" fmla="*/ 1863865 h 5511"/>
              <a:gd name="T18" fmla="*/ 89887 w 2938"/>
              <a:gd name="T19" fmla="*/ 1889445 h 5511"/>
              <a:gd name="T20" fmla="*/ 134485 w 2938"/>
              <a:gd name="T21" fmla="*/ 1903272 h 5511"/>
              <a:gd name="T22" fmla="*/ 864989 w 2938"/>
              <a:gd name="T23" fmla="*/ 1905000 h 5511"/>
              <a:gd name="T24" fmla="*/ 911316 w 2938"/>
              <a:gd name="T25" fmla="*/ 1895667 h 5511"/>
              <a:gd name="T26" fmla="*/ 952111 w 2938"/>
              <a:gd name="T27" fmla="*/ 1873544 h 5511"/>
              <a:gd name="T28" fmla="*/ 984263 w 2938"/>
              <a:gd name="T29" fmla="*/ 1841396 h 5511"/>
              <a:gd name="T30" fmla="*/ 1006043 w 2938"/>
              <a:gd name="T31" fmla="*/ 1800953 h 5511"/>
              <a:gd name="T32" fmla="*/ 1015377 w 2938"/>
              <a:gd name="T33" fmla="*/ 1754633 h 5511"/>
              <a:gd name="T34" fmla="*/ 1013994 w 2938"/>
              <a:gd name="T35" fmla="*/ 134812 h 5511"/>
              <a:gd name="T36" fmla="*/ 999820 w 2938"/>
              <a:gd name="T37" fmla="*/ 90220 h 5511"/>
              <a:gd name="T38" fmla="*/ 974237 w 2938"/>
              <a:gd name="T39" fmla="*/ 52542 h 5511"/>
              <a:gd name="T40" fmla="*/ 938973 w 2938"/>
              <a:gd name="T41" fmla="*/ 23160 h 5511"/>
              <a:gd name="T42" fmla="*/ 896450 w 2938"/>
              <a:gd name="T43" fmla="*/ 5531 h 5511"/>
              <a:gd name="T44" fmla="*/ 412789 w 2938"/>
              <a:gd name="T45" fmla="*/ 127553 h 5511"/>
              <a:gd name="T46" fmla="*/ 615380 w 2938"/>
              <a:gd name="T47" fmla="*/ 129973 h 5511"/>
              <a:gd name="T48" fmla="*/ 629209 w 2938"/>
              <a:gd name="T49" fmla="*/ 141034 h 5511"/>
              <a:gd name="T50" fmla="*/ 635086 w 2938"/>
              <a:gd name="T51" fmla="*/ 159009 h 5511"/>
              <a:gd name="T52" fmla="*/ 630938 w 2938"/>
              <a:gd name="T53" fmla="*/ 174219 h 5511"/>
              <a:gd name="T54" fmla="*/ 618146 w 2938"/>
              <a:gd name="T55" fmla="*/ 187009 h 5511"/>
              <a:gd name="T56" fmla="*/ 412789 w 2938"/>
              <a:gd name="T57" fmla="*/ 190811 h 5511"/>
              <a:gd name="T58" fmla="*/ 397577 w 2938"/>
              <a:gd name="T59" fmla="*/ 187009 h 5511"/>
              <a:gd name="T60" fmla="*/ 384440 w 2938"/>
              <a:gd name="T61" fmla="*/ 174219 h 5511"/>
              <a:gd name="T62" fmla="*/ 380637 w 2938"/>
              <a:gd name="T63" fmla="*/ 159009 h 5511"/>
              <a:gd name="T64" fmla="*/ 386168 w 2938"/>
              <a:gd name="T65" fmla="*/ 141034 h 5511"/>
              <a:gd name="T66" fmla="*/ 400343 w 2938"/>
              <a:gd name="T67" fmla="*/ 129973 h 5511"/>
              <a:gd name="T68" fmla="*/ 507516 w 2938"/>
              <a:gd name="T69" fmla="*/ 1841742 h 5511"/>
              <a:gd name="T70" fmla="*/ 479513 w 2938"/>
              <a:gd name="T71" fmla="*/ 1837594 h 5511"/>
              <a:gd name="T72" fmla="*/ 454275 w 2938"/>
              <a:gd name="T73" fmla="*/ 1825495 h 5511"/>
              <a:gd name="T74" fmla="*/ 434223 w 2938"/>
              <a:gd name="T75" fmla="*/ 1806829 h 5511"/>
              <a:gd name="T76" fmla="*/ 420049 w 2938"/>
              <a:gd name="T77" fmla="*/ 1783323 h 5511"/>
              <a:gd name="T78" fmla="*/ 413134 w 2938"/>
              <a:gd name="T79" fmla="*/ 1756015 h 5511"/>
              <a:gd name="T80" fmla="*/ 413826 w 2938"/>
              <a:gd name="T81" fmla="*/ 1731818 h 5511"/>
              <a:gd name="T82" fmla="*/ 422123 w 2938"/>
              <a:gd name="T83" fmla="*/ 1704856 h 5511"/>
              <a:gd name="T84" fmla="*/ 437335 w 2938"/>
              <a:gd name="T85" fmla="*/ 1682387 h 5511"/>
              <a:gd name="T86" fmla="*/ 458078 w 2938"/>
              <a:gd name="T87" fmla="*/ 1665103 h 5511"/>
              <a:gd name="T88" fmla="*/ 483661 w 2938"/>
              <a:gd name="T89" fmla="*/ 1654042 h 5511"/>
              <a:gd name="T90" fmla="*/ 507516 w 2938"/>
              <a:gd name="T91" fmla="*/ 1651277 h 5511"/>
              <a:gd name="T92" fmla="*/ 536210 w 2938"/>
              <a:gd name="T93" fmla="*/ 1655425 h 5511"/>
              <a:gd name="T94" fmla="*/ 561102 w 2938"/>
              <a:gd name="T95" fmla="*/ 1667523 h 5511"/>
              <a:gd name="T96" fmla="*/ 581154 w 2938"/>
              <a:gd name="T97" fmla="*/ 1685498 h 5511"/>
              <a:gd name="T98" fmla="*/ 595674 w 2938"/>
              <a:gd name="T99" fmla="*/ 1709349 h 5511"/>
              <a:gd name="T100" fmla="*/ 602589 w 2938"/>
              <a:gd name="T101" fmla="*/ 1737003 h 5511"/>
              <a:gd name="T102" fmla="*/ 601897 w 2938"/>
              <a:gd name="T103" fmla="*/ 1761200 h 5511"/>
              <a:gd name="T104" fmla="*/ 593600 w 2938"/>
              <a:gd name="T105" fmla="*/ 1787817 h 5511"/>
              <a:gd name="T106" fmla="*/ 578388 w 2938"/>
              <a:gd name="T107" fmla="*/ 1810631 h 5511"/>
              <a:gd name="T108" fmla="*/ 556954 w 2938"/>
              <a:gd name="T109" fmla="*/ 1827915 h 5511"/>
              <a:gd name="T110" fmla="*/ 531370 w 2938"/>
              <a:gd name="T111" fmla="*/ 1838631 h 5511"/>
              <a:gd name="T112" fmla="*/ 952456 w 2938"/>
              <a:gd name="T113" fmla="*/ 1587673 h 551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938" h="5511">
                <a:moveTo>
                  <a:pt x="2479" y="0"/>
                </a:moveTo>
                <a:lnTo>
                  <a:pt x="458" y="0"/>
                </a:lnTo>
                <a:lnTo>
                  <a:pt x="435" y="1"/>
                </a:lnTo>
                <a:lnTo>
                  <a:pt x="412" y="3"/>
                </a:lnTo>
                <a:lnTo>
                  <a:pt x="389" y="7"/>
                </a:lnTo>
                <a:lnTo>
                  <a:pt x="366" y="11"/>
                </a:lnTo>
                <a:lnTo>
                  <a:pt x="345" y="16"/>
                </a:lnTo>
                <a:lnTo>
                  <a:pt x="322" y="22"/>
                </a:lnTo>
                <a:lnTo>
                  <a:pt x="301" y="29"/>
                </a:lnTo>
                <a:lnTo>
                  <a:pt x="281" y="37"/>
                </a:lnTo>
                <a:lnTo>
                  <a:pt x="260" y="46"/>
                </a:lnTo>
                <a:lnTo>
                  <a:pt x="240" y="56"/>
                </a:lnTo>
                <a:lnTo>
                  <a:pt x="221" y="67"/>
                </a:lnTo>
                <a:lnTo>
                  <a:pt x="203" y="80"/>
                </a:lnTo>
                <a:lnTo>
                  <a:pt x="184" y="93"/>
                </a:lnTo>
                <a:lnTo>
                  <a:pt x="167" y="106"/>
                </a:lnTo>
                <a:lnTo>
                  <a:pt x="150" y="120"/>
                </a:lnTo>
                <a:lnTo>
                  <a:pt x="135" y="135"/>
                </a:lnTo>
                <a:lnTo>
                  <a:pt x="119" y="152"/>
                </a:lnTo>
                <a:lnTo>
                  <a:pt x="104" y="169"/>
                </a:lnTo>
                <a:lnTo>
                  <a:pt x="91" y="186"/>
                </a:lnTo>
                <a:lnTo>
                  <a:pt x="78" y="203"/>
                </a:lnTo>
                <a:lnTo>
                  <a:pt x="66" y="223"/>
                </a:lnTo>
                <a:lnTo>
                  <a:pt x="55" y="242"/>
                </a:lnTo>
                <a:lnTo>
                  <a:pt x="45" y="261"/>
                </a:lnTo>
                <a:lnTo>
                  <a:pt x="35" y="281"/>
                </a:lnTo>
                <a:lnTo>
                  <a:pt x="27" y="303"/>
                </a:lnTo>
                <a:lnTo>
                  <a:pt x="20" y="324"/>
                </a:lnTo>
                <a:lnTo>
                  <a:pt x="14" y="345"/>
                </a:lnTo>
                <a:lnTo>
                  <a:pt x="9" y="368"/>
                </a:lnTo>
                <a:lnTo>
                  <a:pt x="5" y="390"/>
                </a:lnTo>
                <a:lnTo>
                  <a:pt x="2" y="413"/>
                </a:lnTo>
                <a:lnTo>
                  <a:pt x="0" y="437"/>
                </a:lnTo>
                <a:lnTo>
                  <a:pt x="0" y="460"/>
                </a:lnTo>
                <a:lnTo>
                  <a:pt x="0" y="5052"/>
                </a:lnTo>
                <a:lnTo>
                  <a:pt x="0" y="5076"/>
                </a:lnTo>
                <a:lnTo>
                  <a:pt x="2" y="5099"/>
                </a:lnTo>
                <a:lnTo>
                  <a:pt x="5" y="5122"/>
                </a:lnTo>
                <a:lnTo>
                  <a:pt x="9" y="5144"/>
                </a:lnTo>
                <a:lnTo>
                  <a:pt x="14" y="5167"/>
                </a:lnTo>
                <a:lnTo>
                  <a:pt x="20" y="5189"/>
                </a:lnTo>
                <a:lnTo>
                  <a:pt x="27" y="5210"/>
                </a:lnTo>
                <a:lnTo>
                  <a:pt x="35" y="5230"/>
                </a:lnTo>
                <a:lnTo>
                  <a:pt x="45" y="5251"/>
                </a:lnTo>
                <a:lnTo>
                  <a:pt x="55" y="5271"/>
                </a:lnTo>
                <a:lnTo>
                  <a:pt x="66" y="5290"/>
                </a:lnTo>
                <a:lnTo>
                  <a:pt x="78" y="5309"/>
                </a:lnTo>
                <a:lnTo>
                  <a:pt x="91" y="5327"/>
                </a:lnTo>
                <a:lnTo>
                  <a:pt x="104" y="5344"/>
                </a:lnTo>
                <a:lnTo>
                  <a:pt x="119" y="5360"/>
                </a:lnTo>
                <a:lnTo>
                  <a:pt x="135" y="5377"/>
                </a:lnTo>
                <a:lnTo>
                  <a:pt x="150" y="5392"/>
                </a:lnTo>
                <a:lnTo>
                  <a:pt x="167" y="5406"/>
                </a:lnTo>
                <a:lnTo>
                  <a:pt x="184" y="5420"/>
                </a:lnTo>
                <a:lnTo>
                  <a:pt x="203" y="5433"/>
                </a:lnTo>
                <a:lnTo>
                  <a:pt x="221" y="5445"/>
                </a:lnTo>
                <a:lnTo>
                  <a:pt x="240" y="5456"/>
                </a:lnTo>
                <a:lnTo>
                  <a:pt x="260" y="5466"/>
                </a:lnTo>
                <a:lnTo>
                  <a:pt x="281" y="5475"/>
                </a:lnTo>
                <a:lnTo>
                  <a:pt x="301" y="5484"/>
                </a:lnTo>
                <a:lnTo>
                  <a:pt x="322" y="5491"/>
                </a:lnTo>
                <a:lnTo>
                  <a:pt x="345" y="5497"/>
                </a:lnTo>
                <a:lnTo>
                  <a:pt x="366" y="5502"/>
                </a:lnTo>
                <a:lnTo>
                  <a:pt x="389" y="5506"/>
                </a:lnTo>
                <a:lnTo>
                  <a:pt x="412" y="5509"/>
                </a:lnTo>
                <a:lnTo>
                  <a:pt x="435" y="5511"/>
                </a:lnTo>
                <a:lnTo>
                  <a:pt x="458" y="5511"/>
                </a:lnTo>
                <a:lnTo>
                  <a:pt x="2479" y="5511"/>
                </a:lnTo>
                <a:lnTo>
                  <a:pt x="2502" y="5511"/>
                </a:lnTo>
                <a:lnTo>
                  <a:pt x="2525" y="5509"/>
                </a:lnTo>
                <a:lnTo>
                  <a:pt x="2549" y="5506"/>
                </a:lnTo>
                <a:lnTo>
                  <a:pt x="2571" y="5502"/>
                </a:lnTo>
                <a:lnTo>
                  <a:pt x="2593" y="5497"/>
                </a:lnTo>
                <a:lnTo>
                  <a:pt x="2615" y="5491"/>
                </a:lnTo>
                <a:lnTo>
                  <a:pt x="2636" y="5484"/>
                </a:lnTo>
                <a:lnTo>
                  <a:pt x="2657" y="5475"/>
                </a:lnTo>
                <a:lnTo>
                  <a:pt x="2677" y="5466"/>
                </a:lnTo>
                <a:lnTo>
                  <a:pt x="2698" y="5456"/>
                </a:lnTo>
                <a:lnTo>
                  <a:pt x="2716" y="5445"/>
                </a:lnTo>
                <a:lnTo>
                  <a:pt x="2735" y="5433"/>
                </a:lnTo>
                <a:lnTo>
                  <a:pt x="2754" y="5420"/>
                </a:lnTo>
                <a:lnTo>
                  <a:pt x="2771" y="5406"/>
                </a:lnTo>
                <a:lnTo>
                  <a:pt x="2787" y="5392"/>
                </a:lnTo>
                <a:lnTo>
                  <a:pt x="2803" y="5377"/>
                </a:lnTo>
                <a:lnTo>
                  <a:pt x="2818" y="5360"/>
                </a:lnTo>
                <a:lnTo>
                  <a:pt x="2833" y="5344"/>
                </a:lnTo>
                <a:lnTo>
                  <a:pt x="2847" y="5327"/>
                </a:lnTo>
                <a:lnTo>
                  <a:pt x="2859" y="5309"/>
                </a:lnTo>
                <a:lnTo>
                  <a:pt x="2871" y="5290"/>
                </a:lnTo>
                <a:lnTo>
                  <a:pt x="2882" y="5271"/>
                </a:lnTo>
                <a:lnTo>
                  <a:pt x="2892" y="5251"/>
                </a:lnTo>
                <a:lnTo>
                  <a:pt x="2902" y="5230"/>
                </a:lnTo>
                <a:lnTo>
                  <a:pt x="2910" y="5210"/>
                </a:lnTo>
                <a:lnTo>
                  <a:pt x="2918" y="5189"/>
                </a:lnTo>
                <a:lnTo>
                  <a:pt x="2924" y="5167"/>
                </a:lnTo>
                <a:lnTo>
                  <a:pt x="2929" y="5144"/>
                </a:lnTo>
                <a:lnTo>
                  <a:pt x="2933" y="5122"/>
                </a:lnTo>
                <a:lnTo>
                  <a:pt x="2936" y="5099"/>
                </a:lnTo>
                <a:lnTo>
                  <a:pt x="2937" y="5076"/>
                </a:lnTo>
                <a:lnTo>
                  <a:pt x="2938" y="5052"/>
                </a:lnTo>
                <a:lnTo>
                  <a:pt x="2938" y="460"/>
                </a:lnTo>
                <a:lnTo>
                  <a:pt x="2937" y="437"/>
                </a:lnTo>
                <a:lnTo>
                  <a:pt x="2936" y="413"/>
                </a:lnTo>
                <a:lnTo>
                  <a:pt x="2933" y="390"/>
                </a:lnTo>
                <a:lnTo>
                  <a:pt x="2929" y="368"/>
                </a:lnTo>
                <a:lnTo>
                  <a:pt x="2924" y="345"/>
                </a:lnTo>
                <a:lnTo>
                  <a:pt x="2918" y="324"/>
                </a:lnTo>
                <a:lnTo>
                  <a:pt x="2910" y="303"/>
                </a:lnTo>
                <a:lnTo>
                  <a:pt x="2902" y="281"/>
                </a:lnTo>
                <a:lnTo>
                  <a:pt x="2892" y="261"/>
                </a:lnTo>
                <a:lnTo>
                  <a:pt x="2882" y="242"/>
                </a:lnTo>
                <a:lnTo>
                  <a:pt x="2871" y="223"/>
                </a:lnTo>
                <a:lnTo>
                  <a:pt x="2859" y="203"/>
                </a:lnTo>
                <a:lnTo>
                  <a:pt x="2847" y="186"/>
                </a:lnTo>
                <a:lnTo>
                  <a:pt x="2833" y="169"/>
                </a:lnTo>
                <a:lnTo>
                  <a:pt x="2818" y="152"/>
                </a:lnTo>
                <a:lnTo>
                  <a:pt x="2803" y="135"/>
                </a:lnTo>
                <a:lnTo>
                  <a:pt x="2787" y="120"/>
                </a:lnTo>
                <a:lnTo>
                  <a:pt x="2771" y="106"/>
                </a:lnTo>
                <a:lnTo>
                  <a:pt x="2754" y="93"/>
                </a:lnTo>
                <a:lnTo>
                  <a:pt x="2735" y="80"/>
                </a:lnTo>
                <a:lnTo>
                  <a:pt x="2716" y="67"/>
                </a:lnTo>
                <a:lnTo>
                  <a:pt x="2698" y="56"/>
                </a:lnTo>
                <a:lnTo>
                  <a:pt x="2677" y="46"/>
                </a:lnTo>
                <a:lnTo>
                  <a:pt x="2657" y="37"/>
                </a:lnTo>
                <a:lnTo>
                  <a:pt x="2636" y="29"/>
                </a:lnTo>
                <a:lnTo>
                  <a:pt x="2615" y="22"/>
                </a:lnTo>
                <a:lnTo>
                  <a:pt x="2593" y="16"/>
                </a:lnTo>
                <a:lnTo>
                  <a:pt x="2571" y="11"/>
                </a:lnTo>
                <a:lnTo>
                  <a:pt x="2549" y="7"/>
                </a:lnTo>
                <a:lnTo>
                  <a:pt x="2525" y="3"/>
                </a:lnTo>
                <a:lnTo>
                  <a:pt x="2502" y="1"/>
                </a:lnTo>
                <a:lnTo>
                  <a:pt x="2479" y="0"/>
                </a:lnTo>
                <a:close/>
                <a:moveTo>
                  <a:pt x="1194" y="369"/>
                </a:moveTo>
                <a:lnTo>
                  <a:pt x="1744" y="369"/>
                </a:lnTo>
                <a:lnTo>
                  <a:pt x="1753" y="369"/>
                </a:lnTo>
                <a:lnTo>
                  <a:pt x="1763" y="370"/>
                </a:lnTo>
                <a:lnTo>
                  <a:pt x="1772" y="373"/>
                </a:lnTo>
                <a:lnTo>
                  <a:pt x="1780" y="376"/>
                </a:lnTo>
                <a:lnTo>
                  <a:pt x="1788" y="379"/>
                </a:lnTo>
                <a:lnTo>
                  <a:pt x="1796" y="384"/>
                </a:lnTo>
                <a:lnTo>
                  <a:pt x="1803" y="389"/>
                </a:lnTo>
                <a:lnTo>
                  <a:pt x="1809" y="395"/>
                </a:lnTo>
                <a:lnTo>
                  <a:pt x="1815" y="401"/>
                </a:lnTo>
                <a:lnTo>
                  <a:pt x="1820" y="408"/>
                </a:lnTo>
                <a:lnTo>
                  <a:pt x="1825" y="416"/>
                </a:lnTo>
                <a:lnTo>
                  <a:pt x="1828" y="424"/>
                </a:lnTo>
                <a:lnTo>
                  <a:pt x="1833" y="433"/>
                </a:lnTo>
                <a:lnTo>
                  <a:pt x="1835" y="442"/>
                </a:lnTo>
                <a:lnTo>
                  <a:pt x="1836" y="451"/>
                </a:lnTo>
                <a:lnTo>
                  <a:pt x="1837" y="460"/>
                </a:lnTo>
                <a:lnTo>
                  <a:pt x="1836" y="469"/>
                </a:lnTo>
                <a:lnTo>
                  <a:pt x="1835" y="478"/>
                </a:lnTo>
                <a:lnTo>
                  <a:pt x="1833" y="487"/>
                </a:lnTo>
                <a:lnTo>
                  <a:pt x="1828" y="495"/>
                </a:lnTo>
                <a:lnTo>
                  <a:pt x="1825" y="504"/>
                </a:lnTo>
                <a:lnTo>
                  <a:pt x="1820" y="512"/>
                </a:lnTo>
                <a:lnTo>
                  <a:pt x="1815" y="519"/>
                </a:lnTo>
                <a:lnTo>
                  <a:pt x="1809" y="525"/>
                </a:lnTo>
                <a:lnTo>
                  <a:pt x="1803" y="531"/>
                </a:lnTo>
                <a:lnTo>
                  <a:pt x="1796" y="536"/>
                </a:lnTo>
                <a:lnTo>
                  <a:pt x="1788" y="541"/>
                </a:lnTo>
                <a:lnTo>
                  <a:pt x="1780" y="545"/>
                </a:lnTo>
                <a:lnTo>
                  <a:pt x="1772" y="548"/>
                </a:lnTo>
                <a:lnTo>
                  <a:pt x="1763" y="550"/>
                </a:lnTo>
                <a:lnTo>
                  <a:pt x="1753" y="551"/>
                </a:lnTo>
                <a:lnTo>
                  <a:pt x="1744" y="552"/>
                </a:lnTo>
                <a:lnTo>
                  <a:pt x="1194" y="552"/>
                </a:lnTo>
                <a:lnTo>
                  <a:pt x="1184" y="551"/>
                </a:lnTo>
                <a:lnTo>
                  <a:pt x="1175" y="550"/>
                </a:lnTo>
                <a:lnTo>
                  <a:pt x="1166" y="548"/>
                </a:lnTo>
                <a:lnTo>
                  <a:pt x="1158" y="545"/>
                </a:lnTo>
                <a:lnTo>
                  <a:pt x="1150" y="541"/>
                </a:lnTo>
                <a:lnTo>
                  <a:pt x="1142" y="536"/>
                </a:lnTo>
                <a:lnTo>
                  <a:pt x="1135" y="531"/>
                </a:lnTo>
                <a:lnTo>
                  <a:pt x="1129" y="525"/>
                </a:lnTo>
                <a:lnTo>
                  <a:pt x="1123" y="519"/>
                </a:lnTo>
                <a:lnTo>
                  <a:pt x="1117" y="512"/>
                </a:lnTo>
                <a:lnTo>
                  <a:pt x="1112" y="504"/>
                </a:lnTo>
                <a:lnTo>
                  <a:pt x="1108" y="495"/>
                </a:lnTo>
                <a:lnTo>
                  <a:pt x="1105" y="487"/>
                </a:lnTo>
                <a:lnTo>
                  <a:pt x="1103" y="478"/>
                </a:lnTo>
                <a:lnTo>
                  <a:pt x="1102" y="469"/>
                </a:lnTo>
                <a:lnTo>
                  <a:pt x="1101" y="460"/>
                </a:lnTo>
                <a:lnTo>
                  <a:pt x="1102" y="451"/>
                </a:lnTo>
                <a:lnTo>
                  <a:pt x="1103" y="442"/>
                </a:lnTo>
                <a:lnTo>
                  <a:pt x="1105" y="433"/>
                </a:lnTo>
                <a:lnTo>
                  <a:pt x="1108" y="424"/>
                </a:lnTo>
                <a:lnTo>
                  <a:pt x="1112" y="416"/>
                </a:lnTo>
                <a:lnTo>
                  <a:pt x="1117" y="408"/>
                </a:lnTo>
                <a:lnTo>
                  <a:pt x="1123" y="401"/>
                </a:lnTo>
                <a:lnTo>
                  <a:pt x="1129" y="395"/>
                </a:lnTo>
                <a:lnTo>
                  <a:pt x="1135" y="389"/>
                </a:lnTo>
                <a:lnTo>
                  <a:pt x="1142" y="384"/>
                </a:lnTo>
                <a:lnTo>
                  <a:pt x="1150" y="379"/>
                </a:lnTo>
                <a:lnTo>
                  <a:pt x="1158" y="376"/>
                </a:lnTo>
                <a:lnTo>
                  <a:pt x="1166" y="373"/>
                </a:lnTo>
                <a:lnTo>
                  <a:pt x="1175" y="370"/>
                </a:lnTo>
                <a:lnTo>
                  <a:pt x="1184" y="369"/>
                </a:lnTo>
                <a:lnTo>
                  <a:pt x="1194" y="369"/>
                </a:lnTo>
                <a:close/>
                <a:moveTo>
                  <a:pt x="1468" y="5328"/>
                </a:moveTo>
                <a:lnTo>
                  <a:pt x="1468" y="5328"/>
                </a:lnTo>
                <a:lnTo>
                  <a:pt x="1454" y="5328"/>
                </a:lnTo>
                <a:lnTo>
                  <a:pt x="1441" y="5327"/>
                </a:lnTo>
                <a:lnTo>
                  <a:pt x="1427" y="5325"/>
                </a:lnTo>
                <a:lnTo>
                  <a:pt x="1414" y="5322"/>
                </a:lnTo>
                <a:lnTo>
                  <a:pt x="1399" y="5319"/>
                </a:lnTo>
                <a:lnTo>
                  <a:pt x="1387" y="5316"/>
                </a:lnTo>
                <a:lnTo>
                  <a:pt x="1374" y="5312"/>
                </a:lnTo>
                <a:lnTo>
                  <a:pt x="1362" y="5307"/>
                </a:lnTo>
                <a:lnTo>
                  <a:pt x="1350" y="5300"/>
                </a:lnTo>
                <a:lnTo>
                  <a:pt x="1338" y="5294"/>
                </a:lnTo>
                <a:lnTo>
                  <a:pt x="1325" y="5288"/>
                </a:lnTo>
                <a:lnTo>
                  <a:pt x="1314" y="5281"/>
                </a:lnTo>
                <a:lnTo>
                  <a:pt x="1304" y="5273"/>
                </a:lnTo>
                <a:lnTo>
                  <a:pt x="1294" y="5265"/>
                </a:lnTo>
                <a:lnTo>
                  <a:pt x="1284" y="5257"/>
                </a:lnTo>
                <a:lnTo>
                  <a:pt x="1274" y="5248"/>
                </a:lnTo>
                <a:lnTo>
                  <a:pt x="1265" y="5238"/>
                </a:lnTo>
                <a:lnTo>
                  <a:pt x="1256" y="5227"/>
                </a:lnTo>
                <a:lnTo>
                  <a:pt x="1248" y="5217"/>
                </a:lnTo>
                <a:lnTo>
                  <a:pt x="1240" y="5206"/>
                </a:lnTo>
                <a:lnTo>
                  <a:pt x="1233" y="5195"/>
                </a:lnTo>
                <a:lnTo>
                  <a:pt x="1227" y="5184"/>
                </a:lnTo>
                <a:lnTo>
                  <a:pt x="1221" y="5172"/>
                </a:lnTo>
                <a:lnTo>
                  <a:pt x="1215" y="5159"/>
                </a:lnTo>
                <a:lnTo>
                  <a:pt x="1210" y="5147"/>
                </a:lnTo>
                <a:lnTo>
                  <a:pt x="1206" y="5134"/>
                </a:lnTo>
                <a:lnTo>
                  <a:pt x="1202" y="5121"/>
                </a:lnTo>
                <a:lnTo>
                  <a:pt x="1199" y="5108"/>
                </a:lnTo>
                <a:lnTo>
                  <a:pt x="1197" y="5095"/>
                </a:lnTo>
                <a:lnTo>
                  <a:pt x="1195" y="5080"/>
                </a:lnTo>
                <a:lnTo>
                  <a:pt x="1194" y="5066"/>
                </a:lnTo>
                <a:lnTo>
                  <a:pt x="1194" y="5052"/>
                </a:lnTo>
                <a:lnTo>
                  <a:pt x="1194" y="5038"/>
                </a:lnTo>
                <a:lnTo>
                  <a:pt x="1195" y="5025"/>
                </a:lnTo>
                <a:lnTo>
                  <a:pt x="1197" y="5010"/>
                </a:lnTo>
                <a:lnTo>
                  <a:pt x="1199" y="4997"/>
                </a:lnTo>
                <a:lnTo>
                  <a:pt x="1202" y="4983"/>
                </a:lnTo>
                <a:lnTo>
                  <a:pt x="1206" y="4970"/>
                </a:lnTo>
                <a:lnTo>
                  <a:pt x="1210" y="4958"/>
                </a:lnTo>
                <a:lnTo>
                  <a:pt x="1215" y="4945"/>
                </a:lnTo>
                <a:lnTo>
                  <a:pt x="1221" y="4932"/>
                </a:lnTo>
                <a:lnTo>
                  <a:pt x="1227" y="4921"/>
                </a:lnTo>
                <a:lnTo>
                  <a:pt x="1233" y="4909"/>
                </a:lnTo>
                <a:lnTo>
                  <a:pt x="1240" y="4898"/>
                </a:lnTo>
                <a:lnTo>
                  <a:pt x="1248" y="4888"/>
                </a:lnTo>
                <a:lnTo>
                  <a:pt x="1256" y="4876"/>
                </a:lnTo>
                <a:lnTo>
                  <a:pt x="1265" y="4867"/>
                </a:lnTo>
                <a:lnTo>
                  <a:pt x="1274" y="4857"/>
                </a:lnTo>
                <a:lnTo>
                  <a:pt x="1284" y="4848"/>
                </a:lnTo>
                <a:lnTo>
                  <a:pt x="1294" y="4840"/>
                </a:lnTo>
                <a:lnTo>
                  <a:pt x="1304" y="4832"/>
                </a:lnTo>
                <a:lnTo>
                  <a:pt x="1314" y="4824"/>
                </a:lnTo>
                <a:lnTo>
                  <a:pt x="1325" y="4817"/>
                </a:lnTo>
                <a:lnTo>
                  <a:pt x="1338" y="4810"/>
                </a:lnTo>
                <a:lnTo>
                  <a:pt x="1350" y="4803"/>
                </a:lnTo>
                <a:lnTo>
                  <a:pt x="1362" y="4798"/>
                </a:lnTo>
                <a:lnTo>
                  <a:pt x="1374" y="4793"/>
                </a:lnTo>
                <a:lnTo>
                  <a:pt x="1387" y="4789"/>
                </a:lnTo>
                <a:lnTo>
                  <a:pt x="1399" y="4785"/>
                </a:lnTo>
                <a:lnTo>
                  <a:pt x="1414" y="4782"/>
                </a:lnTo>
                <a:lnTo>
                  <a:pt x="1427" y="4780"/>
                </a:lnTo>
                <a:lnTo>
                  <a:pt x="1441" y="4778"/>
                </a:lnTo>
                <a:lnTo>
                  <a:pt x="1454" y="4777"/>
                </a:lnTo>
                <a:lnTo>
                  <a:pt x="1468" y="4777"/>
                </a:lnTo>
                <a:lnTo>
                  <a:pt x="1483" y="4777"/>
                </a:lnTo>
                <a:lnTo>
                  <a:pt x="1497" y="4778"/>
                </a:lnTo>
                <a:lnTo>
                  <a:pt x="1511" y="4780"/>
                </a:lnTo>
                <a:lnTo>
                  <a:pt x="1524" y="4782"/>
                </a:lnTo>
                <a:lnTo>
                  <a:pt x="1537" y="4785"/>
                </a:lnTo>
                <a:lnTo>
                  <a:pt x="1551" y="4789"/>
                </a:lnTo>
                <a:lnTo>
                  <a:pt x="1564" y="4793"/>
                </a:lnTo>
                <a:lnTo>
                  <a:pt x="1576" y="4798"/>
                </a:lnTo>
                <a:lnTo>
                  <a:pt x="1588" y="4803"/>
                </a:lnTo>
                <a:lnTo>
                  <a:pt x="1600" y="4810"/>
                </a:lnTo>
                <a:lnTo>
                  <a:pt x="1611" y="4817"/>
                </a:lnTo>
                <a:lnTo>
                  <a:pt x="1623" y="4824"/>
                </a:lnTo>
                <a:lnTo>
                  <a:pt x="1634" y="4832"/>
                </a:lnTo>
                <a:lnTo>
                  <a:pt x="1644" y="4840"/>
                </a:lnTo>
                <a:lnTo>
                  <a:pt x="1654" y="4848"/>
                </a:lnTo>
                <a:lnTo>
                  <a:pt x="1664" y="4857"/>
                </a:lnTo>
                <a:lnTo>
                  <a:pt x="1673" y="4867"/>
                </a:lnTo>
                <a:lnTo>
                  <a:pt x="1681" y="4876"/>
                </a:lnTo>
                <a:lnTo>
                  <a:pt x="1690" y="4888"/>
                </a:lnTo>
                <a:lnTo>
                  <a:pt x="1698" y="4898"/>
                </a:lnTo>
                <a:lnTo>
                  <a:pt x="1705" y="4909"/>
                </a:lnTo>
                <a:lnTo>
                  <a:pt x="1711" y="4921"/>
                </a:lnTo>
                <a:lnTo>
                  <a:pt x="1717" y="4932"/>
                </a:lnTo>
                <a:lnTo>
                  <a:pt x="1723" y="4945"/>
                </a:lnTo>
                <a:lnTo>
                  <a:pt x="1728" y="4958"/>
                </a:lnTo>
                <a:lnTo>
                  <a:pt x="1732" y="4970"/>
                </a:lnTo>
                <a:lnTo>
                  <a:pt x="1736" y="4983"/>
                </a:lnTo>
                <a:lnTo>
                  <a:pt x="1739" y="4997"/>
                </a:lnTo>
                <a:lnTo>
                  <a:pt x="1741" y="5010"/>
                </a:lnTo>
                <a:lnTo>
                  <a:pt x="1743" y="5025"/>
                </a:lnTo>
                <a:lnTo>
                  <a:pt x="1744" y="5038"/>
                </a:lnTo>
                <a:lnTo>
                  <a:pt x="1744" y="5052"/>
                </a:lnTo>
                <a:lnTo>
                  <a:pt x="1744" y="5066"/>
                </a:lnTo>
                <a:lnTo>
                  <a:pt x="1743" y="5080"/>
                </a:lnTo>
                <a:lnTo>
                  <a:pt x="1741" y="5095"/>
                </a:lnTo>
                <a:lnTo>
                  <a:pt x="1739" y="5108"/>
                </a:lnTo>
                <a:lnTo>
                  <a:pt x="1736" y="5121"/>
                </a:lnTo>
                <a:lnTo>
                  <a:pt x="1732" y="5134"/>
                </a:lnTo>
                <a:lnTo>
                  <a:pt x="1728" y="5147"/>
                </a:lnTo>
                <a:lnTo>
                  <a:pt x="1723" y="5159"/>
                </a:lnTo>
                <a:lnTo>
                  <a:pt x="1717" y="5172"/>
                </a:lnTo>
                <a:lnTo>
                  <a:pt x="1711" y="5184"/>
                </a:lnTo>
                <a:lnTo>
                  <a:pt x="1705" y="5195"/>
                </a:lnTo>
                <a:lnTo>
                  <a:pt x="1698" y="5206"/>
                </a:lnTo>
                <a:lnTo>
                  <a:pt x="1690" y="5217"/>
                </a:lnTo>
                <a:lnTo>
                  <a:pt x="1681" y="5227"/>
                </a:lnTo>
                <a:lnTo>
                  <a:pt x="1673" y="5238"/>
                </a:lnTo>
                <a:lnTo>
                  <a:pt x="1664" y="5248"/>
                </a:lnTo>
                <a:lnTo>
                  <a:pt x="1654" y="5257"/>
                </a:lnTo>
                <a:lnTo>
                  <a:pt x="1644" y="5265"/>
                </a:lnTo>
                <a:lnTo>
                  <a:pt x="1634" y="5273"/>
                </a:lnTo>
                <a:lnTo>
                  <a:pt x="1623" y="5281"/>
                </a:lnTo>
                <a:lnTo>
                  <a:pt x="1611" y="5288"/>
                </a:lnTo>
                <a:lnTo>
                  <a:pt x="1600" y="5294"/>
                </a:lnTo>
                <a:lnTo>
                  <a:pt x="1588" y="5300"/>
                </a:lnTo>
                <a:lnTo>
                  <a:pt x="1576" y="5307"/>
                </a:lnTo>
                <a:lnTo>
                  <a:pt x="1564" y="5312"/>
                </a:lnTo>
                <a:lnTo>
                  <a:pt x="1551" y="5316"/>
                </a:lnTo>
                <a:lnTo>
                  <a:pt x="1537" y="5319"/>
                </a:lnTo>
                <a:lnTo>
                  <a:pt x="1524" y="5322"/>
                </a:lnTo>
                <a:lnTo>
                  <a:pt x="1511" y="5325"/>
                </a:lnTo>
                <a:lnTo>
                  <a:pt x="1497" y="5327"/>
                </a:lnTo>
                <a:lnTo>
                  <a:pt x="1483" y="5328"/>
                </a:lnTo>
                <a:lnTo>
                  <a:pt x="1468" y="5328"/>
                </a:lnTo>
                <a:close/>
                <a:moveTo>
                  <a:pt x="2755" y="4593"/>
                </a:moveTo>
                <a:lnTo>
                  <a:pt x="183" y="4593"/>
                </a:lnTo>
                <a:lnTo>
                  <a:pt x="183" y="919"/>
                </a:lnTo>
                <a:lnTo>
                  <a:pt x="2755" y="919"/>
                </a:lnTo>
                <a:lnTo>
                  <a:pt x="2755" y="4593"/>
                </a:lnTo>
                <a:close/>
              </a:path>
            </a:pathLst>
          </a:custGeom>
          <a:solidFill>
            <a:srgbClr val="FFFFFF"/>
          </a:solidFill>
          <a:ln>
            <a:noFill/>
          </a:ln>
        </p:spPr>
        <p:txBody>
          <a:bodyPr anchor="ctr">
            <a:scene3d>
              <a:camera prst="orthographicFront"/>
              <a:lightRig rig="threePt" dir="t"/>
            </a:scene3d>
            <a:sp3d contourW="12700">
              <a:contourClr>
                <a:srgbClr val="FFFFFF"/>
              </a:contourClr>
            </a:sp3d>
          </a:bodyPr>
          <a:lstStyle/>
          <a:p>
            <a:pPr algn="ctr" eaLnBrk="1" fontAlgn="auto" hangingPunct="1">
              <a:spcBef>
                <a:spcPts val="0"/>
              </a:spcBef>
              <a:spcAft>
                <a:spcPts val="0"/>
              </a:spcAft>
              <a:defRPr/>
            </a:pPr>
            <a:endParaRPr lang="zh-CN" altLang="en-US" dirty="0">
              <a:latin typeface="宋体" panose="02010600030101010101" pitchFamily="2" charset="-122"/>
              <a:ea typeface="宋体" panose="02010600030101010101" pitchFamily="2" charset="-122"/>
            </a:endParaRPr>
          </a:p>
        </p:txBody>
      </p:sp>
      <p:sp>
        <p:nvSpPr>
          <p:cNvPr id="16" name="KSO_Shape"/>
          <p:cNvSpPr/>
          <p:nvPr/>
        </p:nvSpPr>
        <p:spPr bwMode="auto">
          <a:xfrm>
            <a:off x="6116638" y="3910013"/>
            <a:ext cx="414337" cy="307975"/>
          </a:xfrm>
          <a:custGeom>
            <a:avLst/>
            <a:gdLst>
              <a:gd name="T0" fmla="*/ 2147483646 w 257"/>
              <a:gd name="T1" fmla="*/ 2147483646 h 191"/>
              <a:gd name="T2" fmla="*/ 2147483646 w 257"/>
              <a:gd name="T3" fmla="*/ 2147483646 h 191"/>
              <a:gd name="T4" fmla="*/ 2147483646 w 257"/>
              <a:gd name="T5" fmla="*/ 2147483646 h 191"/>
              <a:gd name="T6" fmla="*/ 2147483646 w 257"/>
              <a:gd name="T7" fmla="*/ 2147483646 h 191"/>
              <a:gd name="T8" fmla="*/ 2147483646 w 257"/>
              <a:gd name="T9" fmla="*/ 2147483646 h 191"/>
              <a:gd name="T10" fmla="*/ 2147483646 w 257"/>
              <a:gd name="T11" fmla="*/ 2147483646 h 191"/>
              <a:gd name="T12" fmla="*/ 2147483646 w 257"/>
              <a:gd name="T13" fmla="*/ 2147483646 h 191"/>
              <a:gd name="T14" fmla="*/ 2147483646 w 257"/>
              <a:gd name="T15" fmla="*/ 2147483646 h 191"/>
              <a:gd name="T16" fmla="*/ 2147483646 w 257"/>
              <a:gd name="T17" fmla="*/ 2147483646 h 191"/>
              <a:gd name="T18" fmla="*/ 2147483646 w 257"/>
              <a:gd name="T19" fmla="*/ 2147483646 h 191"/>
              <a:gd name="T20" fmla="*/ 2147483646 w 257"/>
              <a:gd name="T21" fmla="*/ 2147483646 h 191"/>
              <a:gd name="T22" fmla="*/ 2147483646 w 257"/>
              <a:gd name="T23" fmla="*/ 2147483646 h 191"/>
              <a:gd name="T24" fmla="*/ 2147483646 w 257"/>
              <a:gd name="T25" fmla="*/ 2147483646 h 191"/>
              <a:gd name="T26" fmla="*/ 2147483646 w 257"/>
              <a:gd name="T27" fmla="*/ 2147483646 h 191"/>
              <a:gd name="T28" fmla="*/ 2147483646 w 257"/>
              <a:gd name="T29" fmla="*/ 2147483646 h 191"/>
              <a:gd name="T30" fmla="*/ 2147483646 w 257"/>
              <a:gd name="T31" fmla="*/ 2147483646 h 191"/>
              <a:gd name="T32" fmla="*/ 2147483646 w 257"/>
              <a:gd name="T33" fmla="*/ 2147483646 h 191"/>
              <a:gd name="T34" fmla="*/ 2147483646 w 257"/>
              <a:gd name="T35" fmla="*/ 2147483646 h 191"/>
              <a:gd name="T36" fmla="*/ 2147483646 w 257"/>
              <a:gd name="T37" fmla="*/ 2147483646 h 191"/>
              <a:gd name="T38" fmla="*/ 2147483646 w 257"/>
              <a:gd name="T39" fmla="*/ 2147483646 h 191"/>
              <a:gd name="T40" fmla="*/ 2147483646 w 257"/>
              <a:gd name="T41" fmla="*/ 2147483646 h 191"/>
              <a:gd name="T42" fmla="*/ 2147483646 w 257"/>
              <a:gd name="T43" fmla="*/ 2147483646 h 191"/>
              <a:gd name="T44" fmla="*/ 2147483646 w 257"/>
              <a:gd name="T45" fmla="*/ 2147483646 h 191"/>
              <a:gd name="T46" fmla="*/ 2147483646 w 257"/>
              <a:gd name="T47" fmla="*/ 2147483646 h 191"/>
              <a:gd name="T48" fmla="*/ 2147483646 w 257"/>
              <a:gd name="T49" fmla="*/ 2147483646 h 191"/>
              <a:gd name="T50" fmla="*/ 2147483646 w 257"/>
              <a:gd name="T51" fmla="*/ 2147483646 h 191"/>
              <a:gd name="T52" fmla="*/ 2147483646 w 257"/>
              <a:gd name="T53" fmla="*/ 2147483646 h 191"/>
              <a:gd name="T54" fmla="*/ 2147483646 w 257"/>
              <a:gd name="T55" fmla="*/ 2147483646 h 191"/>
              <a:gd name="T56" fmla="*/ 2147483646 w 257"/>
              <a:gd name="T57" fmla="*/ 2147483646 h 191"/>
              <a:gd name="T58" fmla="*/ 2147483646 w 257"/>
              <a:gd name="T59" fmla="*/ 2147483646 h 191"/>
              <a:gd name="T60" fmla="*/ 2147483646 w 257"/>
              <a:gd name="T61" fmla="*/ 2147483646 h 191"/>
              <a:gd name="T62" fmla="*/ 2147483646 w 257"/>
              <a:gd name="T63" fmla="*/ 2147483646 h 191"/>
              <a:gd name="T64" fmla="*/ 2147483646 w 257"/>
              <a:gd name="T65" fmla="*/ 2147483646 h 191"/>
              <a:gd name="T66" fmla="*/ 2147483646 w 257"/>
              <a:gd name="T67" fmla="*/ 2147483646 h 191"/>
              <a:gd name="T68" fmla="*/ 2147483646 w 257"/>
              <a:gd name="T69" fmla="*/ 2147483646 h 191"/>
              <a:gd name="T70" fmla="*/ 2147483646 w 257"/>
              <a:gd name="T71" fmla="*/ 2147483646 h 191"/>
              <a:gd name="T72" fmla="*/ 2147483646 w 257"/>
              <a:gd name="T73" fmla="*/ 2147483646 h 191"/>
              <a:gd name="T74" fmla="*/ 2147483646 w 257"/>
              <a:gd name="T75" fmla="*/ 2147483646 h 191"/>
              <a:gd name="T76" fmla="*/ 2147483646 w 257"/>
              <a:gd name="T77" fmla="*/ 2147483646 h 191"/>
              <a:gd name="T78" fmla="*/ 2147483646 w 257"/>
              <a:gd name="T79" fmla="*/ 2147483646 h 191"/>
              <a:gd name="T80" fmla="*/ 2147483646 w 257"/>
              <a:gd name="T81" fmla="*/ 2147483646 h 191"/>
              <a:gd name="T82" fmla="*/ 2147483646 w 257"/>
              <a:gd name="T83" fmla="*/ 2147483646 h 191"/>
              <a:gd name="T84" fmla="*/ 2147483646 w 257"/>
              <a:gd name="T85" fmla="*/ 2147483646 h 191"/>
              <a:gd name="T86" fmla="*/ 2147483646 w 257"/>
              <a:gd name="T87" fmla="*/ 2147483646 h 191"/>
              <a:gd name="T88" fmla="*/ 2147483646 w 257"/>
              <a:gd name="T89" fmla="*/ 2147483646 h 191"/>
              <a:gd name="T90" fmla="*/ 2147483646 w 257"/>
              <a:gd name="T91" fmla="*/ 2147483646 h 191"/>
              <a:gd name="T92" fmla="*/ 2147483646 w 257"/>
              <a:gd name="T93" fmla="*/ 2147483646 h 191"/>
              <a:gd name="T94" fmla="*/ 2147483646 w 257"/>
              <a:gd name="T95" fmla="*/ 2147483646 h 191"/>
              <a:gd name="T96" fmla="*/ 2147483646 w 257"/>
              <a:gd name="T97" fmla="*/ 2147483646 h 191"/>
              <a:gd name="T98" fmla="*/ 2147483646 w 257"/>
              <a:gd name="T99" fmla="*/ 2147483646 h 19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57" h="191">
                <a:moveTo>
                  <a:pt x="33" y="125"/>
                </a:moveTo>
                <a:cubicBezTo>
                  <a:pt x="55" y="125"/>
                  <a:pt x="55" y="125"/>
                  <a:pt x="55" y="125"/>
                </a:cubicBezTo>
                <a:cubicBezTo>
                  <a:pt x="55" y="122"/>
                  <a:pt x="55" y="122"/>
                  <a:pt x="55" y="122"/>
                </a:cubicBezTo>
                <a:cubicBezTo>
                  <a:pt x="45" y="122"/>
                  <a:pt x="45" y="122"/>
                  <a:pt x="45" y="122"/>
                </a:cubicBezTo>
                <a:cubicBezTo>
                  <a:pt x="41" y="122"/>
                  <a:pt x="37" y="120"/>
                  <a:pt x="34" y="118"/>
                </a:cubicBezTo>
                <a:cubicBezTo>
                  <a:pt x="32" y="115"/>
                  <a:pt x="30" y="111"/>
                  <a:pt x="30" y="107"/>
                </a:cubicBezTo>
                <a:cubicBezTo>
                  <a:pt x="30" y="15"/>
                  <a:pt x="30" y="15"/>
                  <a:pt x="30" y="15"/>
                </a:cubicBezTo>
                <a:cubicBezTo>
                  <a:pt x="30" y="11"/>
                  <a:pt x="32" y="7"/>
                  <a:pt x="34" y="5"/>
                </a:cubicBezTo>
                <a:cubicBezTo>
                  <a:pt x="34" y="5"/>
                  <a:pt x="34" y="5"/>
                  <a:pt x="34" y="5"/>
                </a:cubicBezTo>
                <a:cubicBezTo>
                  <a:pt x="37" y="2"/>
                  <a:pt x="41" y="0"/>
                  <a:pt x="45" y="0"/>
                </a:cubicBezTo>
                <a:cubicBezTo>
                  <a:pt x="209" y="0"/>
                  <a:pt x="209" y="0"/>
                  <a:pt x="209" y="0"/>
                </a:cubicBezTo>
                <a:cubicBezTo>
                  <a:pt x="213" y="0"/>
                  <a:pt x="217" y="2"/>
                  <a:pt x="220" y="5"/>
                </a:cubicBezTo>
                <a:cubicBezTo>
                  <a:pt x="220" y="5"/>
                  <a:pt x="220" y="5"/>
                  <a:pt x="220" y="5"/>
                </a:cubicBezTo>
                <a:cubicBezTo>
                  <a:pt x="222" y="7"/>
                  <a:pt x="224" y="11"/>
                  <a:pt x="224" y="15"/>
                </a:cubicBezTo>
                <a:cubicBezTo>
                  <a:pt x="224" y="107"/>
                  <a:pt x="224" y="107"/>
                  <a:pt x="224" y="107"/>
                </a:cubicBezTo>
                <a:cubicBezTo>
                  <a:pt x="224" y="111"/>
                  <a:pt x="222" y="115"/>
                  <a:pt x="220" y="118"/>
                </a:cubicBezTo>
                <a:cubicBezTo>
                  <a:pt x="217" y="120"/>
                  <a:pt x="213" y="122"/>
                  <a:pt x="209" y="122"/>
                </a:cubicBezTo>
                <a:cubicBezTo>
                  <a:pt x="198" y="122"/>
                  <a:pt x="198" y="122"/>
                  <a:pt x="198" y="122"/>
                </a:cubicBezTo>
                <a:cubicBezTo>
                  <a:pt x="198" y="125"/>
                  <a:pt x="198" y="125"/>
                  <a:pt x="198" y="125"/>
                </a:cubicBezTo>
                <a:cubicBezTo>
                  <a:pt x="221" y="125"/>
                  <a:pt x="221" y="125"/>
                  <a:pt x="221" y="125"/>
                </a:cubicBezTo>
                <a:cubicBezTo>
                  <a:pt x="257" y="173"/>
                  <a:pt x="257" y="173"/>
                  <a:pt x="257" y="173"/>
                </a:cubicBezTo>
                <a:cubicBezTo>
                  <a:pt x="256" y="173"/>
                  <a:pt x="256" y="173"/>
                  <a:pt x="256" y="173"/>
                </a:cubicBezTo>
                <a:cubicBezTo>
                  <a:pt x="248" y="191"/>
                  <a:pt x="248" y="191"/>
                  <a:pt x="248" y="191"/>
                </a:cubicBezTo>
                <a:cubicBezTo>
                  <a:pt x="9" y="191"/>
                  <a:pt x="9" y="191"/>
                  <a:pt x="9" y="191"/>
                </a:cubicBezTo>
                <a:cubicBezTo>
                  <a:pt x="0" y="173"/>
                  <a:pt x="0" y="173"/>
                  <a:pt x="0" y="173"/>
                </a:cubicBezTo>
                <a:cubicBezTo>
                  <a:pt x="33" y="125"/>
                  <a:pt x="33" y="125"/>
                  <a:pt x="33" y="125"/>
                </a:cubicBezTo>
                <a:close/>
                <a:moveTo>
                  <a:pt x="77" y="125"/>
                </a:moveTo>
                <a:cubicBezTo>
                  <a:pt x="176" y="125"/>
                  <a:pt x="176" y="125"/>
                  <a:pt x="176" y="125"/>
                </a:cubicBezTo>
                <a:cubicBezTo>
                  <a:pt x="176" y="122"/>
                  <a:pt x="176" y="122"/>
                  <a:pt x="176" y="122"/>
                </a:cubicBezTo>
                <a:cubicBezTo>
                  <a:pt x="77" y="122"/>
                  <a:pt x="77" y="122"/>
                  <a:pt x="77" y="122"/>
                </a:cubicBezTo>
                <a:cubicBezTo>
                  <a:pt x="77" y="125"/>
                  <a:pt x="77" y="125"/>
                  <a:pt x="77" y="125"/>
                </a:cubicBezTo>
                <a:close/>
                <a:moveTo>
                  <a:pt x="209" y="15"/>
                </a:moveTo>
                <a:cubicBezTo>
                  <a:pt x="45" y="15"/>
                  <a:pt x="45" y="15"/>
                  <a:pt x="45" y="15"/>
                </a:cubicBezTo>
                <a:cubicBezTo>
                  <a:pt x="45" y="15"/>
                  <a:pt x="45" y="15"/>
                  <a:pt x="45" y="15"/>
                </a:cubicBezTo>
                <a:cubicBezTo>
                  <a:pt x="45" y="15"/>
                  <a:pt x="45" y="15"/>
                  <a:pt x="45" y="15"/>
                </a:cubicBezTo>
                <a:cubicBezTo>
                  <a:pt x="45" y="15"/>
                  <a:pt x="45" y="15"/>
                  <a:pt x="45" y="15"/>
                </a:cubicBezTo>
                <a:cubicBezTo>
                  <a:pt x="45" y="107"/>
                  <a:pt x="45" y="107"/>
                  <a:pt x="45" y="107"/>
                </a:cubicBezTo>
                <a:cubicBezTo>
                  <a:pt x="45" y="107"/>
                  <a:pt x="45" y="107"/>
                  <a:pt x="45" y="107"/>
                </a:cubicBezTo>
                <a:cubicBezTo>
                  <a:pt x="45" y="107"/>
                  <a:pt x="45" y="107"/>
                  <a:pt x="45" y="107"/>
                </a:cubicBezTo>
                <a:cubicBezTo>
                  <a:pt x="209" y="107"/>
                  <a:pt x="209" y="107"/>
                  <a:pt x="209" y="107"/>
                </a:cubicBezTo>
                <a:cubicBezTo>
                  <a:pt x="209" y="107"/>
                  <a:pt x="209" y="107"/>
                  <a:pt x="209" y="107"/>
                </a:cubicBezTo>
                <a:cubicBezTo>
                  <a:pt x="209" y="107"/>
                  <a:pt x="210" y="107"/>
                  <a:pt x="210" y="107"/>
                </a:cubicBezTo>
                <a:cubicBezTo>
                  <a:pt x="210" y="15"/>
                  <a:pt x="210" y="15"/>
                  <a:pt x="210" y="15"/>
                </a:cubicBezTo>
                <a:cubicBezTo>
                  <a:pt x="210" y="15"/>
                  <a:pt x="210" y="15"/>
                  <a:pt x="209" y="15"/>
                </a:cubicBezTo>
                <a:cubicBezTo>
                  <a:pt x="209" y="15"/>
                  <a:pt x="209" y="15"/>
                  <a:pt x="209" y="15"/>
                </a:cubicBezTo>
                <a:cubicBezTo>
                  <a:pt x="209" y="15"/>
                  <a:pt x="209" y="15"/>
                  <a:pt x="209" y="15"/>
                </a:cubicBezTo>
                <a:close/>
                <a:moveTo>
                  <a:pt x="39" y="155"/>
                </a:moveTo>
                <a:cubicBezTo>
                  <a:pt x="37" y="158"/>
                  <a:pt x="35" y="160"/>
                  <a:pt x="34" y="163"/>
                </a:cubicBezTo>
                <a:cubicBezTo>
                  <a:pt x="42" y="163"/>
                  <a:pt x="51" y="163"/>
                  <a:pt x="60" y="163"/>
                </a:cubicBezTo>
                <a:cubicBezTo>
                  <a:pt x="61" y="160"/>
                  <a:pt x="62" y="158"/>
                  <a:pt x="63" y="155"/>
                </a:cubicBezTo>
                <a:cubicBezTo>
                  <a:pt x="55" y="155"/>
                  <a:pt x="47" y="155"/>
                  <a:pt x="39" y="155"/>
                </a:cubicBezTo>
                <a:close/>
                <a:moveTo>
                  <a:pt x="51" y="135"/>
                </a:moveTo>
                <a:cubicBezTo>
                  <a:pt x="50" y="137"/>
                  <a:pt x="49" y="139"/>
                  <a:pt x="48" y="141"/>
                </a:cubicBezTo>
                <a:cubicBezTo>
                  <a:pt x="57" y="141"/>
                  <a:pt x="66" y="141"/>
                  <a:pt x="75" y="141"/>
                </a:cubicBezTo>
                <a:cubicBezTo>
                  <a:pt x="76" y="139"/>
                  <a:pt x="77" y="137"/>
                  <a:pt x="78" y="135"/>
                </a:cubicBezTo>
                <a:cubicBezTo>
                  <a:pt x="69" y="135"/>
                  <a:pt x="60" y="135"/>
                  <a:pt x="51" y="135"/>
                </a:cubicBezTo>
                <a:close/>
                <a:moveTo>
                  <a:pt x="192" y="135"/>
                </a:moveTo>
                <a:cubicBezTo>
                  <a:pt x="193" y="137"/>
                  <a:pt x="194" y="139"/>
                  <a:pt x="195" y="141"/>
                </a:cubicBezTo>
                <a:cubicBezTo>
                  <a:pt x="201" y="141"/>
                  <a:pt x="207" y="141"/>
                  <a:pt x="213" y="141"/>
                </a:cubicBezTo>
                <a:cubicBezTo>
                  <a:pt x="212" y="139"/>
                  <a:pt x="210" y="137"/>
                  <a:pt x="209" y="135"/>
                </a:cubicBezTo>
                <a:cubicBezTo>
                  <a:pt x="204" y="135"/>
                  <a:pt x="198" y="135"/>
                  <a:pt x="192" y="135"/>
                </a:cubicBezTo>
                <a:close/>
                <a:moveTo>
                  <a:pt x="171" y="135"/>
                </a:moveTo>
                <a:cubicBezTo>
                  <a:pt x="171" y="137"/>
                  <a:pt x="172" y="139"/>
                  <a:pt x="173" y="141"/>
                </a:cubicBezTo>
                <a:cubicBezTo>
                  <a:pt x="179" y="141"/>
                  <a:pt x="184" y="141"/>
                  <a:pt x="190" y="141"/>
                </a:cubicBezTo>
                <a:cubicBezTo>
                  <a:pt x="189" y="139"/>
                  <a:pt x="188" y="137"/>
                  <a:pt x="187" y="135"/>
                </a:cubicBezTo>
                <a:cubicBezTo>
                  <a:pt x="182" y="135"/>
                  <a:pt x="176" y="135"/>
                  <a:pt x="171" y="135"/>
                </a:cubicBezTo>
                <a:close/>
                <a:moveTo>
                  <a:pt x="149" y="135"/>
                </a:moveTo>
                <a:cubicBezTo>
                  <a:pt x="149" y="137"/>
                  <a:pt x="149" y="139"/>
                  <a:pt x="150" y="141"/>
                </a:cubicBezTo>
                <a:cubicBezTo>
                  <a:pt x="155" y="141"/>
                  <a:pt x="161" y="141"/>
                  <a:pt x="167" y="141"/>
                </a:cubicBezTo>
                <a:cubicBezTo>
                  <a:pt x="167" y="139"/>
                  <a:pt x="166" y="137"/>
                  <a:pt x="165" y="135"/>
                </a:cubicBezTo>
                <a:cubicBezTo>
                  <a:pt x="160" y="135"/>
                  <a:pt x="154" y="135"/>
                  <a:pt x="149" y="135"/>
                </a:cubicBezTo>
                <a:close/>
                <a:moveTo>
                  <a:pt x="127" y="135"/>
                </a:moveTo>
                <a:cubicBezTo>
                  <a:pt x="127" y="137"/>
                  <a:pt x="127" y="139"/>
                  <a:pt x="127" y="141"/>
                </a:cubicBezTo>
                <a:cubicBezTo>
                  <a:pt x="133" y="141"/>
                  <a:pt x="139" y="141"/>
                  <a:pt x="144" y="141"/>
                </a:cubicBezTo>
                <a:cubicBezTo>
                  <a:pt x="144" y="139"/>
                  <a:pt x="144" y="137"/>
                  <a:pt x="144" y="135"/>
                </a:cubicBezTo>
                <a:cubicBezTo>
                  <a:pt x="138" y="135"/>
                  <a:pt x="133" y="135"/>
                  <a:pt x="127" y="135"/>
                </a:cubicBezTo>
                <a:close/>
                <a:moveTo>
                  <a:pt x="105" y="135"/>
                </a:moveTo>
                <a:cubicBezTo>
                  <a:pt x="105" y="137"/>
                  <a:pt x="104" y="139"/>
                  <a:pt x="104" y="141"/>
                </a:cubicBezTo>
                <a:cubicBezTo>
                  <a:pt x="110" y="141"/>
                  <a:pt x="115" y="141"/>
                  <a:pt x="121" y="141"/>
                </a:cubicBezTo>
                <a:cubicBezTo>
                  <a:pt x="121" y="139"/>
                  <a:pt x="122" y="137"/>
                  <a:pt x="122" y="135"/>
                </a:cubicBezTo>
                <a:cubicBezTo>
                  <a:pt x="116" y="135"/>
                  <a:pt x="111" y="135"/>
                  <a:pt x="105" y="135"/>
                </a:cubicBezTo>
                <a:close/>
                <a:moveTo>
                  <a:pt x="83" y="135"/>
                </a:moveTo>
                <a:cubicBezTo>
                  <a:pt x="83" y="137"/>
                  <a:pt x="82" y="139"/>
                  <a:pt x="81" y="141"/>
                </a:cubicBezTo>
                <a:cubicBezTo>
                  <a:pt x="87" y="141"/>
                  <a:pt x="93" y="141"/>
                  <a:pt x="99" y="141"/>
                </a:cubicBezTo>
                <a:cubicBezTo>
                  <a:pt x="99" y="139"/>
                  <a:pt x="100" y="137"/>
                  <a:pt x="100" y="135"/>
                </a:cubicBezTo>
                <a:cubicBezTo>
                  <a:pt x="94" y="135"/>
                  <a:pt x="89" y="135"/>
                  <a:pt x="83" y="135"/>
                </a:cubicBezTo>
                <a:close/>
                <a:moveTo>
                  <a:pt x="187" y="144"/>
                </a:moveTo>
                <a:cubicBezTo>
                  <a:pt x="188" y="146"/>
                  <a:pt x="189" y="149"/>
                  <a:pt x="190" y="151"/>
                </a:cubicBezTo>
                <a:cubicBezTo>
                  <a:pt x="200" y="151"/>
                  <a:pt x="209" y="151"/>
                  <a:pt x="219" y="151"/>
                </a:cubicBezTo>
                <a:cubicBezTo>
                  <a:pt x="218" y="149"/>
                  <a:pt x="216" y="146"/>
                  <a:pt x="215" y="144"/>
                </a:cubicBezTo>
                <a:cubicBezTo>
                  <a:pt x="205" y="144"/>
                  <a:pt x="196" y="144"/>
                  <a:pt x="187" y="144"/>
                </a:cubicBezTo>
                <a:close/>
                <a:moveTo>
                  <a:pt x="163" y="144"/>
                </a:moveTo>
                <a:cubicBezTo>
                  <a:pt x="163" y="146"/>
                  <a:pt x="164" y="149"/>
                  <a:pt x="165" y="151"/>
                </a:cubicBezTo>
                <a:cubicBezTo>
                  <a:pt x="171" y="151"/>
                  <a:pt x="177" y="151"/>
                  <a:pt x="183" y="151"/>
                </a:cubicBezTo>
                <a:cubicBezTo>
                  <a:pt x="183" y="149"/>
                  <a:pt x="182" y="146"/>
                  <a:pt x="181" y="144"/>
                </a:cubicBezTo>
                <a:cubicBezTo>
                  <a:pt x="175" y="144"/>
                  <a:pt x="169" y="144"/>
                  <a:pt x="163" y="144"/>
                </a:cubicBezTo>
                <a:close/>
                <a:moveTo>
                  <a:pt x="139" y="144"/>
                </a:moveTo>
                <a:cubicBezTo>
                  <a:pt x="140" y="146"/>
                  <a:pt x="140" y="149"/>
                  <a:pt x="140" y="151"/>
                </a:cubicBezTo>
                <a:cubicBezTo>
                  <a:pt x="146" y="151"/>
                  <a:pt x="153" y="151"/>
                  <a:pt x="159" y="151"/>
                </a:cubicBezTo>
                <a:cubicBezTo>
                  <a:pt x="158" y="149"/>
                  <a:pt x="158" y="146"/>
                  <a:pt x="157" y="144"/>
                </a:cubicBezTo>
                <a:cubicBezTo>
                  <a:pt x="151" y="144"/>
                  <a:pt x="145" y="144"/>
                  <a:pt x="139" y="144"/>
                </a:cubicBezTo>
                <a:close/>
                <a:moveTo>
                  <a:pt x="116" y="144"/>
                </a:moveTo>
                <a:cubicBezTo>
                  <a:pt x="116" y="146"/>
                  <a:pt x="115" y="149"/>
                  <a:pt x="115" y="151"/>
                </a:cubicBezTo>
                <a:cubicBezTo>
                  <a:pt x="121" y="151"/>
                  <a:pt x="128" y="151"/>
                  <a:pt x="134" y="151"/>
                </a:cubicBezTo>
                <a:cubicBezTo>
                  <a:pt x="134" y="149"/>
                  <a:pt x="134" y="146"/>
                  <a:pt x="134" y="144"/>
                </a:cubicBezTo>
                <a:cubicBezTo>
                  <a:pt x="128" y="144"/>
                  <a:pt x="122" y="144"/>
                  <a:pt x="116" y="144"/>
                </a:cubicBezTo>
                <a:close/>
                <a:moveTo>
                  <a:pt x="92" y="144"/>
                </a:moveTo>
                <a:cubicBezTo>
                  <a:pt x="92" y="146"/>
                  <a:pt x="91" y="149"/>
                  <a:pt x="91" y="151"/>
                </a:cubicBezTo>
                <a:cubicBezTo>
                  <a:pt x="97" y="151"/>
                  <a:pt x="103" y="151"/>
                  <a:pt x="109" y="151"/>
                </a:cubicBezTo>
                <a:cubicBezTo>
                  <a:pt x="110" y="149"/>
                  <a:pt x="110" y="146"/>
                  <a:pt x="110" y="144"/>
                </a:cubicBezTo>
                <a:cubicBezTo>
                  <a:pt x="104" y="144"/>
                  <a:pt x="98" y="144"/>
                  <a:pt x="92" y="144"/>
                </a:cubicBezTo>
                <a:close/>
                <a:moveTo>
                  <a:pt x="69" y="144"/>
                </a:moveTo>
                <a:cubicBezTo>
                  <a:pt x="68" y="146"/>
                  <a:pt x="67" y="149"/>
                  <a:pt x="66" y="151"/>
                </a:cubicBezTo>
                <a:cubicBezTo>
                  <a:pt x="72" y="151"/>
                  <a:pt x="78" y="151"/>
                  <a:pt x="84" y="151"/>
                </a:cubicBezTo>
                <a:cubicBezTo>
                  <a:pt x="85" y="149"/>
                  <a:pt x="86" y="146"/>
                  <a:pt x="87" y="144"/>
                </a:cubicBezTo>
                <a:cubicBezTo>
                  <a:pt x="81" y="144"/>
                  <a:pt x="75" y="144"/>
                  <a:pt x="69" y="144"/>
                </a:cubicBezTo>
                <a:close/>
                <a:moveTo>
                  <a:pt x="45" y="144"/>
                </a:moveTo>
                <a:cubicBezTo>
                  <a:pt x="44" y="146"/>
                  <a:pt x="43" y="149"/>
                  <a:pt x="41" y="151"/>
                </a:cubicBezTo>
                <a:cubicBezTo>
                  <a:pt x="47" y="151"/>
                  <a:pt x="54" y="151"/>
                  <a:pt x="60" y="151"/>
                </a:cubicBezTo>
                <a:cubicBezTo>
                  <a:pt x="61" y="149"/>
                  <a:pt x="62" y="146"/>
                  <a:pt x="63" y="144"/>
                </a:cubicBezTo>
                <a:cubicBezTo>
                  <a:pt x="57" y="144"/>
                  <a:pt x="51" y="144"/>
                  <a:pt x="45" y="144"/>
                </a:cubicBezTo>
                <a:close/>
                <a:moveTo>
                  <a:pt x="197" y="155"/>
                </a:moveTo>
                <a:cubicBezTo>
                  <a:pt x="198" y="158"/>
                  <a:pt x="199" y="160"/>
                  <a:pt x="201" y="163"/>
                </a:cubicBezTo>
                <a:cubicBezTo>
                  <a:pt x="209" y="163"/>
                  <a:pt x="218" y="163"/>
                  <a:pt x="227" y="163"/>
                </a:cubicBezTo>
                <a:cubicBezTo>
                  <a:pt x="225" y="160"/>
                  <a:pt x="223" y="158"/>
                  <a:pt x="222" y="155"/>
                </a:cubicBezTo>
                <a:cubicBezTo>
                  <a:pt x="213" y="155"/>
                  <a:pt x="205" y="155"/>
                  <a:pt x="197" y="155"/>
                </a:cubicBezTo>
                <a:close/>
                <a:moveTo>
                  <a:pt x="171" y="155"/>
                </a:moveTo>
                <a:cubicBezTo>
                  <a:pt x="172" y="158"/>
                  <a:pt x="173" y="160"/>
                  <a:pt x="174" y="163"/>
                </a:cubicBezTo>
                <a:cubicBezTo>
                  <a:pt x="180" y="163"/>
                  <a:pt x="187" y="163"/>
                  <a:pt x="194" y="163"/>
                </a:cubicBezTo>
                <a:cubicBezTo>
                  <a:pt x="193" y="160"/>
                  <a:pt x="192" y="158"/>
                  <a:pt x="191" y="155"/>
                </a:cubicBezTo>
                <a:cubicBezTo>
                  <a:pt x="184" y="155"/>
                  <a:pt x="178" y="155"/>
                  <a:pt x="171" y="155"/>
                </a:cubicBezTo>
                <a:close/>
                <a:moveTo>
                  <a:pt x="146" y="155"/>
                </a:moveTo>
                <a:cubicBezTo>
                  <a:pt x="146" y="158"/>
                  <a:pt x="147" y="160"/>
                  <a:pt x="147" y="163"/>
                </a:cubicBezTo>
                <a:cubicBezTo>
                  <a:pt x="154" y="163"/>
                  <a:pt x="161" y="163"/>
                  <a:pt x="168" y="163"/>
                </a:cubicBezTo>
                <a:cubicBezTo>
                  <a:pt x="167" y="160"/>
                  <a:pt x="166" y="158"/>
                  <a:pt x="165" y="155"/>
                </a:cubicBezTo>
                <a:cubicBezTo>
                  <a:pt x="159" y="155"/>
                  <a:pt x="153" y="155"/>
                  <a:pt x="146" y="155"/>
                </a:cubicBezTo>
                <a:close/>
                <a:moveTo>
                  <a:pt x="121" y="155"/>
                </a:moveTo>
                <a:cubicBezTo>
                  <a:pt x="121" y="158"/>
                  <a:pt x="121" y="160"/>
                  <a:pt x="120" y="163"/>
                </a:cubicBezTo>
                <a:cubicBezTo>
                  <a:pt x="127" y="163"/>
                  <a:pt x="134" y="163"/>
                  <a:pt x="141" y="163"/>
                </a:cubicBezTo>
                <a:cubicBezTo>
                  <a:pt x="141" y="160"/>
                  <a:pt x="141" y="158"/>
                  <a:pt x="140" y="155"/>
                </a:cubicBezTo>
                <a:cubicBezTo>
                  <a:pt x="134" y="155"/>
                  <a:pt x="127" y="155"/>
                  <a:pt x="121" y="155"/>
                </a:cubicBezTo>
                <a:close/>
                <a:moveTo>
                  <a:pt x="95" y="155"/>
                </a:moveTo>
                <a:cubicBezTo>
                  <a:pt x="95" y="158"/>
                  <a:pt x="94" y="160"/>
                  <a:pt x="93" y="163"/>
                </a:cubicBezTo>
                <a:cubicBezTo>
                  <a:pt x="100" y="163"/>
                  <a:pt x="107" y="163"/>
                  <a:pt x="114" y="163"/>
                </a:cubicBezTo>
                <a:cubicBezTo>
                  <a:pt x="114" y="160"/>
                  <a:pt x="114" y="158"/>
                  <a:pt x="115" y="155"/>
                </a:cubicBezTo>
                <a:cubicBezTo>
                  <a:pt x="108" y="155"/>
                  <a:pt x="102" y="155"/>
                  <a:pt x="95" y="155"/>
                </a:cubicBezTo>
                <a:close/>
                <a:moveTo>
                  <a:pt x="70" y="155"/>
                </a:moveTo>
                <a:cubicBezTo>
                  <a:pt x="69" y="158"/>
                  <a:pt x="68" y="160"/>
                  <a:pt x="67" y="163"/>
                </a:cubicBezTo>
                <a:cubicBezTo>
                  <a:pt x="74" y="163"/>
                  <a:pt x="81" y="163"/>
                  <a:pt x="87" y="163"/>
                </a:cubicBezTo>
                <a:cubicBezTo>
                  <a:pt x="88" y="160"/>
                  <a:pt x="89" y="158"/>
                  <a:pt x="90" y="155"/>
                </a:cubicBezTo>
                <a:cubicBezTo>
                  <a:pt x="83" y="155"/>
                  <a:pt x="77" y="155"/>
                  <a:pt x="70" y="155"/>
                </a:cubicBezTo>
                <a:close/>
              </a:path>
            </a:pathLst>
          </a:custGeom>
          <a:solidFill>
            <a:srgbClr val="FFFFFF"/>
          </a:solidFill>
          <a:ln>
            <a:noFill/>
          </a:ln>
        </p:spPr>
        <p:txBody>
          <a:bodyPr lIns="68580" tIns="34290" rIns="68580" bIns="540000" anchor="ctr">
            <a:scene3d>
              <a:camera prst="orthographicFront"/>
              <a:lightRig rig="threePt" dir="t"/>
            </a:scene3d>
            <a:sp3d contourW="12700">
              <a:contourClr>
                <a:srgbClr val="FFFFFF"/>
              </a:contourClr>
            </a:sp3d>
          </a:bodyPr>
          <a:lstStyle/>
          <a:p>
            <a:pPr algn="ctr" eaLnBrk="1" fontAlgn="auto" hangingPunct="1">
              <a:spcBef>
                <a:spcPts val="0"/>
              </a:spcBef>
              <a:spcAft>
                <a:spcPts val="0"/>
              </a:spcAft>
              <a:defRPr/>
            </a:pPr>
            <a:endParaRPr lang="zh-CN" altLang="en-US" dirty="0">
              <a:latin typeface="宋体" panose="02010600030101010101" pitchFamily="2" charset="-122"/>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22" presetClass="entr" presetSubtype="8" fill="hold" grpId="0" nodeType="withEffect">
                                  <p:stCondLst>
                                    <p:cond delay="50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par>
                                <p:cTn id="13" presetID="10" presetClass="entr" presetSubtype="0" fill="hold" grpId="0" nodeType="withEffect">
                                  <p:stCondLst>
                                    <p:cond delay="80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nodeType="withEffect">
                                  <p:stCondLst>
                                    <p:cond delay="80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par>
                                <p:cTn id="19" presetID="22" presetClass="entr" presetSubtype="2" fill="hold" nodeType="withEffect">
                                  <p:stCondLst>
                                    <p:cond delay="1000"/>
                                  </p:stCondLst>
                                  <p:childTnLst>
                                    <p:set>
                                      <p:cBhvr>
                                        <p:cTn id="20" dur="1" fill="hold">
                                          <p:stCondLst>
                                            <p:cond delay="0"/>
                                          </p:stCondLst>
                                        </p:cTn>
                                        <p:tgtEl>
                                          <p:spTgt spid="11"/>
                                        </p:tgtEl>
                                        <p:attrNameLst>
                                          <p:attrName>style.visibility</p:attrName>
                                        </p:attrNameLst>
                                      </p:cBhvr>
                                      <p:to>
                                        <p:strVal val="visible"/>
                                      </p:to>
                                    </p:set>
                                    <p:animEffect transition="in" filter="wipe(right)">
                                      <p:cBhvr>
                                        <p:cTn id="21" dur="500"/>
                                        <p:tgtEl>
                                          <p:spTgt spid="11"/>
                                        </p:tgtEl>
                                      </p:cBhvr>
                                    </p:animEffect>
                                  </p:childTnLst>
                                </p:cTn>
                              </p:par>
                              <p:par>
                                <p:cTn id="22" presetID="10" presetClass="entr" presetSubtype="0" fill="hold" grpId="0" nodeType="withEffect">
                                  <p:stCondLst>
                                    <p:cond delay="130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par>
                                <p:cTn id="25" presetID="10" presetClass="entr" presetSubtype="0" fill="hold" grpId="0" nodeType="withEffect">
                                  <p:stCondLst>
                                    <p:cond delay="1300"/>
                                  </p:stCondLst>
                                  <p:iterate type="wd">
                                    <p:tmPct val="10000"/>
                                  </p:iterate>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par>
                                <p:cTn id="28" presetID="10" presetClass="entr" presetSubtype="0" fill="hold" grpId="0" nodeType="withEffect">
                                  <p:stCondLst>
                                    <p:cond delay="130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par>
                                <p:cTn id="31" presetID="10" presetClass="entr" presetSubtype="0" fill="hold" nodeType="withEffect">
                                  <p:stCondLst>
                                    <p:cond delay="130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500"/>
                                        <p:tgtEl>
                                          <p:spTgt spid="16"/>
                                        </p:tgtEl>
                                      </p:cBhvr>
                                    </p:animEffect>
                                  </p:childTnLst>
                                </p:cTn>
                              </p:par>
                              <p:par>
                                <p:cTn id="34" presetID="22" presetClass="entr" presetSubtype="8" fill="hold" nodeType="withEffect">
                                  <p:stCondLst>
                                    <p:cond delay="1500"/>
                                  </p:stCondLst>
                                  <p:childTnLst>
                                    <p:set>
                                      <p:cBhvr>
                                        <p:cTn id="35" dur="1" fill="hold">
                                          <p:stCondLst>
                                            <p:cond delay="0"/>
                                          </p:stCondLst>
                                        </p:cTn>
                                        <p:tgtEl>
                                          <p:spTgt spid="10"/>
                                        </p:tgtEl>
                                        <p:attrNameLst>
                                          <p:attrName>style.visibility</p:attrName>
                                        </p:attrNameLst>
                                      </p:cBhvr>
                                      <p:to>
                                        <p:strVal val="visible"/>
                                      </p:to>
                                    </p:set>
                                    <p:animEffect transition="in" filter="wipe(left)">
                                      <p:cBhvr>
                                        <p:cTn id="36" dur="500"/>
                                        <p:tgtEl>
                                          <p:spTgt spid="10"/>
                                        </p:tgtEl>
                                      </p:cBhvr>
                                    </p:animEffect>
                                  </p:childTnLst>
                                </p:cTn>
                              </p:par>
                              <p:par>
                                <p:cTn id="37" presetID="10" presetClass="entr" presetSubtype="0" fill="hold" grpId="0" nodeType="withEffect">
                                  <p:stCondLst>
                                    <p:cond delay="170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500"/>
                                        <p:tgtEl>
                                          <p:spTgt spid="8"/>
                                        </p:tgtEl>
                                      </p:cBhvr>
                                    </p:animEffect>
                                  </p:childTnLst>
                                </p:cTn>
                              </p:par>
                              <p:par>
                                <p:cTn id="40" presetID="10" presetClass="entr" presetSubtype="0" fill="hold" grpId="0" nodeType="withEffect">
                                  <p:stCondLst>
                                    <p:cond delay="1800"/>
                                  </p:stCondLst>
                                  <p:iterate type="wd">
                                    <p:tmPct val="10000"/>
                                  </p:iterate>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animBg="1"/>
      <p:bldP spid="13" grpId="0"/>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30" name="组合 29"/>
          <p:cNvGrpSpPr/>
          <p:nvPr/>
        </p:nvGrpSpPr>
        <p:grpSpPr>
          <a:xfrm>
            <a:off x="3911224" y="1653869"/>
            <a:ext cx="3776095" cy="3150427"/>
            <a:chOff x="4637345" y="2071542"/>
            <a:chExt cx="3154105" cy="2631496"/>
          </a:xfrm>
        </p:grpSpPr>
        <p:sp>
          <p:nvSpPr>
            <p:cNvPr id="31" name="等腰三角形 30"/>
            <p:cNvSpPr/>
            <p:nvPr/>
          </p:nvSpPr>
          <p:spPr>
            <a:xfrm>
              <a:off x="4771552" y="2099678"/>
              <a:ext cx="3019898" cy="260336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4" tIns="45717" rIns="91434" bIns="45717" numCol="1" spcCol="0" rtlCol="0" fromWordArt="0" anchor="ctr" anchorCtr="0" forceAA="0" compatLnSpc="1">
              <a:noAutofit/>
            </a:bodyPr>
            <a:lstStyle/>
            <a:p>
              <a:pPr algn="ctr"/>
              <a:endParaRPr lang="zh-CN" altLang="en-US" sz="1895"/>
            </a:p>
          </p:txBody>
        </p:sp>
        <p:sp>
          <p:nvSpPr>
            <p:cNvPr id="32" name="等腰三角形 31"/>
            <p:cNvSpPr/>
            <p:nvPr/>
          </p:nvSpPr>
          <p:spPr>
            <a:xfrm>
              <a:off x="4637345" y="2071542"/>
              <a:ext cx="2929030" cy="2525026"/>
            </a:xfrm>
            <a:prstGeom prst="triangl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4" tIns="45717" rIns="91434" bIns="45717" numCol="1" spcCol="0" rtlCol="0" fromWordArt="0" anchor="ctr" anchorCtr="0" forceAA="0" compatLnSpc="1">
              <a:noAutofit/>
            </a:bodyPr>
            <a:lstStyle/>
            <a:p>
              <a:pPr algn="ctr"/>
              <a:endParaRPr lang="zh-CN" altLang="en-US" sz="1895"/>
            </a:p>
          </p:txBody>
        </p:sp>
      </p:grpSp>
      <p:grpSp>
        <p:nvGrpSpPr>
          <p:cNvPr id="33" name="组合 32"/>
          <p:cNvGrpSpPr/>
          <p:nvPr/>
        </p:nvGrpSpPr>
        <p:grpSpPr>
          <a:xfrm>
            <a:off x="4413857" y="2612373"/>
            <a:ext cx="2762696" cy="1951165"/>
            <a:chOff x="4710510" y="2896665"/>
            <a:chExt cx="2762848" cy="1951273"/>
          </a:xfrm>
        </p:grpSpPr>
        <p:sp>
          <p:nvSpPr>
            <p:cNvPr id="34" name="文本框 33"/>
            <p:cNvSpPr txBox="1"/>
            <p:nvPr/>
          </p:nvSpPr>
          <p:spPr>
            <a:xfrm>
              <a:off x="5624732" y="2896665"/>
              <a:ext cx="1177682" cy="1258639"/>
            </a:xfrm>
            <a:prstGeom prst="rect">
              <a:avLst/>
            </a:prstGeom>
            <a:noFill/>
          </p:spPr>
          <p:txBody>
            <a:bodyPr wrap="square" rtlCol="0">
              <a:spAutoFit/>
            </a:bodyPr>
            <a:lstStyle/>
            <a:p>
              <a:pPr algn="ctr"/>
              <a:r>
                <a:rPr lang="en-US" altLang="zh-CN" sz="7585" dirty="0">
                  <a:solidFill>
                    <a:schemeClr val="bg1"/>
                  </a:solidFill>
                  <a:latin typeface="Agency FB" panose="020B0503020202020204" pitchFamily="34" charset="0"/>
                  <a:ea typeface="AXIS Std L" panose="020B0400000000000000" pitchFamily="34" charset="-128"/>
                  <a:cs typeface="Arial" panose="020B0604020202020204" pitchFamily="34" charset="0"/>
                </a:rPr>
                <a:t>04</a:t>
              </a:r>
              <a:endParaRPr lang="zh-CN" altLang="en-US" sz="7585" dirty="0">
                <a:solidFill>
                  <a:schemeClr val="bg1"/>
                </a:solidFill>
                <a:latin typeface="Agency FB" panose="020B0503020202020204" pitchFamily="34" charset="0"/>
                <a:ea typeface="AXIS Std L" panose="020B0400000000000000" pitchFamily="34" charset="-128"/>
                <a:cs typeface="Arial" panose="020B0604020202020204" pitchFamily="34" charset="0"/>
              </a:endParaRPr>
            </a:p>
          </p:txBody>
        </p:sp>
        <p:sp>
          <p:nvSpPr>
            <p:cNvPr id="35" name="文本框 34"/>
            <p:cNvSpPr txBox="1"/>
            <p:nvPr/>
          </p:nvSpPr>
          <p:spPr>
            <a:xfrm>
              <a:off x="4710510" y="4336100"/>
              <a:ext cx="2762848" cy="511838"/>
            </a:xfrm>
            <a:prstGeom prst="rect">
              <a:avLst/>
            </a:prstGeom>
            <a:noFill/>
          </p:spPr>
          <p:txBody>
            <a:bodyPr wrap="square" rtlCol="0">
              <a:spAutoFit/>
            </a:bodyPr>
            <a:lstStyle/>
            <a:p>
              <a:pPr algn="ctr">
                <a:lnSpc>
                  <a:spcPct val="120000"/>
                </a:lnSpc>
              </a:pPr>
              <a:r>
                <a:rPr lang="zh-CN" altLang="en-US" sz="227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 </a:t>
              </a:r>
              <a:endParaRPr lang="en-GB" altLang="zh-CN" sz="227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1000" fill="hold"/>
                                        <p:tgtEl>
                                          <p:spTgt spid="30"/>
                                        </p:tgtEl>
                                        <p:attrNameLst>
                                          <p:attrName>ppt_w</p:attrName>
                                        </p:attrNameLst>
                                      </p:cBhvr>
                                      <p:tavLst>
                                        <p:tav tm="0">
                                          <p:val>
                                            <p:fltVal val="0"/>
                                          </p:val>
                                        </p:tav>
                                        <p:tav tm="100000">
                                          <p:val>
                                            <p:strVal val="#ppt_w"/>
                                          </p:val>
                                        </p:tav>
                                      </p:tavLst>
                                    </p:anim>
                                    <p:anim calcmode="lin" valueType="num">
                                      <p:cBhvr>
                                        <p:cTn id="8" dur="1000" fill="hold"/>
                                        <p:tgtEl>
                                          <p:spTgt spid="30"/>
                                        </p:tgtEl>
                                        <p:attrNameLst>
                                          <p:attrName>ppt_h</p:attrName>
                                        </p:attrNameLst>
                                      </p:cBhvr>
                                      <p:tavLst>
                                        <p:tav tm="0">
                                          <p:val>
                                            <p:fltVal val="0"/>
                                          </p:val>
                                        </p:tav>
                                        <p:tav tm="100000">
                                          <p:val>
                                            <p:strVal val="#ppt_h"/>
                                          </p:val>
                                        </p:tav>
                                      </p:tavLst>
                                    </p:anim>
                                    <p:anim calcmode="lin" valueType="num">
                                      <p:cBhvr>
                                        <p:cTn id="9" dur="1000" fill="hold"/>
                                        <p:tgtEl>
                                          <p:spTgt spid="30"/>
                                        </p:tgtEl>
                                        <p:attrNameLst>
                                          <p:attrName>style.rotation</p:attrName>
                                        </p:attrNameLst>
                                      </p:cBhvr>
                                      <p:tavLst>
                                        <p:tav tm="0">
                                          <p:val>
                                            <p:fltVal val="360"/>
                                          </p:val>
                                        </p:tav>
                                        <p:tav tm="100000">
                                          <p:val>
                                            <p:fltVal val="0"/>
                                          </p:val>
                                        </p:tav>
                                      </p:tavLst>
                                    </p:anim>
                                    <p:animEffect transition="in" filter="fade">
                                      <p:cBhvr>
                                        <p:cTn id="10" dur="1000"/>
                                        <p:tgtEl>
                                          <p:spTgt spid="30"/>
                                        </p:tgtEl>
                                      </p:cBhvr>
                                    </p:animEffect>
                                  </p:childTnLst>
                                </p:cTn>
                              </p:par>
                            </p:childTnLst>
                          </p:cTn>
                        </p:par>
                        <p:par>
                          <p:cTn id="11" fill="hold">
                            <p:stCondLst>
                              <p:cond delay="1000"/>
                            </p:stCondLst>
                            <p:childTnLst>
                              <p:par>
                                <p:cTn id="12" presetID="53" presetClass="entr" presetSubtype="16" fill="hold" nodeType="afterEffect">
                                  <p:stCondLst>
                                    <p:cond delay="0"/>
                                  </p:stCondLst>
                                  <p:childTnLst>
                                    <p:set>
                                      <p:cBhvr>
                                        <p:cTn id="13" dur="1" fill="hold">
                                          <p:stCondLst>
                                            <p:cond delay="0"/>
                                          </p:stCondLst>
                                        </p:cTn>
                                        <p:tgtEl>
                                          <p:spTgt spid="33"/>
                                        </p:tgtEl>
                                        <p:attrNameLst>
                                          <p:attrName>style.visibility</p:attrName>
                                        </p:attrNameLst>
                                      </p:cBhvr>
                                      <p:to>
                                        <p:strVal val="visible"/>
                                      </p:to>
                                    </p:set>
                                    <p:anim calcmode="lin" valueType="num">
                                      <p:cBhvr>
                                        <p:cTn id="14" dur="500" fill="hold"/>
                                        <p:tgtEl>
                                          <p:spTgt spid="33"/>
                                        </p:tgtEl>
                                        <p:attrNameLst>
                                          <p:attrName>ppt_w</p:attrName>
                                        </p:attrNameLst>
                                      </p:cBhvr>
                                      <p:tavLst>
                                        <p:tav tm="0">
                                          <p:val>
                                            <p:fltVal val="0"/>
                                          </p:val>
                                        </p:tav>
                                        <p:tav tm="100000">
                                          <p:val>
                                            <p:strVal val="#ppt_w"/>
                                          </p:val>
                                        </p:tav>
                                      </p:tavLst>
                                    </p:anim>
                                    <p:anim calcmode="lin" valueType="num">
                                      <p:cBhvr>
                                        <p:cTn id="15" dur="500" fill="hold"/>
                                        <p:tgtEl>
                                          <p:spTgt spid="33"/>
                                        </p:tgtEl>
                                        <p:attrNameLst>
                                          <p:attrName>ppt_h</p:attrName>
                                        </p:attrNameLst>
                                      </p:cBhvr>
                                      <p:tavLst>
                                        <p:tav tm="0">
                                          <p:val>
                                            <p:fltVal val="0"/>
                                          </p:val>
                                        </p:tav>
                                        <p:tav tm="100000">
                                          <p:val>
                                            <p:strVal val="#ppt_h"/>
                                          </p:val>
                                        </p:tav>
                                      </p:tavLst>
                                    </p:anim>
                                    <p:animEffect transition="in" filter="fade">
                                      <p:cBhvr>
                                        <p:cTn id="16"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图文框 3"/>
          <p:cNvSpPr/>
          <p:nvPr/>
        </p:nvSpPr>
        <p:spPr>
          <a:xfrm>
            <a:off x="0" y="0"/>
            <a:ext cx="12192000" cy="6858000"/>
          </a:xfrm>
          <a:prstGeom prst="frame">
            <a:avLst>
              <a:gd name="adj1" fmla="val 709"/>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solidFill>
                <a:schemeClr val="tx1"/>
              </a:solidFill>
              <a:latin typeface="宋体" panose="02010600030101010101" pitchFamily="2" charset="-122"/>
              <a:ea typeface="宋体" panose="02010600030101010101" pitchFamily="2" charset="-122"/>
            </a:endParaRPr>
          </a:p>
        </p:txBody>
      </p:sp>
      <p:sp>
        <p:nvSpPr>
          <p:cNvPr id="5" name="MH_Number_1"/>
          <p:cNvSpPr/>
          <p:nvPr>
            <p:custDataLst>
              <p:tags r:id="rId1"/>
            </p:custDataLst>
          </p:nvPr>
        </p:nvSpPr>
        <p:spPr>
          <a:xfrm>
            <a:off x="136525" y="120650"/>
            <a:ext cx="498475" cy="498475"/>
          </a:xfrm>
          <a:prstGeom prst="roundRect">
            <a:avLst/>
          </a:prstGeom>
          <a:solidFill>
            <a:srgbClr val="EE4F6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en-US" altLang="zh-CN" sz="280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04</a:t>
            </a:r>
            <a:endParaRPr lang="zh-CN" altLang="en-US" sz="280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6" name="MH_Entry_1"/>
          <p:cNvSpPr/>
          <p:nvPr>
            <p:custDataLst>
              <p:tags r:id="rId2"/>
            </p:custDataLst>
          </p:nvPr>
        </p:nvSpPr>
        <p:spPr>
          <a:xfrm>
            <a:off x="742950" y="120650"/>
            <a:ext cx="3663950" cy="498475"/>
          </a:xfrm>
          <a:prstGeom prst="roundRect">
            <a:avLst/>
          </a:prstGeom>
          <a:noFill/>
          <a:ln>
            <a:solidFill>
              <a:srgbClr val="EE4F6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sz="2400" spc="200" dirty="0">
                <a:solidFill>
                  <a:schemeClr val="tx1"/>
                </a:solidFill>
                <a:latin typeface="微软雅黑" panose="020B0503020204020204" pitchFamily="34" charset="-122"/>
                <a:ea typeface="微软雅黑" panose="020B0503020204020204" pitchFamily="34" charset="-122"/>
              </a:rPr>
              <a:t>请在此处输入您的标题</a:t>
            </a:r>
          </a:p>
        </p:txBody>
      </p:sp>
      <p:sp>
        <p:nvSpPr>
          <p:cNvPr id="7" name="MH_Other_1"/>
          <p:cNvSpPr/>
          <p:nvPr>
            <p:custDataLst>
              <p:tags r:id="rId3"/>
            </p:custDataLst>
          </p:nvPr>
        </p:nvSpPr>
        <p:spPr bwMode="auto">
          <a:xfrm>
            <a:off x="549275" y="4125913"/>
            <a:ext cx="11093450" cy="1347787"/>
          </a:xfrm>
          <a:custGeom>
            <a:avLst/>
            <a:gdLst>
              <a:gd name="T0" fmla="*/ 0 w 5760"/>
              <a:gd name="T1" fmla="*/ 0 h 700"/>
              <a:gd name="T2" fmla="*/ 72 w 5760"/>
              <a:gd name="T3" fmla="*/ 38 h 700"/>
              <a:gd name="T4" fmla="*/ 197 w 5760"/>
              <a:gd name="T5" fmla="*/ 96 h 700"/>
              <a:gd name="T6" fmla="*/ 378 w 5760"/>
              <a:gd name="T7" fmla="*/ 175 h 700"/>
              <a:gd name="T8" fmla="*/ 613 w 5760"/>
              <a:gd name="T9" fmla="*/ 266 h 700"/>
              <a:gd name="T10" fmla="*/ 748 w 5760"/>
              <a:gd name="T11" fmla="*/ 314 h 700"/>
              <a:gd name="T12" fmla="*/ 895 w 5760"/>
              <a:gd name="T13" fmla="*/ 363 h 700"/>
              <a:gd name="T14" fmla="*/ 1053 w 5760"/>
              <a:gd name="T15" fmla="*/ 412 h 700"/>
              <a:gd name="T16" fmla="*/ 1221 w 5760"/>
              <a:gd name="T17" fmla="*/ 458 h 700"/>
              <a:gd name="T18" fmla="*/ 1400 w 5760"/>
              <a:gd name="T19" fmla="*/ 504 h 700"/>
              <a:gd name="T20" fmla="*/ 1588 w 5760"/>
              <a:gd name="T21" fmla="*/ 547 h 700"/>
              <a:gd name="T22" fmla="*/ 1786 w 5760"/>
              <a:gd name="T23" fmla="*/ 586 h 700"/>
              <a:gd name="T24" fmla="*/ 1991 w 5760"/>
              <a:gd name="T25" fmla="*/ 621 h 700"/>
              <a:gd name="T26" fmla="*/ 2206 w 5760"/>
              <a:gd name="T27" fmla="*/ 651 h 700"/>
              <a:gd name="T28" fmla="*/ 2427 w 5760"/>
              <a:gd name="T29" fmla="*/ 674 h 700"/>
              <a:gd name="T30" fmla="*/ 2656 w 5760"/>
              <a:gd name="T31" fmla="*/ 691 h 700"/>
              <a:gd name="T32" fmla="*/ 2890 w 5760"/>
              <a:gd name="T33" fmla="*/ 699 h 700"/>
              <a:gd name="T34" fmla="*/ 3132 w 5760"/>
              <a:gd name="T35" fmla="*/ 699 h 700"/>
              <a:gd name="T36" fmla="*/ 3378 w 5760"/>
              <a:gd name="T37" fmla="*/ 690 h 700"/>
              <a:gd name="T38" fmla="*/ 3630 w 5760"/>
              <a:gd name="T39" fmla="*/ 670 h 700"/>
              <a:gd name="T40" fmla="*/ 3821 w 5760"/>
              <a:gd name="T41" fmla="*/ 648 h 700"/>
              <a:gd name="T42" fmla="*/ 3950 w 5760"/>
              <a:gd name="T43" fmla="*/ 629 h 700"/>
              <a:gd name="T44" fmla="*/ 4080 w 5760"/>
              <a:gd name="T45" fmla="*/ 608 h 700"/>
              <a:gd name="T46" fmla="*/ 4211 w 5760"/>
              <a:gd name="T47" fmla="*/ 583 h 700"/>
              <a:gd name="T48" fmla="*/ 4343 w 5760"/>
              <a:gd name="T49" fmla="*/ 555 h 700"/>
              <a:gd name="T50" fmla="*/ 4475 w 5760"/>
              <a:gd name="T51" fmla="*/ 523 h 700"/>
              <a:gd name="T52" fmla="*/ 4608 w 5760"/>
              <a:gd name="T53" fmla="*/ 489 h 700"/>
              <a:gd name="T54" fmla="*/ 4742 w 5760"/>
              <a:gd name="T55" fmla="*/ 450 h 700"/>
              <a:gd name="T56" fmla="*/ 4876 w 5760"/>
              <a:gd name="T57" fmla="*/ 408 h 700"/>
              <a:gd name="T58" fmla="*/ 5012 w 5760"/>
              <a:gd name="T59" fmla="*/ 363 h 700"/>
              <a:gd name="T60" fmla="*/ 5146 w 5760"/>
              <a:gd name="T61" fmla="*/ 313 h 700"/>
              <a:gd name="T62" fmla="*/ 5283 w 5760"/>
              <a:gd name="T63" fmla="*/ 259 h 700"/>
              <a:gd name="T64" fmla="*/ 5418 w 5760"/>
              <a:gd name="T65" fmla="*/ 201 h 700"/>
              <a:gd name="T66" fmla="*/ 5555 w 5760"/>
              <a:gd name="T67" fmla="*/ 138 h 700"/>
              <a:gd name="T68" fmla="*/ 5692 w 5760"/>
              <a:gd name="T69" fmla="*/ 72 h 700"/>
              <a:gd name="T70" fmla="*/ 5760 w 5760"/>
              <a:gd name="T71" fmla="*/ 37 h 700"/>
              <a:gd name="T72" fmla="*/ 5623 w 5760"/>
              <a:gd name="T73" fmla="*/ 63 h 700"/>
              <a:gd name="T74" fmla="*/ 5460 w 5760"/>
              <a:gd name="T75" fmla="*/ 92 h 700"/>
              <a:gd name="T76" fmla="*/ 5242 w 5760"/>
              <a:gd name="T77" fmla="*/ 127 h 700"/>
              <a:gd name="T78" fmla="*/ 4971 w 5760"/>
              <a:gd name="T79" fmla="*/ 164 h 700"/>
              <a:gd name="T80" fmla="*/ 4653 w 5760"/>
              <a:gd name="T81" fmla="*/ 203 h 700"/>
              <a:gd name="T82" fmla="*/ 4294 w 5760"/>
              <a:gd name="T83" fmla="*/ 241 h 700"/>
              <a:gd name="T84" fmla="*/ 3898 w 5760"/>
              <a:gd name="T85" fmla="*/ 272 h 700"/>
              <a:gd name="T86" fmla="*/ 3579 w 5760"/>
              <a:gd name="T87" fmla="*/ 291 h 700"/>
              <a:gd name="T88" fmla="*/ 3358 w 5760"/>
              <a:gd name="T89" fmla="*/ 300 h 700"/>
              <a:gd name="T90" fmla="*/ 3132 w 5760"/>
              <a:gd name="T91" fmla="*/ 307 h 700"/>
              <a:gd name="T92" fmla="*/ 2898 w 5760"/>
              <a:gd name="T93" fmla="*/ 310 h 700"/>
              <a:gd name="T94" fmla="*/ 2660 w 5760"/>
              <a:gd name="T95" fmla="*/ 309 h 700"/>
              <a:gd name="T96" fmla="*/ 2417 w 5760"/>
              <a:gd name="T97" fmla="*/ 306 h 700"/>
              <a:gd name="T98" fmla="*/ 2170 w 5760"/>
              <a:gd name="T99" fmla="*/ 297 h 700"/>
              <a:gd name="T100" fmla="*/ 1920 w 5760"/>
              <a:gd name="T101" fmla="*/ 284 h 700"/>
              <a:gd name="T102" fmla="*/ 1667 w 5760"/>
              <a:gd name="T103" fmla="*/ 266 h 700"/>
              <a:gd name="T104" fmla="*/ 1412 w 5760"/>
              <a:gd name="T105" fmla="*/ 242 h 700"/>
              <a:gd name="T106" fmla="*/ 1155 w 5760"/>
              <a:gd name="T107" fmla="*/ 212 h 700"/>
              <a:gd name="T108" fmla="*/ 898 w 5760"/>
              <a:gd name="T109" fmla="*/ 177 h 700"/>
              <a:gd name="T110" fmla="*/ 640 w 5760"/>
              <a:gd name="T111" fmla="*/ 136 h 700"/>
              <a:gd name="T112" fmla="*/ 383 w 5760"/>
              <a:gd name="T113" fmla="*/ 87 h 700"/>
              <a:gd name="T114" fmla="*/ 128 w 5760"/>
              <a:gd name="T115" fmla="*/ 31 h 700"/>
              <a:gd name="T116" fmla="*/ 0 w 5760"/>
              <a:gd name="T117" fmla="*/ 0 h 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760" h="700">
                <a:moveTo>
                  <a:pt x="0" y="0"/>
                </a:moveTo>
                <a:lnTo>
                  <a:pt x="0" y="0"/>
                </a:lnTo>
                <a:lnTo>
                  <a:pt x="32" y="17"/>
                </a:lnTo>
                <a:lnTo>
                  <a:pt x="72" y="38"/>
                </a:lnTo>
                <a:lnTo>
                  <a:pt x="128" y="64"/>
                </a:lnTo>
                <a:lnTo>
                  <a:pt x="197" y="96"/>
                </a:lnTo>
                <a:lnTo>
                  <a:pt x="281" y="134"/>
                </a:lnTo>
                <a:lnTo>
                  <a:pt x="378" y="175"/>
                </a:lnTo>
                <a:lnTo>
                  <a:pt x="490" y="219"/>
                </a:lnTo>
                <a:lnTo>
                  <a:pt x="613" y="266"/>
                </a:lnTo>
                <a:lnTo>
                  <a:pt x="679" y="290"/>
                </a:lnTo>
                <a:lnTo>
                  <a:pt x="748" y="314"/>
                </a:lnTo>
                <a:lnTo>
                  <a:pt x="820" y="339"/>
                </a:lnTo>
                <a:lnTo>
                  <a:pt x="895" y="363"/>
                </a:lnTo>
                <a:lnTo>
                  <a:pt x="973" y="387"/>
                </a:lnTo>
                <a:lnTo>
                  <a:pt x="1053" y="412"/>
                </a:lnTo>
                <a:lnTo>
                  <a:pt x="1136" y="436"/>
                </a:lnTo>
                <a:lnTo>
                  <a:pt x="1221" y="458"/>
                </a:lnTo>
                <a:lnTo>
                  <a:pt x="1310" y="482"/>
                </a:lnTo>
                <a:lnTo>
                  <a:pt x="1400" y="504"/>
                </a:lnTo>
                <a:lnTo>
                  <a:pt x="1494" y="526"/>
                </a:lnTo>
                <a:lnTo>
                  <a:pt x="1588" y="547"/>
                </a:lnTo>
                <a:lnTo>
                  <a:pt x="1686" y="568"/>
                </a:lnTo>
                <a:lnTo>
                  <a:pt x="1786" y="586"/>
                </a:lnTo>
                <a:lnTo>
                  <a:pt x="1888" y="604"/>
                </a:lnTo>
                <a:lnTo>
                  <a:pt x="1991" y="621"/>
                </a:lnTo>
                <a:lnTo>
                  <a:pt x="2097" y="636"/>
                </a:lnTo>
                <a:lnTo>
                  <a:pt x="2206" y="651"/>
                </a:lnTo>
                <a:lnTo>
                  <a:pt x="2315" y="664"/>
                </a:lnTo>
                <a:lnTo>
                  <a:pt x="2427" y="674"/>
                </a:lnTo>
                <a:lnTo>
                  <a:pt x="2541" y="683"/>
                </a:lnTo>
                <a:lnTo>
                  <a:pt x="2656" y="691"/>
                </a:lnTo>
                <a:lnTo>
                  <a:pt x="2772" y="695"/>
                </a:lnTo>
                <a:lnTo>
                  <a:pt x="2890" y="699"/>
                </a:lnTo>
                <a:lnTo>
                  <a:pt x="3010" y="700"/>
                </a:lnTo>
                <a:lnTo>
                  <a:pt x="3132" y="699"/>
                </a:lnTo>
                <a:lnTo>
                  <a:pt x="3254" y="695"/>
                </a:lnTo>
                <a:lnTo>
                  <a:pt x="3378" y="690"/>
                </a:lnTo>
                <a:lnTo>
                  <a:pt x="3503" y="681"/>
                </a:lnTo>
                <a:lnTo>
                  <a:pt x="3630" y="670"/>
                </a:lnTo>
                <a:lnTo>
                  <a:pt x="3756" y="656"/>
                </a:lnTo>
                <a:lnTo>
                  <a:pt x="3821" y="648"/>
                </a:lnTo>
                <a:lnTo>
                  <a:pt x="3885" y="638"/>
                </a:lnTo>
                <a:lnTo>
                  <a:pt x="3950" y="629"/>
                </a:lnTo>
                <a:lnTo>
                  <a:pt x="4015" y="619"/>
                </a:lnTo>
                <a:lnTo>
                  <a:pt x="4080" y="608"/>
                </a:lnTo>
                <a:lnTo>
                  <a:pt x="4145" y="596"/>
                </a:lnTo>
                <a:lnTo>
                  <a:pt x="4211" y="583"/>
                </a:lnTo>
                <a:lnTo>
                  <a:pt x="4277" y="569"/>
                </a:lnTo>
                <a:lnTo>
                  <a:pt x="4343" y="555"/>
                </a:lnTo>
                <a:lnTo>
                  <a:pt x="4409" y="539"/>
                </a:lnTo>
                <a:lnTo>
                  <a:pt x="4475" y="523"/>
                </a:lnTo>
                <a:lnTo>
                  <a:pt x="4541" y="506"/>
                </a:lnTo>
                <a:lnTo>
                  <a:pt x="4608" y="489"/>
                </a:lnTo>
                <a:lnTo>
                  <a:pt x="4674" y="470"/>
                </a:lnTo>
                <a:lnTo>
                  <a:pt x="4742" y="450"/>
                </a:lnTo>
                <a:lnTo>
                  <a:pt x="4809" y="430"/>
                </a:lnTo>
                <a:lnTo>
                  <a:pt x="4876" y="408"/>
                </a:lnTo>
                <a:lnTo>
                  <a:pt x="4943" y="386"/>
                </a:lnTo>
                <a:lnTo>
                  <a:pt x="5012" y="363"/>
                </a:lnTo>
                <a:lnTo>
                  <a:pt x="5079" y="338"/>
                </a:lnTo>
                <a:lnTo>
                  <a:pt x="5146" y="313"/>
                </a:lnTo>
                <a:lnTo>
                  <a:pt x="5214" y="286"/>
                </a:lnTo>
                <a:lnTo>
                  <a:pt x="5283" y="259"/>
                </a:lnTo>
                <a:lnTo>
                  <a:pt x="5350" y="231"/>
                </a:lnTo>
                <a:lnTo>
                  <a:pt x="5418" y="201"/>
                </a:lnTo>
                <a:lnTo>
                  <a:pt x="5487" y="170"/>
                </a:lnTo>
                <a:lnTo>
                  <a:pt x="5555" y="138"/>
                </a:lnTo>
                <a:lnTo>
                  <a:pt x="5623" y="106"/>
                </a:lnTo>
                <a:lnTo>
                  <a:pt x="5692" y="72"/>
                </a:lnTo>
                <a:lnTo>
                  <a:pt x="5760" y="37"/>
                </a:lnTo>
                <a:lnTo>
                  <a:pt x="5760" y="37"/>
                </a:lnTo>
                <a:lnTo>
                  <a:pt x="5725" y="44"/>
                </a:lnTo>
                <a:lnTo>
                  <a:pt x="5623" y="63"/>
                </a:lnTo>
                <a:lnTo>
                  <a:pt x="5549" y="77"/>
                </a:lnTo>
                <a:lnTo>
                  <a:pt x="5460" y="92"/>
                </a:lnTo>
                <a:lnTo>
                  <a:pt x="5358" y="109"/>
                </a:lnTo>
                <a:lnTo>
                  <a:pt x="5242" y="127"/>
                </a:lnTo>
                <a:lnTo>
                  <a:pt x="5112" y="145"/>
                </a:lnTo>
                <a:lnTo>
                  <a:pt x="4971" y="164"/>
                </a:lnTo>
                <a:lnTo>
                  <a:pt x="4818" y="184"/>
                </a:lnTo>
                <a:lnTo>
                  <a:pt x="4653" y="203"/>
                </a:lnTo>
                <a:lnTo>
                  <a:pt x="4478" y="223"/>
                </a:lnTo>
                <a:lnTo>
                  <a:pt x="4294" y="241"/>
                </a:lnTo>
                <a:lnTo>
                  <a:pt x="4100" y="257"/>
                </a:lnTo>
                <a:lnTo>
                  <a:pt x="3898" y="272"/>
                </a:lnTo>
                <a:lnTo>
                  <a:pt x="3688" y="285"/>
                </a:lnTo>
                <a:lnTo>
                  <a:pt x="3579" y="291"/>
                </a:lnTo>
                <a:lnTo>
                  <a:pt x="3470" y="296"/>
                </a:lnTo>
                <a:lnTo>
                  <a:pt x="3358" y="300"/>
                </a:lnTo>
                <a:lnTo>
                  <a:pt x="3246" y="303"/>
                </a:lnTo>
                <a:lnTo>
                  <a:pt x="3132" y="307"/>
                </a:lnTo>
                <a:lnTo>
                  <a:pt x="3016" y="309"/>
                </a:lnTo>
                <a:lnTo>
                  <a:pt x="2898" y="310"/>
                </a:lnTo>
                <a:lnTo>
                  <a:pt x="2780" y="310"/>
                </a:lnTo>
                <a:lnTo>
                  <a:pt x="2660" y="309"/>
                </a:lnTo>
                <a:lnTo>
                  <a:pt x="2539" y="308"/>
                </a:lnTo>
                <a:lnTo>
                  <a:pt x="2417" y="306"/>
                </a:lnTo>
                <a:lnTo>
                  <a:pt x="2294" y="302"/>
                </a:lnTo>
                <a:lnTo>
                  <a:pt x="2170" y="297"/>
                </a:lnTo>
                <a:lnTo>
                  <a:pt x="2045" y="291"/>
                </a:lnTo>
                <a:lnTo>
                  <a:pt x="1920" y="284"/>
                </a:lnTo>
                <a:lnTo>
                  <a:pt x="1793" y="275"/>
                </a:lnTo>
                <a:lnTo>
                  <a:pt x="1667" y="266"/>
                </a:lnTo>
                <a:lnTo>
                  <a:pt x="1539" y="254"/>
                </a:lnTo>
                <a:lnTo>
                  <a:pt x="1412" y="242"/>
                </a:lnTo>
                <a:lnTo>
                  <a:pt x="1284" y="228"/>
                </a:lnTo>
                <a:lnTo>
                  <a:pt x="1155" y="212"/>
                </a:lnTo>
                <a:lnTo>
                  <a:pt x="1026" y="196"/>
                </a:lnTo>
                <a:lnTo>
                  <a:pt x="898" y="177"/>
                </a:lnTo>
                <a:lnTo>
                  <a:pt x="769" y="158"/>
                </a:lnTo>
                <a:lnTo>
                  <a:pt x="640" y="136"/>
                </a:lnTo>
                <a:lnTo>
                  <a:pt x="512" y="112"/>
                </a:lnTo>
                <a:lnTo>
                  <a:pt x="383" y="87"/>
                </a:lnTo>
                <a:lnTo>
                  <a:pt x="255" y="60"/>
                </a:lnTo>
                <a:lnTo>
                  <a:pt x="128" y="31"/>
                </a:lnTo>
                <a:lnTo>
                  <a:pt x="0" y="0"/>
                </a:lnTo>
                <a:lnTo>
                  <a:pt x="0" y="0"/>
                </a:lnTo>
                <a:close/>
              </a:path>
            </a:pathLst>
          </a:custGeom>
          <a:solidFill>
            <a:schemeClr val="bg1">
              <a:lumMod val="75000"/>
            </a:schemeClr>
          </a:solidFill>
          <a:ln>
            <a:noFill/>
          </a:ln>
        </p:spPr>
        <p:txBody>
          <a:bodyPr/>
          <a:lstStyle/>
          <a:p>
            <a:pPr defTabSz="914400" eaLnBrk="1" fontAlgn="auto" hangingPunct="1">
              <a:spcBef>
                <a:spcPts val="0"/>
              </a:spcBef>
              <a:spcAft>
                <a:spcPts val="0"/>
              </a:spcAft>
              <a:defRPr/>
            </a:pPr>
            <a:endParaRPr lang="zh-CN" altLang="en-US" dirty="0">
              <a:solidFill>
                <a:prstClr val="black"/>
              </a:solidFill>
              <a:latin typeface="宋体" panose="02010600030101010101" pitchFamily="2" charset="-122"/>
              <a:ea typeface="宋体" panose="02010600030101010101" pitchFamily="2" charset="-122"/>
            </a:endParaRPr>
          </a:p>
        </p:txBody>
      </p:sp>
      <p:sp>
        <p:nvSpPr>
          <p:cNvPr id="8" name="MH_SubTitle_1"/>
          <p:cNvSpPr/>
          <p:nvPr>
            <p:custDataLst>
              <p:tags r:id="rId4"/>
            </p:custDataLst>
          </p:nvPr>
        </p:nvSpPr>
        <p:spPr bwMode="auto">
          <a:xfrm>
            <a:off x="2189163" y="3349625"/>
            <a:ext cx="1390650" cy="1393825"/>
          </a:xfrm>
          <a:custGeom>
            <a:avLst/>
            <a:gdLst>
              <a:gd name="T0" fmla="*/ 642 w 642"/>
              <a:gd name="T1" fmla="*/ 338 h 643"/>
              <a:gd name="T2" fmla="*/ 635 w 642"/>
              <a:gd name="T3" fmla="*/ 386 h 643"/>
              <a:gd name="T4" fmla="*/ 623 w 642"/>
              <a:gd name="T5" fmla="*/ 432 h 643"/>
              <a:gd name="T6" fmla="*/ 603 w 642"/>
              <a:gd name="T7" fmla="*/ 474 h 643"/>
              <a:gd name="T8" fmla="*/ 578 w 642"/>
              <a:gd name="T9" fmla="*/ 514 h 643"/>
              <a:gd name="T10" fmla="*/ 548 w 642"/>
              <a:gd name="T11" fmla="*/ 548 h 643"/>
              <a:gd name="T12" fmla="*/ 513 w 642"/>
              <a:gd name="T13" fmla="*/ 579 h 643"/>
              <a:gd name="T14" fmla="*/ 474 w 642"/>
              <a:gd name="T15" fmla="*/ 604 h 643"/>
              <a:gd name="T16" fmla="*/ 431 w 642"/>
              <a:gd name="T17" fmla="*/ 623 h 643"/>
              <a:gd name="T18" fmla="*/ 386 w 642"/>
              <a:gd name="T19" fmla="*/ 636 h 643"/>
              <a:gd name="T20" fmla="*/ 337 w 642"/>
              <a:gd name="T21" fmla="*/ 643 h 643"/>
              <a:gd name="T22" fmla="*/ 304 w 642"/>
              <a:gd name="T23" fmla="*/ 643 h 643"/>
              <a:gd name="T24" fmla="*/ 256 w 642"/>
              <a:gd name="T25" fmla="*/ 636 h 643"/>
              <a:gd name="T26" fmla="*/ 210 w 642"/>
              <a:gd name="T27" fmla="*/ 623 h 643"/>
              <a:gd name="T28" fmla="*/ 167 w 642"/>
              <a:gd name="T29" fmla="*/ 604 h 643"/>
              <a:gd name="T30" fmla="*/ 128 w 642"/>
              <a:gd name="T31" fmla="*/ 579 h 643"/>
              <a:gd name="T32" fmla="*/ 93 w 642"/>
              <a:gd name="T33" fmla="*/ 548 h 643"/>
              <a:gd name="T34" fmla="*/ 63 w 642"/>
              <a:gd name="T35" fmla="*/ 514 h 643"/>
              <a:gd name="T36" fmla="*/ 38 w 642"/>
              <a:gd name="T37" fmla="*/ 474 h 643"/>
              <a:gd name="T38" fmla="*/ 19 w 642"/>
              <a:gd name="T39" fmla="*/ 432 h 643"/>
              <a:gd name="T40" fmla="*/ 7 w 642"/>
              <a:gd name="T41" fmla="*/ 386 h 643"/>
              <a:gd name="T42" fmla="*/ 0 w 642"/>
              <a:gd name="T43" fmla="*/ 338 h 643"/>
              <a:gd name="T44" fmla="*/ 0 w 642"/>
              <a:gd name="T45" fmla="*/ 304 h 643"/>
              <a:gd name="T46" fmla="*/ 7 w 642"/>
              <a:gd name="T47" fmla="*/ 256 h 643"/>
              <a:gd name="T48" fmla="*/ 19 w 642"/>
              <a:gd name="T49" fmla="*/ 211 h 643"/>
              <a:gd name="T50" fmla="*/ 38 w 642"/>
              <a:gd name="T51" fmla="*/ 169 h 643"/>
              <a:gd name="T52" fmla="*/ 63 w 642"/>
              <a:gd name="T53" fmla="*/ 129 h 643"/>
              <a:gd name="T54" fmla="*/ 93 w 642"/>
              <a:gd name="T55" fmla="*/ 95 h 643"/>
              <a:gd name="T56" fmla="*/ 128 w 642"/>
              <a:gd name="T57" fmla="*/ 64 h 643"/>
              <a:gd name="T58" fmla="*/ 167 w 642"/>
              <a:gd name="T59" fmla="*/ 39 h 643"/>
              <a:gd name="T60" fmla="*/ 210 w 642"/>
              <a:gd name="T61" fmla="*/ 19 h 643"/>
              <a:gd name="T62" fmla="*/ 256 w 642"/>
              <a:gd name="T63" fmla="*/ 7 h 643"/>
              <a:gd name="T64" fmla="*/ 304 w 642"/>
              <a:gd name="T65" fmla="*/ 0 h 643"/>
              <a:gd name="T66" fmla="*/ 337 w 642"/>
              <a:gd name="T67" fmla="*/ 0 h 643"/>
              <a:gd name="T68" fmla="*/ 386 w 642"/>
              <a:gd name="T69" fmla="*/ 7 h 643"/>
              <a:gd name="T70" fmla="*/ 431 w 642"/>
              <a:gd name="T71" fmla="*/ 19 h 643"/>
              <a:gd name="T72" fmla="*/ 474 w 642"/>
              <a:gd name="T73" fmla="*/ 39 h 643"/>
              <a:gd name="T74" fmla="*/ 513 w 642"/>
              <a:gd name="T75" fmla="*/ 64 h 643"/>
              <a:gd name="T76" fmla="*/ 548 w 642"/>
              <a:gd name="T77" fmla="*/ 95 h 643"/>
              <a:gd name="T78" fmla="*/ 578 w 642"/>
              <a:gd name="T79" fmla="*/ 129 h 643"/>
              <a:gd name="T80" fmla="*/ 603 w 642"/>
              <a:gd name="T81" fmla="*/ 169 h 643"/>
              <a:gd name="T82" fmla="*/ 623 w 642"/>
              <a:gd name="T83" fmla="*/ 211 h 643"/>
              <a:gd name="T84" fmla="*/ 635 w 642"/>
              <a:gd name="T85" fmla="*/ 256 h 643"/>
              <a:gd name="T86" fmla="*/ 642 w 642"/>
              <a:gd name="T87" fmla="*/ 304 h 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42" h="643">
                <a:moveTo>
                  <a:pt x="642" y="321"/>
                </a:moveTo>
                <a:lnTo>
                  <a:pt x="642" y="321"/>
                </a:lnTo>
                <a:lnTo>
                  <a:pt x="642" y="338"/>
                </a:lnTo>
                <a:lnTo>
                  <a:pt x="640" y="354"/>
                </a:lnTo>
                <a:lnTo>
                  <a:pt x="639" y="370"/>
                </a:lnTo>
                <a:lnTo>
                  <a:pt x="635" y="386"/>
                </a:lnTo>
                <a:lnTo>
                  <a:pt x="632" y="401"/>
                </a:lnTo>
                <a:lnTo>
                  <a:pt x="627" y="417"/>
                </a:lnTo>
                <a:lnTo>
                  <a:pt x="623" y="432"/>
                </a:lnTo>
                <a:lnTo>
                  <a:pt x="617" y="447"/>
                </a:lnTo>
                <a:lnTo>
                  <a:pt x="610" y="460"/>
                </a:lnTo>
                <a:lnTo>
                  <a:pt x="603" y="474"/>
                </a:lnTo>
                <a:lnTo>
                  <a:pt x="596" y="488"/>
                </a:lnTo>
                <a:lnTo>
                  <a:pt x="588" y="501"/>
                </a:lnTo>
                <a:lnTo>
                  <a:pt x="578" y="514"/>
                </a:lnTo>
                <a:lnTo>
                  <a:pt x="569" y="525"/>
                </a:lnTo>
                <a:lnTo>
                  <a:pt x="559" y="538"/>
                </a:lnTo>
                <a:lnTo>
                  <a:pt x="548" y="548"/>
                </a:lnTo>
                <a:lnTo>
                  <a:pt x="537" y="560"/>
                </a:lnTo>
                <a:lnTo>
                  <a:pt x="525" y="570"/>
                </a:lnTo>
                <a:lnTo>
                  <a:pt x="513" y="579"/>
                </a:lnTo>
                <a:lnTo>
                  <a:pt x="501" y="588"/>
                </a:lnTo>
                <a:lnTo>
                  <a:pt x="487" y="596"/>
                </a:lnTo>
                <a:lnTo>
                  <a:pt x="474" y="604"/>
                </a:lnTo>
                <a:lnTo>
                  <a:pt x="460" y="611"/>
                </a:lnTo>
                <a:lnTo>
                  <a:pt x="446" y="618"/>
                </a:lnTo>
                <a:lnTo>
                  <a:pt x="431" y="623"/>
                </a:lnTo>
                <a:lnTo>
                  <a:pt x="417" y="628"/>
                </a:lnTo>
                <a:lnTo>
                  <a:pt x="401" y="632"/>
                </a:lnTo>
                <a:lnTo>
                  <a:pt x="386" y="636"/>
                </a:lnTo>
                <a:lnTo>
                  <a:pt x="370" y="639"/>
                </a:lnTo>
                <a:lnTo>
                  <a:pt x="354" y="642"/>
                </a:lnTo>
                <a:lnTo>
                  <a:pt x="337" y="643"/>
                </a:lnTo>
                <a:lnTo>
                  <a:pt x="321" y="643"/>
                </a:lnTo>
                <a:lnTo>
                  <a:pt x="321" y="643"/>
                </a:lnTo>
                <a:lnTo>
                  <a:pt x="304" y="643"/>
                </a:lnTo>
                <a:lnTo>
                  <a:pt x="288" y="642"/>
                </a:lnTo>
                <a:lnTo>
                  <a:pt x="272" y="639"/>
                </a:lnTo>
                <a:lnTo>
                  <a:pt x="256" y="636"/>
                </a:lnTo>
                <a:lnTo>
                  <a:pt x="240" y="632"/>
                </a:lnTo>
                <a:lnTo>
                  <a:pt x="225" y="628"/>
                </a:lnTo>
                <a:lnTo>
                  <a:pt x="210" y="623"/>
                </a:lnTo>
                <a:lnTo>
                  <a:pt x="196" y="618"/>
                </a:lnTo>
                <a:lnTo>
                  <a:pt x="182" y="611"/>
                </a:lnTo>
                <a:lnTo>
                  <a:pt x="167" y="604"/>
                </a:lnTo>
                <a:lnTo>
                  <a:pt x="155" y="596"/>
                </a:lnTo>
                <a:lnTo>
                  <a:pt x="141" y="588"/>
                </a:lnTo>
                <a:lnTo>
                  <a:pt x="128" y="579"/>
                </a:lnTo>
                <a:lnTo>
                  <a:pt x="117" y="570"/>
                </a:lnTo>
                <a:lnTo>
                  <a:pt x="105" y="560"/>
                </a:lnTo>
                <a:lnTo>
                  <a:pt x="93" y="548"/>
                </a:lnTo>
                <a:lnTo>
                  <a:pt x="83" y="538"/>
                </a:lnTo>
                <a:lnTo>
                  <a:pt x="73" y="525"/>
                </a:lnTo>
                <a:lnTo>
                  <a:pt x="63" y="514"/>
                </a:lnTo>
                <a:lnTo>
                  <a:pt x="54" y="501"/>
                </a:lnTo>
                <a:lnTo>
                  <a:pt x="46" y="488"/>
                </a:lnTo>
                <a:lnTo>
                  <a:pt x="38" y="474"/>
                </a:lnTo>
                <a:lnTo>
                  <a:pt x="32" y="460"/>
                </a:lnTo>
                <a:lnTo>
                  <a:pt x="25" y="447"/>
                </a:lnTo>
                <a:lnTo>
                  <a:pt x="19" y="432"/>
                </a:lnTo>
                <a:lnTo>
                  <a:pt x="15" y="417"/>
                </a:lnTo>
                <a:lnTo>
                  <a:pt x="10" y="401"/>
                </a:lnTo>
                <a:lnTo>
                  <a:pt x="7" y="386"/>
                </a:lnTo>
                <a:lnTo>
                  <a:pt x="3" y="370"/>
                </a:lnTo>
                <a:lnTo>
                  <a:pt x="1" y="354"/>
                </a:lnTo>
                <a:lnTo>
                  <a:pt x="0" y="338"/>
                </a:lnTo>
                <a:lnTo>
                  <a:pt x="0" y="321"/>
                </a:lnTo>
                <a:lnTo>
                  <a:pt x="0" y="321"/>
                </a:lnTo>
                <a:lnTo>
                  <a:pt x="0" y="304"/>
                </a:lnTo>
                <a:lnTo>
                  <a:pt x="1" y="288"/>
                </a:lnTo>
                <a:lnTo>
                  <a:pt x="3" y="272"/>
                </a:lnTo>
                <a:lnTo>
                  <a:pt x="7" y="256"/>
                </a:lnTo>
                <a:lnTo>
                  <a:pt x="10" y="242"/>
                </a:lnTo>
                <a:lnTo>
                  <a:pt x="15" y="226"/>
                </a:lnTo>
                <a:lnTo>
                  <a:pt x="19" y="211"/>
                </a:lnTo>
                <a:lnTo>
                  <a:pt x="25" y="196"/>
                </a:lnTo>
                <a:lnTo>
                  <a:pt x="32" y="182"/>
                </a:lnTo>
                <a:lnTo>
                  <a:pt x="38" y="169"/>
                </a:lnTo>
                <a:lnTo>
                  <a:pt x="46" y="155"/>
                </a:lnTo>
                <a:lnTo>
                  <a:pt x="54" y="141"/>
                </a:lnTo>
                <a:lnTo>
                  <a:pt x="63" y="129"/>
                </a:lnTo>
                <a:lnTo>
                  <a:pt x="73" y="117"/>
                </a:lnTo>
                <a:lnTo>
                  <a:pt x="83" y="105"/>
                </a:lnTo>
                <a:lnTo>
                  <a:pt x="93" y="95"/>
                </a:lnTo>
                <a:lnTo>
                  <a:pt x="105" y="83"/>
                </a:lnTo>
                <a:lnTo>
                  <a:pt x="117" y="73"/>
                </a:lnTo>
                <a:lnTo>
                  <a:pt x="128" y="64"/>
                </a:lnTo>
                <a:lnTo>
                  <a:pt x="141" y="55"/>
                </a:lnTo>
                <a:lnTo>
                  <a:pt x="155" y="47"/>
                </a:lnTo>
                <a:lnTo>
                  <a:pt x="167" y="39"/>
                </a:lnTo>
                <a:lnTo>
                  <a:pt x="182" y="32"/>
                </a:lnTo>
                <a:lnTo>
                  <a:pt x="196" y="25"/>
                </a:lnTo>
                <a:lnTo>
                  <a:pt x="210" y="19"/>
                </a:lnTo>
                <a:lnTo>
                  <a:pt x="225" y="15"/>
                </a:lnTo>
                <a:lnTo>
                  <a:pt x="240" y="10"/>
                </a:lnTo>
                <a:lnTo>
                  <a:pt x="256" y="7"/>
                </a:lnTo>
                <a:lnTo>
                  <a:pt x="272" y="3"/>
                </a:lnTo>
                <a:lnTo>
                  <a:pt x="288" y="1"/>
                </a:lnTo>
                <a:lnTo>
                  <a:pt x="304" y="0"/>
                </a:lnTo>
                <a:lnTo>
                  <a:pt x="321" y="0"/>
                </a:lnTo>
                <a:lnTo>
                  <a:pt x="321" y="0"/>
                </a:lnTo>
                <a:lnTo>
                  <a:pt x="337" y="0"/>
                </a:lnTo>
                <a:lnTo>
                  <a:pt x="354" y="1"/>
                </a:lnTo>
                <a:lnTo>
                  <a:pt x="370" y="3"/>
                </a:lnTo>
                <a:lnTo>
                  <a:pt x="386" y="7"/>
                </a:lnTo>
                <a:lnTo>
                  <a:pt x="401" y="10"/>
                </a:lnTo>
                <a:lnTo>
                  <a:pt x="417" y="15"/>
                </a:lnTo>
                <a:lnTo>
                  <a:pt x="431" y="19"/>
                </a:lnTo>
                <a:lnTo>
                  <a:pt x="446" y="25"/>
                </a:lnTo>
                <a:lnTo>
                  <a:pt x="460" y="32"/>
                </a:lnTo>
                <a:lnTo>
                  <a:pt x="474" y="39"/>
                </a:lnTo>
                <a:lnTo>
                  <a:pt x="487" y="47"/>
                </a:lnTo>
                <a:lnTo>
                  <a:pt x="501" y="55"/>
                </a:lnTo>
                <a:lnTo>
                  <a:pt x="513" y="64"/>
                </a:lnTo>
                <a:lnTo>
                  <a:pt x="525" y="73"/>
                </a:lnTo>
                <a:lnTo>
                  <a:pt x="537" y="83"/>
                </a:lnTo>
                <a:lnTo>
                  <a:pt x="548" y="95"/>
                </a:lnTo>
                <a:lnTo>
                  <a:pt x="559" y="105"/>
                </a:lnTo>
                <a:lnTo>
                  <a:pt x="569" y="117"/>
                </a:lnTo>
                <a:lnTo>
                  <a:pt x="578" y="129"/>
                </a:lnTo>
                <a:lnTo>
                  <a:pt x="588" y="141"/>
                </a:lnTo>
                <a:lnTo>
                  <a:pt x="596" y="155"/>
                </a:lnTo>
                <a:lnTo>
                  <a:pt x="603" y="169"/>
                </a:lnTo>
                <a:lnTo>
                  <a:pt x="610" y="182"/>
                </a:lnTo>
                <a:lnTo>
                  <a:pt x="617" y="196"/>
                </a:lnTo>
                <a:lnTo>
                  <a:pt x="623" y="211"/>
                </a:lnTo>
                <a:lnTo>
                  <a:pt x="627" y="226"/>
                </a:lnTo>
                <a:lnTo>
                  <a:pt x="632" y="242"/>
                </a:lnTo>
                <a:lnTo>
                  <a:pt x="635" y="256"/>
                </a:lnTo>
                <a:lnTo>
                  <a:pt x="639" y="272"/>
                </a:lnTo>
                <a:lnTo>
                  <a:pt x="640" y="288"/>
                </a:lnTo>
                <a:lnTo>
                  <a:pt x="642" y="304"/>
                </a:lnTo>
                <a:lnTo>
                  <a:pt x="642" y="321"/>
                </a:lnTo>
                <a:lnTo>
                  <a:pt x="642" y="321"/>
                </a:lnTo>
                <a:close/>
              </a:path>
            </a:pathLst>
          </a:custGeom>
          <a:solidFill>
            <a:schemeClr val="accent2"/>
          </a:solidFill>
          <a:ln>
            <a:noFill/>
          </a:ln>
        </p:spPr>
        <p:txBody>
          <a:bodyPr anchor="ctr" anchorCtr="1">
            <a:normAutofit/>
          </a:bodyPr>
          <a:lstStyle/>
          <a:p>
            <a:pPr algn="ctr" defTabSz="914400" eaLnBrk="1" fontAlgn="auto" hangingPunct="1">
              <a:spcBef>
                <a:spcPts val="0"/>
              </a:spcBef>
              <a:spcAft>
                <a:spcPts val="0"/>
              </a:spcAft>
              <a:defRPr/>
            </a:pPr>
            <a:r>
              <a:rPr lang="zh-CN" altLang="en-US" sz="2400" kern="0" dirty="0">
                <a:solidFill>
                  <a:prstClr val="white"/>
                </a:solidFill>
                <a:latin typeface="微软雅黑" panose="020B0503020204020204" pitchFamily="34" charset="-122"/>
                <a:ea typeface="微软雅黑" panose="020B0503020204020204" pitchFamily="34" charset="-122"/>
              </a:rPr>
              <a:t>添加</a:t>
            </a:r>
            <a:endParaRPr lang="en-US" altLang="zh-CN" sz="2400" kern="0" dirty="0">
              <a:solidFill>
                <a:prstClr val="white"/>
              </a:solidFill>
              <a:latin typeface="微软雅黑" panose="020B0503020204020204" pitchFamily="34" charset="-122"/>
              <a:ea typeface="微软雅黑" panose="020B0503020204020204" pitchFamily="34" charset="-122"/>
            </a:endParaRPr>
          </a:p>
          <a:p>
            <a:pPr algn="ctr" defTabSz="914400" eaLnBrk="1" fontAlgn="auto" hangingPunct="1">
              <a:spcBef>
                <a:spcPts val="0"/>
              </a:spcBef>
              <a:spcAft>
                <a:spcPts val="0"/>
              </a:spcAft>
              <a:defRPr/>
            </a:pPr>
            <a:r>
              <a:rPr lang="zh-CN" altLang="en-US" sz="2400" kern="0" dirty="0">
                <a:solidFill>
                  <a:prstClr val="white"/>
                </a:solidFill>
                <a:latin typeface="微软雅黑" panose="020B0503020204020204" pitchFamily="34" charset="-122"/>
                <a:ea typeface="微软雅黑" panose="020B0503020204020204" pitchFamily="34" charset="-122"/>
              </a:rPr>
              <a:t>标题</a:t>
            </a:r>
          </a:p>
        </p:txBody>
      </p:sp>
      <p:sp>
        <p:nvSpPr>
          <p:cNvPr id="9" name="MH_SubTitle_2"/>
          <p:cNvSpPr/>
          <p:nvPr>
            <p:custDataLst>
              <p:tags r:id="rId5"/>
            </p:custDataLst>
          </p:nvPr>
        </p:nvSpPr>
        <p:spPr bwMode="auto">
          <a:xfrm>
            <a:off x="4330700" y="3586163"/>
            <a:ext cx="1390650" cy="1392237"/>
          </a:xfrm>
          <a:custGeom>
            <a:avLst/>
            <a:gdLst>
              <a:gd name="T0" fmla="*/ 642 w 642"/>
              <a:gd name="T1" fmla="*/ 339 h 643"/>
              <a:gd name="T2" fmla="*/ 635 w 642"/>
              <a:gd name="T3" fmla="*/ 386 h 643"/>
              <a:gd name="T4" fmla="*/ 623 w 642"/>
              <a:gd name="T5" fmla="*/ 432 h 643"/>
              <a:gd name="T6" fmla="*/ 603 w 642"/>
              <a:gd name="T7" fmla="*/ 474 h 643"/>
              <a:gd name="T8" fmla="*/ 578 w 642"/>
              <a:gd name="T9" fmla="*/ 514 h 643"/>
              <a:gd name="T10" fmla="*/ 547 w 642"/>
              <a:gd name="T11" fmla="*/ 548 h 643"/>
              <a:gd name="T12" fmla="*/ 513 w 642"/>
              <a:gd name="T13" fmla="*/ 579 h 643"/>
              <a:gd name="T14" fmla="*/ 473 w 642"/>
              <a:gd name="T15" fmla="*/ 604 h 643"/>
              <a:gd name="T16" fmla="*/ 431 w 642"/>
              <a:gd name="T17" fmla="*/ 623 h 643"/>
              <a:gd name="T18" fmla="*/ 386 w 642"/>
              <a:gd name="T19" fmla="*/ 636 h 643"/>
              <a:gd name="T20" fmla="*/ 337 w 642"/>
              <a:gd name="T21" fmla="*/ 643 h 643"/>
              <a:gd name="T22" fmla="*/ 304 w 642"/>
              <a:gd name="T23" fmla="*/ 643 h 643"/>
              <a:gd name="T24" fmla="*/ 256 w 642"/>
              <a:gd name="T25" fmla="*/ 636 h 643"/>
              <a:gd name="T26" fmla="*/ 210 w 642"/>
              <a:gd name="T27" fmla="*/ 623 h 643"/>
              <a:gd name="T28" fmla="*/ 168 w 642"/>
              <a:gd name="T29" fmla="*/ 604 h 643"/>
              <a:gd name="T30" fmla="*/ 128 w 642"/>
              <a:gd name="T31" fmla="*/ 579 h 643"/>
              <a:gd name="T32" fmla="*/ 94 w 642"/>
              <a:gd name="T33" fmla="*/ 548 h 643"/>
              <a:gd name="T34" fmla="*/ 63 w 642"/>
              <a:gd name="T35" fmla="*/ 514 h 643"/>
              <a:gd name="T36" fmla="*/ 38 w 642"/>
              <a:gd name="T37" fmla="*/ 474 h 643"/>
              <a:gd name="T38" fmla="*/ 19 w 642"/>
              <a:gd name="T39" fmla="*/ 432 h 643"/>
              <a:gd name="T40" fmla="*/ 6 w 642"/>
              <a:gd name="T41" fmla="*/ 386 h 643"/>
              <a:gd name="T42" fmla="*/ 0 w 642"/>
              <a:gd name="T43" fmla="*/ 339 h 643"/>
              <a:gd name="T44" fmla="*/ 0 w 642"/>
              <a:gd name="T45" fmla="*/ 305 h 643"/>
              <a:gd name="T46" fmla="*/ 6 w 642"/>
              <a:gd name="T47" fmla="*/ 256 h 643"/>
              <a:gd name="T48" fmla="*/ 19 w 642"/>
              <a:gd name="T49" fmla="*/ 211 h 643"/>
              <a:gd name="T50" fmla="*/ 38 w 642"/>
              <a:gd name="T51" fmla="*/ 169 h 643"/>
              <a:gd name="T52" fmla="*/ 63 w 642"/>
              <a:gd name="T53" fmla="*/ 129 h 643"/>
              <a:gd name="T54" fmla="*/ 94 w 642"/>
              <a:gd name="T55" fmla="*/ 95 h 643"/>
              <a:gd name="T56" fmla="*/ 128 w 642"/>
              <a:gd name="T57" fmla="*/ 64 h 643"/>
              <a:gd name="T58" fmla="*/ 168 w 642"/>
              <a:gd name="T59" fmla="*/ 39 h 643"/>
              <a:gd name="T60" fmla="*/ 210 w 642"/>
              <a:gd name="T61" fmla="*/ 19 h 643"/>
              <a:gd name="T62" fmla="*/ 256 w 642"/>
              <a:gd name="T63" fmla="*/ 7 h 643"/>
              <a:gd name="T64" fmla="*/ 304 w 642"/>
              <a:gd name="T65" fmla="*/ 0 h 643"/>
              <a:gd name="T66" fmla="*/ 337 w 642"/>
              <a:gd name="T67" fmla="*/ 0 h 643"/>
              <a:gd name="T68" fmla="*/ 386 w 642"/>
              <a:gd name="T69" fmla="*/ 7 h 643"/>
              <a:gd name="T70" fmla="*/ 431 w 642"/>
              <a:gd name="T71" fmla="*/ 19 h 643"/>
              <a:gd name="T72" fmla="*/ 473 w 642"/>
              <a:gd name="T73" fmla="*/ 39 h 643"/>
              <a:gd name="T74" fmla="*/ 513 w 642"/>
              <a:gd name="T75" fmla="*/ 64 h 643"/>
              <a:gd name="T76" fmla="*/ 547 w 642"/>
              <a:gd name="T77" fmla="*/ 95 h 643"/>
              <a:gd name="T78" fmla="*/ 578 w 642"/>
              <a:gd name="T79" fmla="*/ 129 h 643"/>
              <a:gd name="T80" fmla="*/ 603 w 642"/>
              <a:gd name="T81" fmla="*/ 169 h 643"/>
              <a:gd name="T82" fmla="*/ 623 w 642"/>
              <a:gd name="T83" fmla="*/ 211 h 643"/>
              <a:gd name="T84" fmla="*/ 635 w 642"/>
              <a:gd name="T85" fmla="*/ 256 h 643"/>
              <a:gd name="T86" fmla="*/ 642 w 642"/>
              <a:gd name="T87" fmla="*/ 305 h 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42" h="643">
                <a:moveTo>
                  <a:pt x="642" y="321"/>
                </a:moveTo>
                <a:lnTo>
                  <a:pt x="642" y="321"/>
                </a:lnTo>
                <a:lnTo>
                  <a:pt x="642" y="339"/>
                </a:lnTo>
                <a:lnTo>
                  <a:pt x="641" y="354"/>
                </a:lnTo>
                <a:lnTo>
                  <a:pt x="639" y="370"/>
                </a:lnTo>
                <a:lnTo>
                  <a:pt x="635" y="386"/>
                </a:lnTo>
                <a:lnTo>
                  <a:pt x="632" y="402"/>
                </a:lnTo>
                <a:lnTo>
                  <a:pt x="627" y="417"/>
                </a:lnTo>
                <a:lnTo>
                  <a:pt x="623" y="432"/>
                </a:lnTo>
                <a:lnTo>
                  <a:pt x="617" y="447"/>
                </a:lnTo>
                <a:lnTo>
                  <a:pt x="610" y="460"/>
                </a:lnTo>
                <a:lnTo>
                  <a:pt x="603" y="474"/>
                </a:lnTo>
                <a:lnTo>
                  <a:pt x="595" y="488"/>
                </a:lnTo>
                <a:lnTo>
                  <a:pt x="587" y="501"/>
                </a:lnTo>
                <a:lnTo>
                  <a:pt x="578" y="514"/>
                </a:lnTo>
                <a:lnTo>
                  <a:pt x="569" y="525"/>
                </a:lnTo>
                <a:lnTo>
                  <a:pt x="559" y="538"/>
                </a:lnTo>
                <a:lnTo>
                  <a:pt x="547" y="548"/>
                </a:lnTo>
                <a:lnTo>
                  <a:pt x="537" y="560"/>
                </a:lnTo>
                <a:lnTo>
                  <a:pt x="525" y="570"/>
                </a:lnTo>
                <a:lnTo>
                  <a:pt x="513" y="579"/>
                </a:lnTo>
                <a:lnTo>
                  <a:pt x="501" y="588"/>
                </a:lnTo>
                <a:lnTo>
                  <a:pt x="487" y="596"/>
                </a:lnTo>
                <a:lnTo>
                  <a:pt x="473" y="604"/>
                </a:lnTo>
                <a:lnTo>
                  <a:pt x="460" y="611"/>
                </a:lnTo>
                <a:lnTo>
                  <a:pt x="446" y="618"/>
                </a:lnTo>
                <a:lnTo>
                  <a:pt x="431" y="623"/>
                </a:lnTo>
                <a:lnTo>
                  <a:pt x="416" y="628"/>
                </a:lnTo>
                <a:lnTo>
                  <a:pt x="401" y="632"/>
                </a:lnTo>
                <a:lnTo>
                  <a:pt x="386" y="636"/>
                </a:lnTo>
                <a:lnTo>
                  <a:pt x="370" y="639"/>
                </a:lnTo>
                <a:lnTo>
                  <a:pt x="354" y="642"/>
                </a:lnTo>
                <a:lnTo>
                  <a:pt x="337" y="643"/>
                </a:lnTo>
                <a:lnTo>
                  <a:pt x="321" y="643"/>
                </a:lnTo>
                <a:lnTo>
                  <a:pt x="321" y="643"/>
                </a:lnTo>
                <a:lnTo>
                  <a:pt x="304" y="643"/>
                </a:lnTo>
                <a:lnTo>
                  <a:pt x="288" y="642"/>
                </a:lnTo>
                <a:lnTo>
                  <a:pt x="272" y="639"/>
                </a:lnTo>
                <a:lnTo>
                  <a:pt x="256" y="636"/>
                </a:lnTo>
                <a:lnTo>
                  <a:pt x="240" y="632"/>
                </a:lnTo>
                <a:lnTo>
                  <a:pt x="225" y="628"/>
                </a:lnTo>
                <a:lnTo>
                  <a:pt x="210" y="623"/>
                </a:lnTo>
                <a:lnTo>
                  <a:pt x="195" y="618"/>
                </a:lnTo>
                <a:lnTo>
                  <a:pt x="182" y="611"/>
                </a:lnTo>
                <a:lnTo>
                  <a:pt x="168" y="604"/>
                </a:lnTo>
                <a:lnTo>
                  <a:pt x="154" y="596"/>
                </a:lnTo>
                <a:lnTo>
                  <a:pt x="141" y="588"/>
                </a:lnTo>
                <a:lnTo>
                  <a:pt x="128" y="579"/>
                </a:lnTo>
                <a:lnTo>
                  <a:pt x="117" y="570"/>
                </a:lnTo>
                <a:lnTo>
                  <a:pt x="104" y="560"/>
                </a:lnTo>
                <a:lnTo>
                  <a:pt x="94" y="548"/>
                </a:lnTo>
                <a:lnTo>
                  <a:pt x="83" y="538"/>
                </a:lnTo>
                <a:lnTo>
                  <a:pt x="72" y="525"/>
                </a:lnTo>
                <a:lnTo>
                  <a:pt x="63" y="514"/>
                </a:lnTo>
                <a:lnTo>
                  <a:pt x="54" y="501"/>
                </a:lnTo>
                <a:lnTo>
                  <a:pt x="46" y="488"/>
                </a:lnTo>
                <a:lnTo>
                  <a:pt x="38" y="474"/>
                </a:lnTo>
                <a:lnTo>
                  <a:pt x="31" y="460"/>
                </a:lnTo>
                <a:lnTo>
                  <a:pt x="25" y="447"/>
                </a:lnTo>
                <a:lnTo>
                  <a:pt x="19" y="432"/>
                </a:lnTo>
                <a:lnTo>
                  <a:pt x="14" y="417"/>
                </a:lnTo>
                <a:lnTo>
                  <a:pt x="10" y="402"/>
                </a:lnTo>
                <a:lnTo>
                  <a:pt x="6" y="386"/>
                </a:lnTo>
                <a:lnTo>
                  <a:pt x="3" y="370"/>
                </a:lnTo>
                <a:lnTo>
                  <a:pt x="1" y="354"/>
                </a:lnTo>
                <a:lnTo>
                  <a:pt x="0" y="339"/>
                </a:lnTo>
                <a:lnTo>
                  <a:pt x="0" y="321"/>
                </a:lnTo>
                <a:lnTo>
                  <a:pt x="0" y="321"/>
                </a:lnTo>
                <a:lnTo>
                  <a:pt x="0" y="305"/>
                </a:lnTo>
                <a:lnTo>
                  <a:pt x="1" y="288"/>
                </a:lnTo>
                <a:lnTo>
                  <a:pt x="3" y="272"/>
                </a:lnTo>
                <a:lnTo>
                  <a:pt x="6" y="256"/>
                </a:lnTo>
                <a:lnTo>
                  <a:pt x="10" y="242"/>
                </a:lnTo>
                <a:lnTo>
                  <a:pt x="14" y="226"/>
                </a:lnTo>
                <a:lnTo>
                  <a:pt x="19" y="211"/>
                </a:lnTo>
                <a:lnTo>
                  <a:pt x="25" y="196"/>
                </a:lnTo>
                <a:lnTo>
                  <a:pt x="31" y="182"/>
                </a:lnTo>
                <a:lnTo>
                  <a:pt x="38" y="169"/>
                </a:lnTo>
                <a:lnTo>
                  <a:pt x="46" y="155"/>
                </a:lnTo>
                <a:lnTo>
                  <a:pt x="54" y="141"/>
                </a:lnTo>
                <a:lnTo>
                  <a:pt x="63" y="129"/>
                </a:lnTo>
                <a:lnTo>
                  <a:pt x="72" y="117"/>
                </a:lnTo>
                <a:lnTo>
                  <a:pt x="83" y="105"/>
                </a:lnTo>
                <a:lnTo>
                  <a:pt x="94" y="95"/>
                </a:lnTo>
                <a:lnTo>
                  <a:pt x="104" y="83"/>
                </a:lnTo>
                <a:lnTo>
                  <a:pt x="117" y="73"/>
                </a:lnTo>
                <a:lnTo>
                  <a:pt x="128" y="64"/>
                </a:lnTo>
                <a:lnTo>
                  <a:pt x="141" y="55"/>
                </a:lnTo>
                <a:lnTo>
                  <a:pt x="154" y="47"/>
                </a:lnTo>
                <a:lnTo>
                  <a:pt x="168" y="39"/>
                </a:lnTo>
                <a:lnTo>
                  <a:pt x="182" y="32"/>
                </a:lnTo>
                <a:lnTo>
                  <a:pt x="195" y="25"/>
                </a:lnTo>
                <a:lnTo>
                  <a:pt x="210" y="19"/>
                </a:lnTo>
                <a:lnTo>
                  <a:pt x="225" y="15"/>
                </a:lnTo>
                <a:lnTo>
                  <a:pt x="240" y="10"/>
                </a:lnTo>
                <a:lnTo>
                  <a:pt x="256" y="7"/>
                </a:lnTo>
                <a:lnTo>
                  <a:pt x="272" y="4"/>
                </a:lnTo>
                <a:lnTo>
                  <a:pt x="288" y="1"/>
                </a:lnTo>
                <a:lnTo>
                  <a:pt x="304" y="0"/>
                </a:lnTo>
                <a:lnTo>
                  <a:pt x="321" y="0"/>
                </a:lnTo>
                <a:lnTo>
                  <a:pt x="321" y="0"/>
                </a:lnTo>
                <a:lnTo>
                  <a:pt x="337" y="0"/>
                </a:lnTo>
                <a:lnTo>
                  <a:pt x="354" y="1"/>
                </a:lnTo>
                <a:lnTo>
                  <a:pt x="370" y="4"/>
                </a:lnTo>
                <a:lnTo>
                  <a:pt x="386" y="7"/>
                </a:lnTo>
                <a:lnTo>
                  <a:pt x="401" y="10"/>
                </a:lnTo>
                <a:lnTo>
                  <a:pt x="416" y="15"/>
                </a:lnTo>
                <a:lnTo>
                  <a:pt x="431" y="19"/>
                </a:lnTo>
                <a:lnTo>
                  <a:pt x="446" y="25"/>
                </a:lnTo>
                <a:lnTo>
                  <a:pt x="460" y="32"/>
                </a:lnTo>
                <a:lnTo>
                  <a:pt x="473" y="39"/>
                </a:lnTo>
                <a:lnTo>
                  <a:pt x="487" y="47"/>
                </a:lnTo>
                <a:lnTo>
                  <a:pt x="501" y="55"/>
                </a:lnTo>
                <a:lnTo>
                  <a:pt x="513" y="64"/>
                </a:lnTo>
                <a:lnTo>
                  <a:pt x="525" y="73"/>
                </a:lnTo>
                <a:lnTo>
                  <a:pt x="537" y="83"/>
                </a:lnTo>
                <a:lnTo>
                  <a:pt x="547" y="95"/>
                </a:lnTo>
                <a:lnTo>
                  <a:pt x="559" y="105"/>
                </a:lnTo>
                <a:lnTo>
                  <a:pt x="569" y="117"/>
                </a:lnTo>
                <a:lnTo>
                  <a:pt x="578" y="129"/>
                </a:lnTo>
                <a:lnTo>
                  <a:pt x="587" y="141"/>
                </a:lnTo>
                <a:lnTo>
                  <a:pt x="595" y="155"/>
                </a:lnTo>
                <a:lnTo>
                  <a:pt x="603" y="169"/>
                </a:lnTo>
                <a:lnTo>
                  <a:pt x="610" y="182"/>
                </a:lnTo>
                <a:lnTo>
                  <a:pt x="617" y="196"/>
                </a:lnTo>
                <a:lnTo>
                  <a:pt x="623" y="211"/>
                </a:lnTo>
                <a:lnTo>
                  <a:pt x="627" y="226"/>
                </a:lnTo>
                <a:lnTo>
                  <a:pt x="632" y="242"/>
                </a:lnTo>
                <a:lnTo>
                  <a:pt x="635" y="256"/>
                </a:lnTo>
                <a:lnTo>
                  <a:pt x="639" y="272"/>
                </a:lnTo>
                <a:lnTo>
                  <a:pt x="641" y="288"/>
                </a:lnTo>
                <a:lnTo>
                  <a:pt x="642" y="305"/>
                </a:lnTo>
                <a:lnTo>
                  <a:pt x="642" y="321"/>
                </a:lnTo>
                <a:lnTo>
                  <a:pt x="642" y="32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sz="2400" dirty="0">
                <a:solidFill>
                  <a:prstClr val="white"/>
                </a:solidFill>
                <a:latin typeface="微软雅黑" panose="020B0503020204020204" pitchFamily="34" charset="-122"/>
                <a:ea typeface="微软雅黑" panose="020B0503020204020204" pitchFamily="34" charset="-122"/>
              </a:rPr>
              <a:t>添加</a:t>
            </a:r>
            <a:endParaRPr lang="en-US" altLang="zh-CN" sz="2400" dirty="0">
              <a:solidFill>
                <a:prstClr val="white"/>
              </a:solidFill>
              <a:latin typeface="微软雅黑" panose="020B0503020204020204" pitchFamily="34" charset="-122"/>
              <a:ea typeface="微软雅黑" panose="020B0503020204020204" pitchFamily="34" charset="-122"/>
            </a:endParaRPr>
          </a:p>
          <a:p>
            <a:pPr algn="ctr" eaLnBrk="1" fontAlgn="auto" hangingPunct="1">
              <a:spcBef>
                <a:spcPts val="0"/>
              </a:spcBef>
              <a:spcAft>
                <a:spcPts val="0"/>
              </a:spcAft>
              <a:defRPr/>
            </a:pPr>
            <a:r>
              <a:rPr lang="zh-CN" altLang="en-US" sz="2400" dirty="0">
                <a:solidFill>
                  <a:prstClr val="white"/>
                </a:solidFill>
                <a:latin typeface="微软雅黑" panose="020B0503020204020204" pitchFamily="34" charset="-122"/>
                <a:ea typeface="微软雅黑" panose="020B0503020204020204" pitchFamily="34" charset="-122"/>
              </a:rPr>
              <a:t>标题</a:t>
            </a:r>
          </a:p>
        </p:txBody>
      </p:sp>
      <p:sp>
        <p:nvSpPr>
          <p:cNvPr id="10" name="MH_SubTitle_4"/>
          <p:cNvSpPr/>
          <p:nvPr>
            <p:custDataLst>
              <p:tags r:id="rId6"/>
            </p:custDataLst>
          </p:nvPr>
        </p:nvSpPr>
        <p:spPr bwMode="auto">
          <a:xfrm>
            <a:off x="8610600" y="3349625"/>
            <a:ext cx="1392238" cy="1393825"/>
          </a:xfrm>
          <a:custGeom>
            <a:avLst/>
            <a:gdLst>
              <a:gd name="T0" fmla="*/ 643 w 643"/>
              <a:gd name="T1" fmla="*/ 339 h 643"/>
              <a:gd name="T2" fmla="*/ 636 w 643"/>
              <a:gd name="T3" fmla="*/ 387 h 643"/>
              <a:gd name="T4" fmla="*/ 623 w 643"/>
              <a:gd name="T5" fmla="*/ 432 h 643"/>
              <a:gd name="T6" fmla="*/ 604 w 643"/>
              <a:gd name="T7" fmla="*/ 474 h 643"/>
              <a:gd name="T8" fmla="*/ 579 w 643"/>
              <a:gd name="T9" fmla="*/ 514 h 643"/>
              <a:gd name="T10" fmla="*/ 549 w 643"/>
              <a:gd name="T11" fmla="*/ 549 h 643"/>
              <a:gd name="T12" fmla="*/ 514 w 643"/>
              <a:gd name="T13" fmla="*/ 579 h 643"/>
              <a:gd name="T14" fmla="*/ 475 w 643"/>
              <a:gd name="T15" fmla="*/ 604 h 643"/>
              <a:gd name="T16" fmla="*/ 432 w 643"/>
              <a:gd name="T17" fmla="*/ 624 h 643"/>
              <a:gd name="T18" fmla="*/ 386 w 643"/>
              <a:gd name="T19" fmla="*/ 636 h 643"/>
              <a:gd name="T20" fmla="*/ 338 w 643"/>
              <a:gd name="T21" fmla="*/ 643 h 643"/>
              <a:gd name="T22" fmla="*/ 305 w 643"/>
              <a:gd name="T23" fmla="*/ 643 h 643"/>
              <a:gd name="T24" fmla="*/ 256 w 643"/>
              <a:gd name="T25" fmla="*/ 636 h 643"/>
              <a:gd name="T26" fmla="*/ 211 w 643"/>
              <a:gd name="T27" fmla="*/ 624 h 643"/>
              <a:gd name="T28" fmla="*/ 169 w 643"/>
              <a:gd name="T29" fmla="*/ 604 h 643"/>
              <a:gd name="T30" fmla="*/ 129 w 643"/>
              <a:gd name="T31" fmla="*/ 579 h 643"/>
              <a:gd name="T32" fmla="*/ 95 w 643"/>
              <a:gd name="T33" fmla="*/ 549 h 643"/>
              <a:gd name="T34" fmla="*/ 64 w 643"/>
              <a:gd name="T35" fmla="*/ 514 h 643"/>
              <a:gd name="T36" fmla="*/ 39 w 643"/>
              <a:gd name="T37" fmla="*/ 474 h 643"/>
              <a:gd name="T38" fmla="*/ 19 w 643"/>
              <a:gd name="T39" fmla="*/ 432 h 643"/>
              <a:gd name="T40" fmla="*/ 7 w 643"/>
              <a:gd name="T41" fmla="*/ 387 h 643"/>
              <a:gd name="T42" fmla="*/ 0 w 643"/>
              <a:gd name="T43" fmla="*/ 339 h 643"/>
              <a:gd name="T44" fmla="*/ 0 w 643"/>
              <a:gd name="T45" fmla="*/ 306 h 643"/>
              <a:gd name="T46" fmla="*/ 7 w 643"/>
              <a:gd name="T47" fmla="*/ 257 h 643"/>
              <a:gd name="T48" fmla="*/ 19 w 643"/>
              <a:gd name="T49" fmla="*/ 211 h 643"/>
              <a:gd name="T50" fmla="*/ 39 w 643"/>
              <a:gd name="T51" fmla="*/ 169 h 643"/>
              <a:gd name="T52" fmla="*/ 64 w 643"/>
              <a:gd name="T53" fmla="*/ 129 h 643"/>
              <a:gd name="T54" fmla="*/ 95 w 643"/>
              <a:gd name="T55" fmla="*/ 95 h 643"/>
              <a:gd name="T56" fmla="*/ 129 w 643"/>
              <a:gd name="T57" fmla="*/ 64 h 643"/>
              <a:gd name="T58" fmla="*/ 169 w 643"/>
              <a:gd name="T59" fmla="*/ 39 h 643"/>
              <a:gd name="T60" fmla="*/ 211 w 643"/>
              <a:gd name="T61" fmla="*/ 20 h 643"/>
              <a:gd name="T62" fmla="*/ 256 w 643"/>
              <a:gd name="T63" fmla="*/ 7 h 643"/>
              <a:gd name="T64" fmla="*/ 305 w 643"/>
              <a:gd name="T65" fmla="*/ 0 h 643"/>
              <a:gd name="T66" fmla="*/ 338 w 643"/>
              <a:gd name="T67" fmla="*/ 0 h 643"/>
              <a:gd name="T68" fmla="*/ 386 w 643"/>
              <a:gd name="T69" fmla="*/ 7 h 643"/>
              <a:gd name="T70" fmla="*/ 432 w 643"/>
              <a:gd name="T71" fmla="*/ 20 h 643"/>
              <a:gd name="T72" fmla="*/ 475 w 643"/>
              <a:gd name="T73" fmla="*/ 39 h 643"/>
              <a:gd name="T74" fmla="*/ 514 w 643"/>
              <a:gd name="T75" fmla="*/ 64 h 643"/>
              <a:gd name="T76" fmla="*/ 549 w 643"/>
              <a:gd name="T77" fmla="*/ 95 h 643"/>
              <a:gd name="T78" fmla="*/ 579 w 643"/>
              <a:gd name="T79" fmla="*/ 129 h 643"/>
              <a:gd name="T80" fmla="*/ 604 w 643"/>
              <a:gd name="T81" fmla="*/ 169 h 643"/>
              <a:gd name="T82" fmla="*/ 623 w 643"/>
              <a:gd name="T83" fmla="*/ 211 h 643"/>
              <a:gd name="T84" fmla="*/ 636 w 643"/>
              <a:gd name="T85" fmla="*/ 257 h 643"/>
              <a:gd name="T86" fmla="*/ 643 w 643"/>
              <a:gd name="T87" fmla="*/ 306 h 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43" h="643">
                <a:moveTo>
                  <a:pt x="643" y="322"/>
                </a:moveTo>
                <a:lnTo>
                  <a:pt x="643" y="322"/>
                </a:lnTo>
                <a:lnTo>
                  <a:pt x="643" y="339"/>
                </a:lnTo>
                <a:lnTo>
                  <a:pt x="642" y="355"/>
                </a:lnTo>
                <a:lnTo>
                  <a:pt x="639" y="371"/>
                </a:lnTo>
                <a:lnTo>
                  <a:pt x="636" y="387"/>
                </a:lnTo>
                <a:lnTo>
                  <a:pt x="632" y="403"/>
                </a:lnTo>
                <a:lnTo>
                  <a:pt x="628" y="417"/>
                </a:lnTo>
                <a:lnTo>
                  <a:pt x="623" y="432"/>
                </a:lnTo>
                <a:lnTo>
                  <a:pt x="618" y="447"/>
                </a:lnTo>
                <a:lnTo>
                  <a:pt x="611" y="461"/>
                </a:lnTo>
                <a:lnTo>
                  <a:pt x="604" y="474"/>
                </a:lnTo>
                <a:lnTo>
                  <a:pt x="596" y="488"/>
                </a:lnTo>
                <a:lnTo>
                  <a:pt x="588" y="502"/>
                </a:lnTo>
                <a:lnTo>
                  <a:pt x="579" y="514"/>
                </a:lnTo>
                <a:lnTo>
                  <a:pt x="570" y="526"/>
                </a:lnTo>
                <a:lnTo>
                  <a:pt x="559" y="538"/>
                </a:lnTo>
                <a:lnTo>
                  <a:pt x="549" y="549"/>
                </a:lnTo>
                <a:lnTo>
                  <a:pt x="538" y="560"/>
                </a:lnTo>
                <a:lnTo>
                  <a:pt x="526" y="570"/>
                </a:lnTo>
                <a:lnTo>
                  <a:pt x="514" y="579"/>
                </a:lnTo>
                <a:lnTo>
                  <a:pt x="501" y="588"/>
                </a:lnTo>
                <a:lnTo>
                  <a:pt x="488" y="596"/>
                </a:lnTo>
                <a:lnTo>
                  <a:pt x="475" y="604"/>
                </a:lnTo>
                <a:lnTo>
                  <a:pt x="460" y="611"/>
                </a:lnTo>
                <a:lnTo>
                  <a:pt x="447" y="618"/>
                </a:lnTo>
                <a:lnTo>
                  <a:pt x="432" y="624"/>
                </a:lnTo>
                <a:lnTo>
                  <a:pt x="417" y="628"/>
                </a:lnTo>
                <a:lnTo>
                  <a:pt x="402" y="633"/>
                </a:lnTo>
                <a:lnTo>
                  <a:pt x="386" y="636"/>
                </a:lnTo>
                <a:lnTo>
                  <a:pt x="370" y="640"/>
                </a:lnTo>
                <a:lnTo>
                  <a:pt x="354" y="642"/>
                </a:lnTo>
                <a:lnTo>
                  <a:pt x="338" y="643"/>
                </a:lnTo>
                <a:lnTo>
                  <a:pt x="321" y="643"/>
                </a:lnTo>
                <a:lnTo>
                  <a:pt x="321" y="643"/>
                </a:lnTo>
                <a:lnTo>
                  <a:pt x="305" y="643"/>
                </a:lnTo>
                <a:lnTo>
                  <a:pt x="288" y="642"/>
                </a:lnTo>
                <a:lnTo>
                  <a:pt x="272" y="640"/>
                </a:lnTo>
                <a:lnTo>
                  <a:pt x="256" y="636"/>
                </a:lnTo>
                <a:lnTo>
                  <a:pt x="242" y="633"/>
                </a:lnTo>
                <a:lnTo>
                  <a:pt x="226" y="628"/>
                </a:lnTo>
                <a:lnTo>
                  <a:pt x="211" y="624"/>
                </a:lnTo>
                <a:lnTo>
                  <a:pt x="196" y="618"/>
                </a:lnTo>
                <a:lnTo>
                  <a:pt x="182" y="611"/>
                </a:lnTo>
                <a:lnTo>
                  <a:pt x="169" y="604"/>
                </a:lnTo>
                <a:lnTo>
                  <a:pt x="155" y="596"/>
                </a:lnTo>
                <a:lnTo>
                  <a:pt x="141" y="588"/>
                </a:lnTo>
                <a:lnTo>
                  <a:pt x="129" y="579"/>
                </a:lnTo>
                <a:lnTo>
                  <a:pt x="117" y="570"/>
                </a:lnTo>
                <a:lnTo>
                  <a:pt x="105" y="560"/>
                </a:lnTo>
                <a:lnTo>
                  <a:pt x="95" y="549"/>
                </a:lnTo>
                <a:lnTo>
                  <a:pt x="83" y="538"/>
                </a:lnTo>
                <a:lnTo>
                  <a:pt x="73" y="526"/>
                </a:lnTo>
                <a:lnTo>
                  <a:pt x="64" y="514"/>
                </a:lnTo>
                <a:lnTo>
                  <a:pt x="55" y="502"/>
                </a:lnTo>
                <a:lnTo>
                  <a:pt x="47" y="488"/>
                </a:lnTo>
                <a:lnTo>
                  <a:pt x="39" y="474"/>
                </a:lnTo>
                <a:lnTo>
                  <a:pt x="32" y="461"/>
                </a:lnTo>
                <a:lnTo>
                  <a:pt x="25" y="447"/>
                </a:lnTo>
                <a:lnTo>
                  <a:pt x="19" y="432"/>
                </a:lnTo>
                <a:lnTo>
                  <a:pt x="15" y="417"/>
                </a:lnTo>
                <a:lnTo>
                  <a:pt x="10" y="403"/>
                </a:lnTo>
                <a:lnTo>
                  <a:pt x="7" y="387"/>
                </a:lnTo>
                <a:lnTo>
                  <a:pt x="4" y="371"/>
                </a:lnTo>
                <a:lnTo>
                  <a:pt x="2" y="355"/>
                </a:lnTo>
                <a:lnTo>
                  <a:pt x="0" y="339"/>
                </a:lnTo>
                <a:lnTo>
                  <a:pt x="0" y="322"/>
                </a:lnTo>
                <a:lnTo>
                  <a:pt x="0" y="322"/>
                </a:lnTo>
                <a:lnTo>
                  <a:pt x="0" y="306"/>
                </a:lnTo>
                <a:lnTo>
                  <a:pt x="2" y="289"/>
                </a:lnTo>
                <a:lnTo>
                  <a:pt x="4" y="273"/>
                </a:lnTo>
                <a:lnTo>
                  <a:pt x="7" y="257"/>
                </a:lnTo>
                <a:lnTo>
                  <a:pt x="10" y="242"/>
                </a:lnTo>
                <a:lnTo>
                  <a:pt x="15" y="226"/>
                </a:lnTo>
                <a:lnTo>
                  <a:pt x="19" y="211"/>
                </a:lnTo>
                <a:lnTo>
                  <a:pt x="25" y="196"/>
                </a:lnTo>
                <a:lnTo>
                  <a:pt x="32" y="183"/>
                </a:lnTo>
                <a:lnTo>
                  <a:pt x="39" y="169"/>
                </a:lnTo>
                <a:lnTo>
                  <a:pt x="47" y="155"/>
                </a:lnTo>
                <a:lnTo>
                  <a:pt x="55" y="142"/>
                </a:lnTo>
                <a:lnTo>
                  <a:pt x="64" y="129"/>
                </a:lnTo>
                <a:lnTo>
                  <a:pt x="73" y="118"/>
                </a:lnTo>
                <a:lnTo>
                  <a:pt x="83" y="105"/>
                </a:lnTo>
                <a:lnTo>
                  <a:pt x="95" y="95"/>
                </a:lnTo>
                <a:lnTo>
                  <a:pt x="105" y="84"/>
                </a:lnTo>
                <a:lnTo>
                  <a:pt x="117" y="73"/>
                </a:lnTo>
                <a:lnTo>
                  <a:pt x="129" y="64"/>
                </a:lnTo>
                <a:lnTo>
                  <a:pt x="141" y="55"/>
                </a:lnTo>
                <a:lnTo>
                  <a:pt x="155" y="47"/>
                </a:lnTo>
                <a:lnTo>
                  <a:pt x="169" y="39"/>
                </a:lnTo>
                <a:lnTo>
                  <a:pt x="182" y="32"/>
                </a:lnTo>
                <a:lnTo>
                  <a:pt x="196" y="26"/>
                </a:lnTo>
                <a:lnTo>
                  <a:pt x="211" y="20"/>
                </a:lnTo>
                <a:lnTo>
                  <a:pt x="226" y="15"/>
                </a:lnTo>
                <a:lnTo>
                  <a:pt x="242" y="11"/>
                </a:lnTo>
                <a:lnTo>
                  <a:pt x="256" y="7"/>
                </a:lnTo>
                <a:lnTo>
                  <a:pt x="272" y="4"/>
                </a:lnTo>
                <a:lnTo>
                  <a:pt x="288" y="2"/>
                </a:lnTo>
                <a:lnTo>
                  <a:pt x="305" y="0"/>
                </a:lnTo>
                <a:lnTo>
                  <a:pt x="321" y="0"/>
                </a:lnTo>
                <a:lnTo>
                  <a:pt x="321" y="0"/>
                </a:lnTo>
                <a:lnTo>
                  <a:pt x="338" y="0"/>
                </a:lnTo>
                <a:lnTo>
                  <a:pt x="354" y="2"/>
                </a:lnTo>
                <a:lnTo>
                  <a:pt x="370" y="4"/>
                </a:lnTo>
                <a:lnTo>
                  <a:pt x="386" y="7"/>
                </a:lnTo>
                <a:lnTo>
                  <a:pt x="402" y="11"/>
                </a:lnTo>
                <a:lnTo>
                  <a:pt x="417" y="15"/>
                </a:lnTo>
                <a:lnTo>
                  <a:pt x="432" y="20"/>
                </a:lnTo>
                <a:lnTo>
                  <a:pt x="447" y="26"/>
                </a:lnTo>
                <a:lnTo>
                  <a:pt x="460" y="32"/>
                </a:lnTo>
                <a:lnTo>
                  <a:pt x="475" y="39"/>
                </a:lnTo>
                <a:lnTo>
                  <a:pt x="488" y="47"/>
                </a:lnTo>
                <a:lnTo>
                  <a:pt x="501" y="55"/>
                </a:lnTo>
                <a:lnTo>
                  <a:pt x="514" y="64"/>
                </a:lnTo>
                <a:lnTo>
                  <a:pt x="526" y="73"/>
                </a:lnTo>
                <a:lnTo>
                  <a:pt x="538" y="84"/>
                </a:lnTo>
                <a:lnTo>
                  <a:pt x="549" y="95"/>
                </a:lnTo>
                <a:lnTo>
                  <a:pt x="559" y="105"/>
                </a:lnTo>
                <a:lnTo>
                  <a:pt x="570" y="118"/>
                </a:lnTo>
                <a:lnTo>
                  <a:pt x="579" y="129"/>
                </a:lnTo>
                <a:lnTo>
                  <a:pt x="588" y="142"/>
                </a:lnTo>
                <a:lnTo>
                  <a:pt x="596" y="155"/>
                </a:lnTo>
                <a:lnTo>
                  <a:pt x="604" y="169"/>
                </a:lnTo>
                <a:lnTo>
                  <a:pt x="611" y="183"/>
                </a:lnTo>
                <a:lnTo>
                  <a:pt x="618" y="196"/>
                </a:lnTo>
                <a:lnTo>
                  <a:pt x="623" y="211"/>
                </a:lnTo>
                <a:lnTo>
                  <a:pt x="628" y="226"/>
                </a:lnTo>
                <a:lnTo>
                  <a:pt x="632" y="242"/>
                </a:lnTo>
                <a:lnTo>
                  <a:pt x="636" y="257"/>
                </a:lnTo>
                <a:lnTo>
                  <a:pt x="639" y="273"/>
                </a:lnTo>
                <a:lnTo>
                  <a:pt x="642" y="289"/>
                </a:lnTo>
                <a:lnTo>
                  <a:pt x="643" y="306"/>
                </a:lnTo>
                <a:lnTo>
                  <a:pt x="643" y="322"/>
                </a:lnTo>
                <a:lnTo>
                  <a:pt x="643" y="322"/>
                </a:lnTo>
                <a:close/>
              </a:path>
            </a:pathLst>
          </a:custGeom>
          <a:solidFill>
            <a:schemeClr val="accent4"/>
          </a:solidFill>
          <a:ln>
            <a:noFill/>
          </a:ln>
        </p:spPr>
        <p:txBody>
          <a:bodyPr anchor="ctr" anchorCtr="1">
            <a:normAutofit/>
          </a:bodyPr>
          <a:lstStyle/>
          <a:p>
            <a:pPr algn="ctr" defTabSz="914400" eaLnBrk="1" fontAlgn="auto" hangingPunct="1">
              <a:spcBef>
                <a:spcPts val="0"/>
              </a:spcBef>
              <a:spcAft>
                <a:spcPts val="0"/>
              </a:spcAft>
              <a:defRPr/>
            </a:pPr>
            <a:r>
              <a:rPr lang="zh-CN" altLang="en-US" sz="2400" kern="0" dirty="0">
                <a:solidFill>
                  <a:prstClr val="white"/>
                </a:solidFill>
                <a:latin typeface="微软雅黑" panose="020B0503020204020204" pitchFamily="34" charset="-122"/>
                <a:ea typeface="微软雅黑" panose="020B0503020204020204" pitchFamily="34" charset="-122"/>
              </a:rPr>
              <a:t>添加</a:t>
            </a:r>
            <a:endParaRPr lang="en-US" altLang="zh-CN" sz="2400" kern="0" dirty="0">
              <a:solidFill>
                <a:prstClr val="white"/>
              </a:solidFill>
              <a:latin typeface="微软雅黑" panose="020B0503020204020204" pitchFamily="34" charset="-122"/>
              <a:ea typeface="微软雅黑" panose="020B0503020204020204" pitchFamily="34" charset="-122"/>
            </a:endParaRPr>
          </a:p>
          <a:p>
            <a:pPr algn="ctr" defTabSz="914400" eaLnBrk="1" fontAlgn="auto" hangingPunct="1">
              <a:spcBef>
                <a:spcPts val="0"/>
              </a:spcBef>
              <a:spcAft>
                <a:spcPts val="0"/>
              </a:spcAft>
              <a:defRPr/>
            </a:pPr>
            <a:r>
              <a:rPr lang="zh-CN" altLang="en-US" sz="2400" kern="0" dirty="0">
                <a:solidFill>
                  <a:prstClr val="white"/>
                </a:solidFill>
                <a:latin typeface="微软雅黑" panose="020B0503020204020204" pitchFamily="34" charset="-122"/>
                <a:ea typeface="微软雅黑" panose="020B0503020204020204" pitchFamily="34" charset="-122"/>
              </a:rPr>
              <a:t>标题</a:t>
            </a:r>
          </a:p>
        </p:txBody>
      </p:sp>
      <p:sp>
        <p:nvSpPr>
          <p:cNvPr id="11" name="MH_SubTitle_3"/>
          <p:cNvSpPr/>
          <p:nvPr>
            <p:custDataLst>
              <p:tags r:id="rId7"/>
            </p:custDataLst>
          </p:nvPr>
        </p:nvSpPr>
        <p:spPr bwMode="auto">
          <a:xfrm>
            <a:off x="6465888" y="3573463"/>
            <a:ext cx="1393825" cy="1392237"/>
          </a:xfrm>
          <a:custGeom>
            <a:avLst/>
            <a:gdLst>
              <a:gd name="T0" fmla="*/ 643 w 643"/>
              <a:gd name="T1" fmla="*/ 339 h 643"/>
              <a:gd name="T2" fmla="*/ 636 w 643"/>
              <a:gd name="T3" fmla="*/ 387 h 643"/>
              <a:gd name="T4" fmla="*/ 623 w 643"/>
              <a:gd name="T5" fmla="*/ 432 h 643"/>
              <a:gd name="T6" fmla="*/ 604 w 643"/>
              <a:gd name="T7" fmla="*/ 474 h 643"/>
              <a:gd name="T8" fmla="*/ 579 w 643"/>
              <a:gd name="T9" fmla="*/ 514 h 643"/>
              <a:gd name="T10" fmla="*/ 548 w 643"/>
              <a:gd name="T11" fmla="*/ 549 h 643"/>
              <a:gd name="T12" fmla="*/ 514 w 643"/>
              <a:gd name="T13" fmla="*/ 579 h 643"/>
              <a:gd name="T14" fmla="*/ 474 w 643"/>
              <a:gd name="T15" fmla="*/ 604 h 643"/>
              <a:gd name="T16" fmla="*/ 432 w 643"/>
              <a:gd name="T17" fmla="*/ 624 h 643"/>
              <a:gd name="T18" fmla="*/ 387 w 643"/>
              <a:gd name="T19" fmla="*/ 636 h 643"/>
              <a:gd name="T20" fmla="*/ 339 w 643"/>
              <a:gd name="T21" fmla="*/ 643 h 643"/>
              <a:gd name="T22" fmla="*/ 306 w 643"/>
              <a:gd name="T23" fmla="*/ 643 h 643"/>
              <a:gd name="T24" fmla="*/ 257 w 643"/>
              <a:gd name="T25" fmla="*/ 636 h 643"/>
              <a:gd name="T26" fmla="*/ 211 w 643"/>
              <a:gd name="T27" fmla="*/ 624 h 643"/>
              <a:gd name="T28" fmla="*/ 169 w 643"/>
              <a:gd name="T29" fmla="*/ 604 h 643"/>
              <a:gd name="T30" fmla="*/ 129 w 643"/>
              <a:gd name="T31" fmla="*/ 579 h 643"/>
              <a:gd name="T32" fmla="*/ 95 w 643"/>
              <a:gd name="T33" fmla="*/ 549 h 643"/>
              <a:gd name="T34" fmla="*/ 64 w 643"/>
              <a:gd name="T35" fmla="*/ 514 h 643"/>
              <a:gd name="T36" fmla="*/ 39 w 643"/>
              <a:gd name="T37" fmla="*/ 474 h 643"/>
              <a:gd name="T38" fmla="*/ 20 w 643"/>
              <a:gd name="T39" fmla="*/ 432 h 643"/>
              <a:gd name="T40" fmla="*/ 7 w 643"/>
              <a:gd name="T41" fmla="*/ 387 h 643"/>
              <a:gd name="T42" fmla="*/ 0 w 643"/>
              <a:gd name="T43" fmla="*/ 339 h 643"/>
              <a:gd name="T44" fmla="*/ 0 w 643"/>
              <a:gd name="T45" fmla="*/ 306 h 643"/>
              <a:gd name="T46" fmla="*/ 7 w 643"/>
              <a:gd name="T47" fmla="*/ 257 h 643"/>
              <a:gd name="T48" fmla="*/ 20 w 643"/>
              <a:gd name="T49" fmla="*/ 211 h 643"/>
              <a:gd name="T50" fmla="*/ 39 w 643"/>
              <a:gd name="T51" fmla="*/ 169 h 643"/>
              <a:gd name="T52" fmla="*/ 64 w 643"/>
              <a:gd name="T53" fmla="*/ 129 h 643"/>
              <a:gd name="T54" fmla="*/ 95 w 643"/>
              <a:gd name="T55" fmla="*/ 95 h 643"/>
              <a:gd name="T56" fmla="*/ 129 w 643"/>
              <a:gd name="T57" fmla="*/ 64 h 643"/>
              <a:gd name="T58" fmla="*/ 169 w 643"/>
              <a:gd name="T59" fmla="*/ 39 h 643"/>
              <a:gd name="T60" fmla="*/ 211 w 643"/>
              <a:gd name="T61" fmla="*/ 20 h 643"/>
              <a:gd name="T62" fmla="*/ 257 w 643"/>
              <a:gd name="T63" fmla="*/ 7 h 643"/>
              <a:gd name="T64" fmla="*/ 306 w 643"/>
              <a:gd name="T65" fmla="*/ 0 h 643"/>
              <a:gd name="T66" fmla="*/ 339 w 643"/>
              <a:gd name="T67" fmla="*/ 0 h 643"/>
              <a:gd name="T68" fmla="*/ 387 w 643"/>
              <a:gd name="T69" fmla="*/ 7 h 643"/>
              <a:gd name="T70" fmla="*/ 432 w 643"/>
              <a:gd name="T71" fmla="*/ 20 h 643"/>
              <a:gd name="T72" fmla="*/ 474 w 643"/>
              <a:gd name="T73" fmla="*/ 39 h 643"/>
              <a:gd name="T74" fmla="*/ 514 w 643"/>
              <a:gd name="T75" fmla="*/ 64 h 643"/>
              <a:gd name="T76" fmla="*/ 548 w 643"/>
              <a:gd name="T77" fmla="*/ 95 h 643"/>
              <a:gd name="T78" fmla="*/ 579 w 643"/>
              <a:gd name="T79" fmla="*/ 129 h 643"/>
              <a:gd name="T80" fmla="*/ 604 w 643"/>
              <a:gd name="T81" fmla="*/ 169 h 643"/>
              <a:gd name="T82" fmla="*/ 623 w 643"/>
              <a:gd name="T83" fmla="*/ 211 h 643"/>
              <a:gd name="T84" fmla="*/ 636 w 643"/>
              <a:gd name="T85" fmla="*/ 257 h 643"/>
              <a:gd name="T86" fmla="*/ 643 w 643"/>
              <a:gd name="T87" fmla="*/ 306 h 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43" h="643">
                <a:moveTo>
                  <a:pt x="643" y="322"/>
                </a:moveTo>
                <a:lnTo>
                  <a:pt x="643" y="322"/>
                </a:lnTo>
                <a:lnTo>
                  <a:pt x="643" y="339"/>
                </a:lnTo>
                <a:lnTo>
                  <a:pt x="642" y="355"/>
                </a:lnTo>
                <a:lnTo>
                  <a:pt x="639" y="371"/>
                </a:lnTo>
                <a:lnTo>
                  <a:pt x="636" y="387"/>
                </a:lnTo>
                <a:lnTo>
                  <a:pt x="633" y="403"/>
                </a:lnTo>
                <a:lnTo>
                  <a:pt x="628" y="417"/>
                </a:lnTo>
                <a:lnTo>
                  <a:pt x="623" y="432"/>
                </a:lnTo>
                <a:lnTo>
                  <a:pt x="618" y="447"/>
                </a:lnTo>
                <a:lnTo>
                  <a:pt x="611" y="461"/>
                </a:lnTo>
                <a:lnTo>
                  <a:pt x="604" y="474"/>
                </a:lnTo>
                <a:lnTo>
                  <a:pt x="596" y="488"/>
                </a:lnTo>
                <a:lnTo>
                  <a:pt x="588" y="502"/>
                </a:lnTo>
                <a:lnTo>
                  <a:pt x="579" y="514"/>
                </a:lnTo>
                <a:lnTo>
                  <a:pt x="570" y="526"/>
                </a:lnTo>
                <a:lnTo>
                  <a:pt x="560" y="538"/>
                </a:lnTo>
                <a:lnTo>
                  <a:pt x="548" y="549"/>
                </a:lnTo>
                <a:lnTo>
                  <a:pt x="538" y="560"/>
                </a:lnTo>
                <a:lnTo>
                  <a:pt x="526" y="570"/>
                </a:lnTo>
                <a:lnTo>
                  <a:pt x="514" y="579"/>
                </a:lnTo>
                <a:lnTo>
                  <a:pt x="502" y="588"/>
                </a:lnTo>
                <a:lnTo>
                  <a:pt x="488" y="596"/>
                </a:lnTo>
                <a:lnTo>
                  <a:pt x="474" y="604"/>
                </a:lnTo>
                <a:lnTo>
                  <a:pt x="461" y="611"/>
                </a:lnTo>
                <a:lnTo>
                  <a:pt x="447" y="618"/>
                </a:lnTo>
                <a:lnTo>
                  <a:pt x="432" y="624"/>
                </a:lnTo>
                <a:lnTo>
                  <a:pt x="417" y="628"/>
                </a:lnTo>
                <a:lnTo>
                  <a:pt x="402" y="633"/>
                </a:lnTo>
                <a:lnTo>
                  <a:pt x="387" y="636"/>
                </a:lnTo>
                <a:lnTo>
                  <a:pt x="371" y="640"/>
                </a:lnTo>
                <a:lnTo>
                  <a:pt x="355" y="642"/>
                </a:lnTo>
                <a:lnTo>
                  <a:pt x="339" y="643"/>
                </a:lnTo>
                <a:lnTo>
                  <a:pt x="322" y="643"/>
                </a:lnTo>
                <a:lnTo>
                  <a:pt x="322" y="643"/>
                </a:lnTo>
                <a:lnTo>
                  <a:pt x="306" y="643"/>
                </a:lnTo>
                <a:lnTo>
                  <a:pt x="289" y="642"/>
                </a:lnTo>
                <a:lnTo>
                  <a:pt x="273" y="640"/>
                </a:lnTo>
                <a:lnTo>
                  <a:pt x="257" y="636"/>
                </a:lnTo>
                <a:lnTo>
                  <a:pt x="242" y="633"/>
                </a:lnTo>
                <a:lnTo>
                  <a:pt x="226" y="628"/>
                </a:lnTo>
                <a:lnTo>
                  <a:pt x="211" y="624"/>
                </a:lnTo>
                <a:lnTo>
                  <a:pt x="196" y="618"/>
                </a:lnTo>
                <a:lnTo>
                  <a:pt x="183" y="611"/>
                </a:lnTo>
                <a:lnTo>
                  <a:pt x="169" y="604"/>
                </a:lnTo>
                <a:lnTo>
                  <a:pt x="155" y="596"/>
                </a:lnTo>
                <a:lnTo>
                  <a:pt x="142" y="588"/>
                </a:lnTo>
                <a:lnTo>
                  <a:pt x="129" y="579"/>
                </a:lnTo>
                <a:lnTo>
                  <a:pt x="118" y="570"/>
                </a:lnTo>
                <a:lnTo>
                  <a:pt x="105" y="560"/>
                </a:lnTo>
                <a:lnTo>
                  <a:pt x="95" y="549"/>
                </a:lnTo>
                <a:lnTo>
                  <a:pt x="83" y="538"/>
                </a:lnTo>
                <a:lnTo>
                  <a:pt x="73" y="526"/>
                </a:lnTo>
                <a:lnTo>
                  <a:pt x="64" y="514"/>
                </a:lnTo>
                <a:lnTo>
                  <a:pt x="55" y="502"/>
                </a:lnTo>
                <a:lnTo>
                  <a:pt x="47" y="488"/>
                </a:lnTo>
                <a:lnTo>
                  <a:pt x="39" y="474"/>
                </a:lnTo>
                <a:lnTo>
                  <a:pt x="32" y="461"/>
                </a:lnTo>
                <a:lnTo>
                  <a:pt x="25" y="447"/>
                </a:lnTo>
                <a:lnTo>
                  <a:pt x="20" y="432"/>
                </a:lnTo>
                <a:lnTo>
                  <a:pt x="15" y="417"/>
                </a:lnTo>
                <a:lnTo>
                  <a:pt x="11" y="403"/>
                </a:lnTo>
                <a:lnTo>
                  <a:pt x="7" y="387"/>
                </a:lnTo>
                <a:lnTo>
                  <a:pt x="4" y="371"/>
                </a:lnTo>
                <a:lnTo>
                  <a:pt x="1" y="355"/>
                </a:lnTo>
                <a:lnTo>
                  <a:pt x="0" y="339"/>
                </a:lnTo>
                <a:lnTo>
                  <a:pt x="0" y="322"/>
                </a:lnTo>
                <a:lnTo>
                  <a:pt x="0" y="322"/>
                </a:lnTo>
                <a:lnTo>
                  <a:pt x="0" y="306"/>
                </a:lnTo>
                <a:lnTo>
                  <a:pt x="1" y="289"/>
                </a:lnTo>
                <a:lnTo>
                  <a:pt x="4" y="273"/>
                </a:lnTo>
                <a:lnTo>
                  <a:pt x="7" y="257"/>
                </a:lnTo>
                <a:lnTo>
                  <a:pt x="11" y="242"/>
                </a:lnTo>
                <a:lnTo>
                  <a:pt x="15" y="226"/>
                </a:lnTo>
                <a:lnTo>
                  <a:pt x="20" y="211"/>
                </a:lnTo>
                <a:lnTo>
                  <a:pt x="25" y="196"/>
                </a:lnTo>
                <a:lnTo>
                  <a:pt x="32" y="183"/>
                </a:lnTo>
                <a:lnTo>
                  <a:pt x="39" y="169"/>
                </a:lnTo>
                <a:lnTo>
                  <a:pt x="47" y="155"/>
                </a:lnTo>
                <a:lnTo>
                  <a:pt x="55" y="142"/>
                </a:lnTo>
                <a:lnTo>
                  <a:pt x="64" y="129"/>
                </a:lnTo>
                <a:lnTo>
                  <a:pt x="73" y="118"/>
                </a:lnTo>
                <a:lnTo>
                  <a:pt x="83" y="105"/>
                </a:lnTo>
                <a:lnTo>
                  <a:pt x="95" y="95"/>
                </a:lnTo>
                <a:lnTo>
                  <a:pt x="105" y="84"/>
                </a:lnTo>
                <a:lnTo>
                  <a:pt x="118" y="73"/>
                </a:lnTo>
                <a:lnTo>
                  <a:pt x="129" y="64"/>
                </a:lnTo>
                <a:lnTo>
                  <a:pt x="142" y="55"/>
                </a:lnTo>
                <a:lnTo>
                  <a:pt x="155" y="47"/>
                </a:lnTo>
                <a:lnTo>
                  <a:pt x="169" y="39"/>
                </a:lnTo>
                <a:lnTo>
                  <a:pt x="183" y="32"/>
                </a:lnTo>
                <a:lnTo>
                  <a:pt x="196" y="26"/>
                </a:lnTo>
                <a:lnTo>
                  <a:pt x="211" y="20"/>
                </a:lnTo>
                <a:lnTo>
                  <a:pt x="226" y="15"/>
                </a:lnTo>
                <a:lnTo>
                  <a:pt x="242" y="11"/>
                </a:lnTo>
                <a:lnTo>
                  <a:pt x="257" y="7"/>
                </a:lnTo>
                <a:lnTo>
                  <a:pt x="273" y="4"/>
                </a:lnTo>
                <a:lnTo>
                  <a:pt x="289" y="2"/>
                </a:lnTo>
                <a:lnTo>
                  <a:pt x="306" y="0"/>
                </a:lnTo>
                <a:lnTo>
                  <a:pt x="322" y="0"/>
                </a:lnTo>
                <a:lnTo>
                  <a:pt x="322" y="0"/>
                </a:lnTo>
                <a:lnTo>
                  <a:pt x="339" y="0"/>
                </a:lnTo>
                <a:lnTo>
                  <a:pt x="355" y="2"/>
                </a:lnTo>
                <a:lnTo>
                  <a:pt x="371" y="4"/>
                </a:lnTo>
                <a:lnTo>
                  <a:pt x="387" y="7"/>
                </a:lnTo>
                <a:lnTo>
                  <a:pt x="402" y="11"/>
                </a:lnTo>
                <a:lnTo>
                  <a:pt x="417" y="15"/>
                </a:lnTo>
                <a:lnTo>
                  <a:pt x="432" y="20"/>
                </a:lnTo>
                <a:lnTo>
                  <a:pt x="447" y="26"/>
                </a:lnTo>
                <a:lnTo>
                  <a:pt x="461" y="32"/>
                </a:lnTo>
                <a:lnTo>
                  <a:pt x="474" y="39"/>
                </a:lnTo>
                <a:lnTo>
                  <a:pt x="488" y="47"/>
                </a:lnTo>
                <a:lnTo>
                  <a:pt x="502" y="55"/>
                </a:lnTo>
                <a:lnTo>
                  <a:pt x="514" y="64"/>
                </a:lnTo>
                <a:lnTo>
                  <a:pt x="526" y="73"/>
                </a:lnTo>
                <a:lnTo>
                  <a:pt x="538" y="84"/>
                </a:lnTo>
                <a:lnTo>
                  <a:pt x="548" y="95"/>
                </a:lnTo>
                <a:lnTo>
                  <a:pt x="560" y="105"/>
                </a:lnTo>
                <a:lnTo>
                  <a:pt x="570" y="118"/>
                </a:lnTo>
                <a:lnTo>
                  <a:pt x="579" y="129"/>
                </a:lnTo>
                <a:lnTo>
                  <a:pt x="588" y="142"/>
                </a:lnTo>
                <a:lnTo>
                  <a:pt x="596" y="155"/>
                </a:lnTo>
                <a:lnTo>
                  <a:pt x="604" y="169"/>
                </a:lnTo>
                <a:lnTo>
                  <a:pt x="611" y="183"/>
                </a:lnTo>
                <a:lnTo>
                  <a:pt x="618" y="196"/>
                </a:lnTo>
                <a:lnTo>
                  <a:pt x="623" y="211"/>
                </a:lnTo>
                <a:lnTo>
                  <a:pt x="628" y="226"/>
                </a:lnTo>
                <a:lnTo>
                  <a:pt x="633" y="242"/>
                </a:lnTo>
                <a:lnTo>
                  <a:pt x="636" y="257"/>
                </a:lnTo>
                <a:lnTo>
                  <a:pt x="639" y="273"/>
                </a:lnTo>
                <a:lnTo>
                  <a:pt x="642" y="289"/>
                </a:lnTo>
                <a:lnTo>
                  <a:pt x="643" y="306"/>
                </a:lnTo>
                <a:lnTo>
                  <a:pt x="643" y="322"/>
                </a:lnTo>
                <a:lnTo>
                  <a:pt x="643" y="322"/>
                </a:lnTo>
                <a:close/>
              </a:path>
            </a:pathLst>
          </a:custGeom>
          <a:solidFill>
            <a:schemeClr val="accent3"/>
          </a:solidFill>
          <a:ln>
            <a:noFill/>
          </a:ln>
        </p:spPr>
        <p:txBody>
          <a:bodyPr anchor="ctr" anchorCtr="1">
            <a:normAutofit/>
          </a:bodyPr>
          <a:lstStyle/>
          <a:p>
            <a:pPr algn="ctr" defTabSz="914400" eaLnBrk="1" fontAlgn="auto" hangingPunct="1">
              <a:spcBef>
                <a:spcPts val="0"/>
              </a:spcBef>
              <a:spcAft>
                <a:spcPts val="0"/>
              </a:spcAft>
              <a:defRPr/>
            </a:pPr>
            <a:r>
              <a:rPr lang="zh-CN" altLang="en-US" sz="2400" kern="0" dirty="0">
                <a:solidFill>
                  <a:prstClr val="white"/>
                </a:solidFill>
                <a:latin typeface="微软雅黑" panose="020B0503020204020204" pitchFamily="34" charset="-122"/>
                <a:ea typeface="微软雅黑" panose="020B0503020204020204" pitchFamily="34" charset="-122"/>
              </a:rPr>
              <a:t>添加</a:t>
            </a:r>
            <a:endParaRPr lang="en-US" altLang="zh-CN" sz="2400" kern="0" dirty="0">
              <a:solidFill>
                <a:prstClr val="white"/>
              </a:solidFill>
              <a:latin typeface="微软雅黑" panose="020B0503020204020204" pitchFamily="34" charset="-122"/>
              <a:ea typeface="微软雅黑" panose="020B0503020204020204" pitchFamily="34" charset="-122"/>
            </a:endParaRPr>
          </a:p>
          <a:p>
            <a:pPr algn="ctr" defTabSz="914400" eaLnBrk="1" fontAlgn="auto" hangingPunct="1">
              <a:spcBef>
                <a:spcPts val="0"/>
              </a:spcBef>
              <a:spcAft>
                <a:spcPts val="0"/>
              </a:spcAft>
              <a:defRPr/>
            </a:pPr>
            <a:r>
              <a:rPr lang="zh-CN" altLang="en-US" sz="2400" kern="0" dirty="0">
                <a:solidFill>
                  <a:prstClr val="white"/>
                </a:solidFill>
                <a:latin typeface="微软雅黑" panose="020B0503020204020204" pitchFamily="34" charset="-122"/>
                <a:ea typeface="微软雅黑" panose="020B0503020204020204" pitchFamily="34" charset="-122"/>
              </a:rPr>
              <a:t>标题</a:t>
            </a:r>
          </a:p>
        </p:txBody>
      </p:sp>
      <p:sp>
        <p:nvSpPr>
          <p:cNvPr id="12" name="MH_SubTitle_1"/>
          <p:cNvSpPr txBox="1">
            <a:spLocks noChangeArrowheads="1"/>
          </p:cNvSpPr>
          <p:nvPr/>
        </p:nvSpPr>
        <p:spPr bwMode="auto">
          <a:xfrm>
            <a:off x="2155825" y="1998663"/>
            <a:ext cx="1550988" cy="104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defTabSz="914400" eaLnBrk="1" hangingPunct="1">
              <a:lnSpc>
                <a:spcPct val="100000"/>
              </a:lnSpc>
              <a:spcBef>
                <a:spcPct val="0"/>
              </a:spcBef>
              <a:buFontTx/>
              <a:buNone/>
            </a:pPr>
            <a:r>
              <a:rPr lang="zh-CN" altLang="en-US" sz="1600" dirty="0">
                <a:solidFill>
                  <a:srgbClr val="000000"/>
                </a:solidFill>
                <a:latin typeface="宋体" panose="02010600030101010101" pitchFamily="2" charset="-122"/>
              </a:rPr>
              <a:t>也可以添加小标题此处添加或多或少的文字对第一部分的整体内容进行简单的说明，也可以添加小标题</a:t>
            </a:r>
            <a:endParaRPr sz="1600" dirty="0">
              <a:solidFill>
                <a:srgbClr val="000000"/>
              </a:solidFill>
              <a:latin typeface="宋体" panose="02010600030101010101" pitchFamily="2" charset="-122"/>
            </a:endParaRPr>
          </a:p>
        </p:txBody>
      </p:sp>
      <p:sp>
        <p:nvSpPr>
          <p:cNvPr id="13" name="MH_SubTitle_1"/>
          <p:cNvSpPr txBox="1">
            <a:spLocks noChangeArrowheads="1"/>
          </p:cNvSpPr>
          <p:nvPr/>
        </p:nvSpPr>
        <p:spPr bwMode="auto">
          <a:xfrm>
            <a:off x="4278313" y="2176463"/>
            <a:ext cx="1549400"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defTabSz="914400" eaLnBrk="1" hangingPunct="1">
              <a:lnSpc>
                <a:spcPct val="100000"/>
              </a:lnSpc>
              <a:spcBef>
                <a:spcPct val="0"/>
              </a:spcBef>
              <a:buFontTx/>
              <a:buNone/>
            </a:pPr>
            <a:r>
              <a:rPr lang="zh-CN" altLang="en-US" sz="1600" dirty="0">
                <a:solidFill>
                  <a:srgbClr val="000000"/>
                </a:solidFill>
                <a:latin typeface="宋体" panose="02010600030101010101" pitchFamily="2" charset="-122"/>
              </a:rPr>
              <a:t>也可以添加小标题此处添加或多或少的文字对第一部分的整体内容进行简单的说明，也可以添加小标题</a:t>
            </a:r>
            <a:endParaRPr sz="1600" dirty="0">
              <a:solidFill>
                <a:srgbClr val="000000"/>
              </a:solidFill>
              <a:latin typeface="宋体" panose="02010600030101010101" pitchFamily="2" charset="-122"/>
            </a:endParaRPr>
          </a:p>
        </p:txBody>
      </p:sp>
      <p:sp>
        <p:nvSpPr>
          <p:cNvPr id="14" name="MH_SubTitle_1"/>
          <p:cNvSpPr txBox="1">
            <a:spLocks noChangeArrowheads="1"/>
          </p:cNvSpPr>
          <p:nvPr/>
        </p:nvSpPr>
        <p:spPr bwMode="auto">
          <a:xfrm>
            <a:off x="6392863" y="2190750"/>
            <a:ext cx="1550987"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defTabSz="914400" eaLnBrk="1" hangingPunct="1">
              <a:lnSpc>
                <a:spcPct val="100000"/>
              </a:lnSpc>
              <a:spcBef>
                <a:spcPct val="0"/>
              </a:spcBef>
              <a:buFontTx/>
              <a:buNone/>
            </a:pPr>
            <a:r>
              <a:rPr lang="zh-CN" altLang="en-US" sz="1600" dirty="0">
                <a:solidFill>
                  <a:srgbClr val="000000"/>
                </a:solidFill>
                <a:latin typeface="宋体" panose="02010600030101010101" pitchFamily="2" charset="-122"/>
              </a:rPr>
              <a:t>也可以添加小标题此处添加或多或少的文字对第一部分的整体内容进行简单的说明，也可以添加小标题</a:t>
            </a:r>
            <a:endParaRPr sz="1600" dirty="0">
              <a:solidFill>
                <a:srgbClr val="000000"/>
              </a:solidFill>
              <a:latin typeface="宋体" panose="02010600030101010101" pitchFamily="2" charset="-122"/>
            </a:endParaRPr>
          </a:p>
        </p:txBody>
      </p:sp>
      <p:sp>
        <p:nvSpPr>
          <p:cNvPr id="15" name="MH_SubTitle_1"/>
          <p:cNvSpPr txBox="1">
            <a:spLocks noChangeArrowheads="1"/>
          </p:cNvSpPr>
          <p:nvPr/>
        </p:nvSpPr>
        <p:spPr bwMode="auto">
          <a:xfrm>
            <a:off x="8426450" y="2071688"/>
            <a:ext cx="1550988"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defTabSz="914400" eaLnBrk="1" hangingPunct="1">
              <a:lnSpc>
                <a:spcPct val="100000"/>
              </a:lnSpc>
              <a:spcBef>
                <a:spcPct val="0"/>
              </a:spcBef>
              <a:buFontTx/>
              <a:buNone/>
            </a:pPr>
            <a:r>
              <a:rPr lang="zh-CN" altLang="en-US" sz="1600" dirty="0">
                <a:solidFill>
                  <a:srgbClr val="000000"/>
                </a:solidFill>
                <a:latin typeface="宋体" panose="02010600030101010101" pitchFamily="2" charset="-122"/>
              </a:rPr>
              <a:t>也可以添加小标题此处添加或多或少的文字对第一部分的整体内容进行简单的说明，也可以添加小标题</a:t>
            </a:r>
            <a:endParaRPr sz="1600" dirty="0">
              <a:solidFill>
                <a:srgbClr val="000000"/>
              </a:solidFill>
              <a:latin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22" presetClass="entr" presetSubtype="8" fill="hold" grpId="0" nodeType="withEffect">
                                  <p:stCondLst>
                                    <p:cond delay="50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par>
                          <p:cTn id="24" fill="hold">
                            <p:stCondLst>
                              <p:cond delay="1500"/>
                            </p:stCondLst>
                            <p:childTnLst>
                              <p:par>
                                <p:cTn id="25" presetID="10"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childTnLst>
                          </p:cTn>
                        </p:par>
                        <p:par>
                          <p:cTn id="31" fill="hold">
                            <p:stCondLst>
                              <p:cond delay="2000"/>
                            </p:stCondLst>
                            <p:childTnLst>
                              <p:par>
                                <p:cTn id="32" presetID="10" presetClass="entr" presetSubtype="0"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par>
                          <p:cTn id="38" fill="hold">
                            <p:stCondLst>
                              <p:cond delay="2500"/>
                            </p:stCondLst>
                            <p:childTnLst>
                              <p:par>
                                <p:cTn id="39" presetID="10"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500"/>
                                        <p:tgtEl>
                                          <p:spTgt spid="10"/>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fade">
                                      <p:cBhvr>
                                        <p:cTn id="4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9" grpId="0" animBg="1"/>
      <p:bldP spid="10" grpId="0" animBg="1"/>
      <p:bldP spid="11" grpId="0" animBg="1"/>
      <p:bldP spid="12" grpId="0"/>
      <p:bldP spid="13" grpId="0"/>
      <p:bldP spid="14"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图文框 3"/>
          <p:cNvSpPr/>
          <p:nvPr/>
        </p:nvSpPr>
        <p:spPr>
          <a:xfrm>
            <a:off x="0" y="0"/>
            <a:ext cx="12192000" cy="6858000"/>
          </a:xfrm>
          <a:prstGeom prst="frame">
            <a:avLst>
              <a:gd name="adj1" fmla="val 709"/>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solidFill>
                <a:schemeClr val="tx1"/>
              </a:solidFill>
              <a:latin typeface="宋体" panose="02010600030101010101" pitchFamily="2" charset="-122"/>
              <a:ea typeface="宋体" panose="02010600030101010101" pitchFamily="2" charset="-122"/>
            </a:endParaRPr>
          </a:p>
        </p:txBody>
      </p:sp>
      <p:sp>
        <p:nvSpPr>
          <p:cNvPr id="5" name="MH_Number_1"/>
          <p:cNvSpPr/>
          <p:nvPr>
            <p:custDataLst>
              <p:tags r:id="rId1"/>
            </p:custDataLst>
          </p:nvPr>
        </p:nvSpPr>
        <p:spPr>
          <a:xfrm>
            <a:off x="136525" y="120650"/>
            <a:ext cx="498475" cy="498475"/>
          </a:xfrm>
          <a:prstGeom prst="roundRect">
            <a:avLst/>
          </a:prstGeom>
          <a:solidFill>
            <a:srgbClr val="EE4F6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en-US" altLang="zh-CN" sz="280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04</a:t>
            </a:r>
            <a:endParaRPr lang="zh-CN" altLang="en-US" sz="280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6" name="MH_Entry_1"/>
          <p:cNvSpPr/>
          <p:nvPr>
            <p:custDataLst>
              <p:tags r:id="rId2"/>
            </p:custDataLst>
          </p:nvPr>
        </p:nvSpPr>
        <p:spPr>
          <a:xfrm>
            <a:off x="742950" y="120650"/>
            <a:ext cx="3663950" cy="498475"/>
          </a:xfrm>
          <a:prstGeom prst="roundRect">
            <a:avLst/>
          </a:prstGeom>
          <a:noFill/>
          <a:ln>
            <a:solidFill>
              <a:srgbClr val="EE4F6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sz="2400" spc="200" dirty="0">
                <a:solidFill>
                  <a:schemeClr val="tx1"/>
                </a:solidFill>
                <a:latin typeface="微软雅黑" panose="020B0503020204020204" pitchFamily="34" charset="-122"/>
                <a:ea typeface="微软雅黑" panose="020B0503020204020204" pitchFamily="34" charset="-122"/>
              </a:rPr>
              <a:t>请在此处输入您的标题</a:t>
            </a:r>
          </a:p>
        </p:txBody>
      </p:sp>
      <p:sp>
        <p:nvSpPr>
          <p:cNvPr id="7" name="Freeform 5"/>
          <p:cNvSpPr/>
          <p:nvPr/>
        </p:nvSpPr>
        <p:spPr bwMode="auto">
          <a:xfrm>
            <a:off x="6224588" y="1628775"/>
            <a:ext cx="1212850" cy="1035050"/>
          </a:xfrm>
          <a:custGeom>
            <a:avLst/>
            <a:gdLst>
              <a:gd name="T0" fmla="*/ 2147483646 w 714"/>
              <a:gd name="T1" fmla="*/ 525756936 h 609"/>
              <a:gd name="T2" fmla="*/ 2147483646 w 714"/>
              <a:gd name="T3" fmla="*/ 608228108 h 609"/>
              <a:gd name="T4" fmla="*/ 2147483646 w 714"/>
              <a:gd name="T5" fmla="*/ 288652315 h 609"/>
              <a:gd name="T6" fmla="*/ 2147483646 w 714"/>
              <a:gd name="T7" fmla="*/ 309270108 h 609"/>
              <a:gd name="T8" fmla="*/ 2147483646 w 714"/>
              <a:gd name="T9" fmla="*/ 113397862 h 609"/>
              <a:gd name="T10" fmla="*/ 2147483646 w 714"/>
              <a:gd name="T11" fmla="*/ 226795724 h 609"/>
              <a:gd name="T12" fmla="*/ 2147483646 w 714"/>
              <a:gd name="T13" fmla="*/ 432976867 h 609"/>
              <a:gd name="T14" fmla="*/ 2147483646 w 714"/>
              <a:gd name="T15" fmla="*/ 1257691802 h 609"/>
              <a:gd name="T16" fmla="*/ 2147483646 w 714"/>
              <a:gd name="T17" fmla="*/ 1618506393 h 609"/>
              <a:gd name="T18" fmla="*/ 2147483646 w 714"/>
              <a:gd name="T19" fmla="*/ 2147483646 h 609"/>
              <a:gd name="T20" fmla="*/ 2147483646 w 714"/>
              <a:gd name="T21" fmla="*/ 2147483646 h 609"/>
              <a:gd name="T22" fmla="*/ 2147483646 w 714"/>
              <a:gd name="T23" fmla="*/ 2147483646 h 609"/>
              <a:gd name="T24" fmla="*/ 2147483646 w 714"/>
              <a:gd name="T25" fmla="*/ 2147483646 h 609"/>
              <a:gd name="T26" fmla="*/ 2147483646 w 714"/>
              <a:gd name="T27" fmla="*/ 2147483646 h 609"/>
              <a:gd name="T28" fmla="*/ 2147483646 w 714"/>
              <a:gd name="T29" fmla="*/ 2147483646 h 609"/>
              <a:gd name="T30" fmla="*/ 2147483646 w 714"/>
              <a:gd name="T31" fmla="*/ 2147483646 h 609"/>
              <a:gd name="T32" fmla="*/ 1041247013 w 714"/>
              <a:gd name="T33" fmla="*/ 2147483646 h 609"/>
              <a:gd name="T34" fmla="*/ 10309154 w 714"/>
              <a:gd name="T35" fmla="*/ 2147483646 h 609"/>
              <a:gd name="T36" fmla="*/ 123713057 w 714"/>
              <a:gd name="T37" fmla="*/ 2147483646 h 609"/>
              <a:gd name="T38" fmla="*/ 237116960 w 714"/>
              <a:gd name="T39" fmla="*/ 2147483646 h 609"/>
              <a:gd name="T40" fmla="*/ 711347669 w 714"/>
              <a:gd name="T41" fmla="*/ 2147483646 h 609"/>
              <a:gd name="T42" fmla="*/ 711347669 w 714"/>
              <a:gd name="T43" fmla="*/ 2147483646 h 609"/>
              <a:gd name="T44" fmla="*/ 979388879 w 714"/>
              <a:gd name="T45" fmla="*/ 2147483646 h 609"/>
              <a:gd name="T46" fmla="*/ 1123720244 w 714"/>
              <a:gd name="T47" fmla="*/ 2147483646 h 609"/>
              <a:gd name="T48" fmla="*/ 1247433301 w 714"/>
              <a:gd name="T49" fmla="*/ 2147483646 h 609"/>
              <a:gd name="T50" fmla="*/ 1855686220 w 714"/>
              <a:gd name="T51" fmla="*/ 2147483646 h 609"/>
              <a:gd name="T52" fmla="*/ 1969090123 w 714"/>
              <a:gd name="T53" fmla="*/ 2147483646 h 609"/>
              <a:gd name="T54" fmla="*/ 1721664010 w 714"/>
              <a:gd name="T55" fmla="*/ 2147483646 h 609"/>
              <a:gd name="T56" fmla="*/ 2147483646 w 714"/>
              <a:gd name="T57" fmla="*/ 2147483646 h 609"/>
              <a:gd name="T58" fmla="*/ 2147483646 w 714"/>
              <a:gd name="T59" fmla="*/ 2147483646 h 609"/>
              <a:gd name="T60" fmla="*/ 2147483646 w 714"/>
              <a:gd name="T61" fmla="*/ 2147483646 h 609"/>
              <a:gd name="T62" fmla="*/ 2147483646 w 714"/>
              <a:gd name="T63" fmla="*/ 2147483646 h 609"/>
              <a:gd name="T64" fmla="*/ 2147483646 w 714"/>
              <a:gd name="T65" fmla="*/ 2147483646 h 609"/>
              <a:gd name="T66" fmla="*/ 2147483646 w 714"/>
              <a:gd name="T67" fmla="*/ 2147483646 h 609"/>
              <a:gd name="T68" fmla="*/ 2147483646 w 714"/>
              <a:gd name="T69" fmla="*/ 2147483646 h 609"/>
              <a:gd name="T70" fmla="*/ 2147483646 w 714"/>
              <a:gd name="T71" fmla="*/ 2147483646 h 609"/>
              <a:gd name="T72" fmla="*/ 2147483646 w 714"/>
              <a:gd name="T73" fmla="*/ 2147483646 h 609"/>
              <a:gd name="T74" fmla="*/ 2147483646 w 714"/>
              <a:gd name="T75" fmla="*/ 2147483646 h 609"/>
              <a:gd name="T76" fmla="*/ 2147483646 w 714"/>
              <a:gd name="T77" fmla="*/ 2147483646 h 609"/>
              <a:gd name="T78" fmla="*/ 2147483646 w 714"/>
              <a:gd name="T79" fmla="*/ 2147483646 h 609"/>
              <a:gd name="T80" fmla="*/ 2147483646 w 714"/>
              <a:gd name="T81" fmla="*/ 2147483646 h 609"/>
              <a:gd name="T82" fmla="*/ 2147483646 w 714"/>
              <a:gd name="T83" fmla="*/ 2147483646 h 609"/>
              <a:gd name="T84" fmla="*/ 2147483646 w 714"/>
              <a:gd name="T85" fmla="*/ 2147483646 h 609"/>
              <a:gd name="T86" fmla="*/ 2147483646 w 714"/>
              <a:gd name="T87" fmla="*/ 2147483646 h 609"/>
              <a:gd name="T88" fmla="*/ 2147483646 w 714"/>
              <a:gd name="T89" fmla="*/ 2147483646 h 609"/>
              <a:gd name="T90" fmla="*/ 2147483646 w 714"/>
              <a:gd name="T91" fmla="*/ 2147483646 h 609"/>
              <a:gd name="T92" fmla="*/ 2147483646 w 714"/>
              <a:gd name="T93" fmla="*/ 2147483646 h 609"/>
              <a:gd name="T94" fmla="*/ 2147483646 w 714"/>
              <a:gd name="T95" fmla="*/ 2147483646 h 609"/>
              <a:gd name="T96" fmla="*/ 2147483646 w 714"/>
              <a:gd name="T97" fmla="*/ 2147483646 h 609"/>
              <a:gd name="T98" fmla="*/ 2147483646 w 714"/>
              <a:gd name="T99" fmla="*/ 2147483646 h 609"/>
              <a:gd name="T100" fmla="*/ 2147483646 w 714"/>
              <a:gd name="T101" fmla="*/ 2147483646 h 609"/>
              <a:gd name="T102" fmla="*/ 2147483646 w 714"/>
              <a:gd name="T103" fmla="*/ 2147483646 h 609"/>
              <a:gd name="T104" fmla="*/ 2147483646 w 714"/>
              <a:gd name="T105" fmla="*/ 2147483646 h 609"/>
              <a:gd name="T106" fmla="*/ 2147483646 w 714"/>
              <a:gd name="T107" fmla="*/ 2147483646 h 609"/>
              <a:gd name="T108" fmla="*/ 2147483646 w 714"/>
              <a:gd name="T109" fmla="*/ 2147483646 h 609"/>
              <a:gd name="T110" fmla="*/ 2147483646 w 714"/>
              <a:gd name="T111" fmla="*/ 2147483646 h 609"/>
              <a:gd name="T112" fmla="*/ 2147483646 w 714"/>
              <a:gd name="T113" fmla="*/ 2147483646 h 609"/>
              <a:gd name="T114" fmla="*/ 2147483646 w 714"/>
              <a:gd name="T115" fmla="*/ 1958703191 h 609"/>
              <a:gd name="T116" fmla="*/ 2147483646 w 714"/>
              <a:gd name="T117" fmla="*/ 1731904255 h 609"/>
              <a:gd name="T118" fmla="*/ 2147483646 w 714"/>
              <a:gd name="T119" fmla="*/ 1680359772 h 609"/>
              <a:gd name="T120" fmla="*/ 2147483646 w 714"/>
              <a:gd name="T121" fmla="*/ 1288618492 h 609"/>
              <a:gd name="T122" fmla="*/ 2147483646 w 714"/>
              <a:gd name="T123" fmla="*/ 865953733 h 60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714" h="609">
                <a:moveTo>
                  <a:pt x="699" y="64"/>
                </a:moveTo>
                <a:cubicBezTo>
                  <a:pt x="697" y="56"/>
                  <a:pt x="697" y="56"/>
                  <a:pt x="697" y="56"/>
                </a:cubicBezTo>
                <a:cubicBezTo>
                  <a:pt x="689" y="43"/>
                  <a:pt x="689" y="43"/>
                  <a:pt x="689" y="43"/>
                </a:cubicBezTo>
                <a:cubicBezTo>
                  <a:pt x="683" y="40"/>
                  <a:pt x="683" y="40"/>
                  <a:pt x="683" y="40"/>
                </a:cubicBezTo>
                <a:cubicBezTo>
                  <a:pt x="677" y="43"/>
                  <a:pt x="677" y="43"/>
                  <a:pt x="677" y="43"/>
                </a:cubicBezTo>
                <a:cubicBezTo>
                  <a:pt x="674" y="50"/>
                  <a:pt x="674" y="50"/>
                  <a:pt x="674" y="50"/>
                </a:cubicBezTo>
                <a:cubicBezTo>
                  <a:pt x="673" y="51"/>
                  <a:pt x="673" y="51"/>
                  <a:pt x="673" y="51"/>
                </a:cubicBezTo>
                <a:cubicBezTo>
                  <a:pt x="673" y="51"/>
                  <a:pt x="673" y="51"/>
                  <a:pt x="673" y="51"/>
                </a:cubicBezTo>
                <a:cubicBezTo>
                  <a:pt x="672" y="51"/>
                  <a:pt x="672" y="51"/>
                  <a:pt x="672" y="51"/>
                </a:cubicBezTo>
                <a:cubicBezTo>
                  <a:pt x="661" y="53"/>
                  <a:pt x="661" y="53"/>
                  <a:pt x="661" y="53"/>
                </a:cubicBezTo>
                <a:cubicBezTo>
                  <a:pt x="660" y="54"/>
                  <a:pt x="659" y="54"/>
                  <a:pt x="658" y="56"/>
                </a:cubicBezTo>
                <a:cubicBezTo>
                  <a:pt x="655" y="58"/>
                  <a:pt x="655" y="58"/>
                  <a:pt x="655" y="58"/>
                </a:cubicBezTo>
                <a:cubicBezTo>
                  <a:pt x="649" y="63"/>
                  <a:pt x="649" y="63"/>
                  <a:pt x="649" y="63"/>
                </a:cubicBezTo>
                <a:cubicBezTo>
                  <a:pt x="648" y="64"/>
                  <a:pt x="648" y="64"/>
                  <a:pt x="648" y="64"/>
                </a:cubicBezTo>
                <a:cubicBezTo>
                  <a:pt x="643" y="65"/>
                  <a:pt x="643" y="65"/>
                  <a:pt x="643" y="65"/>
                </a:cubicBezTo>
                <a:cubicBezTo>
                  <a:pt x="640" y="64"/>
                  <a:pt x="637" y="62"/>
                  <a:pt x="632" y="59"/>
                </a:cubicBezTo>
                <a:cubicBezTo>
                  <a:pt x="631" y="58"/>
                  <a:pt x="631" y="58"/>
                  <a:pt x="631" y="58"/>
                </a:cubicBezTo>
                <a:cubicBezTo>
                  <a:pt x="623" y="50"/>
                  <a:pt x="619" y="45"/>
                  <a:pt x="619" y="42"/>
                </a:cubicBezTo>
                <a:cubicBezTo>
                  <a:pt x="619" y="31"/>
                  <a:pt x="619" y="31"/>
                  <a:pt x="619" y="31"/>
                </a:cubicBezTo>
                <a:cubicBezTo>
                  <a:pt x="619" y="31"/>
                  <a:pt x="619" y="31"/>
                  <a:pt x="619" y="31"/>
                </a:cubicBezTo>
                <a:cubicBezTo>
                  <a:pt x="619" y="30"/>
                  <a:pt x="619" y="30"/>
                  <a:pt x="619" y="30"/>
                </a:cubicBezTo>
                <a:cubicBezTo>
                  <a:pt x="621" y="28"/>
                  <a:pt x="621" y="28"/>
                  <a:pt x="621" y="28"/>
                </a:cubicBezTo>
                <a:cubicBezTo>
                  <a:pt x="609" y="24"/>
                  <a:pt x="609" y="24"/>
                  <a:pt x="609" y="24"/>
                </a:cubicBezTo>
                <a:cubicBezTo>
                  <a:pt x="609" y="28"/>
                  <a:pt x="609" y="28"/>
                  <a:pt x="609" y="28"/>
                </a:cubicBezTo>
                <a:cubicBezTo>
                  <a:pt x="609" y="30"/>
                  <a:pt x="607" y="31"/>
                  <a:pt x="605" y="32"/>
                </a:cubicBezTo>
                <a:cubicBezTo>
                  <a:pt x="601" y="34"/>
                  <a:pt x="601" y="34"/>
                  <a:pt x="601" y="34"/>
                </a:cubicBezTo>
                <a:cubicBezTo>
                  <a:pt x="600" y="34"/>
                  <a:pt x="600" y="34"/>
                  <a:pt x="600" y="34"/>
                </a:cubicBezTo>
                <a:cubicBezTo>
                  <a:pt x="600" y="33"/>
                  <a:pt x="600" y="33"/>
                  <a:pt x="600" y="33"/>
                </a:cubicBezTo>
                <a:cubicBezTo>
                  <a:pt x="594" y="32"/>
                  <a:pt x="594" y="32"/>
                  <a:pt x="594" y="32"/>
                </a:cubicBezTo>
                <a:cubicBezTo>
                  <a:pt x="595" y="36"/>
                  <a:pt x="595" y="36"/>
                  <a:pt x="595" y="36"/>
                </a:cubicBezTo>
                <a:cubicBezTo>
                  <a:pt x="585" y="30"/>
                  <a:pt x="585" y="30"/>
                  <a:pt x="585" y="30"/>
                </a:cubicBezTo>
                <a:cubicBezTo>
                  <a:pt x="584" y="30"/>
                  <a:pt x="584" y="30"/>
                  <a:pt x="584" y="30"/>
                </a:cubicBezTo>
                <a:cubicBezTo>
                  <a:pt x="584" y="29"/>
                  <a:pt x="584" y="29"/>
                  <a:pt x="584" y="29"/>
                </a:cubicBezTo>
                <a:cubicBezTo>
                  <a:pt x="584" y="29"/>
                  <a:pt x="584" y="29"/>
                  <a:pt x="584" y="29"/>
                </a:cubicBezTo>
                <a:cubicBezTo>
                  <a:pt x="582" y="25"/>
                  <a:pt x="581" y="20"/>
                  <a:pt x="581" y="16"/>
                </a:cubicBezTo>
                <a:cubicBezTo>
                  <a:pt x="581" y="12"/>
                  <a:pt x="582" y="9"/>
                  <a:pt x="583" y="8"/>
                </a:cubicBezTo>
                <a:cubicBezTo>
                  <a:pt x="586" y="3"/>
                  <a:pt x="586" y="3"/>
                  <a:pt x="586" y="3"/>
                </a:cubicBezTo>
                <a:cubicBezTo>
                  <a:pt x="585" y="0"/>
                  <a:pt x="585" y="0"/>
                  <a:pt x="585" y="0"/>
                </a:cubicBezTo>
                <a:cubicBezTo>
                  <a:pt x="575" y="1"/>
                  <a:pt x="575" y="1"/>
                  <a:pt x="575" y="1"/>
                </a:cubicBezTo>
                <a:cubicBezTo>
                  <a:pt x="569" y="2"/>
                  <a:pt x="566" y="5"/>
                  <a:pt x="564" y="11"/>
                </a:cubicBezTo>
                <a:cubicBezTo>
                  <a:pt x="564" y="11"/>
                  <a:pt x="564" y="11"/>
                  <a:pt x="564" y="11"/>
                </a:cubicBezTo>
                <a:cubicBezTo>
                  <a:pt x="564" y="11"/>
                  <a:pt x="564" y="11"/>
                  <a:pt x="564" y="11"/>
                </a:cubicBezTo>
                <a:cubicBezTo>
                  <a:pt x="558" y="20"/>
                  <a:pt x="558" y="20"/>
                  <a:pt x="558" y="20"/>
                </a:cubicBezTo>
                <a:cubicBezTo>
                  <a:pt x="564" y="20"/>
                  <a:pt x="564" y="20"/>
                  <a:pt x="564" y="20"/>
                </a:cubicBezTo>
                <a:cubicBezTo>
                  <a:pt x="564" y="20"/>
                  <a:pt x="564" y="20"/>
                  <a:pt x="564" y="20"/>
                </a:cubicBezTo>
                <a:cubicBezTo>
                  <a:pt x="565" y="20"/>
                  <a:pt x="565" y="20"/>
                  <a:pt x="565" y="20"/>
                </a:cubicBezTo>
                <a:cubicBezTo>
                  <a:pt x="565" y="20"/>
                  <a:pt x="565" y="20"/>
                  <a:pt x="565" y="20"/>
                </a:cubicBezTo>
                <a:cubicBezTo>
                  <a:pt x="570" y="22"/>
                  <a:pt x="570" y="22"/>
                  <a:pt x="570" y="22"/>
                </a:cubicBezTo>
                <a:cubicBezTo>
                  <a:pt x="571" y="22"/>
                  <a:pt x="571" y="22"/>
                  <a:pt x="571" y="22"/>
                </a:cubicBezTo>
                <a:cubicBezTo>
                  <a:pt x="571" y="23"/>
                  <a:pt x="571" y="23"/>
                  <a:pt x="571" y="23"/>
                </a:cubicBezTo>
                <a:cubicBezTo>
                  <a:pt x="571" y="24"/>
                  <a:pt x="571" y="24"/>
                  <a:pt x="571" y="24"/>
                </a:cubicBezTo>
                <a:cubicBezTo>
                  <a:pt x="572" y="32"/>
                  <a:pt x="572" y="32"/>
                  <a:pt x="572" y="32"/>
                </a:cubicBezTo>
                <a:cubicBezTo>
                  <a:pt x="575" y="40"/>
                  <a:pt x="575" y="40"/>
                  <a:pt x="575" y="40"/>
                </a:cubicBezTo>
                <a:cubicBezTo>
                  <a:pt x="575" y="41"/>
                  <a:pt x="575" y="41"/>
                  <a:pt x="575" y="41"/>
                </a:cubicBezTo>
                <a:cubicBezTo>
                  <a:pt x="575" y="41"/>
                  <a:pt x="575" y="41"/>
                  <a:pt x="575" y="41"/>
                </a:cubicBezTo>
                <a:cubicBezTo>
                  <a:pt x="575" y="42"/>
                  <a:pt x="575" y="42"/>
                  <a:pt x="575" y="42"/>
                </a:cubicBezTo>
                <a:cubicBezTo>
                  <a:pt x="561" y="68"/>
                  <a:pt x="561" y="68"/>
                  <a:pt x="561" y="68"/>
                </a:cubicBezTo>
                <a:cubicBezTo>
                  <a:pt x="559" y="71"/>
                  <a:pt x="558" y="81"/>
                  <a:pt x="557" y="95"/>
                </a:cubicBezTo>
                <a:cubicBezTo>
                  <a:pt x="557" y="96"/>
                  <a:pt x="557" y="96"/>
                  <a:pt x="557" y="96"/>
                </a:cubicBezTo>
                <a:cubicBezTo>
                  <a:pt x="552" y="106"/>
                  <a:pt x="552" y="106"/>
                  <a:pt x="552" y="106"/>
                </a:cubicBezTo>
                <a:cubicBezTo>
                  <a:pt x="555" y="110"/>
                  <a:pt x="555" y="110"/>
                  <a:pt x="555" y="110"/>
                </a:cubicBezTo>
                <a:cubicBezTo>
                  <a:pt x="555" y="111"/>
                  <a:pt x="555" y="111"/>
                  <a:pt x="555" y="111"/>
                </a:cubicBezTo>
                <a:cubicBezTo>
                  <a:pt x="556" y="117"/>
                  <a:pt x="555" y="121"/>
                  <a:pt x="554" y="122"/>
                </a:cubicBezTo>
                <a:cubicBezTo>
                  <a:pt x="553" y="122"/>
                  <a:pt x="553" y="122"/>
                  <a:pt x="553" y="122"/>
                </a:cubicBezTo>
                <a:cubicBezTo>
                  <a:pt x="550" y="124"/>
                  <a:pt x="541" y="133"/>
                  <a:pt x="526" y="151"/>
                </a:cubicBezTo>
                <a:cubicBezTo>
                  <a:pt x="525" y="152"/>
                  <a:pt x="525" y="152"/>
                  <a:pt x="525" y="152"/>
                </a:cubicBezTo>
                <a:cubicBezTo>
                  <a:pt x="524" y="152"/>
                  <a:pt x="524" y="152"/>
                  <a:pt x="524" y="152"/>
                </a:cubicBezTo>
                <a:cubicBezTo>
                  <a:pt x="523" y="151"/>
                  <a:pt x="523" y="151"/>
                  <a:pt x="523" y="151"/>
                </a:cubicBezTo>
                <a:cubicBezTo>
                  <a:pt x="517" y="148"/>
                  <a:pt x="513" y="144"/>
                  <a:pt x="510" y="141"/>
                </a:cubicBezTo>
                <a:cubicBezTo>
                  <a:pt x="507" y="140"/>
                  <a:pt x="501" y="138"/>
                  <a:pt x="491" y="138"/>
                </a:cubicBezTo>
                <a:cubicBezTo>
                  <a:pt x="491" y="157"/>
                  <a:pt x="491" y="157"/>
                  <a:pt x="491" y="157"/>
                </a:cubicBezTo>
                <a:cubicBezTo>
                  <a:pt x="491" y="157"/>
                  <a:pt x="491" y="157"/>
                  <a:pt x="491" y="157"/>
                </a:cubicBezTo>
                <a:cubicBezTo>
                  <a:pt x="483" y="192"/>
                  <a:pt x="483" y="192"/>
                  <a:pt x="483" y="192"/>
                </a:cubicBezTo>
                <a:cubicBezTo>
                  <a:pt x="482" y="196"/>
                  <a:pt x="481" y="204"/>
                  <a:pt x="481" y="216"/>
                </a:cubicBezTo>
                <a:cubicBezTo>
                  <a:pt x="484" y="220"/>
                  <a:pt x="484" y="220"/>
                  <a:pt x="484" y="220"/>
                </a:cubicBezTo>
                <a:cubicBezTo>
                  <a:pt x="487" y="215"/>
                  <a:pt x="487" y="215"/>
                  <a:pt x="487" y="215"/>
                </a:cubicBezTo>
                <a:cubicBezTo>
                  <a:pt x="487" y="215"/>
                  <a:pt x="487" y="215"/>
                  <a:pt x="487" y="215"/>
                </a:cubicBezTo>
                <a:cubicBezTo>
                  <a:pt x="487" y="214"/>
                  <a:pt x="487" y="214"/>
                  <a:pt x="487" y="214"/>
                </a:cubicBezTo>
                <a:cubicBezTo>
                  <a:pt x="497" y="210"/>
                  <a:pt x="497" y="210"/>
                  <a:pt x="497" y="210"/>
                </a:cubicBezTo>
                <a:cubicBezTo>
                  <a:pt x="522" y="214"/>
                  <a:pt x="522" y="214"/>
                  <a:pt x="522" y="214"/>
                </a:cubicBezTo>
                <a:cubicBezTo>
                  <a:pt x="525" y="210"/>
                  <a:pt x="525" y="210"/>
                  <a:pt x="525" y="210"/>
                </a:cubicBezTo>
                <a:cubicBezTo>
                  <a:pt x="529" y="204"/>
                  <a:pt x="529" y="204"/>
                  <a:pt x="529" y="204"/>
                </a:cubicBezTo>
                <a:cubicBezTo>
                  <a:pt x="529" y="204"/>
                  <a:pt x="529" y="204"/>
                  <a:pt x="529" y="204"/>
                </a:cubicBezTo>
                <a:cubicBezTo>
                  <a:pt x="529" y="204"/>
                  <a:pt x="529" y="204"/>
                  <a:pt x="529" y="204"/>
                </a:cubicBezTo>
                <a:cubicBezTo>
                  <a:pt x="530" y="203"/>
                  <a:pt x="530" y="203"/>
                  <a:pt x="530" y="203"/>
                </a:cubicBezTo>
                <a:cubicBezTo>
                  <a:pt x="540" y="201"/>
                  <a:pt x="540" y="201"/>
                  <a:pt x="540" y="201"/>
                </a:cubicBezTo>
                <a:cubicBezTo>
                  <a:pt x="553" y="200"/>
                  <a:pt x="553" y="200"/>
                  <a:pt x="553" y="200"/>
                </a:cubicBezTo>
                <a:cubicBezTo>
                  <a:pt x="557" y="201"/>
                  <a:pt x="562" y="206"/>
                  <a:pt x="568" y="214"/>
                </a:cubicBezTo>
                <a:cubicBezTo>
                  <a:pt x="584" y="222"/>
                  <a:pt x="593" y="230"/>
                  <a:pt x="595" y="236"/>
                </a:cubicBezTo>
                <a:cubicBezTo>
                  <a:pt x="596" y="239"/>
                  <a:pt x="596" y="242"/>
                  <a:pt x="595" y="244"/>
                </a:cubicBezTo>
                <a:cubicBezTo>
                  <a:pt x="593" y="247"/>
                  <a:pt x="591" y="249"/>
                  <a:pt x="587" y="249"/>
                </a:cubicBezTo>
                <a:cubicBezTo>
                  <a:pt x="586" y="249"/>
                  <a:pt x="586" y="249"/>
                  <a:pt x="586" y="249"/>
                </a:cubicBezTo>
                <a:cubicBezTo>
                  <a:pt x="567" y="248"/>
                  <a:pt x="555" y="248"/>
                  <a:pt x="551" y="250"/>
                </a:cubicBezTo>
                <a:cubicBezTo>
                  <a:pt x="542" y="256"/>
                  <a:pt x="542" y="256"/>
                  <a:pt x="542" y="256"/>
                </a:cubicBezTo>
                <a:cubicBezTo>
                  <a:pt x="530" y="265"/>
                  <a:pt x="522" y="269"/>
                  <a:pt x="517" y="269"/>
                </a:cubicBezTo>
                <a:cubicBezTo>
                  <a:pt x="509" y="270"/>
                  <a:pt x="509" y="270"/>
                  <a:pt x="509" y="270"/>
                </a:cubicBezTo>
                <a:cubicBezTo>
                  <a:pt x="505" y="290"/>
                  <a:pt x="505" y="290"/>
                  <a:pt x="505" y="290"/>
                </a:cubicBezTo>
                <a:cubicBezTo>
                  <a:pt x="503" y="296"/>
                  <a:pt x="501" y="300"/>
                  <a:pt x="498" y="303"/>
                </a:cubicBezTo>
                <a:cubicBezTo>
                  <a:pt x="495" y="306"/>
                  <a:pt x="490" y="308"/>
                  <a:pt x="483" y="310"/>
                </a:cubicBezTo>
                <a:cubicBezTo>
                  <a:pt x="476" y="311"/>
                  <a:pt x="469" y="314"/>
                  <a:pt x="463" y="317"/>
                </a:cubicBezTo>
                <a:cubicBezTo>
                  <a:pt x="457" y="332"/>
                  <a:pt x="457" y="332"/>
                  <a:pt x="457" y="332"/>
                </a:cubicBezTo>
                <a:cubicBezTo>
                  <a:pt x="456" y="332"/>
                  <a:pt x="456" y="332"/>
                  <a:pt x="456" y="332"/>
                </a:cubicBezTo>
                <a:cubicBezTo>
                  <a:pt x="456" y="332"/>
                  <a:pt x="456" y="332"/>
                  <a:pt x="456" y="332"/>
                </a:cubicBezTo>
                <a:cubicBezTo>
                  <a:pt x="455" y="332"/>
                  <a:pt x="455" y="332"/>
                  <a:pt x="455" y="332"/>
                </a:cubicBezTo>
                <a:cubicBezTo>
                  <a:pt x="437" y="340"/>
                  <a:pt x="437" y="340"/>
                  <a:pt x="437" y="340"/>
                </a:cubicBezTo>
                <a:cubicBezTo>
                  <a:pt x="436" y="340"/>
                  <a:pt x="436" y="340"/>
                  <a:pt x="436" y="340"/>
                </a:cubicBezTo>
                <a:cubicBezTo>
                  <a:pt x="427" y="338"/>
                  <a:pt x="427" y="338"/>
                  <a:pt x="427" y="338"/>
                </a:cubicBezTo>
                <a:cubicBezTo>
                  <a:pt x="419" y="336"/>
                  <a:pt x="414" y="334"/>
                  <a:pt x="410" y="332"/>
                </a:cubicBezTo>
                <a:cubicBezTo>
                  <a:pt x="405" y="330"/>
                  <a:pt x="400" y="329"/>
                  <a:pt x="395" y="331"/>
                </a:cubicBezTo>
                <a:cubicBezTo>
                  <a:pt x="390" y="338"/>
                  <a:pt x="387" y="346"/>
                  <a:pt x="388" y="355"/>
                </a:cubicBezTo>
                <a:cubicBezTo>
                  <a:pt x="388" y="360"/>
                  <a:pt x="389" y="363"/>
                  <a:pt x="391" y="364"/>
                </a:cubicBezTo>
                <a:cubicBezTo>
                  <a:pt x="393" y="364"/>
                  <a:pt x="393" y="364"/>
                  <a:pt x="393" y="364"/>
                </a:cubicBezTo>
                <a:cubicBezTo>
                  <a:pt x="397" y="362"/>
                  <a:pt x="397" y="362"/>
                  <a:pt x="397" y="362"/>
                </a:cubicBezTo>
                <a:cubicBezTo>
                  <a:pt x="397" y="374"/>
                  <a:pt x="397" y="374"/>
                  <a:pt x="397" y="374"/>
                </a:cubicBezTo>
                <a:cubicBezTo>
                  <a:pt x="397" y="379"/>
                  <a:pt x="396" y="382"/>
                  <a:pt x="393" y="384"/>
                </a:cubicBezTo>
                <a:cubicBezTo>
                  <a:pt x="391" y="386"/>
                  <a:pt x="387" y="388"/>
                  <a:pt x="382" y="389"/>
                </a:cubicBezTo>
                <a:cubicBezTo>
                  <a:pt x="379" y="390"/>
                  <a:pt x="379" y="390"/>
                  <a:pt x="379" y="390"/>
                </a:cubicBezTo>
                <a:cubicBezTo>
                  <a:pt x="375" y="392"/>
                  <a:pt x="366" y="402"/>
                  <a:pt x="354" y="422"/>
                </a:cubicBezTo>
                <a:cubicBezTo>
                  <a:pt x="354" y="422"/>
                  <a:pt x="354" y="422"/>
                  <a:pt x="354" y="422"/>
                </a:cubicBezTo>
                <a:cubicBezTo>
                  <a:pt x="353" y="422"/>
                  <a:pt x="353" y="422"/>
                  <a:pt x="353" y="422"/>
                </a:cubicBezTo>
                <a:cubicBezTo>
                  <a:pt x="341" y="430"/>
                  <a:pt x="341" y="430"/>
                  <a:pt x="341" y="430"/>
                </a:cubicBezTo>
                <a:cubicBezTo>
                  <a:pt x="343" y="430"/>
                  <a:pt x="345" y="430"/>
                  <a:pt x="344" y="432"/>
                </a:cubicBezTo>
                <a:cubicBezTo>
                  <a:pt x="344" y="434"/>
                  <a:pt x="343" y="434"/>
                  <a:pt x="339" y="434"/>
                </a:cubicBezTo>
                <a:cubicBezTo>
                  <a:pt x="305" y="434"/>
                  <a:pt x="305" y="434"/>
                  <a:pt x="305" y="434"/>
                </a:cubicBezTo>
                <a:cubicBezTo>
                  <a:pt x="267" y="432"/>
                  <a:pt x="238" y="443"/>
                  <a:pt x="217" y="464"/>
                </a:cubicBezTo>
                <a:cubicBezTo>
                  <a:pt x="216" y="465"/>
                  <a:pt x="216" y="465"/>
                  <a:pt x="216" y="465"/>
                </a:cubicBezTo>
                <a:cubicBezTo>
                  <a:pt x="215" y="465"/>
                  <a:pt x="215" y="465"/>
                  <a:pt x="215" y="465"/>
                </a:cubicBezTo>
                <a:cubicBezTo>
                  <a:pt x="215" y="465"/>
                  <a:pt x="215" y="465"/>
                  <a:pt x="215" y="465"/>
                </a:cubicBezTo>
                <a:cubicBezTo>
                  <a:pt x="201" y="467"/>
                  <a:pt x="201" y="467"/>
                  <a:pt x="201" y="467"/>
                </a:cubicBezTo>
                <a:cubicBezTo>
                  <a:pt x="200" y="467"/>
                  <a:pt x="200" y="467"/>
                  <a:pt x="200" y="467"/>
                </a:cubicBezTo>
                <a:cubicBezTo>
                  <a:pt x="199" y="467"/>
                  <a:pt x="199" y="467"/>
                  <a:pt x="199" y="467"/>
                </a:cubicBezTo>
                <a:cubicBezTo>
                  <a:pt x="195" y="458"/>
                  <a:pt x="195" y="458"/>
                  <a:pt x="195" y="458"/>
                </a:cubicBezTo>
                <a:cubicBezTo>
                  <a:pt x="181" y="461"/>
                  <a:pt x="181" y="461"/>
                  <a:pt x="181" y="461"/>
                </a:cubicBezTo>
                <a:cubicBezTo>
                  <a:pt x="173" y="462"/>
                  <a:pt x="163" y="460"/>
                  <a:pt x="152" y="454"/>
                </a:cubicBezTo>
                <a:cubicBezTo>
                  <a:pt x="142" y="450"/>
                  <a:pt x="133" y="444"/>
                  <a:pt x="123" y="436"/>
                </a:cubicBezTo>
                <a:cubicBezTo>
                  <a:pt x="117" y="432"/>
                  <a:pt x="110" y="428"/>
                  <a:pt x="101" y="427"/>
                </a:cubicBezTo>
                <a:cubicBezTo>
                  <a:pt x="88" y="426"/>
                  <a:pt x="88" y="426"/>
                  <a:pt x="88" y="426"/>
                </a:cubicBezTo>
                <a:cubicBezTo>
                  <a:pt x="74" y="428"/>
                  <a:pt x="74" y="428"/>
                  <a:pt x="74" y="428"/>
                </a:cubicBezTo>
                <a:cubicBezTo>
                  <a:pt x="63" y="429"/>
                  <a:pt x="53" y="429"/>
                  <a:pt x="43" y="428"/>
                </a:cubicBezTo>
                <a:cubicBezTo>
                  <a:pt x="32" y="428"/>
                  <a:pt x="18" y="424"/>
                  <a:pt x="1" y="419"/>
                </a:cubicBezTo>
                <a:cubicBezTo>
                  <a:pt x="0" y="422"/>
                  <a:pt x="0" y="422"/>
                  <a:pt x="0" y="422"/>
                </a:cubicBezTo>
                <a:cubicBezTo>
                  <a:pt x="0" y="422"/>
                  <a:pt x="0" y="422"/>
                  <a:pt x="0" y="422"/>
                </a:cubicBezTo>
                <a:cubicBezTo>
                  <a:pt x="1" y="422"/>
                  <a:pt x="1" y="422"/>
                  <a:pt x="1" y="422"/>
                </a:cubicBezTo>
                <a:cubicBezTo>
                  <a:pt x="1" y="422"/>
                  <a:pt x="1" y="422"/>
                  <a:pt x="1" y="422"/>
                </a:cubicBezTo>
                <a:cubicBezTo>
                  <a:pt x="1" y="422"/>
                  <a:pt x="1" y="422"/>
                  <a:pt x="1" y="422"/>
                </a:cubicBezTo>
                <a:cubicBezTo>
                  <a:pt x="1" y="426"/>
                  <a:pt x="1" y="426"/>
                  <a:pt x="1" y="426"/>
                </a:cubicBezTo>
                <a:cubicBezTo>
                  <a:pt x="5" y="434"/>
                  <a:pt x="5" y="434"/>
                  <a:pt x="5" y="434"/>
                </a:cubicBezTo>
                <a:cubicBezTo>
                  <a:pt x="13" y="444"/>
                  <a:pt x="13" y="444"/>
                  <a:pt x="13" y="444"/>
                </a:cubicBezTo>
                <a:cubicBezTo>
                  <a:pt x="14" y="446"/>
                  <a:pt x="14" y="446"/>
                  <a:pt x="14" y="446"/>
                </a:cubicBezTo>
                <a:cubicBezTo>
                  <a:pt x="12" y="453"/>
                  <a:pt x="12" y="453"/>
                  <a:pt x="12" y="453"/>
                </a:cubicBezTo>
                <a:cubicBezTo>
                  <a:pt x="12" y="454"/>
                  <a:pt x="12" y="454"/>
                  <a:pt x="12" y="454"/>
                </a:cubicBezTo>
                <a:cubicBezTo>
                  <a:pt x="12" y="454"/>
                  <a:pt x="12" y="454"/>
                  <a:pt x="12" y="454"/>
                </a:cubicBezTo>
                <a:cubicBezTo>
                  <a:pt x="7" y="460"/>
                  <a:pt x="7" y="460"/>
                  <a:pt x="7" y="460"/>
                </a:cubicBezTo>
                <a:cubicBezTo>
                  <a:pt x="12" y="465"/>
                  <a:pt x="12" y="465"/>
                  <a:pt x="12" y="465"/>
                </a:cubicBezTo>
                <a:cubicBezTo>
                  <a:pt x="14" y="467"/>
                  <a:pt x="15" y="469"/>
                  <a:pt x="15" y="470"/>
                </a:cubicBezTo>
                <a:cubicBezTo>
                  <a:pt x="17" y="478"/>
                  <a:pt x="17" y="478"/>
                  <a:pt x="17" y="478"/>
                </a:cubicBezTo>
                <a:cubicBezTo>
                  <a:pt x="23" y="484"/>
                  <a:pt x="23" y="484"/>
                  <a:pt x="23" y="484"/>
                </a:cubicBezTo>
                <a:cubicBezTo>
                  <a:pt x="23" y="485"/>
                  <a:pt x="23" y="485"/>
                  <a:pt x="23" y="485"/>
                </a:cubicBezTo>
                <a:cubicBezTo>
                  <a:pt x="23" y="490"/>
                  <a:pt x="23" y="490"/>
                  <a:pt x="23" y="490"/>
                </a:cubicBezTo>
                <a:cubicBezTo>
                  <a:pt x="23" y="494"/>
                  <a:pt x="23" y="494"/>
                  <a:pt x="23" y="494"/>
                </a:cubicBezTo>
                <a:cubicBezTo>
                  <a:pt x="27" y="497"/>
                  <a:pt x="27" y="497"/>
                  <a:pt x="27" y="497"/>
                </a:cubicBezTo>
                <a:cubicBezTo>
                  <a:pt x="29" y="496"/>
                  <a:pt x="29" y="496"/>
                  <a:pt x="29" y="496"/>
                </a:cubicBezTo>
                <a:cubicBezTo>
                  <a:pt x="30" y="495"/>
                  <a:pt x="30" y="495"/>
                  <a:pt x="30" y="495"/>
                </a:cubicBezTo>
                <a:cubicBezTo>
                  <a:pt x="31" y="492"/>
                  <a:pt x="33" y="490"/>
                  <a:pt x="36" y="490"/>
                </a:cubicBezTo>
                <a:cubicBezTo>
                  <a:pt x="39" y="488"/>
                  <a:pt x="39" y="488"/>
                  <a:pt x="39" y="488"/>
                </a:cubicBezTo>
                <a:cubicBezTo>
                  <a:pt x="60" y="486"/>
                  <a:pt x="60" y="486"/>
                  <a:pt x="60" y="486"/>
                </a:cubicBezTo>
                <a:cubicBezTo>
                  <a:pt x="69" y="483"/>
                  <a:pt x="69" y="483"/>
                  <a:pt x="69" y="483"/>
                </a:cubicBezTo>
                <a:cubicBezTo>
                  <a:pt x="69" y="483"/>
                  <a:pt x="69" y="483"/>
                  <a:pt x="69" y="483"/>
                </a:cubicBezTo>
                <a:cubicBezTo>
                  <a:pt x="71" y="482"/>
                  <a:pt x="71" y="482"/>
                  <a:pt x="71" y="482"/>
                </a:cubicBezTo>
                <a:cubicBezTo>
                  <a:pt x="75" y="492"/>
                  <a:pt x="75" y="492"/>
                  <a:pt x="75" y="492"/>
                </a:cubicBezTo>
                <a:cubicBezTo>
                  <a:pt x="75" y="492"/>
                  <a:pt x="75" y="492"/>
                  <a:pt x="75" y="492"/>
                </a:cubicBezTo>
                <a:cubicBezTo>
                  <a:pt x="75" y="492"/>
                  <a:pt x="75" y="492"/>
                  <a:pt x="75" y="492"/>
                </a:cubicBezTo>
                <a:cubicBezTo>
                  <a:pt x="76" y="494"/>
                  <a:pt x="75" y="496"/>
                  <a:pt x="74" y="498"/>
                </a:cubicBezTo>
                <a:cubicBezTo>
                  <a:pt x="63" y="514"/>
                  <a:pt x="63" y="514"/>
                  <a:pt x="63" y="514"/>
                </a:cubicBezTo>
                <a:cubicBezTo>
                  <a:pt x="63" y="517"/>
                  <a:pt x="63" y="517"/>
                  <a:pt x="63" y="517"/>
                </a:cubicBezTo>
                <a:cubicBezTo>
                  <a:pt x="69" y="522"/>
                  <a:pt x="69" y="522"/>
                  <a:pt x="69" y="522"/>
                </a:cubicBezTo>
                <a:cubicBezTo>
                  <a:pt x="74" y="526"/>
                  <a:pt x="74" y="526"/>
                  <a:pt x="74" y="526"/>
                </a:cubicBezTo>
                <a:cubicBezTo>
                  <a:pt x="74" y="526"/>
                  <a:pt x="74" y="526"/>
                  <a:pt x="74" y="526"/>
                </a:cubicBezTo>
                <a:cubicBezTo>
                  <a:pt x="77" y="529"/>
                  <a:pt x="79" y="531"/>
                  <a:pt x="81" y="532"/>
                </a:cubicBezTo>
                <a:cubicBezTo>
                  <a:pt x="84" y="532"/>
                  <a:pt x="87" y="535"/>
                  <a:pt x="89" y="538"/>
                </a:cubicBezTo>
                <a:cubicBezTo>
                  <a:pt x="89" y="539"/>
                  <a:pt x="89" y="539"/>
                  <a:pt x="89" y="539"/>
                </a:cubicBezTo>
                <a:cubicBezTo>
                  <a:pt x="93" y="541"/>
                  <a:pt x="93" y="541"/>
                  <a:pt x="93" y="541"/>
                </a:cubicBezTo>
                <a:cubicBezTo>
                  <a:pt x="95" y="541"/>
                  <a:pt x="95" y="541"/>
                  <a:pt x="95" y="541"/>
                </a:cubicBezTo>
                <a:cubicBezTo>
                  <a:pt x="95" y="541"/>
                  <a:pt x="95" y="541"/>
                  <a:pt x="95" y="541"/>
                </a:cubicBezTo>
                <a:cubicBezTo>
                  <a:pt x="96" y="546"/>
                  <a:pt x="96" y="546"/>
                  <a:pt x="96" y="546"/>
                </a:cubicBezTo>
                <a:cubicBezTo>
                  <a:pt x="96" y="546"/>
                  <a:pt x="96" y="546"/>
                  <a:pt x="96" y="546"/>
                </a:cubicBezTo>
                <a:cubicBezTo>
                  <a:pt x="97" y="550"/>
                  <a:pt x="97" y="550"/>
                  <a:pt x="97" y="550"/>
                </a:cubicBezTo>
                <a:cubicBezTo>
                  <a:pt x="98" y="556"/>
                  <a:pt x="98" y="556"/>
                  <a:pt x="98" y="556"/>
                </a:cubicBezTo>
                <a:cubicBezTo>
                  <a:pt x="108" y="558"/>
                  <a:pt x="108" y="558"/>
                  <a:pt x="108" y="558"/>
                </a:cubicBezTo>
                <a:cubicBezTo>
                  <a:pt x="109" y="558"/>
                  <a:pt x="109" y="558"/>
                  <a:pt x="109" y="558"/>
                </a:cubicBezTo>
                <a:cubicBezTo>
                  <a:pt x="109" y="558"/>
                  <a:pt x="109" y="558"/>
                  <a:pt x="109" y="558"/>
                </a:cubicBezTo>
                <a:cubicBezTo>
                  <a:pt x="109" y="559"/>
                  <a:pt x="109" y="559"/>
                  <a:pt x="109" y="559"/>
                </a:cubicBezTo>
                <a:cubicBezTo>
                  <a:pt x="110" y="560"/>
                  <a:pt x="110" y="560"/>
                  <a:pt x="110" y="560"/>
                </a:cubicBezTo>
                <a:cubicBezTo>
                  <a:pt x="113" y="565"/>
                  <a:pt x="113" y="565"/>
                  <a:pt x="113" y="565"/>
                </a:cubicBezTo>
                <a:cubicBezTo>
                  <a:pt x="121" y="568"/>
                  <a:pt x="121" y="568"/>
                  <a:pt x="121" y="568"/>
                </a:cubicBezTo>
                <a:cubicBezTo>
                  <a:pt x="126" y="565"/>
                  <a:pt x="126" y="565"/>
                  <a:pt x="126" y="565"/>
                </a:cubicBezTo>
                <a:cubicBezTo>
                  <a:pt x="125" y="562"/>
                  <a:pt x="125" y="562"/>
                  <a:pt x="125" y="562"/>
                </a:cubicBezTo>
                <a:cubicBezTo>
                  <a:pt x="120" y="557"/>
                  <a:pt x="120" y="557"/>
                  <a:pt x="120" y="557"/>
                </a:cubicBezTo>
                <a:cubicBezTo>
                  <a:pt x="121" y="556"/>
                  <a:pt x="121" y="556"/>
                  <a:pt x="121" y="556"/>
                </a:cubicBezTo>
                <a:cubicBezTo>
                  <a:pt x="121" y="556"/>
                  <a:pt x="121" y="556"/>
                  <a:pt x="121" y="556"/>
                </a:cubicBezTo>
                <a:cubicBezTo>
                  <a:pt x="125" y="547"/>
                  <a:pt x="125" y="547"/>
                  <a:pt x="125" y="547"/>
                </a:cubicBezTo>
                <a:cubicBezTo>
                  <a:pt x="135" y="547"/>
                  <a:pt x="135" y="547"/>
                  <a:pt x="135" y="547"/>
                </a:cubicBezTo>
                <a:cubicBezTo>
                  <a:pt x="135" y="548"/>
                  <a:pt x="135" y="548"/>
                  <a:pt x="135" y="548"/>
                </a:cubicBezTo>
                <a:cubicBezTo>
                  <a:pt x="149" y="552"/>
                  <a:pt x="149" y="552"/>
                  <a:pt x="149" y="552"/>
                </a:cubicBezTo>
                <a:cubicBezTo>
                  <a:pt x="157" y="551"/>
                  <a:pt x="157" y="551"/>
                  <a:pt x="157" y="551"/>
                </a:cubicBezTo>
                <a:cubicBezTo>
                  <a:pt x="163" y="546"/>
                  <a:pt x="163" y="546"/>
                  <a:pt x="163" y="546"/>
                </a:cubicBezTo>
                <a:cubicBezTo>
                  <a:pt x="169" y="537"/>
                  <a:pt x="174" y="534"/>
                  <a:pt x="177" y="536"/>
                </a:cubicBezTo>
                <a:cubicBezTo>
                  <a:pt x="180" y="535"/>
                  <a:pt x="180" y="535"/>
                  <a:pt x="180" y="535"/>
                </a:cubicBezTo>
                <a:cubicBezTo>
                  <a:pt x="183" y="535"/>
                  <a:pt x="185" y="536"/>
                  <a:pt x="187" y="536"/>
                </a:cubicBezTo>
                <a:cubicBezTo>
                  <a:pt x="187" y="537"/>
                  <a:pt x="187" y="538"/>
                  <a:pt x="187" y="538"/>
                </a:cubicBezTo>
                <a:cubicBezTo>
                  <a:pt x="187" y="540"/>
                  <a:pt x="189" y="543"/>
                  <a:pt x="191" y="548"/>
                </a:cubicBezTo>
                <a:cubicBezTo>
                  <a:pt x="191" y="548"/>
                  <a:pt x="191" y="548"/>
                  <a:pt x="191" y="548"/>
                </a:cubicBezTo>
                <a:cubicBezTo>
                  <a:pt x="191" y="548"/>
                  <a:pt x="191" y="548"/>
                  <a:pt x="191" y="548"/>
                </a:cubicBezTo>
                <a:cubicBezTo>
                  <a:pt x="193" y="554"/>
                  <a:pt x="193" y="554"/>
                  <a:pt x="193" y="554"/>
                </a:cubicBezTo>
                <a:cubicBezTo>
                  <a:pt x="193" y="555"/>
                  <a:pt x="193" y="555"/>
                  <a:pt x="193" y="555"/>
                </a:cubicBezTo>
                <a:cubicBezTo>
                  <a:pt x="191" y="562"/>
                  <a:pt x="191" y="562"/>
                  <a:pt x="191" y="562"/>
                </a:cubicBezTo>
                <a:cubicBezTo>
                  <a:pt x="191" y="562"/>
                  <a:pt x="191" y="562"/>
                  <a:pt x="191" y="562"/>
                </a:cubicBezTo>
                <a:cubicBezTo>
                  <a:pt x="191" y="562"/>
                  <a:pt x="191" y="562"/>
                  <a:pt x="191" y="562"/>
                </a:cubicBezTo>
                <a:cubicBezTo>
                  <a:pt x="191" y="562"/>
                  <a:pt x="191" y="562"/>
                  <a:pt x="191" y="562"/>
                </a:cubicBezTo>
                <a:cubicBezTo>
                  <a:pt x="184" y="570"/>
                  <a:pt x="184" y="570"/>
                  <a:pt x="184" y="570"/>
                </a:cubicBezTo>
                <a:cubicBezTo>
                  <a:pt x="183" y="571"/>
                  <a:pt x="183" y="571"/>
                  <a:pt x="183" y="571"/>
                </a:cubicBezTo>
                <a:cubicBezTo>
                  <a:pt x="183" y="571"/>
                  <a:pt x="183" y="571"/>
                  <a:pt x="183" y="571"/>
                </a:cubicBezTo>
                <a:cubicBezTo>
                  <a:pt x="169" y="577"/>
                  <a:pt x="169" y="577"/>
                  <a:pt x="169" y="577"/>
                </a:cubicBezTo>
                <a:cubicBezTo>
                  <a:pt x="167" y="581"/>
                  <a:pt x="167" y="581"/>
                  <a:pt x="167" y="581"/>
                </a:cubicBezTo>
                <a:cubicBezTo>
                  <a:pt x="165" y="593"/>
                  <a:pt x="165" y="593"/>
                  <a:pt x="165" y="593"/>
                </a:cubicBezTo>
                <a:cubicBezTo>
                  <a:pt x="166" y="598"/>
                  <a:pt x="166" y="598"/>
                  <a:pt x="166" y="598"/>
                </a:cubicBezTo>
                <a:cubicBezTo>
                  <a:pt x="170" y="604"/>
                  <a:pt x="170" y="604"/>
                  <a:pt x="170" y="604"/>
                </a:cubicBezTo>
                <a:cubicBezTo>
                  <a:pt x="171" y="606"/>
                  <a:pt x="171" y="606"/>
                  <a:pt x="171" y="606"/>
                </a:cubicBezTo>
                <a:cubicBezTo>
                  <a:pt x="176" y="609"/>
                  <a:pt x="176" y="609"/>
                  <a:pt x="176" y="609"/>
                </a:cubicBezTo>
                <a:cubicBezTo>
                  <a:pt x="193" y="609"/>
                  <a:pt x="193" y="609"/>
                  <a:pt x="193" y="609"/>
                </a:cubicBezTo>
                <a:cubicBezTo>
                  <a:pt x="207" y="607"/>
                  <a:pt x="207" y="607"/>
                  <a:pt x="207" y="607"/>
                </a:cubicBezTo>
                <a:cubicBezTo>
                  <a:pt x="209" y="605"/>
                  <a:pt x="209" y="605"/>
                  <a:pt x="209" y="605"/>
                </a:cubicBezTo>
                <a:cubicBezTo>
                  <a:pt x="211" y="602"/>
                  <a:pt x="213" y="602"/>
                  <a:pt x="214" y="602"/>
                </a:cubicBezTo>
                <a:cubicBezTo>
                  <a:pt x="224" y="603"/>
                  <a:pt x="224" y="603"/>
                  <a:pt x="224" y="603"/>
                </a:cubicBezTo>
                <a:cubicBezTo>
                  <a:pt x="225" y="602"/>
                  <a:pt x="225" y="602"/>
                  <a:pt x="225" y="602"/>
                </a:cubicBezTo>
                <a:cubicBezTo>
                  <a:pt x="224" y="599"/>
                  <a:pt x="224" y="596"/>
                  <a:pt x="225" y="594"/>
                </a:cubicBezTo>
                <a:cubicBezTo>
                  <a:pt x="229" y="587"/>
                  <a:pt x="229" y="587"/>
                  <a:pt x="229" y="587"/>
                </a:cubicBezTo>
                <a:cubicBezTo>
                  <a:pt x="229" y="574"/>
                  <a:pt x="229" y="574"/>
                  <a:pt x="229" y="574"/>
                </a:cubicBezTo>
                <a:cubicBezTo>
                  <a:pt x="229" y="574"/>
                  <a:pt x="229" y="574"/>
                  <a:pt x="229" y="574"/>
                </a:cubicBezTo>
                <a:cubicBezTo>
                  <a:pt x="237" y="553"/>
                  <a:pt x="237" y="553"/>
                  <a:pt x="237" y="553"/>
                </a:cubicBezTo>
                <a:cubicBezTo>
                  <a:pt x="237" y="553"/>
                  <a:pt x="237" y="553"/>
                  <a:pt x="237" y="553"/>
                </a:cubicBezTo>
                <a:cubicBezTo>
                  <a:pt x="237" y="552"/>
                  <a:pt x="237" y="552"/>
                  <a:pt x="237" y="552"/>
                </a:cubicBezTo>
                <a:cubicBezTo>
                  <a:pt x="237" y="552"/>
                  <a:pt x="237" y="552"/>
                  <a:pt x="237" y="552"/>
                </a:cubicBezTo>
                <a:cubicBezTo>
                  <a:pt x="237" y="552"/>
                  <a:pt x="237" y="552"/>
                  <a:pt x="237" y="552"/>
                </a:cubicBezTo>
                <a:cubicBezTo>
                  <a:pt x="250" y="542"/>
                  <a:pt x="250" y="542"/>
                  <a:pt x="250" y="542"/>
                </a:cubicBezTo>
                <a:cubicBezTo>
                  <a:pt x="251" y="541"/>
                  <a:pt x="251" y="541"/>
                  <a:pt x="251" y="541"/>
                </a:cubicBezTo>
                <a:cubicBezTo>
                  <a:pt x="261" y="546"/>
                  <a:pt x="261" y="546"/>
                  <a:pt x="261" y="546"/>
                </a:cubicBezTo>
                <a:cubicBezTo>
                  <a:pt x="261" y="546"/>
                  <a:pt x="261" y="546"/>
                  <a:pt x="261" y="546"/>
                </a:cubicBezTo>
                <a:cubicBezTo>
                  <a:pt x="267" y="550"/>
                  <a:pt x="270" y="553"/>
                  <a:pt x="270" y="555"/>
                </a:cubicBezTo>
                <a:cubicBezTo>
                  <a:pt x="269" y="564"/>
                  <a:pt x="269" y="564"/>
                  <a:pt x="269" y="564"/>
                </a:cubicBezTo>
                <a:cubicBezTo>
                  <a:pt x="265" y="570"/>
                  <a:pt x="265" y="570"/>
                  <a:pt x="265" y="570"/>
                </a:cubicBezTo>
                <a:cubicBezTo>
                  <a:pt x="263" y="578"/>
                  <a:pt x="263" y="578"/>
                  <a:pt x="263" y="578"/>
                </a:cubicBezTo>
                <a:cubicBezTo>
                  <a:pt x="263" y="586"/>
                  <a:pt x="263" y="586"/>
                  <a:pt x="263" y="586"/>
                </a:cubicBezTo>
                <a:cubicBezTo>
                  <a:pt x="265" y="590"/>
                  <a:pt x="265" y="590"/>
                  <a:pt x="265" y="590"/>
                </a:cubicBezTo>
                <a:cubicBezTo>
                  <a:pt x="269" y="590"/>
                  <a:pt x="269" y="590"/>
                  <a:pt x="269" y="590"/>
                </a:cubicBezTo>
                <a:cubicBezTo>
                  <a:pt x="270" y="590"/>
                  <a:pt x="270" y="590"/>
                  <a:pt x="270" y="590"/>
                </a:cubicBezTo>
                <a:cubicBezTo>
                  <a:pt x="276" y="590"/>
                  <a:pt x="276" y="590"/>
                  <a:pt x="276" y="590"/>
                </a:cubicBezTo>
                <a:cubicBezTo>
                  <a:pt x="279" y="592"/>
                  <a:pt x="281" y="594"/>
                  <a:pt x="283" y="598"/>
                </a:cubicBezTo>
                <a:cubicBezTo>
                  <a:pt x="286" y="600"/>
                  <a:pt x="286" y="600"/>
                  <a:pt x="286" y="600"/>
                </a:cubicBezTo>
                <a:cubicBezTo>
                  <a:pt x="287" y="600"/>
                  <a:pt x="287" y="600"/>
                  <a:pt x="287" y="600"/>
                </a:cubicBezTo>
                <a:cubicBezTo>
                  <a:pt x="287" y="600"/>
                  <a:pt x="287" y="600"/>
                  <a:pt x="287" y="600"/>
                </a:cubicBezTo>
                <a:cubicBezTo>
                  <a:pt x="287" y="600"/>
                  <a:pt x="287" y="600"/>
                  <a:pt x="287" y="600"/>
                </a:cubicBezTo>
                <a:cubicBezTo>
                  <a:pt x="301" y="606"/>
                  <a:pt x="301" y="606"/>
                  <a:pt x="301" y="606"/>
                </a:cubicBezTo>
                <a:cubicBezTo>
                  <a:pt x="307" y="608"/>
                  <a:pt x="307" y="608"/>
                  <a:pt x="307" y="608"/>
                </a:cubicBezTo>
                <a:cubicBezTo>
                  <a:pt x="315" y="607"/>
                  <a:pt x="315" y="607"/>
                  <a:pt x="315" y="607"/>
                </a:cubicBezTo>
                <a:cubicBezTo>
                  <a:pt x="319" y="602"/>
                  <a:pt x="319" y="602"/>
                  <a:pt x="319" y="602"/>
                </a:cubicBezTo>
                <a:cubicBezTo>
                  <a:pt x="323" y="582"/>
                  <a:pt x="323" y="582"/>
                  <a:pt x="323" y="582"/>
                </a:cubicBezTo>
                <a:cubicBezTo>
                  <a:pt x="324" y="572"/>
                  <a:pt x="324" y="572"/>
                  <a:pt x="324" y="572"/>
                </a:cubicBezTo>
                <a:cubicBezTo>
                  <a:pt x="324" y="571"/>
                  <a:pt x="324" y="571"/>
                  <a:pt x="324" y="571"/>
                </a:cubicBezTo>
                <a:cubicBezTo>
                  <a:pt x="325" y="570"/>
                  <a:pt x="325" y="570"/>
                  <a:pt x="325" y="570"/>
                </a:cubicBezTo>
                <a:cubicBezTo>
                  <a:pt x="325" y="570"/>
                  <a:pt x="325" y="570"/>
                  <a:pt x="325" y="570"/>
                </a:cubicBezTo>
                <a:cubicBezTo>
                  <a:pt x="333" y="564"/>
                  <a:pt x="333" y="564"/>
                  <a:pt x="333" y="564"/>
                </a:cubicBezTo>
                <a:cubicBezTo>
                  <a:pt x="337" y="558"/>
                  <a:pt x="337" y="558"/>
                  <a:pt x="337" y="558"/>
                </a:cubicBezTo>
                <a:cubicBezTo>
                  <a:pt x="337" y="558"/>
                  <a:pt x="337" y="558"/>
                  <a:pt x="337" y="558"/>
                </a:cubicBezTo>
                <a:cubicBezTo>
                  <a:pt x="345" y="554"/>
                  <a:pt x="345" y="554"/>
                  <a:pt x="345" y="554"/>
                </a:cubicBezTo>
                <a:cubicBezTo>
                  <a:pt x="350" y="551"/>
                  <a:pt x="350" y="551"/>
                  <a:pt x="350" y="551"/>
                </a:cubicBezTo>
                <a:cubicBezTo>
                  <a:pt x="356" y="549"/>
                  <a:pt x="356" y="549"/>
                  <a:pt x="356" y="549"/>
                </a:cubicBezTo>
                <a:cubicBezTo>
                  <a:pt x="353" y="537"/>
                  <a:pt x="353" y="537"/>
                  <a:pt x="353" y="537"/>
                </a:cubicBezTo>
                <a:cubicBezTo>
                  <a:pt x="367" y="538"/>
                  <a:pt x="367" y="538"/>
                  <a:pt x="367" y="538"/>
                </a:cubicBezTo>
                <a:cubicBezTo>
                  <a:pt x="367" y="538"/>
                  <a:pt x="367" y="538"/>
                  <a:pt x="367" y="538"/>
                </a:cubicBezTo>
                <a:cubicBezTo>
                  <a:pt x="367" y="539"/>
                  <a:pt x="367" y="539"/>
                  <a:pt x="367" y="539"/>
                </a:cubicBezTo>
                <a:cubicBezTo>
                  <a:pt x="367" y="539"/>
                  <a:pt x="367" y="539"/>
                  <a:pt x="367" y="539"/>
                </a:cubicBezTo>
                <a:cubicBezTo>
                  <a:pt x="374" y="542"/>
                  <a:pt x="374" y="542"/>
                  <a:pt x="374" y="542"/>
                </a:cubicBezTo>
                <a:cubicBezTo>
                  <a:pt x="374" y="542"/>
                  <a:pt x="374" y="542"/>
                  <a:pt x="374" y="542"/>
                </a:cubicBezTo>
                <a:cubicBezTo>
                  <a:pt x="374" y="541"/>
                  <a:pt x="374" y="541"/>
                  <a:pt x="374" y="541"/>
                </a:cubicBezTo>
                <a:cubicBezTo>
                  <a:pt x="376" y="534"/>
                  <a:pt x="376" y="534"/>
                  <a:pt x="376" y="534"/>
                </a:cubicBezTo>
                <a:cubicBezTo>
                  <a:pt x="376" y="532"/>
                  <a:pt x="376" y="532"/>
                  <a:pt x="376" y="532"/>
                </a:cubicBezTo>
                <a:cubicBezTo>
                  <a:pt x="377" y="533"/>
                  <a:pt x="377" y="533"/>
                  <a:pt x="377" y="533"/>
                </a:cubicBezTo>
                <a:cubicBezTo>
                  <a:pt x="378" y="533"/>
                  <a:pt x="378" y="533"/>
                  <a:pt x="378" y="533"/>
                </a:cubicBezTo>
                <a:cubicBezTo>
                  <a:pt x="384" y="534"/>
                  <a:pt x="384" y="534"/>
                  <a:pt x="384" y="534"/>
                </a:cubicBezTo>
                <a:cubicBezTo>
                  <a:pt x="387" y="534"/>
                  <a:pt x="387" y="534"/>
                  <a:pt x="387" y="534"/>
                </a:cubicBezTo>
                <a:cubicBezTo>
                  <a:pt x="393" y="528"/>
                  <a:pt x="393" y="528"/>
                  <a:pt x="393" y="528"/>
                </a:cubicBezTo>
                <a:cubicBezTo>
                  <a:pt x="394" y="528"/>
                  <a:pt x="394" y="528"/>
                  <a:pt x="394" y="528"/>
                </a:cubicBezTo>
                <a:cubicBezTo>
                  <a:pt x="394" y="527"/>
                  <a:pt x="394" y="527"/>
                  <a:pt x="394" y="527"/>
                </a:cubicBezTo>
                <a:cubicBezTo>
                  <a:pt x="395" y="527"/>
                  <a:pt x="395" y="527"/>
                  <a:pt x="395" y="527"/>
                </a:cubicBezTo>
                <a:cubicBezTo>
                  <a:pt x="403" y="526"/>
                  <a:pt x="403" y="526"/>
                  <a:pt x="403" y="526"/>
                </a:cubicBezTo>
                <a:cubicBezTo>
                  <a:pt x="409" y="519"/>
                  <a:pt x="409" y="519"/>
                  <a:pt x="409" y="519"/>
                </a:cubicBezTo>
                <a:cubicBezTo>
                  <a:pt x="413" y="514"/>
                  <a:pt x="413" y="514"/>
                  <a:pt x="413" y="514"/>
                </a:cubicBezTo>
                <a:cubicBezTo>
                  <a:pt x="413" y="508"/>
                  <a:pt x="413" y="508"/>
                  <a:pt x="413" y="508"/>
                </a:cubicBezTo>
                <a:cubicBezTo>
                  <a:pt x="413" y="505"/>
                  <a:pt x="414" y="504"/>
                  <a:pt x="417" y="502"/>
                </a:cubicBezTo>
                <a:cubicBezTo>
                  <a:pt x="417" y="502"/>
                  <a:pt x="417" y="502"/>
                  <a:pt x="417" y="502"/>
                </a:cubicBezTo>
                <a:cubicBezTo>
                  <a:pt x="417" y="502"/>
                  <a:pt x="417" y="502"/>
                  <a:pt x="417" y="502"/>
                </a:cubicBezTo>
                <a:cubicBezTo>
                  <a:pt x="418" y="502"/>
                  <a:pt x="418" y="502"/>
                  <a:pt x="418" y="502"/>
                </a:cubicBezTo>
                <a:cubicBezTo>
                  <a:pt x="425" y="503"/>
                  <a:pt x="425" y="503"/>
                  <a:pt x="425" y="503"/>
                </a:cubicBezTo>
                <a:cubicBezTo>
                  <a:pt x="429" y="501"/>
                  <a:pt x="429" y="501"/>
                  <a:pt x="429" y="501"/>
                </a:cubicBezTo>
                <a:cubicBezTo>
                  <a:pt x="430" y="496"/>
                  <a:pt x="430" y="496"/>
                  <a:pt x="430" y="496"/>
                </a:cubicBezTo>
                <a:cubicBezTo>
                  <a:pt x="438" y="493"/>
                  <a:pt x="438" y="493"/>
                  <a:pt x="438" y="493"/>
                </a:cubicBezTo>
                <a:cubicBezTo>
                  <a:pt x="438" y="493"/>
                  <a:pt x="438" y="493"/>
                  <a:pt x="438" y="493"/>
                </a:cubicBezTo>
                <a:cubicBezTo>
                  <a:pt x="439" y="493"/>
                  <a:pt x="439" y="493"/>
                  <a:pt x="439" y="493"/>
                </a:cubicBezTo>
                <a:cubicBezTo>
                  <a:pt x="439" y="493"/>
                  <a:pt x="439" y="493"/>
                  <a:pt x="439" y="493"/>
                </a:cubicBezTo>
                <a:cubicBezTo>
                  <a:pt x="449" y="494"/>
                  <a:pt x="449" y="494"/>
                  <a:pt x="449" y="494"/>
                </a:cubicBezTo>
                <a:cubicBezTo>
                  <a:pt x="457" y="492"/>
                  <a:pt x="457" y="492"/>
                  <a:pt x="457" y="492"/>
                </a:cubicBezTo>
                <a:cubicBezTo>
                  <a:pt x="461" y="488"/>
                  <a:pt x="461" y="488"/>
                  <a:pt x="461" y="488"/>
                </a:cubicBezTo>
                <a:cubicBezTo>
                  <a:pt x="465" y="481"/>
                  <a:pt x="465" y="481"/>
                  <a:pt x="465" y="481"/>
                </a:cubicBezTo>
                <a:cubicBezTo>
                  <a:pt x="459" y="475"/>
                  <a:pt x="459" y="475"/>
                  <a:pt x="459" y="475"/>
                </a:cubicBezTo>
                <a:cubicBezTo>
                  <a:pt x="459" y="474"/>
                  <a:pt x="459" y="474"/>
                  <a:pt x="459" y="474"/>
                </a:cubicBezTo>
                <a:cubicBezTo>
                  <a:pt x="459" y="474"/>
                  <a:pt x="459" y="474"/>
                  <a:pt x="459" y="474"/>
                </a:cubicBezTo>
                <a:cubicBezTo>
                  <a:pt x="457" y="470"/>
                  <a:pt x="457" y="470"/>
                  <a:pt x="457" y="470"/>
                </a:cubicBezTo>
                <a:cubicBezTo>
                  <a:pt x="457" y="470"/>
                  <a:pt x="457" y="470"/>
                  <a:pt x="457" y="470"/>
                </a:cubicBezTo>
                <a:cubicBezTo>
                  <a:pt x="456" y="462"/>
                  <a:pt x="456" y="462"/>
                  <a:pt x="456" y="462"/>
                </a:cubicBezTo>
                <a:cubicBezTo>
                  <a:pt x="456" y="462"/>
                  <a:pt x="456" y="462"/>
                  <a:pt x="456" y="462"/>
                </a:cubicBezTo>
                <a:cubicBezTo>
                  <a:pt x="459" y="456"/>
                  <a:pt x="459" y="456"/>
                  <a:pt x="459" y="456"/>
                </a:cubicBezTo>
                <a:cubicBezTo>
                  <a:pt x="459" y="454"/>
                  <a:pt x="461" y="451"/>
                  <a:pt x="464" y="448"/>
                </a:cubicBezTo>
                <a:cubicBezTo>
                  <a:pt x="468" y="439"/>
                  <a:pt x="468" y="439"/>
                  <a:pt x="468" y="439"/>
                </a:cubicBezTo>
                <a:cubicBezTo>
                  <a:pt x="468" y="438"/>
                  <a:pt x="468" y="438"/>
                  <a:pt x="468" y="438"/>
                </a:cubicBezTo>
                <a:cubicBezTo>
                  <a:pt x="469" y="438"/>
                  <a:pt x="469" y="438"/>
                  <a:pt x="469" y="438"/>
                </a:cubicBezTo>
                <a:cubicBezTo>
                  <a:pt x="473" y="432"/>
                  <a:pt x="473" y="432"/>
                  <a:pt x="473" y="432"/>
                </a:cubicBezTo>
                <a:cubicBezTo>
                  <a:pt x="479" y="420"/>
                  <a:pt x="479" y="420"/>
                  <a:pt x="479" y="420"/>
                </a:cubicBezTo>
                <a:cubicBezTo>
                  <a:pt x="484" y="428"/>
                  <a:pt x="484" y="428"/>
                  <a:pt x="484" y="428"/>
                </a:cubicBezTo>
                <a:cubicBezTo>
                  <a:pt x="485" y="428"/>
                  <a:pt x="485" y="428"/>
                  <a:pt x="485" y="428"/>
                </a:cubicBezTo>
                <a:cubicBezTo>
                  <a:pt x="485" y="429"/>
                  <a:pt x="485" y="429"/>
                  <a:pt x="485" y="429"/>
                </a:cubicBezTo>
                <a:cubicBezTo>
                  <a:pt x="487" y="437"/>
                  <a:pt x="487" y="437"/>
                  <a:pt x="487" y="437"/>
                </a:cubicBezTo>
                <a:cubicBezTo>
                  <a:pt x="487" y="437"/>
                  <a:pt x="487" y="437"/>
                  <a:pt x="487" y="437"/>
                </a:cubicBezTo>
                <a:cubicBezTo>
                  <a:pt x="488" y="445"/>
                  <a:pt x="488" y="445"/>
                  <a:pt x="488" y="445"/>
                </a:cubicBezTo>
                <a:cubicBezTo>
                  <a:pt x="493" y="448"/>
                  <a:pt x="493" y="448"/>
                  <a:pt x="493" y="448"/>
                </a:cubicBezTo>
                <a:cubicBezTo>
                  <a:pt x="494" y="448"/>
                  <a:pt x="494" y="448"/>
                  <a:pt x="494" y="448"/>
                </a:cubicBezTo>
                <a:cubicBezTo>
                  <a:pt x="494" y="448"/>
                  <a:pt x="494" y="448"/>
                  <a:pt x="494" y="448"/>
                </a:cubicBezTo>
                <a:cubicBezTo>
                  <a:pt x="494" y="448"/>
                  <a:pt x="494" y="448"/>
                  <a:pt x="494" y="448"/>
                </a:cubicBezTo>
                <a:cubicBezTo>
                  <a:pt x="495" y="448"/>
                  <a:pt x="495" y="448"/>
                  <a:pt x="495" y="448"/>
                </a:cubicBezTo>
                <a:cubicBezTo>
                  <a:pt x="496" y="448"/>
                  <a:pt x="496" y="448"/>
                  <a:pt x="496" y="448"/>
                </a:cubicBezTo>
                <a:cubicBezTo>
                  <a:pt x="501" y="440"/>
                  <a:pt x="501" y="440"/>
                  <a:pt x="501" y="440"/>
                </a:cubicBezTo>
                <a:cubicBezTo>
                  <a:pt x="503" y="432"/>
                  <a:pt x="503" y="432"/>
                  <a:pt x="503" y="432"/>
                </a:cubicBezTo>
                <a:cubicBezTo>
                  <a:pt x="505" y="432"/>
                  <a:pt x="505" y="432"/>
                  <a:pt x="505" y="432"/>
                </a:cubicBezTo>
                <a:cubicBezTo>
                  <a:pt x="506" y="432"/>
                  <a:pt x="506" y="432"/>
                  <a:pt x="506" y="432"/>
                </a:cubicBezTo>
                <a:cubicBezTo>
                  <a:pt x="517" y="436"/>
                  <a:pt x="517" y="436"/>
                  <a:pt x="517" y="436"/>
                </a:cubicBezTo>
                <a:cubicBezTo>
                  <a:pt x="523" y="432"/>
                  <a:pt x="523" y="432"/>
                  <a:pt x="523" y="432"/>
                </a:cubicBezTo>
                <a:cubicBezTo>
                  <a:pt x="523" y="432"/>
                  <a:pt x="523" y="432"/>
                  <a:pt x="523" y="432"/>
                </a:cubicBezTo>
                <a:cubicBezTo>
                  <a:pt x="524" y="432"/>
                  <a:pt x="524" y="432"/>
                  <a:pt x="524" y="432"/>
                </a:cubicBezTo>
                <a:cubicBezTo>
                  <a:pt x="530" y="431"/>
                  <a:pt x="530" y="431"/>
                  <a:pt x="530" y="431"/>
                </a:cubicBezTo>
                <a:cubicBezTo>
                  <a:pt x="534" y="424"/>
                  <a:pt x="534" y="424"/>
                  <a:pt x="534" y="424"/>
                </a:cubicBezTo>
                <a:cubicBezTo>
                  <a:pt x="534" y="416"/>
                  <a:pt x="534" y="416"/>
                  <a:pt x="534" y="416"/>
                </a:cubicBezTo>
                <a:cubicBezTo>
                  <a:pt x="537" y="403"/>
                  <a:pt x="537" y="403"/>
                  <a:pt x="537" y="403"/>
                </a:cubicBezTo>
                <a:cubicBezTo>
                  <a:pt x="537" y="404"/>
                  <a:pt x="537" y="404"/>
                  <a:pt x="537" y="404"/>
                </a:cubicBezTo>
                <a:cubicBezTo>
                  <a:pt x="539" y="404"/>
                  <a:pt x="539" y="404"/>
                  <a:pt x="539" y="404"/>
                </a:cubicBezTo>
                <a:cubicBezTo>
                  <a:pt x="547" y="406"/>
                  <a:pt x="547" y="406"/>
                  <a:pt x="547" y="406"/>
                </a:cubicBezTo>
                <a:cubicBezTo>
                  <a:pt x="551" y="398"/>
                  <a:pt x="551" y="398"/>
                  <a:pt x="551" y="398"/>
                </a:cubicBezTo>
                <a:cubicBezTo>
                  <a:pt x="552" y="398"/>
                  <a:pt x="552" y="398"/>
                  <a:pt x="552" y="398"/>
                </a:cubicBezTo>
                <a:cubicBezTo>
                  <a:pt x="553" y="398"/>
                  <a:pt x="553" y="398"/>
                  <a:pt x="553" y="398"/>
                </a:cubicBezTo>
                <a:cubicBezTo>
                  <a:pt x="561" y="398"/>
                  <a:pt x="561" y="398"/>
                  <a:pt x="561" y="398"/>
                </a:cubicBezTo>
                <a:cubicBezTo>
                  <a:pt x="562" y="398"/>
                  <a:pt x="562" y="398"/>
                  <a:pt x="562" y="398"/>
                </a:cubicBezTo>
                <a:cubicBezTo>
                  <a:pt x="562" y="398"/>
                  <a:pt x="562" y="398"/>
                  <a:pt x="562" y="398"/>
                </a:cubicBezTo>
                <a:cubicBezTo>
                  <a:pt x="563" y="398"/>
                  <a:pt x="563" y="398"/>
                  <a:pt x="563" y="398"/>
                </a:cubicBezTo>
                <a:cubicBezTo>
                  <a:pt x="567" y="404"/>
                  <a:pt x="567" y="404"/>
                  <a:pt x="567" y="404"/>
                </a:cubicBezTo>
                <a:cubicBezTo>
                  <a:pt x="567" y="404"/>
                  <a:pt x="567" y="404"/>
                  <a:pt x="567" y="404"/>
                </a:cubicBezTo>
                <a:cubicBezTo>
                  <a:pt x="567" y="405"/>
                  <a:pt x="567" y="405"/>
                  <a:pt x="567" y="405"/>
                </a:cubicBezTo>
                <a:cubicBezTo>
                  <a:pt x="567" y="406"/>
                  <a:pt x="567" y="406"/>
                  <a:pt x="567" y="406"/>
                </a:cubicBezTo>
                <a:cubicBezTo>
                  <a:pt x="568" y="414"/>
                  <a:pt x="568" y="414"/>
                  <a:pt x="568" y="414"/>
                </a:cubicBezTo>
                <a:cubicBezTo>
                  <a:pt x="572" y="417"/>
                  <a:pt x="572" y="417"/>
                  <a:pt x="572" y="417"/>
                </a:cubicBezTo>
                <a:cubicBezTo>
                  <a:pt x="577" y="412"/>
                  <a:pt x="577" y="412"/>
                  <a:pt x="577" y="412"/>
                </a:cubicBezTo>
                <a:cubicBezTo>
                  <a:pt x="579" y="414"/>
                  <a:pt x="579" y="414"/>
                  <a:pt x="579" y="414"/>
                </a:cubicBezTo>
                <a:cubicBezTo>
                  <a:pt x="581" y="416"/>
                  <a:pt x="581" y="418"/>
                  <a:pt x="581" y="420"/>
                </a:cubicBezTo>
                <a:cubicBezTo>
                  <a:pt x="581" y="427"/>
                  <a:pt x="581" y="427"/>
                  <a:pt x="581" y="427"/>
                </a:cubicBezTo>
                <a:cubicBezTo>
                  <a:pt x="579" y="434"/>
                  <a:pt x="579" y="434"/>
                  <a:pt x="579" y="434"/>
                </a:cubicBezTo>
                <a:cubicBezTo>
                  <a:pt x="581" y="438"/>
                  <a:pt x="581" y="438"/>
                  <a:pt x="581" y="438"/>
                </a:cubicBezTo>
                <a:cubicBezTo>
                  <a:pt x="585" y="442"/>
                  <a:pt x="585" y="442"/>
                  <a:pt x="585" y="442"/>
                </a:cubicBezTo>
                <a:cubicBezTo>
                  <a:pt x="601" y="444"/>
                  <a:pt x="601" y="444"/>
                  <a:pt x="601" y="444"/>
                </a:cubicBezTo>
                <a:cubicBezTo>
                  <a:pt x="602" y="445"/>
                  <a:pt x="602" y="445"/>
                  <a:pt x="602" y="445"/>
                </a:cubicBezTo>
                <a:cubicBezTo>
                  <a:pt x="602" y="445"/>
                  <a:pt x="602" y="445"/>
                  <a:pt x="602" y="445"/>
                </a:cubicBezTo>
                <a:cubicBezTo>
                  <a:pt x="603" y="445"/>
                  <a:pt x="603" y="445"/>
                  <a:pt x="603" y="445"/>
                </a:cubicBezTo>
                <a:cubicBezTo>
                  <a:pt x="603" y="445"/>
                  <a:pt x="603" y="445"/>
                  <a:pt x="603" y="445"/>
                </a:cubicBezTo>
                <a:cubicBezTo>
                  <a:pt x="604" y="446"/>
                  <a:pt x="604" y="446"/>
                  <a:pt x="604" y="446"/>
                </a:cubicBezTo>
                <a:cubicBezTo>
                  <a:pt x="609" y="440"/>
                  <a:pt x="609" y="440"/>
                  <a:pt x="609" y="440"/>
                </a:cubicBezTo>
                <a:cubicBezTo>
                  <a:pt x="609" y="440"/>
                  <a:pt x="609" y="440"/>
                  <a:pt x="609" y="440"/>
                </a:cubicBezTo>
                <a:cubicBezTo>
                  <a:pt x="613" y="436"/>
                  <a:pt x="613" y="436"/>
                  <a:pt x="613" y="436"/>
                </a:cubicBezTo>
                <a:cubicBezTo>
                  <a:pt x="611" y="430"/>
                  <a:pt x="611" y="430"/>
                  <a:pt x="611" y="430"/>
                </a:cubicBezTo>
                <a:cubicBezTo>
                  <a:pt x="607" y="404"/>
                  <a:pt x="607" y="404"/>
                  <a:pt x="607" y="404"/>
                </a:cubicBezTo>
                <a:cubicBezTo>
                  <a:pt x="619" y="410"/>
                  <a:pt x="619" y="410"/>
                  <a:pt x="619" y="410"/>
                </a:cubicBezTo>
                <a:cubicBezTo>
                  <a:pt x="619" y="410"/>
                  <a:pt x="619" y="410"/>
                  <a:pt x="619" y="410"/>
                </a:cubicBezTo>
                <a:cubicBezTo>
                  <a:pt x="619" y="410"/>
                  <a:pt x="619" y="410"/>
                  <a:pt x="619" y="410"/>
                </a:cubicBezTo>
                <a:cubicBezTo>
                  <a:pt x="625" y="416"/>
                  <a:pt x="625" y="416"/>
                  <a:pt x="625" y="416"/>
                </a:cubicBezTo>
                <a:cubicBezTo>
                  <a:pt x="628" y="419"/>
                  <a:pt x="628" y="419"/>
                  <a:pt x="628" y="419"/>
                </a:cubicBezTo>
                <a:cubicBezTo>
                  <a:pt x="633" y="416"/>
                  <a:pt x="633" y="416"/>
                  <a:pt x="633" y="416"/>
                </a:cubicBezTo>
                <a:cubicBezTo>
                  <a:pt x="649" y="398"/>
                  <a:pt x="649" y="398"/>
                  <a:pt x="649" y="398"/>
                </a:cubicBezTo>
                <a:cubicBezTo>
                  <a:pt x="649" y="398"/>
                  <a:pt x="649" y="398"/>
                  <a:pt x="649" y="398"/>
                </a:cubicBezTo>
                <a:cubicBezTo>
                  <a:pt x="650" y="398"/>
                  <a:pt x="650" y="398"/>
                  <a:pt x="650" y="398"/>
                </a:cubicBezTo>
                <a:cubicBezTo>
                  <a:pt x="656" y="393"/>
                  <a:pt x="656" y="393"/>
                  <a:pt x="656" y="393"/>
                </a:cubicBezTo>
                <a:cubicBezTo>
                  <a:pt x="663" y="384"/>
                  <a:pt x="663" y="384"/>
                  <a:pt x="663" y="384"/>
                </a:cubicBezTo>
                <a:cubicBezTo>
                  <a:pt x="663" y="383"/>
                  <a:pt x="663" y="383"/>
                  <a:pt x="663" y="383"/>
                </a:cubicBezTo>
                <a:cubicBezTo>
                  <a:pt x="672" y="385"/>
                  <a:pt x="672" y="385"/>
                  <a:pt x="672" y="385"/>
                </a:cubicBezTo>
                <a:cubicBezTo>
                  <a:pt x="677" y="385"/>
                  <a:pt x="677" y="385"/>
                  <a:pt x="677" y="385"/>
                </a:cubicBezTo>
                <a:cubicBezTo>
                  <a:pt x="677" y="382"/>
                  <a:pt x="677" y="379"/>
                  <a:pt x="678" y="378"/>
                </a:cubicBezTo>
                <a:cubicBezTo>
                  <a:pt x="685" y="370"/>
                  <a:pt x="685" y="370"/>
                  <a:pt x="685" y="370"/>
                </a:cubicBezTo>
                <a:cubicBezTo>
                  <a:pt x="687" y="368"/>
                  <a:pt x="687" y="368"/>
                  <a:pt x="687" y="368"/>
                </a:cubicBezTo>
                <a:cubicBezTo>
                  <a:pt x="695" y="371"/>
                  <a:pt x="695" y="371"/>
                  <a:pt x="695" y="371"/>
                </a:cubicBezTo>
                <a:cubicBezTo>
                  <a:pt x="704" y="370"/>
                  <a:pt x="704" y="370"/>
                  <a:pt x="704" y="370"/>
                </a:cubicBezTo>
                <a:cubicBezTo>
                  <a:pt x="711" y="363"/>
                  <a:pt x="711" y="363"/>
                  <a:pt x="711" y="363"/>
                </a:cubicBezTo>
                <a:cubicBezTo>
                  <a:pt x="714" y="357"/>
                  <a:pt x="714" y="357"/>
                  <a:pt x="714" y="357"/>
                </a:cubicBezTo>
                <a:cubicBezTo>
                  <a:pt x="712" y="354"/>
                  <a:pt x="712" y="354"/>
                  <a:pt x="712" y="354"/>
                </a:cubicBezTo>
                <a:cubicBezTo>
                  <a:pt x="706" y="357"/>
                  <a:pt x="706" y="357"/>
                  <a:pt x="706" y="357"/>
                </a:cubicBezTo>
                <a:cubicBezTo>
                  <a:pt x="706" y="356"/>
                  <a:pt x="706" y="356"/>
                  <a:pt x="706" y="356"/>
                </a:cubicBezTo>
                <a:cubicBezTo>
                  <a:pt x="705" y="356"/>
                  <a:pt x="705" y="356"/>
                  <a:pt x="705" y="356"/>
                </a:cubicBezTo>
                <a:cubicBezTo>
                  <a:pt x="698" y="350"/>
                  <a:pt x="698" y="350"/>
                  <a:pt x="698" y="350"/>
                </a:cubicBezTo>
                <a:cubicBezTo>
                  <a:pt x="698" y="349"/>
                  <a:pt x="698" y="349"/>
                  <a:pt x="698" y="349"/>
                </a:cubicBezTo>
                <a:cubicBezTo>
                  <a:pt x="701" y="338"/>
                  <a:pt x="701" y="338"/>
                  <a:pt x="701" y="338"/>
                </a:cubicBezTo>
                <a:cubicBezTo>
                  <a:pt x="701" y="330"/>
                  <a:pt x="701" y="330"/>
                  <a:pt x="701" y="330"/>
                </a:cubicBezTo>
                <a:cubicBezTo>
                  <a:pt x="699" y="324"/>
                  <a:pt x="699" y="324"/>
                  <a:pt x="699" y="324"/>
                </a:cubicBezTo>
                <a:cubicBezTo>
                  <a:pt x="694" y="322"/>
                  <a:pt x="694" y="322"/>
                  <a:pt x="694" y="322"/>
                </a:cubicBezTo>
                <a:cubicBezTo>
                  <a:pt x="694" y="321"/>
                  <a:pt x="694" y="321"/>
                  <a:pt x="694" y="321"/>
                </a:cubicBezTo>
                <a:cubicBezTo>
                  <a:pt x="693" y="321"/>
                  <a:pt x="693" y="321"/>
                  <a:pt x="693" y="321"/>
                </a:cubicBezTo>
                <a:cubicBezTo>
                  <a:pt x="693" y="320"/>
                  <a:pt x="693" y="320"/>
                  <a:pt x="693" y="320"/>
                </a:cubicBezTo>
                <a:cubicBezTo>
                  <a:pt x="688" y="311"/>
                  <a:pt x="688" y="311"/>
                  <a:pt x="688" y="311"/>
                </a:cubicBezTo>
                <a:cubicBezTo>
                  <a:pt x="687" y="310"/>
                  <a:pt x="687" y="310"/>
                  <a:pt x="687" y="310"/>
                </a:cubicBezTo>
                <a:cubicBezTo>
                  <a:pt x="681" y="318"/>
                  <a:pt x="681" y="318"/>
                  <a:pt x="681" y="318"/>
                </a:cubicBezTo>
                <a:cubicBezTo>
                  <a:pt x="674" y="322"/>
                  <a:pt x="674" y="322"/>
                  <a:pt x="674" y="322"/>
                </a:cubicBezTo>
                <a:cubicBezTo>
                  <a:pt x="672" y="323"/>
                  <a:pt x="672" y="323"/>
                  <a:pt x="672" y="323"/>
                </a:cubicBezTo>
                <a:cubicBezTo>
                  <a:pt x="672" y="322"/>
                  <a:pt x="672" y="322"/>
                  <a:pt x="672" y="322"/>
                </a:cubicBezTo>
                <a:cubicBezTo>
                  <a:pt x="671" y="322"/>
                  <a:pt x="671" y="322"/>
                  <a:pt x="671" y="322"/>
                </a:cubicBezTo>
                <a:cubicBezTo>
                  <a:pt x="664" y="315"/>
                  <a:pt x="664" y="315"/>
                  <a:pt x="664" y="315"/>
                </a:cubicBezTo>
                <a:cubicBezTo>
                  <a:pt x="664" y="314"/>
                  <a:pt x="664" y="314"/>
                  <a:pt x="664" y="314"/>
                </a:cubicBezTo>
                <a:cubicBezTo>
                  <a:pt x="659" y="303"/>
                  <a:pt x="659" y="303"/>
                  <a:pt x="659" y="303"/>
                </a:cubicBezTo>
                <a:cubicBezTo>
                  <a:pt x="659" y="303"/>
                  <a:pt x="659" y="303"/>
                  <a:pt x="659" y="303"/>
                </a:cubicBezTo>
                <a:cubicBezTo>
                  <a:pt x="657" y="295"/>
                  <a:pt x="657" y="295"/>
                  <a:pt x="657" y="295"/>
                </a:cubicBezTo>
                <a:cubicBezTo>
                  <a:pt x="657" y="294"/>
                  <a:pt x="657" y="294"/>
                  <a:pt x="657" y="294"/>
                </a:cubicBezTo>
                <a:cubicBezTo>
                  <a:pt x="657" y="294"/>
                  <a:pt x="657" y="294"/>
                  <a:pt x="657" y="294"/>
                </a:cubicBezTo>
                <a:cubicBezTo>
                  <a:pt x="657" y="282"/>
                  <a:pt x="657" y="282"/>
                  <a:pt x="657" y="282"/>
                </a:cubicBezTo>
                <a:cubicBezTo>
                  <a:pt x="656" y="275"/>
                  <a:pt x="656" y="275"/>
                  <a:pt x="656" y="275"/>
                </a:cubicBezTo>
                <a:cubicBezTo>
                  <a:pt x="650" y="273"/>
                  <a:pt x="650" y="273"/>
                  <a:pt x="650" y="273"/>
                </a:cubicBezTo>
                <a:cubicBezTo>
                  <a:pt x="650" y="273"/>
                  <a:pt x="650" y="273"/>
                  <a:pt x="650" y="273"/>
                </a:cubicBezTo>
                <a:cubicBezTo>
                  <a:pt x="650" y="273"/>
                  <a:pt x="650" y="273"/>
                  <a:pt x="650" y="273"/>
                </a:cubicBezTo>
                <a:cubicBezTo>
                  <a:pt x="637" y="263"/>
                  <a:pt x="637" y="263"/>
                  <a:pt x="637" y="263"/>
                </a:cubicBezTo>
                <a:cubicBezTo>
                  <a:pt x="638" y="262"/>
                  <a:pt x="638" y="262"/>
                  <a:pt x="638" y="262"/>
                </a:cubicBezTo>
                <a:cubicBezTo>
                  <a:pt x="644" y="255"/>
                  <a:pt x="644" y="255"/>
                  <a:pt x="644" y="255"/>
                </a:cubicBezTo>
                <a:cubicBezTo>
                  <a:pt x="644" y="255"/>
                  <a:pt x="644" y="255"/>
                  <a:pt x="644" y="255"/>
                </a:cubicBezTo>
                <a:cubicBezTo>
                  <a:pt x="644" y="254"/>
                  <a:pt x="644" y="254"/>
                  <a:pt x="644" y="254"/>
                </a:cubicBezTo>
                <a:cubicBezTo>
                  <a:pt x="645" y="254"/>
                  <a:pt x="645" y="254"/>
                  <a:pt x="645" y="254"/>
                </a:cubicBezTo>
                <a:cubicBezTo>
                  <a:pt x="645" y="254"/>
                  <a:pt x="645" y="254"/>
                  <a:pt x="645" y="254"/>
                </a:cubicBezTo>
                <a:cubicBezTo>
                  <a:pt x="651" y="254"/>
                  <a:pt x="651" y="254"/>
                  <a:pt x="651" y="254"/>
                </a:cubicBezTo>
                <a:cubicBezTo>
                  <a:pt x="652" y="254"/>
                  <a:pt x="652" y="254"/>
                  <a:pt x="652" y="254"/>
                </a:cubicBezTo>
                <a:cubicBezTo>
                  <a:pt x="654" y="254"/>
                  <a:pt x="656" y="255"/>
                  <a:pt x="657" y="257"/>
                </a:cubicBezTo>
                <a:cubicBezTo>
                  <a:pt x="663" y="261"/>
                  <a:pt x="663" y="261"/>
                  <a:pt x="663" y="261"/>
                </a:cubicBezTo>
                <a:cubicBezTo>
                  <a:pt x="669" y="256"/>
                  <a:pt x="669" y="256"/>
                  <a:pt x="669" y="256"/>
                </a:cubicBezTo>
                <a:cubicBezTo>
                  <a:pt x="673" y="250"/>
                  <a:pt x="673" y="250"/>
                  <a:pt x="673" y="250"/>
                </a:cubicBezTo>
                <a:cubicBezTo>
                  <a:pt x="673" y="245"/>
                  <a:pt x="673" y="245"/>
                  <a:pt x="673" y="245"/>
                </a:cubicBezTo>
                <a:cubicBezTo>
                  <a:pt x="672" y="232"/>
                  <a:pt x="672" y="232"/>
                  <a:pt x="672" y="232"/>
                </a:cubicBezTo>
                <a:cubicBezTo>
                  <a:pt x="671" y="227"/>
                  <a:pt x="671" y="227"/>
                  <a:pt x="671" y="227"/>
                </a:cubicBezTo>
                <a:cubicBezTo>
                  <a:pt x="662" y="226"/>
                  <a:pt x="662" y="226"/>
                  <a:pt x="662" y="226"/>
                </a:cubicBezTo>
                <a:cubicBezTo>
                  <a:pt x="662" y="220"/>
                  <a:pt x="662" y="220"/>
                  <a:pt x="662" y="220"/>
                </a:cubicBezTo>
                <a:cubicBezTo>
                  <a:pt x="654" y="210"/>
                  <a:pt x="654" y="210"/>
                  <a:pt x="654" y="210"/>
                </a:cubicBezTo>
                <a:cubicBezTo>
                  <a:pt x="653" y="210"/>
                  <a:pt x="653" y="210"/>
                  <a:pt x="653" y="210"/>
                </a:cubicBezTo>
                <a:cubicBezTo>
                  <a:pt x="649" y="203"/>
                  <a:pt x="649" y="203"/>
                  <a:pt x="649" y="203"/>
                </a:cubicBezTo>
                <a:cubicBezTo>
                  <a:pt x="649" y="202"/>
                  <a:pt x="649" y="202"/>
                  <a:pt x="649" y="202"/>
                </a:cubicBezTo>
                <a:cubicBezTo>
                  <a:pt x="649" y="201"/>
                  <a:pt x="649" y="201"/>
                  <a:pt x="649" y="201"/>
                </a:cubicBezTo>
                <a:cubicBezTo>
                  <a:pt x="649" y="201"/>
                  <a:pt x="649" y="201"/>
                  <a:pt x="649" y="201"/>
                </a:cubicBezTo>
                <a:cubicBezTo>
                  <a:pt x="657" y="190"/>
                  <a:pt x="657" y="190"/>
                  <a:pt x="657" y="190"/>
                </a:cubicBezTo>
                <a:cubicBezTo>
                  <a:pt x="657" y="189"/>
                  <a:pt x="657" y="189"/>
                  <a:pt x="657" y="189"/>
                </a:cubicBezTo>
                <a:cubicBezTo>
                  <a:pt x="658" y="189"/>
                  <a:pt x="658" y="189"/>
                  <a:pt x="658" y="189"/>
                </a:cubicBezTo>
                <a:cubicBezTo>
                  <a:pt x="658" y="188"/>
                  <a:pt x="658" y="188"/>
                  <a:pt x="658" y="188"/>
                </a:cubicBezTo>
                <a:cubicBezTo>
                  <a:pt x="659" y="188"/>
                  <a:pt x="659" y="188"/>
                  <a:pt x="659" y="188"/>
                </a:cubicBezTo>
                <a:cubicBezTo>
                  <a:pt x="662" y="188"/>
                  <a:pt x="662" y="188"/>
                  <a:pt x="662" y="188"/>
                </a:cubicBezTo>
                <a:cubicBezTo>
                  <a:pt x="667" y="184"/>
                  <a:pt x="667" y="184"/>
                  <a:pt x="667" y="184"/>
                </a:cubicBezTo>
                <a:cubicBezTo>
                  <a:pt x="672" y="168"/>
                  <a:pt x="672" y="168"/>
                  <a:pt x="672" y="168"/>
                </a:cubicBezTo>
                <a:cubicBezTo>
                  <a:pt x="672" y="168"/>
                  <a:pt x="672" y="168"/>
                  <a:pt x="672" y="168"/>
                </a:cubicBezTo>
                <a:cubicBezTo>
                  <a:pt x="672" y="168"/>
                  <a:pt x="672" y="168"/>
                  <a:pt x="672" y="168"/>
                </a:cubicBezTo>
                <a:cubicBezTo>
                  <a:pt x="679" y="161"/>
                  <a:pt x="679" y="161"/>
                  <a:pt x="679" y="161"/>
                </a:cubicBezTo>
                <a:cubicBezTo>
                  <a:pt x="679" y="160"/>
                  <a:pt x="679" y="160"/>
                  <a:pt x="679" y="160"/>
                </a:cubicBezTo>
                <a:cubicBezTo>
                  <a:pt x="679" y="160"/>
                  <a:pt x="679" y="160"/>
                  <a:pt x="679" y="160"/>
                </a:cubicBezTo>
                <a:cubicBezTo>
                  <a:pt x="679" y="160"/>
                  <a:pt x="679" y="160"/>
                  <a:pt x="679" y="160"/>
                </a:cubicBezTo>
                <a:cubicBezTo>
                  <a:pt x="687" y="158"/>
                  <a:pt x="687" y="158"/>
                  <a:pt x="687" y="158"/>
                </a:cubicBezTo>
                <a:cubicBezTo>
                  <a:pt x="687" y="159"/>
                  <a:pt x="687" y="159"/>
                  <a:pt x="687" y="159"/>
                </a:cubicBezTo>
                <a:cubicBezTo>
                  <a:pt x="691" y="163"/>
                  <a:pt x="691" y="163"/>
                  <a:pt x="691" y="163"/>
                </a:cubicBezTo>
                <a:cubicBezTo>
                  <a:pt x="693" y="164"/>
                  <a:pt x="693" y="164"/>
                  <a:pt x="693" y="164"/>
                </a:cubicBezTo>
                <a:cubicBezTo>
                  <a:pt x="696" y="151"/>
                  <a:pt x="696" y="151"/>
                  <a:pt x="696" y="151"/>
                </a:cubicBezTo>
                <a:cubicBezTo>
                  <a:pt x="693" y="142"/>
                  <a:pt x="693" y="142"/>
                  <a:pt x="693" y="142"/>
                </a:cubicBezTo>
                <a:cubicBezTo>
                  <a:pt x="693" y="142"/>
                  <a:pt x="693" y="142"/>
                  <a:pt x="693" y="142"/>
                </a:cubicBezTo>
                <a:cubicBezTo>
                  <a:pt x="693" y="141"/>
                  <a:pt x="693" y="141"/>
                  <a:pt x="693" y="141"/>
                </a:cubicBezTo>
                <a:cubicBezTo>
                  <a:pt x="694" y="131"/>
                  <a:pt x="694" y="131"/>
                  <a:pt x="694" y="131"/>
                </a:cubicBezTo>
                <a:cubicBezTo>
                  <a:pt x="694" y="130"/>
                  <a:pt x="694" y="130"/>
                  <a:pt x="694" y="130"/>
                </a:cubicBezTo>
                <a:cubicBezTo>
                  <a:pt x="699" y="125"/>
                  <a:pt x="699" y="125"/>
                  <a:pt x="699" y="125"/>
                </a:cubicBezTo>
                <a:cubicBezTo>
                  <a:pt x="702" y="120"/>
                  <a:pt x="702" y="120"/>
                  <a:pt x="702" y="120"/>
                </a:cubicBezTo>
                <a:cubicBezTo>
                  <a:pt x="702" y="115"/>
                  <a:pt x="702" y="115"/>
                  <a:pt x="702" y="115"/>
                </a:cubicBezTo>
                <a:cubicBezTo>
                  <a:pt x="702" y="112"/>
                  <a:pt x="701" y="108"/>
                  <a:pt x="699" y="102"/>
                </a:cubicBezTo>
                <a:cubicBezTo>
                  <a:pt x="699" y="102"/>
                  <a:pt x="699" y="102"/>
                  <a:pt x="699" y="102"/>
                </a:cubicBezTo>
                <a:cubicBezTo>
                  <a:pt x="699" y="102"/>
                  <a:pt x="699" y="102"/>
                  <a:pt x="699" y="102"/>
                </a:cubicBezTo>
                <a:cubicBezTo>
                  <a:pt x="699" y="93"/>
                  <a:pt x="699" y="93"/>
                  <a:pt x="699" y="93"/>
                </a:cubicBezTo>
                <a:cubicBezTo>
                  <a:pt x="699" y="92"/>
                  <a:pt x="699" y="92"/>
                  <a:pt x="699" y="92"/>
                </a:cubicBezTo>
                <a:cubicBezTo>
                  <a:pt x="701" y="84"/>
                  <a:pt x="701" y="84"/>
                  <a:pt x="701" y="84"/>
                </a:cubicBezTo>
                <a:cubicBezTo>
                  <a:pt x="699" y="80"/>
                  <a:pt x="698" y="78"/>
                  <a:pt x="698" y="76"/>
                </a:cubicBezTo>
                <a:lnTo>
                  <a:pt x="699" y="6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solidFill>
                <a:prstClr val="white"/>
              </a:solidFill>
              <a:latin typeface="宋体" panose="02010600030101010101" pitchFamily="2" charset="-122"/>
              <a:ea typeface="宋体" panose="02010600030101010101" pitchFamily="2" charset="-122"/>
            </a:endParaRPr>
          </a:p>
        </p:txBody>
      </p:sp>
      <p:sp>
        <p:nvSpPr>
          <p:cNvPr id="8" name="Freeform 10"/>
          <p:cNvSpPr/>
          <p:nvPr/>
        </p:nvSpPr>
        <p:spPr bwMode="auto">
          <a:xfrm>
            <a:off x="6284913" y="3352800"/>
            <a:ext cx="1128712" cy="990600"/>
          </a:xfrm>
          <a:custGeom>
            <a:avLst/>
            <a:gdLst>
              <a:gd name="T0" fmla="*/ 2147483646 w 351"/>
              <a:gd name="T1" fmla="*/ 2147483646 h 308"/>
              <a:gd name="T2" fmla="*/ 2147483646 w 351"/>
              <a:gd name="T3" fmla="*/ 2147483646 h 308"/>
              <a:gd name="T4" fmla="*/ 2147483646 w 351"/>
              <a:gd name="T5" fmla="*/ 2147483646 h 308"/>
              <a:gd name="T6" fmla="*/ 2147483646 w 351"/>
              <a:gd name="T7" fmla="*/ 2147483646 h 308"/>
              <a:gd name="T8" fmla="*/ 2147483646 w 351"/>
              <a:gd name="T9" fmla="*/ 2147483646 h 308"/>
              <a:gd name="T10" fmla="*/ 2147483646 w 351"/>
              <a:gd name="T11" fmla="*/ 2147483646 h 308"/>
              <a:gd name="T12" fmla="*/ 2147483646 w 351"/>
              <a:gd name="T13" fmla="*/ 2147483646 h 308"/>
              <a:gd name="T14" fmla="*/ 2147483646 w 351"/>
              <a:gd name="T15" fmla="*/ 2147483646 h 308"/>
              <a:gd name="T16" fmla="*/ 2147483646 w 351"/>
              <a:gd name="T17" fmla="*/ 2147483646 h 308"/>
              <a:gd name="T18" fmla="*/ 2147483646 w 351"/>
              <a:gd name="T19" fmla="*/ 2147483646 h 308"/>
              <a:gd name="T20" fmla="*/ 2147483646 w 351"/>
              <a:gd name="T21" fmla="*/ 2147483646 h 308"/>
              <a:gd name="T22" fmla="*/ 2147483646 w 351"/>
              <a:gd name="T23" fmla="*/ 2147483646 h 308"/>
              <a:gd name="T24" fmla="*/ 2147483646 w 351"/>
              <a:gd name="T25" fmla="*/ 2147483646 h 308"/>
              <a:gd name="T26" fmla="*/ 2147483646 w 351"/>
              <a:gd name="T27" fmla="*/ 2147483646 h 308"/>
              <a:gd name="T28" fmla="*/ 2147483646 w 351"/>
              <a:gd name="T29" fmla="*/ 2147483646 h 308"/>
              <a:gd name="T30" fmla="*/ 2147483646 w 351"/>
              <a:gd name="T31" fmla="*/ 2147483646 h 308"/>
              <a:gd name="T32" fmla="*/ 2147483646 w 351"/>
              <a:gd name="T33" fmla="*/ 2147483646 h 308"/>
              <a:gd name="T34" fmla="*/ 2147483646 w 351"/>
              <a:gd name="T35" fmla="*/ 2147483646 h 308"/>
              <a:gd name="T36" fmla="*/ 2147483646 w 351"/>
              <a:gd name="T37" fmla="*/ 2147483646 h 308"/>
              <a:gd name="T38" fmla="*/ 2147483646 w 351"/>
              <a:gd name="T39" fmla="*/ 2147483646 h 308"/>
              <a:gd name="T40" fmla="*/ 2147483646 w 351"/>
              <a:gd name="T41" fmla="*/ 2147483646 h 308"/>
              <a:gd name="T42" fmla="*/ 2147483646 w 351"/>
              <a:gd name="T43" fmla="*/ 2147483646 h 308"/>
              <a:gd name="T44" fmla="*/ 2147483646 w 351"/>
              <a:gd name="T45" fmla="*/ 2147483646 h 308"/>
              <a:gd name="T46" fmla="*/ 2147483646 w 351"/>
              <a:gd name="T47" fmla="*/ 2147483646 h 308"/>
              <a:gd name="T48" fmla="*/ 2147483646 w 351"/>
              <a:gd name="T49" fmla="*/ 2147483646 h 308"/>
              <a:gd name="T50" fmla="*/ 2147483646 w 351"/>
              <a:gd name="T51" fmla="*/ 2147483646 h 308"/>
              <a:gd name="T52" fmla="*/ 2147483646 w 351"/>
              <a:gd name="T53" fmla="*/ 2147483646 h 308"/>
              <a:gd name="T54" fmla="*/ 2147483646 w 351"/>
              <a:gd name="T55" fmla="*/ 2147483646 h 308"/>
              <a:gd name="T56" fmla="*/ 2147483646 w 351"/>
              <a:gd name="T57" fmla="*/ 2147483646 h 308"/>
              <a:gd name="T58" fmla="*/ 2147483646 w 351"/>
              <a:gd name="T59" fmla="*/ 2147483646 h 308"/>
              <a:gd name="T60" fmla="*/ 2147483646 w 351"/>
              <a:gd name="T61" fmla="*/ 2147483646 h 308"/>
              <a:gd name="T62" fmla="*/ 2147483646 w 351"/>
              <a:gd name="T63" fmla="*/ 2147483646 h 308"/>
              <a:gd name="T64" fmla="*/ 2147483646 w 351"/>
              <a:gd name="T65" fmla="*/ 2147483646 h 308"/>
              <a:gd name="T66" fmla="*/ 2147483646 w 351"/>
              <a:gd name="T67" fmla="*/ 2147483646 h 308"/>
              <a:gd name="T68" fmla="*/ 2147483646 w 351"/>
              <a:gd name="T69" fmla="*/ 2147483646 h 308"/>
              <a:gd name="T70" fmla="*/ 2147483646 w 351"/>
              <a:gd name="T71" fmla="*/ 2147483646 h 308"/>
              <a:gd name="T72" fmla="*/ 2147483646 w 351"/>
              <a:gd name="T73" fmla="*/ 2147483646 h 308"/>
              <a:gd name="T74" fmla="*/ 2147483646 w 351"/>
              <a:gd name="T75" fmla="*/ 2147483646 h 308"/>
              <a:gd name="T76" fmla="*/ 2147483646 w 351"/>
              <a:gd name="T77" fmla="*/ 2147483646 h 308"/>
              <a:gd name="T78" fmla="*/ 2147483646 w 351"/>
              <a:gd name="T79" fmla="*/ 2147483646 h 308"/>
              <a:gd name="T80" fmla="*/ 2147483646 w 351"/>
              <a:gd name="T81" fmla="*/ 2147483646 h 308"/>
              <a:gd name="T82" fmla="*/ 2147483646 w 351"/>
              <a:gd name="T83" fmla="*/ 2147483646 h 308"/>
              <a:gd name="T84" fmla="*/ 2147483646 w 351"/>
              <a:gd name="T85" fmla="*/ 2147483646 h 308"/>
              <a:gd name="T86" fmla="*/ 2147483646 w 351"/>
              <a:gd name="T87" fmla="*/ 2147483646 h 308"/>
              <a:gd name="T88" fmla="*/ 2147483646 w 351"/>
              <a:gd name="T89" fmla="*/ 2147483646 h 308"/>
              <a:gd name="T90" fmla="*/ 2147483646 w 351"/>
              <a:gd name="T91" fmla="*/ 2147483646 h 308"/>
              <a:gd name="T92" fmla="*/ 2147483646 w 351"/>
              <a:gd name="T93" fmla="*/ 2147483646 h 308"/>
              <a:gd name="T94" fmla="*/ 2147483646 w 351"/>
              <a:gd name="T95" fmla="*/ 2147483646 h 308"/>
              <a:gd name="T96" fmla="*/ 2147483646 w 351"/>
              <a:gd name="T97" fmla="*/ 2147483646 h 308"/>
              <a:gd name="T98" fmla="*/ 2147483646 w 351"/>
              <a:gd name="T99" fmla="*/ 2147483646 h 308"/>
              <a:gd name="T100" fmla="*/ 2147483646 w 351"/>
              <a:gd name="T101" fmla="*/ 2147483646 h 308"/>
              <a:gd name="T102" fmla="*/ 2147483646 w 351"/>
              <a:gd name="T103" fmla="*/ 2147483646 h 308"/>
              <a:gd name="T104" fmla="*/ 2147483646 w 351"/>
              <a:gd name="T105" fmla="*/ 2147483646 h 308"/>
              <a:gd name="T106" fmla="*/ 2147483646 w 351"/>
              <a:gd name="T107" fmla="*/ 2147483646 h 308"/>
              <a:gd name="T108" fmla="*/ 2147483646 w 351"/>
              <a:gd name="T109" fmla="*/ 2147483646 h 308"/>
              <a:gd name="T110" fmla="*/ 2147483646 w 351"/>
              <a:gd name="T111" fmla="*/ 2147483646 h 30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351" h="308">
                <a:moveTo>
                  <a:pt x="33" y="7"/>
                </a:moveTo>
                <a:cubicBezTo>
                  <a:pt x="23" y="5"/>
                  <a:pt x="23" y="5"/>
                  <a:pt x="23" y="5"/>
                </a:cubicBezTo>
                <a:cubicBezTo>
                  <a:pt x="14" y="3"/>
                  <a:pt x="14" y="3"/>
                  <a:pt x="14" y="3"/>
                </a:cubicBezTo>
                <a:cubicBezTo>
                  <a:pt x="11" y="7"/>
                  <a:pt x="11" y="7"/>
                  <a:pt x="11" y="7"/>
                </a:cubicBezTo>
                <a:cubicBezTo>
                  <a:pt x="10" y="14"/>
                  <a:pt x="10" y="14"/>
                  <a:pt x="10" y="14"/>
                </a:cubicBezTo>
                <a:cubicBezTo>
                  <a:pt x="10" y="14"/>
                  <a:pt x="10" y="14"/>
                  <a:pt x="10" y="14"/>
                </a:cubicBezTo>
                <a:cubicBezTo>
                  <a:pt x="13" y="25"/>
                  <a:pt x="13" y="25"/>
                  <a:pt x="13" y="25"/>
                </a:cubicBezTo>
                <a:cubicBezTo>
                  <a:pt x="13" y="33"/>
                  <a:pt x="13" y="33"/>
                  <a:pt x="13" y="33"/>
                </a:cubicBezTo>
                <a:cubicBezTo>
                  <a:pt x="13" y="35"/>
                  <a:pt x="13" y="35"/>
                  <a:pt x="13" y="35"/>
                </a:cubicBezTo>
                <a:cubicBezTo>
                  <a:pt x="9" y="35"/>
                  <a:pt x="9" y="35"/>
                  <a:pt x="9" y="35"/>
                </a:cubicBezTo>
                <a:cubicBezTo>
                  <a:pt x="11" y="45"/>
                  <a:pt x="11" y="45"/>
                  <a:pt x="11" y="45"/>
                </a:cubicBezTo>
                <a:cubicBezTo>
                  <a:pt x="3" y="47"/>
                  <a:pt x="3" y="47"/>
                  <a:pt x="3" y="47"/>
                </a:cubicBezTo>
                <a:cubicBezTo>
                  <a:pt x="0" y="53"/>
                  <a:pt x="0" y="53"/>
                  <a:pt x="0" y="53"/>
                </a:cubicBezTo>
                <a:cubicBezTo>
                  <a:pt x="4" y="57"/>
                  <a:pt x="4" y="57"/>
                  <a:pt x="4" y="57"/>
                </a:cubicBezTo>
                <a:cubicBezTo>
                  <a:pt x="5" y="57"/>
                  <a:pt x="5" y="57"/>
                  <a:pt x="5" y="57"/>
                </a:cubicBezTo>
                <a:cubicBezTo>
                  <a:pt x="5" y="57"/>
                  <a:pt x="5" y="57"/>
                  <a:pt x="5" y="57"/>
                </a:cubicBezTo>
                <a:cubicBezTo>
                  <a:pt x="19" y="68"/>
                  <a:pt x="19" y="68"/>
                  <a:pt x="19" y="68"/>
                </a:cubicBezTo>
                <a:cubicBezTo>
                  <a:pt x="19" y="69"/>
                  <a:pt x="19" y="69"/>
                  <a:pt x="19" y="69"/>
                </a:cubicBezTo>
                <a:cubicBezTo>
                  <a:pt x="19" y="69"/>
                  <a:pt x="19" y="69"/>
                  <a:pt x="19" y="69"/>
                </a:cubicBezTo>
                <a:cubicBezTo>
                  <a:pt x="19" y="69"/>
                  <a:pt x="19" y="69"/>
                  <a:pt x="19" y="69"/>
                </a:cubicBezTo>
                <a:cubicBezTo>
                  <a:pt x="19" y="69"/>
                  <a:pt x="19" y="69"/>
                  <a:pt x="19" y="69"/>
                </a:cubicBezTo>
                <a:cubicBezTo>
                  <a:pt x="21" y="79"/>
                  <a:pt x="21" y="79"/>
                  <a:pt x="21" y="79"/>
                </a:cubicBezTo>
                <a:cubicBezTo>
                  <a:pt x="28" y="89"/>
                  <a:pt x="28" y="89"/>
                  <a:pt x="28" y="89"/>
                </a:cubicBezTo>
                <a:cubicBezTo>
                  <a:pt x="29" y="91"/>
                  <a:pt x="31" y="93"/>
                  <a:pt x="35" y="97"/>
                </a:cubicBezTo>
                <a:cubicBezTo>
                  <a:pt x="35" y="97"/>
                  <a:pt x="35" y="97"/>
                  <a:pt x="35" y="97"/>
                </a:cubicBezTo>
                <a:cubicBezTo>
                  <a:pt x="36" y="97"/>
                  <a:pt x="36" y="97"/>
                  <a:pt x="36" y="97"/>
                </a:cubicBezTo>
                <a:cubicBezTo>
                  <a:pt x="36" y="97"/>
                  <a:pt x="36" y="97"/>
                  <a:pt x="36" y="97"/>
                </a:cubicBezTo>
                <a:cubicBezTo>
                  <a:pt x="35" y="98"/>
                  <a:pt x="35" y="98"/>
                  <a:pt x="35" y="98"/>
                </a:cubicBezTo>
                <a:cubicBezTo>
                  <a:pt x="35" y="107"/>
                  <a:pt x="35" y="107"/>
                  <a:pt x="35" y="107"/>
                </a:cubicBezTo>
                <a:cubicBezTo>
                  <a:pt x="37" y="109"/>
                  <a:pt x="37" y="115"/>
                  <a:pt x="37" y="122"/>
                </a:cubicBezTo>
                <a:cubicBezTo>
                  <a:pt x="41" y="127"/>
                  <a:pt x="42" y="131"/>
                  <a:pt x="42" y="133"/>
                </a:cubicBezTo>
                <a:cubicBezTo>
                  <a:pt x="42" y="135"/>
                  <a:pt x="43" y="138"/>
                  <a:pt x="45" y="143"/>
                </a:cubicBezTo>
                <a:cubicBezTo>
                  <a:pt x="45" y="143"/>
                  <a:pt x="45" y="143"/>
                  <a:pt x="45" y="143"/>
                </a:cubicBezTo>
                <a:cubicBezTo>
                  <a:pt x="45" y="143"/>
                  <a:pt x="45" y="143"/>
                  <a:pt x="45" y="143"/>
                </a:cubicBezTo>
                <a:cubicBezTo>
                  <a:pt x="45" y="143"/>
                  <a:pt x="45" y="143"/>
                  <a:pt x="45" y="143"/>
                </a:cubicBezTo>
                <a:cubicBezTo>
                  <a:pt x="46" y="149"/>
                  <a:pt x="46" y="153"/>
                  <a:pt x="45" y="157"/>
                </a:cubicBezTo>
                <a:cubicBezTo>
                  <a:pt x="43" y="160"/>
                  <a:pt x="45" y="165"/>
                  <a:pt x="49" y="173"/>
                </a:cubicBezTo>
                <a:cubicBezTo>
                  <a:pt x="50" y="173"/>
                  <a:pt x="50" y="173"/>
                  <a:pt x="50" y="173"/>
                </a:cubicBezTo>
                <a:cubicBezTo>
                  <a:pt x="50" y="174"/>
                  <a:pt x="50" y="174"/>
                  <a:pt x="50" y="174"/>
                </a:cubicBezTo>
                <a:cubicBezTo>
                  <a:pt x="50" y="175"/>
                  <a:pt x="50" y="175"/>
                  <a:pt x="50" y="175"/>
                </a:cubicBezTo>
                <a:cubicBezTo>
                  <a:pt x="43" y="189"/>
                  <a:pt x="43" y="189"/>
                  <a:pt x="43" y="189"/>
                </a:cubicBezTo>
                <a:cubicBezTo>
                  <a:pt x="45" y="192"/>
                  <a:pt x="45" y="194"/>
                  <a:pt x="45" y="196"/>
                </a:cubicBezTo>
                <a:cubicBezTo>
                  <a:pt x="43" y="209"/>
                  <a:pt x="43" y="209"/>
                  <a:pt x="43" y="209"/>
                </a:cubicBezTo>
                <a:cubicBezTo>
                  <a:pt x="43" y="213"/>
                  <a:pt x="43" y="216"/>
                  <a:pt x="45" y="217"/>
                </a:cubicBezTo>
                <a:cubicBezTo>
                  <a:pt x="47" y="218"/>
                  <a:pt x="47" y="218"/>
                  <a:pt x="47" y="218"/>
                </a:cubicBezTo>
                <a:cubicBezTo>
                  <a:pt x="51" y="220"/>
                  <a:pt x="52" y="222"/>
                  <a:pt x="52" y="224"/>
                </a:cubicBezTo>
                <a:cubicBezTo>
                  <a:pt x="51" y="231"/>
                  <a:pt x="51" y="231"/>
                  <a:pt x="51" y="231"/>
                </a:cubicBezTo>
                <a:cubicBezTo>
                  <a:pt x="53" y="231"/>
                  <a:pt x="53" y="231"/>
                  <a:pt x="53" y="231"/>
                </a:cubicBezTo>
                <a:cubicBezTo>
                  <a:pt x="54" y="232"/>
                  <a:pt x="54" y="232"/>
                  <a:pt x="54" y="232"/>
                </a:cubicBezTo>
                <a:cubicBezTo>
                  <a:pt x="55" y="231"/>
                  <a:pt x="55" y="231"/>
                  <a:pt x="55" y="231"/>
                </a:cubicBezTo>
                <a:cubicBezTo>
                  <a:pt x="56" y="229"/>
                  <a:pt x="57" y="228"/>
                  <a:pt x="58" y="226"/>
                </a:cubicBezTo>
                <a:cubicBezTo>
                  <a:pt x="59" y="225"/>
                  <a:pt x="59" y="225"/>
                  <a:pt x="59" y="225"/>
                </a:cubicBezTo>
                <a:cubicBezTo>
                  <a:pt x="59" y="224"/>
                  <a:pt x="59" y="224"/>
                  <a:pt x="59" y="224"/>
                </a:cubicBezTo>
                <a:cubicBezTo>
                  <a:pt x="61" y="223"/>
                  <a:pt x="61" y="222"/>
                  <a:pt x="63" y="220"/>
                </a:cubicBezTo>
                <a:cubicBezTo>
                  <a:pt x="63" y="218"/>
                  <a:pt x="63" y="215"/>
                  <a:pt x="62" y="213"/>
                </a:cubicBezTo>
                <a:cubicBezTo>
                  <a:pt x="61" y="211"/>
                  <a:pt x="61" y="211"/>
                  <a:pt x="61" y="211"/>
                </a:cubicBezTo>
                <a:cubicBezTo>
                  <a:pt x="63" y="210"/>
                  <a:pt x="63" y="210"/>
                  <a:pt x="63" y="210"/>
                </a:cubicBezTo>
                <a:cubicBezTo>
                  <a:pt x="70" y="209"/>
                  <a:pt x="73" y="209"/>
                  <a:pt x="75" y="212"/>
                </a:cubicBezTo>
                <a:cubicBezTo>
                  <a:pt x="78" y="220"/>
                  <a:pt x="78" y="220"/>
                  <a:pt x="78" y="220"/>
                </a:cubicBezTo>
                <a:cubicBezTo>
                  <a:pt x="78" y="220"/>
                  <a:pt x="78" y="220"/>
                  <a:pt x="78" y="220"/>
                </a:cubicBezTo>
                <a:cubicBezTo>
                  <a:pt x="78" y="221"/>
                  <a:pt x="78" y="221"/>
                  <a:pt x="78" y="221"/>
                </a:cubicBezTo>
                <a:cubicBezTo>
                  <a:pt x="79" y="234"/>
                  <a:pt x="79" y="234"/>
                  <a:pt x="79" y="234"/>
                </a:cubicBezTo>
                <a:cubicBezTo>
                  <a:pt x="85" y="237"/>
                  <a:pt x="85" y="237"/>
                  <a:pt x="85" y="237"/>
                </a:cubicBezTo>
                <a:cubicBezTo>
                  <a:pt x="85" y="237"/>
                  <a:pt x="85" y="237"/>
                  <a:pt x="85" y="237"/>
                </a:cubicBezTo>
                <a:cubicBezTo>
                  <a:pt x="85" y="237"/>
                  <a:pt x="85" y="237"/>
                  <a:pt x="85" y="237"/>
                </a:cubicBezTo>
                <a:cubicBezTo>
                  <a:pt x="89" y="239"/>
                  <a:pt x="89" y="239"/>
                  <a:pt x="89" y="239"/>
                </a:cubicBezTo>
                <a:cubicBezTo>
                  <a:pt x="92" y="236"/>
                  <a:pt x="92" y="236"/>
                  <a:pt x="92" y="236"/>
                </a:cubicBezTo>
                <a:cubicBezTo>
                  <a:pt x="95" y="233"/>
                  <a:pt x="95" y="233"/>
                  <a:pt x="95" y="233"/>
                </a:cubicBezTo>
                <a:cubicBezTo>
                  <a:pt x="97" y="233"/>
                  <a:pt x="97" y="233"/>
                  <a:pt x="97" y="233"/>
                </a:cubicBezTo>
                <a:cubicBezTo>
                  <a:pt x="99" y="234"/>
                  <a:pt x="101" y="236"/>
                  <a:pt x="102" y="239"/>
                </a:cubicBezTo>
                <a:cubicBezTo>
                  <a:pt x="103" y="249"/>
                  <a:pt x="103" y="249"/>
                  <a:pt x="103" y="249"/>
                </a:cubicBezTo>
                <a:cubicBezTo>
                  <a:pt x="104" y="251"/>
                  <a:pt x="104" y="251"/>
                  <a:pt x="104" y="251"/>
                </a:cubicBezTo>
                <a:cubicBezTo>
                  <a:pt x="115" y="274"/>
                  <a:pt x="115" y="274"/>
                  <a:pt x="115" y="274"/>
                </a:cubicBezTo>
                <a:cubicBezTo>
                  <a:pt x="119" y="278"/>
                  <a:pt x="119" y="278"/>
                  <a:pt x="119" y="278"/>
                </a:cubicBezTo>
                <a:cubicBezTo>
                  <a:pt x="119" y="279"/>
                  <a:pt x="119" y="279"/>
                  <a:pt x="119" y="279"/>
                </a:cubicBezTo>
                <a:cubicBezTo>
                  <a:pt x="119" y="279"/>
                  <a:pt x="119" y="279"/>
                  <a:pt x="119" y="279"/>
                </a:cubicBezTo>
                <a:cubicBezTo>
                  <a:pt x="121" y="289"/>
                  <a:pt x="121" y="289"/>
                  <a:pt x="121" y="289"/>
                </a:cubicBezTo>
                <a:cubicBezTo>
                  <a:pt x="121" y="289"/>
                  <a:pt x="121" y="289"/>
                  <a:pt x="121" y="289"/>
                </a:cubicBezTo>
                <a:cubicBezTo>
                  <a:pt x="122" y="298"/>
                  <a:pt x="122" y="298"/>
                  <a:pt x="122" y="298"/>
                </a:cubicBezTo>
                <a:cubicBezTo>
                  <a:pt x="123" y="299"/>
                  <a:pt x="123" y="299"/>
                  <a:pt x="123" y="299"/>
                </a:cubicBezTo>
                <a:cubicBezTo>
                  <a:pt x="125" y="295"/>
                  <a:pt x="128" y="293"/>
                  <a:pt x="129" y="293"/>
                </a:cubicBezTo>
                <a:cubicBezTo>
                  <a:pt x="131" y="294"/>
                  <a:pt x="131" y="295"/>
                  <a:pt x="131" y="296"/>
                </a:cubicBezTo>
                <a:cubicBezTo>
                  <a:pt x="131" y="299"/>
                  <a:pt x="131" y="299"/>
                  <a:pt x="131" y="299"/>
                </a:cubicBezTo>
                <a:cubicBezTo>
                  <a:pt x="131" y="306"/>
                  <a:pt x="131" y="306"/>
                  <a:pt x="131" y="306"/>
                </a:cubicBezTo>
                <a:cubicBezTo>
                  <a:pt x="131" y="308"/>
                  <a:pt x="131" y="308"/>
                  <a:pt x="131" y="308"/>
                </a:cubicBezTo>
                <a:cubicBezTo>
                  <a:pt x="133" y="308"/>
                  <a:pt x="135" y="308"/>
                  <a:pt x="135" y="307"/>
                </a:cubicBezTo>
                <a:cubicBezTo>
                  <a:pt x="139" y="301"/>
                  <a:pt x="139" y="301"/>
                  <a:pt x="139" y="301"/>
                </a:cubicBezTo>
                <a:cubicBezTo>
                  <a:pt x="144" y="297"/>
                  <a:pt x="144" y="297"/>
                  <a:pt x="144" y="297"/>
                </a:cubicBezTo>
                <a:cubicBezTo>
                  <a:pt x="147" y="295"/>
                  <a:pt x="149" y="293"/>
                  <a:pt x="153" y="293"/>
                </a:cubicBezTo>
                <a:cubicBezTo>
                  <a:pt x="153" y="293"/>
                  <a:pt x="153" y="293"/>
                  <a:pt x="153" y="293"/>
                </a:cubicBezTo>
                <a:cubicBezTo>
                  <a:pt x="161" y="295"/>
                  <a:pt x="161" y="295"/>
                  <a:pt x="161" y="295"/>
                </a:cubicBezTo>
                <a:cubicBezTo>
                  <a:pt x="164" y="294"/>
                  <a:pt x="164" y="294"/>
                  <a:pt x="164" y="294"/>
                </a:cubicBezTo>
                <a:cubicBezTo>
                  <a:pt x="168" y="288"/>
                  <a:pt x="168" y="288"/>
                  <a:pt x="168" y="288"/>
                </a:cubicBezTo>
                <a:cubicBezTo>
                  <a:pt x="167" y="279"/>
                  <a:pt x="167" y="279"/>
                  <a:pt x="167" y="279"/>
                </a:cubicBezTo>
                <a:cubicBezTo>
                  <a:pt x="165" y="275"/>
                  <a:pt x="163" y="271"/>
                  <a:pt x="164" y="268"/>
                </a:cubicBezTo>
                <a:cubicBezTo>
                  <a:pt x="165" y="261"/>
                  <a:pt x="165" y="261"/>
                  <a:pt x="165" y="261"/>
                </a:cubicBezTo>
                <a:cubicBezTo>
                  <a:pt x="165" y="260"/>
                  <a:pt x="165" y="260"/>
                  <a:pt x="165" y="260"/>
                </a:cubicBezTo>
                <a:cubicBezTo>
                  <a:pt x="166" y="259"/>
                  <a:pt x="166" y="259"/>
                  <a:pt x="166" y="259"/>
                </a:cubicBezTo>
                <a:cubicBezTo>
                  <a:pt x="166" y="259"/>
                  <a:pt x="166" y="259"/>
                  <a:pt x="166" y="259"/>
                </a:cubicBezTo>
                <a:cubicBezTo>
                  <a:pt x="173" y="255"/>
                  <a:pt x="173" y="255"/>
                  <a:pt x="173" y="255"/>
                </a:cubicBezTo>
                <a:cubicBezTo>
                  <a:pt x="174" y="255"/>
                  <a:pt x="174" y="255"/>
                  <a:pt x="174" y="255"/>
                </a:cubicBezTo>
                <a:cubicBezTo>
                  <a:pt x="174" y="255"/>
                  <a:pt x="174" y="255"/>
                  <a:pt x="174" y="255"/>
                </a:cubicBezTo>
                <a:cubicBezTo>
                  <a:pt x="179" y="251"/>
                  <a:pt x="179" y="251"/>
                  <a:pt x="179" y="251"/>
                </a:cubicBezTo>
                <a:cubicBezTo>
                  <a:pt x="186" y="242"/>
                  <a:pt x="186" y="242"/>
                  <a:pt x="186" y="242"/>
                </a:cubicBezTo>
                <a:cubicBezTo>
                  <a:pt x="187" y="235"/>
                  <a:pt x="187" y="235"/>
                  <a:pt x="187" y="235"/>
                </a:cubicBezTo>
                <a:cubicBezTo>
                  <a:pt x="179" y="218"/>
                  <a:pt x="179" y="218"/>
                  <a:pt x="179" y="218"/>
                </a:cubicBezTo>
                <a:cubicBezTo>
                  <a:pt x="195" y="225"/>
                  <a:pt x="195" y="225"/>
                  <a:pt x="195" y="225"/>
                </a:cubicBezTo>
                <a:cubicBezTo>
                  <a:pt x="195" y="219"/>
                  <a:pt x="195" y="219"/>
                  <a:pt x="195" y="219"/>
                </a:cubicBezTo>
                <a:cubicBezTo>
                  <a:pt x="195" y="219"/>
                  <a:pt x="195" y="219"/>
                  <a:pt x="195" y="219"/>
                </a:cubicBezTo>
                <a:cubicBezTo>
                  <a:pt x="195" y="218"/>
                  <a:pt x="195" y="218"/>
                  <a:pt x="195" y="218"/>
                </a:cubicBezTo>
                <a:cubicBezTo>
                  <a:pt x="201" y="213"/>
                  <a:pt x="201" y="213"/>
                  <a:pt x="201" y="213"/>
                </a:cubicBezTo>
                <a:cubicBezTo>
                  <a:pt x="213" y="210"/>
                  <a:pt x="213" y="210"/>
                  <a:pt x="213" y="210"/>
                </a:cubicBezTo>
                <a:cubicBezTo>
                  <a:pt x="214" y="210"/>
                  <a:pt x="214" y="210"/>
                  <a:pt x="214" y="210"/>
                </a:cubicBezTo>
                <a:cubicBezTo>
                  <a:pt x="221" y="225"/>
                  <a:pt x="221" y="225"/>
                  <a:pt x="221" y="225"/>
                </a:cubicBezTo>
                <a:cubicBezTo>
                  <a:pt x="221" y="225"/>
                  <a:pt x="221" y="225"/>
                  <a:pt x="221" y="225"/>
                </a:cubicBezTo>
                <a:cubicBezTo>
                  <a:pt x="220" y="231"/>
                  <a:pt x="220" y="231"/>
                  <a:pt x="220" y="231"/>
                </a:cubicBezTo>
                <a:cubicBezTo>
                  <a:pt x="221" y="236"/>
                  <a:pt x="221" y="236"/>
                  <a:pt x="221" y="236"/>
                </a:cubicBezTo>
                <a:cubicBezTo>
                  <a:pt x="221" y="239"/>
                  <a:pt x="223" y="240"/>
                  <a:pt x="224" y="240"/>
                </a:cubicBezTo>
                <a:cubicBezTo>
                  <a:pt x="226" y="240"/>
                  <a:pt x="227" y="239"/>
                  <a:pt x="229" y="237"/>
                </a:cubicBezTo>
                <a:cubicBezTo>
                  <a:pt x="229" y="236"/>
                  <a:pt x="229" y="236"/>
                  <a:pt x="229" y="236"/>
                </a:cubicBezTo>
                <a:cubicBezTo>
                  <a:pt x="229" y="236"/>
                  <a:pt x="229" y="236"/>
                  <a:pt x="229" y="236"/>
                </a:cubicBezTo>
                <a:cubicBezTo>
                  <a:pt x="230" y="236"/>
                  <a:pt x="230" y="236"/>
                  <a:pt x="230" y="236"/>
                </a:cubicBezTo>
                <a:cubicBezTo>
                  <a:pt x="239" y="233"/>
                  <a:pt x="239" y="233"/>
                  <a:pt x="239" y="233"/>
                </a:cubicBezTo>
                <a:cubicBezTo>
                  <a:pt x="239" y="233"/>
                  <a:pt x="239" y="233"/>
                  <a:pt x="239" y="233"/>
                </a:cubicBezTo>
                <a:cubicBezTo>
                  <a:pt x="240" y="233"/>
                  <a:pt x="240" y="233"/>
                  <a:pt x="240" y="233"/>
                </a:cubicBezTo>
                <a:cubicBezTo>
                  <a:pt x="245" y="233"/>
                  <a:pt x="247" y="234"/>
                  <a:pt x="249" y="236"/>
                </a:cubicBezTo>
                <a:cubicBezTo>
                  <a:pt x="249" y="247"/>
                  <a:pt x="249" y="247"/>
                  <a:pt x="249" y="247"/>
                </a:cubicBezTo>
                <a:cubicBezTo>
                  <a:pt x="249" y="247"/>
                  <a:pt x="249" y="247"/>
                  <a:pt x="249" y="247"/>
                </a:cubicBezTo>
                <a:cubicBezTo>
                  <a:pt x="251" y="248"/>
                  <a:pt x="251" y="248"/>
                  <a:pt x="251" y="248"/>
                </a:cubicBezTo>
                <a:cubicBezTo>
                  <a:pt x="255" y="249"/>
                  <a:pt x="255" y="249"/>
                  <a:pt x="255" y="249"/>
                </a:cubicBezTo>
                <a:cubicBezTo>
                  <a:pt x="261" y="249"/>
                  <a:pt x="261" y="249"/>
                  <a:pt x="261" y="249"/>
                </a:cubicBezTo>
                <a:cubicBezTo>
                  <a:pt x="271" y="246"/>
                  <a:pt x="271" y="246"/>
                  <a:pt x="271" y="246"/>
                </a:cubicBezTo>
                <a:cubicBezTo>
                  <a:pt x="277" y="241"/>
                  <a:pt x="277" y="241"/>
                  <a:pt x="277" y="241"/>
                </a:cubicBezTo>
                <a:cubicBezTo>
                  <a:pt x="278" y="236"/>
                  <a:pt x="278" y="236"/>
                  <a:pt x="278" y="236"/>
                </a:cubicBezTo>
                <a:cubicBezTo>
                  <a:pt x="275" y="233"/>
                  <a:pt x="275" y="233"/>
                  <a:pt x="275" y="233"/>
                </a:cubicBezTo>
                <a:cubicBezTo>
                  <a:pt x="265" y="229"/>
                  <a:pt x="265" y="229"/>
                  <a:pt x="265" y="229"/>
                </a:cubicBezTo>
                <a:cubicBezTo>
                  <a:pt x="265" y="229"/>
                  <a:pt x="265" y="229"/>
                  <a:pt x="265" y="229"/>
                </a:cubicBezTo>
                <a:cubicBezTo>
                  <a:pt x="264" y="229"/>
                  <a:pt x="264" y="229"/>
                  <a:pt x="264" y="229"/>
                </a:cubicBezTo>
                <a:cubicBezTo>
                  <a:pt x="264" y="229"/>
                  <a:pt x="264" y="229"/>
                  <a:pt x="264" y="229"/>
                </a:cubicBezTo>
                <a:cubicBezTo>
                  <a:pt x="264" y="229"/>
                  <a:pt x="264" y="229"/>
                  <a:pt x="264" y="229"/>
                </a:cubicBezTo>
                <a:cubicBezTo>
                  <a:pt x="252" y="217"/>
                  <a:pt x="252" y="217"/>
                  <a:pt x="252" y="217"/>
                </a:cubicBezTo>
                <a:cubicBezTo>
                  <a:pt x="253" y="216"/>
                  <a:pt x="253" y="216"/>
                  <a:pt x="253" y="216"/>
                </a:cubicBezTo>
                <a:cubicBezTo>
                  <a:pt x="259" y="211"/>
                  <a:pt x="259" y="211"/>
                  <a:pt x="259" y="211"/>
                </a:cubicBezTo>
                <a:cubicBezTo>
                  <a:pt x="259" y="210"/>
                  <a:pt x="259" y="210"/>
                  <a:pt x="259" y="210"/>
                </a:cubicBezTo>
                <a:cubicBezTo>
                  <a:pt x="259" y="210"/>
                  <a:pt x="259" y="210"/>
                  <a:pt x="259" y="210"/>
                </a:cubicBezTo>
                <a:cubicBezTo>
                  <a:pt x="265" y="208"/>
                  <a:pt x="265" y="208"/>
                  <a:pt x="265" y="208"/>
                </a:cubicBezTo>
                <a:cubicBezTo>
                  <a:pt x="265" y="208"/>
                  <a:pt x="265" y="208"/>
                  <a:pt x="265" y="208"/>
                </a:cubicBezTo>
                <a:cubicBezTo>
                  <a:pt x="267" y="208"/>
                  <a:pt x="267" y="208"/>
                  <a:pt x="267" y="208"/>
                </a:cubicBezTo>
                <a:cubicBezTo>
                  <a:pt x="275" y="209"/>
                  <a:pt x="275" y="209"/>
                  <a:pt x="275" y="209"/>
                </a:cubicBezTo>
                <a:cubicBezTo>
                  <a:pt x="275" y="209"/>
                  <a:pt x="275" y="209"/>
                  <a:pt x="275" y="209"/>
                </a:cubicBezTo>
                <a:cubicBezTo>
                  <a:pt x="275" y="210"/>
                  <a:pt x="275" y="210"/>
                  <a:pt x="275" y="210"/>
                </a:cubicBezTo>
                <a:cubicBezTo>
                  <a:pt x="275" y="207"/>
                  <a:pt x="275" y="207"/>
                  <a:pt x="275" y="207"/>
                </a:cubicBezTo>
                <a:cubicBezTo>
                  <a:pt x="272" y="201"/>
                  <a:pt x="272" y="201"/>
                  <a:pt x="272" y="201"/>
                </a:cubicBezTo>
                <a:cubicBezTo>
                  <a:pt x="266" y="198"/>
                  <a:pt x="266" y="198"/>
                  <a:pt x="266" y="198"/>
                </a:cubicBezTo>
                <a:cubicBezTo>
                  <a:pt x="259" y="187"/>
                  <a:pt x="259" y="187"/>
                  <a:pt x="259" y="187"/>
                </a:cubicBezTo>
                <a:cubicBezTo>
                  <a:pt x="259" y="187"/>
                  <a:pt x="259" y="187"/>
                  <a:pt x="259" y="187"/>
                </a:cubicBezTo>
                <a:cubicBezTo>
                  <a:pt x="258" y="186"/>
                  <a:pt x="258" y="186"/>
                  <a:pt x="258" y="186"/>
                </a:cubicBezTo>
                <a:cubicBezTo>
                  <a:pt x="258" y="186"/>
                  <a:pt x="258" y="186"/>
                  <a:pt x="258" y="186"/>
                </a:cubicBezTo>
                <a:cubicBezTo>
                  <a:pt x="255" y="173"/>
                  <a:pt x="255" y="173"/>
                  <a:pt x="255" y="173"/>
                </a:cubicBezTo>
                <a:cubicBezTo>
                  <a:pt x="255" y="163"/>
                  <a:pt x="255" y="163"/>
                  <a:pt x="255" y="163"/>
                </a:cubicBezTo>
                <a:cubicBezTo>
                  <a:pt x="261" y="157"/>
                  <a:pt x="261" y="157"/>
                  <a:pt x="261" y="157"/>
                </a:cubicBezTo>
                <a:cubicBezTo>
                  <a:pt x="271" y="157"/>
                  <a:pt x="271" y="157"/>
                  <a:pt x="271" y="157"/>
                </a:cubicBezTo>
                <a:cubicBezTo>
                  <a:pt x="293" y="159"/>
                  <a:pt x="293" y="159"/>
                  <a:pt x="293" y="159"/>
                </a:cubicBezTo>
                <a:cubicBezTo>
                  <a:pt x="303" y="144"/>
                  <a:pt x="303" y="144"/>
                  <a:pt x="303" y="144"/>
                </a:cubicBezTo>
                <a:cubicBezTo>
                  <a:pt x="303" y="143"/>
                  <a:pt x="303" y="143"/>
                  <a:pt x="303" y="143"/>
                </a:cubicBezTo>
                <a:cubicBezTo>
                  <a:pt x="304" y="143"/>
                  <a:pt x="304" y="143"/>
                  <a:pt x="304" y="143"/>
                </a:cubicBezTo>
                <a:cubicBezTo>
                  <a:pt x="313" y="139"/>
                  <a:pt x="313" y="139"/>
                  <a:pt x="313" y="139"/>
                </a:cubicBezTo>
                <a:cubicBezTo>
                  <a:pt x="317" y="130"/>
                  <a:pt x="317" y="130"/>
                  <a:pt x="317" y="130"/>
                </a:cubicBezTo>
                <a:cubicBezTo>
                  <a:pt x="317" y="129"/>
                  <a:pt x="317" y="129"/>
                  <a:pt x="317" y="129"/>
                </a:cubicBezTo>
                <a:cubicBezTo>
                  <a:pt x="327" y="121"/>
                  <a:pt x="327" y="121"/>
                  <a:pt x="327" y="121"/>
                </a:cubicBezTo>
                <a:cubicBezTo>
                  <a:pt x="332" y="112"/>
                  <a:pt x="332" y="112"/>
                  <a:pt x="332" y="112"/>
                </a:cubicBezTo>
                <a:cubicBezTo>
                  <a:pt x="332" y="112"/>
                  <a:pt x="332" y="112"/>
                  <a:pt x="332" y="112"/>
                </a:cubicBezTo>
                <a:cubicBezTo>
                  <a:pt x="333" y="112"/>
                  <a:pt x="333" y="112"/>
                  <a:pt x="333" y="112"/>
                </a:cubicBezTo>
                <a:cubicBezTo>
                  <a:pt x="333" y="111"/>
                  <a:pt x="333" y="111"/>
                  <a:pt x="333" y="111"/>
                </a:cubicBezTo>
                <a:cubicBezTo>
                  <a:pt x="333" y="111"/>
                  <a:pt x="333" y="111"/>
                  <a:pt x="333" y="111"/>
                </a:cubicBezTo>
                <a:cubicBezTo>
                  <a:pt x="337" y="107"/>
                  <a:pt x="337" y="107"/>
                  <a:pt x="337" y="107"/>
                </a:cubicBezTo>
                <a:cubicBezTo>
                  <a:pt x="341" y="99"/>
                  <a:pt x="341" y="99"/>
                  <a:pt x="341" y="99"/>
                </a:cubicBezTo>
                <a:cubicBezTo>
                  <a:pt x="343" y="87"/>
                  <a:pt x="343" y="87"/>
                  <a:pt x="343" y="87"/>
                </a:cubicBezTo>
                <a:cubicBezTo>
                  <a:pt x="343" y="86"/>
                  <a:pt x="343" y="86"/>
                  <a:pt x="343" y="86"/>
                </a:cubicBezTo>
                <a:cubicBezTo>
                  <a:pt x="343" y="85"/>
                  <a:pt x="343" y="85"/>
                  <a:pt x="343" y="85"/>
                </a:cubicBezTo>
                <a:cubicBezTo>
                  <a:pt x="350" y="81"/>
                  <a:pt x="350" y="81"/>
                  <a:pt x="350" y="81"/>
                </a:cubicBezTo>
                <a:cubicBezTo>
                  <a:pt x="351" y="79"/>
                  <a:pt x="351" y="79"/>
                  <a:pt x="351" y="79"/>
                </a:cubicBezTo>
                <a:cubicBezTo>
                  <a:pt x="342" y="78"/>
                  <a:pt x="342" y="78"/>
                  <a:pt x="342" y="78"/>
                </a:cubicBezTo>
                <a:cubicBezTo>
                  <a:pt x="326" y="79"/>
                  <a:pt x="326" y="79"/>
                  <a:pt x="326" y="79"/>
                </a:cubicBezTo>
                <a:cubicBezTo>
                  <a:pt x="325" y="78"/>
                  <a:pt x="325" y="78"/>
                  <a:pt x="325" y="78"/>
                </a:cubicBezTo>
                <a:cubicBezTo>
                  <a:pt x="319" y="73"/>
                  <a:pt x="319" y="73"/>
                  <a:pt x="319" y="73"/>
                </a:cubicBezTo>
                <a:cubicBezTo>
                  <a:pt x="319" y="73"/>
                  <a:pt x="319" y="73"/>
                  <a:pt x="319" y="73"/>
                </a:cubicBezTo>
                <a:cubicBezTo>
                  <a:pt x="319" y="73"/>
                  <a:pt x="319" y="73"/>
                  <a:pt x="319" y="73"/>
                </a:cubicBezTo>
                <a:cubicBezTo>
                  <a:pt x="319" y="73"/>
                  <a:pt x="319" y="73"/>
                  <a:pt x="319" y="73"/>
                </a:cubicBezTo>
                <a:cubicBezTo>
                  <a:pt x="315" y="68"/>
                  <a:pt x="315" y="68"/>
                  <a:pt x="315" y="68"/>
                </a:cubicBezTo>
                <a:cubicBezTo>
                  <a:pt x="315" y="69"/>
                  <a:pt x="315" y="69"/>
                  <a:pt x="315" y="69"/>
                </a:cubicBezTo>
                <a:cubicBezTo>
                  <a:pt x="314" y="69"/>
                  <a:pt x="314" y="69"/>
                  <a:pt x="314" y="69"/>
                </a:cubicBezTo>
                <a:cubicBezTo>
                  <a:pt x="313" y="71"/>
                  <a:pt x="311" y="71"/>
                  <a:pt x="309" y="71"/>
                </a:cubicBezTo>
                <a:cubicBezTo>
                  <a:pt x="307" y="72"/>
                  <a:pt x="307" y="72"/>
                  <a:pt x="307" y="72"/>
                </a:cubicBezTo>
                <a:cubicBezTo>
                  <a:pt x="306" y="73"/>
                  <a:pt x="305" y="73"/>
                  <a:pt x="304" y="73"/>
                </a:cubicBezTo>
                <a:cubicBezTo>
                  <a:pt x="303" y="73"/>
                  <a:pt x="303" y="71"/>
                  <a:pt x="302" y="69"/>
                </a:cubicBezTo>
                <a:cubicBezTo>
                  <a:pt x="302" y="67"/>
                  <a:pt x="301" y="65"/>
                  <a:pt x="299" y="63"/>
                </a:cubicBezTo>
                <a:cubicBezTo>
                  <a:pt x="298" y="63"/>
                  <a:pt x="298" y="63"/>
                  <a:pt x="298" y="63"/>
                </a:cubicBezTo>
                <a:cubicBezTo>
                  <a:pt x="298" y="63"/>
                  <a:pt x="298" y="63"/>
                  <a:pt x="298" y="63"/>
                </a:cubicBezTo>
                <a:cubicBezTo>
                  <a:pt x="298" y="63"/>
                  <a:pt x="298" y="63"/>
                  <a:pt x="298" y="63"/>
                </a:cubicBezTo>
                <a:cubicBezTo>
                  <a:pt x="296" y="57"/>
                  <a:pt x="296" y="57"/>
                  <a:pt x="296" y="57"/>
                </a:cubicBezTo>
                <a:cubicBezTo>
                  <a:pt x="294" y="57"/>
                  <a:pt x="294" y="57"/>
                  <a:pt x="294" y="57"/>
                </a:cubicBezTo>
                <a:cubicBezTo>
                  <a:pt x="288" y="61"/>
                  <a:pt x="288" y="61"/>
                  <a:pt x="288" y="61"/>
                </a:cubicBezTo>
                <a:cubicBezTo>
                  <a:pt x="288" y="62"/>
                  <a:pt x="288" y="62"/>
                  <a:pt x="288" y="62"/>
                </a:cubicBezTo>
                <a:cubicBezTo>
                  <a:pt x="287" y="62"/>
                  <a:pt x="287" y="62"/>
                  <a:pt x="287" y="62"/>
                </a:cubicBezTo>
                <a:cubicBezTo>
                  <a:pt x="273" y="65"/>
                  <a:pt x="273" y="65"/>
                  <a:pt x="273" y="65"/>
                </a:cubicBezTo>
                <a:cubicBezTo>
                  <a:pt x="273" y="65"/>
                  <a:pt x="273" y="65"/>
                  <a:pt x="273" y="65"/>
                </a:cubicBezTo>
                <a:cubicBezTo>
                  <a:pt x="272" y="64"/>
                  <a:pt x="272" y="64"/>
                  <a:pt x="272" y="64"/>
                </a:cubicBezTo>
                <a:cubicBezTo>
                  <a:pt x="263" y="58"/>
                  <a:pt x="263" y="58"/>
                  <a:pt x="263" y="58"/>
                </a:cubicBezTo>
                <a:cubicBezTo>
                  <a:pt x="263" y="58"/>
                  <a:pt x="263" y="58"/>
                  <a:pt x="263" y="58"/>
                </a:cubicBezTo>
                <a:cubicBezTo>
                  <a:pt x="262" y="57"/>
                  <a:pt x="262" y="57"/>
                  <a:pt x="262" y="57"/>
                </a:cubicBezTo>
                <a:cubicBezTo>
                  <a:pt x="262" y="57"/>
                  <a:pt x="262" y="57"/>
                  <a:pt x="262" y="57"/>
                </a:cubicBezTo>
                <a:cubicBezTo>
                  <a:pt x="262" y="57"/>
                  <a:pt x="262" y="57"/>
                  <a:pt x="262" y="57"/>
                </a:cubicBezTo>
                <a:cubicBezTo>
                  <a:pt x="259" y="52"/>
                  <a:pt x="259" y="52"/>
                  <a:pt x="259" y="52"/>
                </a:cubicBezTo>
                <a:cubicBezTo>
                  <a:pt x="253" y="59"/>
                  <a:pt x="253" y="59"/>
                  <a:pt x="253" y="59"/>
                </a:cubicBezTo>
                <a:cubicBezTo>
                  <a:pt x="248" y="65"/>
                  <a:pt x="244" y="67"/>
                  <a:pt x="242" y="65"/>
                </a:cubicBezTo>
                <a:cubicBezTo>
                  <a:pt x="233" y="60"/>
                  <a:pt x="233" y="60"/>
                  <a:pt x="233" y="60"/>
                </a:cubicBezTo>
                <a:cubicBezTo>
                  <a:pt x="226" y="59"/>
                  <a:pt x="226" y="59"/>
                  <a:pt x="226" y="59"/>
                </a:cubicBezTo>
                <a:cubicBezTo>
                  <a:pt x="225" y="60"/>
                  <a:pt x="225" y="60"/>
                  <a:pt x="225" y="60"/>
                </a:cubicBezTo>
                <a:cubicBezTo>
                  <a:pt x="219" y="55"/>
                  <a:pt x="219" y="55"/>
                  <a:pt x="219" y="55"/>
                </a:cubicBezTo>
                <a:cubicBezTo>
                  <a:pt x="219" y="55"/>
                  <a:pt x="219" y="55"/>
                  <a:pt x="219" y="55"/>
                </a:cubicBezTo>
                <a:cubicBezTo>
                  <a:pt x="218" y="55"/>
                  <a:pt x="218" y="55"/>
                  <a:pt x="218" y="55"/>
                </a:cubicBezTo>
                <a:cubicBezTo>
                  <a:pt x="221" y="44"/>
                  <a:pt x="221" y="44"/>
                  <a:pt x="221" y="44"/>
                </a:cubicBezTo>
                <a:cubicBezTo>
                  <a:pt x="221" y="40"/>
                  <a:pt x="221" y="40"/>
                  <a:pt x="221" y="40"/>
                </a:cubicBezTo>
                <a:cubicBezTo>
                  <a:pt x="217" y="39"/>
                  <a:pt x="217" y="39"/>
                  <a:pt x="217" y="39"/>
                </a:cubicBezTo>
                <a:cubicBezTo>
                  <a:pt x="217" y="39"/>
                  <a:pt x="217" y="39"/>
                  <a:pt x="217" y="39"/>
                </a:cubicBezTo>
                <a:cubicBezTo>
                  <a:pt x="208" y="29"/>
                  <a:pt x="208" y="29"/>
                  <a:pt x="208" y="29"/>
                </a:cubicBezTo>
                <a:cubicBezTo>
                  <a:pt x="209" y="23"/>
                  <a:pt x="209" y="23"/>
                  <a:pt x="209" y="23"/>
                </a:cubicBezTo>
                <a:cubicBezTo>
                  <a:pt x="188" y="21"/>
                  <a:pt x="188" y="21"/>
                  <a:pt x="188" y="21"/>
                </a:cubicBezTo>
                <a:cubicBezTo>
                  <a:pt x="180" y="16"/>
                  <a:pt x="180" y="16"/>
                  <a:pt x="180" y="16"/>
                </a:cubicBezTo>
                <a:cubicBezTo>
                  <a:pt x="178" y="15"/>
                  <a:pt x="176" y="13"/>
                  <a:pt x="175" y="9"/>
                </a:cubicBezTo>
                <a:cubicBezTo>
                  <a:pt x="174" y="6"/>
                  <a:pt x="174" y="6"/>
                  <a:pt x="174" y="6"/>
                </a:cubicBezTo>
                <a:cubicBezTo>
                  <a:pt x="172" y="0"/>
                  <a:pt x="172" y="0"/>
                  <a:pt x="172" y="0"/>
                </a:cubicBezTo>
                <a:cubicBezTo>
                  <a:pt x="169" y="0"/>
                  <a:pt x="169" y="0"/>
                  <a:pt x="169" y="0"/>
                </a:cubicBezTo>
                <a:cubicBezTo>
                  <a:pt x="163" y="5"/>
                  <a:pt x="163" y="5"/>
                  <a:pt x="163" y="5"/>
                </a:cubicBezTo>
                <a:cubicBezTo>
                  <a:pt x="155" y="15"/>
                  <a:pt x="155" y="15"/>
                  <a:pt x="155" y="15"/>
                </a:cubicBezTo>
                <a:cubicBezTo>
                  <a:pt x="157" y="21"/>
                  <a:pt x="157" y="21"/>
                  <a:pt x="157" y="21"/>
                </a:cubicBezTo>
                <a:cubicBezTo>
                  <a:pt x="159" y="30"/>
                  <a:pt x="159" y="30"/>
                  <a:pt x="159" y="30"/>
                </a:cubicBezTo>
                <a:cubicBezTo>
                  <a:pt x="159" y="31"/>
                  <a:pt x="159" y="31"/>
                  <a:pt x="159" y="31"/>
                </a:cubicBezTo>
                <a:cubicBezTo>
                  <a:pt x="160" y="31"/>
                  <a:pt x="160" y="31"/>
                  <a:pt x="160" y="31"/>
                </a:cubicBezTo>
                <a:cubicBezTo>
                  <a:pt x="159" y="31"/>
                  <a:pt x="159" y="31"/>
                  <a:pt x="159" y="31"/>
                </a:cubicBezTo>
                <a:cubicBezTo>
                  <a:pt x="159" y="31"/>
                  <a:pt x="159" y="31"/>
                  <a:pt x="159" y="31"/>
                </a:cubicBezTo>
                <a:cubicBezTo>
                  <a:pt x="159" y="34"/>
                  <a:pt x="156" y="35"/>
                  <a:pt x="153" y="35"/>
                </a:cubicBezTo>
                <a:cubicBezTo>
                  <a:pt x="145" y="35"/>
                  <a:pt x="145" y="35"/>
                  <a:pt x="145" y="35"/>
                </a:cubicBezTo>
                <a:cubicBezTo>
                  <a:pt x="140" y="33"/>
                  <a:pt x="140" y="33"/>
                  <a:pt x="140" y="33"/>
                </a:cubicBezTo>
                <a:cubicBezTo>
                  <a:pt x="134" y="35"/>
                  <a:pt x="134" y="35"/>
                  <a:pt x="134" y="35"/>
                </a:cubicBezTo>
                <a:cubicBezTo>
                  <a:pt x="133" y="35"/>
                  <a:pt x="133" y="35"/>
                  <a:pt x="133" y="35"/>
                </a:cubicBezTo>
                <a:cubicBezTo>
                  <a:pt x="132" y="35"/>
                  <a:pt x="132" y="35"/>
                  <a:pt x="132" y="35"/>
                </a:cubicBezTo>
                <a:cubicBezTo>
                  <a:pt x="131" y="41"/>
                  <a:pt x="131" y="41"/>
                  <a:pt x="131" y="41"/>
                </a:cubicBezTo>
                <a:cubicBezTo>
                  <a:pt x="131" y="41"/>
                  <a:pt x="131" y="41"/>
                  <a:pt x="131" y="41"/>
                </a:cubicBezTo>
                <a:cubicBezTo>
                  <a:pt x="131" y="43"/>
                  <a:pt x="131" y="43"/>
                  <a:pt x="131" y="43"/>
                </a:cubicBezTo>
                <a:cubicBezTo>
                  <a:pt x="129" y="43"/>
                  <a:pt x="129" y="43"/>
                  <a:pt x="129" y="43"/>
                </a:cubicBezTo>
                <a:cubicBezTo>
                  <a:pt x="119" y="39"/>
                  <a:pt x="119" y="39"/>
                  <a:pt x="119" y="39"/>
                </a:cubicBezTo>
                <a:cubicBezTo>
                  <a:pt x="119" y="43"/>
                  <a:pt x="120" y="45"/>
                  <a:pt x="121" y="48"/>
                </a:cubicBezTo>
                <a:cubicBezTo>
                  <a:pt x="123" y="51"/>
                  <a:pt x="123" y="53"/>
                  <a:pt x="122" y="55"/>
                </a:cubicBezTo>
                <a:cubicBezTo>
                  <a:pt x="121" y="58"/>
                  <a:pt x="121" y="58"/>
                  <a:pt x="121" y="58"/>
                </a:cubicBezTo>
                <a:cubicBezTo>
                  <a:pt x="119" y="59"/>
                  <a:pt x="116" y="60"/>
                  <a:pt x="111" y="59"/>
                </a:cubicBezTo>
                <a:cubicBezTo>
                  <a:pt x="104" y="59"/>
                  <a:pt x="104" y="59"/>
                  <a:pt x="104" y="59"/>
                </a:cubicBezTo>
                <a:cubicBezTo>
                  <a:pt x="103" y="71"/>
                  <a:pt x="103" y="71"/>
                  <a:pt x="103" y="71"/>
                </a:cubicBezTo>
                <a:cubicBezTo>
                  <a:pt x="95" y="67"/>
                  <a:pt x="95" y="67"/>
                  <a:pt x="95" y="67"/>
                </a:cubicBezTo>
                <a:cubicBezTo>
                  <a:pt x="94" y="67"/>
                  <a:pt x="94" y="67"/>
                  <a:pt x="94" y="67"/>
                </a:cubicBezTo>
                <a:cubicBezTo>
                  <a:pt x="94" y="67"/>
                  <a:pt x="94" y="67"/>
                  <a:pt x="94" y="67"/>
                </a:cubicBezTo>
                <a:cubicBezTo>
                  <a:pt x="89" y="59"/>
                  <a:pt x="89" y="59"/>
                  <a:pt x="89" y="59"/>
                </a:cubicBezTo>
                <a:cubicBezTo>
                  <a:pt x="80" y="55"/>
                  <a:pt x="80" y="55"/>
                  <a:pt x="80" y="55"/>
                </a:cubicBezTo>
                <a:cubicBezTo>
                  <a:pt x="77" y="50"/>
                  <a:pt x="77" y="50"/>
                  <a:pt x="77" y="50"/>
                </a:cubicBezTo>
                <a:cubicBezTo>
                  <a:pt x="74" y="53"/>
                  <a:pt x="74" y="53"/>
                  <a:pt x="74" y="53"/>
                </a:cubicBezTo>
                <a:cubicBezTo>
                  <a:pt x="73" y="53"/>
                  <a:pt x="73" y="53"/>
                  <a:pt x="73" y="53"/>
                </a:cubicBezTo>
                <a:cubicBezTo>
                  <a:pt x="67" y="54"/>
                  <a:pt x="67" y="54"/>
                  <a:pt x="67" y="54"/>
                </a:cubicBezTo>
                <a:cubicBezTo>
                  <a:pt x="66" y="54"/>
                  <a:pt x="66" y="54"/>
                  <a:pt x="66" y="54"/>
                </a:cubicBezTo>
                <a:cubicBezTo>
                  <a:pt x="63" y="47"/>
                  <a:pt x="63" y="47"/>
                  <a:pt x="63" y="47"/>
                </a:cubicBezTo>
                <a:cubicBezTo>
                  <a:pt x="59" y="43"/>
                  <a:pt x="59" y="43"/>
                  <a:pt x="59" y="43"/>
                </a:cubicBezTo>
                <a:cubicBezTo>
                  <a:pt x="59" y="42"/>
                  <a:pt x="59" y="42"/>
                  <a:pt x="59" y="42"/>
                </a:cubicBezTo>
                <a:cubicBezTo>
                  <a:pt x="56" y="38"/>
                  <a:pt x="54" y="35"/>
                  <a:pt x="53" y="33"/>
                </a:cubicBezTo>
                <a:cubicBezTo>
                  <a:pt x="53" y="32"/>
                  <a:pt x="53" y="31"/>
                  <a:pt x="51" y="31"/>
                </a:cubicBezTo>
                <a:cubicBezTo>
                  <a:pt x="49" y="31"/>
                  <a:pt x="49" y="31"/>
                  <a:pt x="49" y="31"/>
                </a:cubicBezTo>
                <a:cubicBezTo>
                  <a:pt x="46" y="29"/>
                  <a:pt x="44" y="27"/>
                  <a:pt x="43" y="23"/>
                </a:cubicBezTo>
                <a:cubicBezTo>
                  <a:pt x="41" y="17"/>
                  <a:pt x="41" y="17"/>
                  <a:pt x="41" y="17"/>
                </a:cubicBezTo>
                <a:cubicBezTo>
                  <a:pt x="41" y="11"/>
                  <a:pt x="41" y="11"/>
                  <a:pt x="41" y="11"/>
                </a:cubicBezTo>
                <a:cubicBezTo>
                  <a:pt x="39" y="6"/>
                  <a:pt x="39" y="6"/>
                  <a:pt x="39" y="6"/>
                </a:cubicBezTo>
                <a:cubicBezTo>
                  <a:pt x="34" y="7"/>
                  <a:pt x="34" y="7"/>
                  <a:pt x="34" y="7"/>
                </a:cubicBezTo>
                <a:cubicBezTo>
                  <a:pt x="33" y="7"/>
                  <a:pt x="33" y="7"/>
                  <a:pt x="33" y="7"/>
                </a:cubicBezTo>
                <a:cubicBezTo>
                  <a:pt x="33" y="7"/>
                  <a:pt x="33" y="7"/>
                  <a:pt x="33" y="7"/>
                </a:cubicBezTo>
                <a:close/>
              </a:path>
            </a:pathLst>
          </a:custGeom>
          <a:solidFill>
            <a:schemeClr val="accent2"/>
          </a:solidFill>
          <a:ln>
            <a:noFill/>
          </a:ln>
        </p:spPr>
        <p:txBody>
          <a:bodyPr/>
          <a:lstStyle/>
          <a:p>
            <a:endParaRPr lang="zh-CN" altLang="en-US"/>
          </a:p>
        </p:txBody>
      </p:sp>
      <p:sp>
        <p:nvSpPr>
          <p:cNvPr id="9" name="Freeform 19"/>
          <p:cNvSpPr/>
          <p:nvPr/>
        </p:nvSpPr>
        <p:spPr bwMode="auto">
          <a:xfrm>
            <a:off x="6300788" y="4933950"/>
            <a:ext cx="1185862" cy="744538"/>
          </a:xfrm>
          <a:custGeom>
            <a:avLst/>
            <a:gdLst>
              <a:gd name="T0" fmla="*/ 2147483646 w 244"/>
              <a:gd name="T1" fmla="*/ 2147483646 h 153"/>
              <a:gd name="T2" fmla="*/ 2147483646 w 244"/>
              <a:gd name="T3" fmla="*/ 2147483646 h 153"/>
              <a:gd name="T4" fmla="*/ 2147483646 w 244"/>
              <a:gd name="T5" fmla="*/ 2147483646 h 153"/>
              <a:gd name="T6" fmla="*/ 2147483646 w 244"/>
              <a:gd name="T7" fmla="*/ 2147483646 h 153"/>
              <a:gd name="T8" fmla="*/ 2147483646 w 244"/>
              <a:gd name="T9" fmla="*/ 2147483646 h 153"/>
              <a:gd name="T10" fmla="*/ 2147483646 w 244"/>
              <a:gd name="T11" fmla="*/ 2147483646 h 153"/>
              <a:gd name="T12" fmla="*/ 2147483646 w 244"/>
              <a:gd name="T13" fmla="*/ 2147483646 h 153"/>
              <a:gd name="T14" fmla="*/ 2147483646 w 244"/>
              <a:gd name="T15" fmla="*/ 2147483646 h 153"/>
              <a:gd name="T16" fmla="*/ 2147483646 w 244"/>
              <a:gd name="T17" fmla="*/ 2147483646 h 153"/>
              <a:gd name="T18" fmla="*/ 2147483646 w 244"/>
              <a:gd name="T19" fmla="*/ 2147483646 h 153"/>
              <a:gd name="T20" fmla="*/ 2147483646 w 244"/>
              <a:gd name="T21" fmla="*/ 2147483646 h 153"/>
              <a:gd name="T22" fmla="*/ 2147483646 w 244"/>
              <a:gd name="T23" fmla="*/ 2147483646 h 153"/>
              <a:gd name="T24" fmla="*/ 2147483646 w 244"/>
              <a:gd name="T25" fmla="*/ 2147483646 h 153"/>
              <a:gd name="T26" fmla="*/ 2147483646 w 244"/>
              <a:gd name="T27" fmla="*/ 2147483646 h 153"/>
              <a:gd name="T28" fmla="*/ 2147483646 w 244"/>
              <a:gd name="T29" fmla="*/ 2147483646 h 153"/>
              <a:gd name="T30" fmla="*/ 2147483646 w 244"/>
              <a:gd name="T31" fmla="*/ 2147483646 h 153"/>
              <a:gd name="T32" fmla="*/ 2147483646 w 244"/>
              <a:gd name="T33" fmla="*/ 2147483646 h 153"/>
              <a:gd name="T34" fmla="*/ 2147483646 w 244"/>
              <a:gd name="T35" fmla="*/ 2147483646 h 153"/>
              <a:gd name="T36" fmla="*/ 2147483646 w 244"/>
              <a:gd name="T37" fmla="*/ 2147483646 h 153"/>
              <a:gd name="T38" fmla="*/ 2147483646 w 244"/>
              <a:gd name="T39" fmla="*/ 2147483646 h 153"/>
              <a:gd name="T40" fmla="*/ 2147483646 w 244"/>
              <a:gd name="T41" fmla="*/ 2147483646 h 153"/>
              <a:gd name="T42" fmla="*/ 2147483646 w 244"/>
              <a:gd name="T43" fmla="*/ 2147483646 h 153"/>
              <a:gd name="T44" fmla="*/ 2147483646 w 244"/>
              <a:gd name="T45" fmla="*/ 2147483646 h 153"/>
              <a:gd name="T46" fmla="*/ 2147483646 w 244"/>
              <a:gd name="T47" fmla="*/ 2147483646 h 153"/>
              <a:gd name="T48" fmla="*/ 2147483646 w 244"/>
              <a:gd name="T49" fmla="*/ 2147483646 h 153"/>
              <a:gd name="T50" fmla="*/ 2147483646 w 244"/>
              <a:gd name="T51" fmla="*/ 2147483646 h 153"/>
              <a:gd name="T52" fmla="*/ 2147483646 w 244"/>
              <a:gd name="T53" fmla="*/ 2147483646 h 153"/>
              <a:gd name="T54" fmla="*/ 2147483646 w 244"/>
              <a:gd name="T55" fmla="*/ 2147483646 h 153"/>
              <a:gd name="T56" fmla="*/ 2147483646 w 244"/>
              <a:gd name="T57" fmla="*/ 2147483646 h 153"/>
              <a:gd name="T58" fmla="*/ 2147483646 w 244"/>
              <a:gd name="T59" fmla="*/ 2147483646 h 153"/>
              <a:gd name="T60" fmla="*/ 2147483646 w 244"/>
              <a:gd name="T61" fmla="*/ 2147483646 h 153"/>
              <a:gd name="T62" fmla="*/ 2147483646 w 244"/>
              <a:gd name="T63" fmla="*/ 2147483646 h 153"/>
              <a:gd name="T64" fmla="*/ 2147483646 w 244"/>
              <a:gd name="T65" fmla="*/ 2147483646 h 153"/>
              <a:gd name="T66" fmla="*/ 2147483646 w 244"/>
              <a:gd name="T67" fmla="*/ 2147483646 h 153"/>
              <a:gd name="T68" fmla="*/ 2147483646 w 244"/>
              <a:gd name="T69" fmla="*/ 2147483646 h 153"/>
              <a:gd name="T70" fmla="*/ 2147483646 w 244"/>
              <a:gd name="T71" fmla="*/ 2147483646 h 153"/>
              <a:gd name="T72" fmla="*/ 2147483646 w 244"/>
              <a:gd name="T73" fmla="*/ 2147483646 h 153"/>
              <a:gd name="T74" fmla="*/ 2147483646 w 244"/>
              <a:gd name="T75" fmla="*/ 2147483646 h 153"/>
              <a:gd name="T76" fmla="*/ 2147483646 w 244"/>
              <a:gd name="T77" fmla="*/ 2147483646 h 153"/>
              <a:gd name="T78" fmla="*/ 2147483646 w 244"/>
              <a:gd name="T79" fmla="*/ 2147483646 h 153"/>
              <a:gd name="T80" fmla="*/ 2147483646 w 244"/>
              <a:gd name="T81" fmla="*/ 2147483646 h 153"/>
              <a:gd name="T82" fmla="*/ 2147483646 w 244"/>
              <a:gd name="T83" fmla="*/ 2147483646 h 153"/>
              <a:gd name="T84" fmla="*/ 2147483646 w 244"/>
              <a:gd name="T85" fmla="*/ 2147483646 h 153"/>
              <a:gd name="T86" fmla="*/ 2147483646 w 244"/>
              <a:gd name="T87" fmla="*/ 2147483646 h 153"/>
              <a:gd name="T88" fmla="*/ 2147483646 w 244"/>
              <a:gd name="T89" fmla="*/ 2147483646 h 153"/>
              <a:gd name="T90" fmla="*/ 2147483646 w 244"/>
              <a:gd name="T91" fmla="*/ 0 h 153"/>
              <a:gd name="T92" fmla="*/ 2147483646 w 244"/>
              <a:gd name="T93" fmla="*/ 2147483646 h 153"/>
              <a:gd name="T94" fmla="*/ 2147483646 w 244"/>
              <a:gd name="T95" fmla="*/ 2147483646 h 15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44" h="153">
                <a:moveTo>
                  <a:pt x="31" y="1"/>
                </a:moveTo>
                <a:cubicBezTo>
                  <a:pt x="30" y="2"/>
                  <a:pt x="30" y="2"/>
                  <a:pt x="30" y="2"/>
                </a:cubicBezTo>
                <a:cubicBezTo>
                  <a:pt x="32" y="5"/>
                  <a:pt x="32" y="5"/>
                  <a:pt x="32" y="5"/>
                </a:cubicBezTo>
                <a:cubicBezTo>
                  <a:pt x="43" y="12"/>
                  <a:pt x="43" y="12"/>
                  <a:pt x="43" y="12"/>
                </a:cubicBezTo>
                <a:cubicBezTo>
                  <a:pt x="43" y="12"/>
                  <a:pt x="43" y="12"/>
                  <a:pt x="43" y="12"/>
                </a:cubicBezTo>
                <a:cubicBezTo>
                  <a:pt x="43" y="12"/>
                  <a:pt x="43" y="12"/>
                  <a:pt x="43" y="12"/>
                </a:cubicBezTo>
                <a:cubicBezTo>
                  <a:pt x="43" y="12"/>
                  <a:pt x="43" y="12"/>
                  <a:pt x="43" y="12"/>
                </a:cubicBezTo>
                <a:cubicBezTo>
                  <a:pt x="50" y="19"/>
                  <a:pt x="50" y="19"/>
                  <a:pt x="50" y="19"/>
                </a:cubicBezTo>
                <a:cubicBezTo>
                  <a:pt x="49" y="20"/>
                  <a:pt x="49" y="20"/>
                  <a:pt x="49" y="20"/>
                </a:cubicBezTo>
                <a:cubicBezTo>
                  <a:pt x="45" y="25"/>
                  <a:pt x="45" y="25"/>
                  <a:pt x="45" y="25"/>
                </a:cubicBezTo>
                <a:cubicBezTo>
                  <a:pt x="44" y="25"/>
                  <a:pt x="44" y="25"/>
                  <a:pt x="44" y="25"/>
                </a:cubicBezTo>
                <a:cubicBezTo>
                  <a:pt x="44" y="26"/>
                  <a:pt x="44" y="26"/>
                  <a:pt x="44" y="26"/>
                </a:cubicBezTo>
                <a:cubicBezTo>
                  <a:pt x="37" y="26"/>
                  <a:pt x="37" y="26"/>
                  <a:pt x="37" y="26"/>
                </a:cubicBezTo>
                <a:cubicBezTo>
                  <a:pt x="33" y="27"/>
                  <a:pt x="33" y="27"/>
                  <a:pt x="33" y="27"/>
                </a:cubicBezTo>
                <a:cubicBezTo>
                  <a:pt x="30" y="29"/>
                  <a:pt x="30" y="29"/>
                  <a:pt x="30" y="29"/>
                </a:cubicBezTo>
                <a:cubicBezTo>
                  <a:pt x="32" y="33"/>
                  <a:pt x="32" y="33"/>
                  <a:pt x="32" y="33"/>
                </a:cubicBezTo>
                <a:cubicBezTo>
                  <a:pt x="32" y="33"/>
                  <a:pt x="32" y="33"/>
                  <a:pt x="32" y="33"/>
                </a:cubicBezTo>
                <a:cubicBezTo>
                  <a:pt x="32" y="37"/>
                  <a:pt x="32" y="37"/>
                  <a:pt x="32" y="37"/>
                </a:cubicBezTo>
                <a:cubicBezTo>
                  <a:pt x="36" y="43"/>
                  <a:pt x="36" y="43"/>
                  <a:pt x="36" y="43"/>
                </a:cubicBezTo>
                <a:cubicBezTo>
                  <a:pt x="36" y="43"/>
                  <a:pt x="36" y="43"/>
                  <a:pt x="36" y="43"/>
                </a:cubicBezTo>
                <a:cubicBezTo>
                  <a:pt x="36" y="54"/>
                  <a:pt x="36" y="54"/>
                  <a:pt x="36" y="54"/>
                </a:cubicBezTo>
                <a:cubicBezTo>
                  <a:pt x="39" y="55"/>
                  <a:pt x="39" y="55"/>
                  <a:pt x="39" y="55"/>
                </a:cubicBezTo>
                <a:cubicBezTo>
                  <a:pt x="44" y="57"/>
                  <a:pt x="44" y="57"/>
                  <a:pt x="44" y="57"/>
                </a:cubicBezTo>
                <a:cubicBezTo>
                  <a:pt x="45" y="57"/>
                  <a:pt x="45" y="57"/>
                  <a:pt x="45" y="57"/>
                </a:cubicBezTo>
                <a:cubicBezTo>
                  <a:pt x="45" y="57"/>
                  <a:pt x="45" y="57"/>
                  <a:pt x="45" y="57"/>
                </a:cubicBezTo>
                <a:cubicBezTo>
                  <a:pt x="45" y="57"/>
                  <a:pt x="45" y="57"/>
                  <a:pt x="45" y="57"/>
                </a:cubicBezTo>
                <a:cubicBezTo>
                  <a:pt x="46" y="58"/>
                  <a:pt x="46" y="58"/>
                  <a:pt x="46" y="58"/>
                </a:cubicBezTo>
                <a:cubicBezTo>
                  <a:pt x="51" y="65"/>
                  <a:pt x="51" y="65"/>
                  <a:pt x="51" y="65"/>
                </a:cubicBezTo>
                <a:cubicBezTo>
                  <a:pt x="51" y="65"/>
                  <a:pt x="51" y="65"/>
                  <a:pt x="51" y="65"/>
                </a:cubicBezTo>
                <a:cubicBezTo>
                  <a:pt x="51" y="65"/>
                  <a:pt x="51" y="65"/>
                  <a:pt x="51" y="65"/>
                </a:cubicBezTo>
                <a:cubicBezTo>
                  <a:pt x="54" y="73"/>
                  <a:pt x="54" y="73"/>
                  <a:pt x="54" y="73"/>
                </a:cubicBezTo>
                <a:cubicBezTo>
                  <a:pt x="54" y="73"/>
                  <a:pt x="54" y="73"/>
                  <a:pt x="54" y="73"/>
                </a:cubicBezTo>
                <a:cubicBezTo>
                  <a:pt x="54" y="73"/>
                  <a:pt x="54" y="73"/>
                  <a:pt x="54" y="73"/>
                </a:cubicBezTo>
                <a:cubicBezTo>
                  <a:pt x="54" y="78"/>
                  <a:pt x="54" y="78"/>
                  <a:pt x="54" y="78"/>
                </a:cubicBezTo>
                <a:cubicBezTo>
                  <a:pt x="53" y="81"/>
                  <a:pt x="52" y="83"/>
                  <a:pt x="52" y="85"/>
                </a:cubicBezTo>
                <a:cubicBezTo>
                  <a:pt x="50" y="87"/>
                  <a:pt x="46" y="90"/>
                  <a:pt x="40" y="92"/>
                </a:cubicBezTo>
                <a:cubicBezTo>
                  <a:pt x="27" y="100"/>
                  <a:pt x="27" y="100"/>
                  <a:pt x="27" y="100"/>
                </a:cubicBezTo>
                <a:cubicBezTo>
                  <a:pt x="26" y="100"/>
                  <a:pt x="26" y="100"/>
                  <a:pt x="26" y="100"/>
                </a:cubicBezTo>
                <a:cubicBezTo>
                  <a:pt x="2" y="102"/>
                  <a:pt x="2" y="102"/>
                  <a:pt x="2" y="102"/>
                </a:cubicBezTo>
                <a:cubicBezTo>
                  <a:pt x="0" y="108"/>
                  <a:pt x="0" y="108"/>
                  <a:pt x="0" y="108"/>
                </a:cubicBezTo>
                <a:cubicBezTo>
                  <a:pt x="4" y="116"/>
                  <a:pt x="4" y="116"/>
                  <a:pt x="4" y="116"/>
                </a:cubicBezTo>
                <a:cubicBezTo>
                  <a:pt x="4" y="116"/>
                  <a:pt x="4" y="116"/>
                  <a:pt x="4" y="116"/>
                </a:cubicBezTo>
                <a:cubicBezTo>
                  <a:pt x="4" y="117"/>
                  <a:pt x="4" y="117"/>
                  <a:pt x="4" y="117"/>
                </a:cubicBezTo>
                <a:cubicBezTo>
                  <a:pt x="6" y="127"/>
                  <a:pt x="6" y="127"/>
                  <a:pt x="6" y="127"/>
                </a:cubicBezTo>
                <a:cubicBezTo>
                  <a:pt x="19" y="143"/>
                  <a:pt x="19" y="143"/>
                  <a:pt x="19" y="143"/>
                </a:cubicBezTo>
                <a:cubicBezTo>
                  <a:pt x="20" y="143"/>
                  <a:pt x="20" y="143"/>
                  <a:pt x="20" y="143"/>
                </a:cubicBezTo>
                <a:cubicBezTo>
                  <a:pt x="20" y="143"/>
                  <a:pt x="20" y="143"/>
                  <a:pt x="20" y="143"/>
                </a:cubicBezTo>
                <a:cubicBezTo>
                  <a:pt x="20" y="143"/>
                  <a:pt x="20" y="143"/>
                  <a:pt x="20" y="143"/>
                </a:cubicBezTo>
                <a:cubicBezTo>
                  <a:pt x="25" y="153"/>
                  <a:pt x="25" y="153"/>
                  <a:pt x="25" y="153"/>
                </a:cubicBezTo>
                <a:cubicBezTo>
                  <a:pt x="26" y="151"/>
                  <a:pt x="26" y="151"/>
                  <a:pt x="26" y="151"/>
                </a:cubicBezTo>
                <a:cubicBezTo>
                  <a:pt x="26" y="151"/>
                  <a:pt x="26" y="151"/>
                  <a:pt x="26" y="151"/>
                </a:cubicBezTo>
                <a:cubicBezTo>
                  <a:pt x="30" y="139"/>
                  <a:pt x="30" y="139"/>
                  <a:pt x="30" y="139"/>
                </a:cubicBezTo>
                <a:cubicBezTo>
                  <a:pt x="30" y="139"/>
                  <a:pt x="30" y="139"/>
                  <a:pt x="30" y="139"/>
                </a:cubicBezTo>
                <a:cubicBezTo>
                  <a:pt x="30" y="138"/>
                  <a:pt x="30" y="138"/>
                  <a:pt x="30" y="138"/>
                </a:cubicBezTo>
                <a:cubicBezTo>
                  <a:pt x="30" y="138"/>
                  <a:pt x="30" y="138"/>
                  <a:pt x="30" y="138"/>
                </a:cubicBezTo>
                <a:cubicBezTo>
                  <a:pt x="38" y="128"/>
                  <a:pt x="38" y="128"/>
                  <a:pt x="38" y="128"/>
                </a:cubicBezTo>
                <a:cubicBezTo>
                  <a:pt x="39" y="127"/>
                  <a:pt x="39" y="127"/>
                  <a:pt x="39" y="127"/>
                </a:cubicBezTo>
                <a:cubicBezTo>
                  <a:pt x="49" y="123"/>
                  <a:pt x="49" y="123"/>
                  <a:pt x="49" y="123"/>
                </a:cubicBezTo>
                <a:cubicBezTo>
                  <a:pt x="50" y="123"/>
                  <a:pt x="50" y="123"/>
                  <a:pt x="50" y="123"/>
                </a:cubicBezTo>
                <a:cubicBezTo>
                  <a:pt x="56" y="127"/>
                  <a:pt x="56" y="127"/>
                  <a:pt x="56" y="127"/>
                </a:cubicBezTo>
                <a:cubicBezTo>
                  <a:pt x="64" y="126"/>
                  <a:pt x="64" y="126"/>
                  <a:pt x="64" y="126"/>
                </a:cubicBezTo>
                <a:cubicBezTo>
                  <a:pt x="62" y="112"/>
                  <a:pt x="62" y="112"/>
                  <a:pt x="62" y="112"/>
                </a:cubicBezTo>
                <a:cubicBezTo>
                  <a:pt x="63" y="111"/>
                  <a:pt x="63" y="111"/>
                  <a:pt x="63" y="111"/>
                </a:cubicBezTo>
                <a:cubicBezTo>
                  <a:pt x="71" y="111"/>
                  <a:pt x="71" y="111"/>
                  <a:pt x="71" y="111"/>
                </a:cubicBezTo>
                <a:cubicBezTo>
                  <a:pt x="79" y="111"/>
                  <a:pt x="79" y="111"/>
                  <a:pt x="79" y="111"/>
                </a:cubicBezTo>
                <a:cubicBezTo>
                  <a:pt x="80" y="111"/>
                  <a:pt x="80" y="111"/>
                  <a:pt x="80" y="111"/>
                </a:cubicBezTo>
                <a:cubicBezTo>
                  <a:pt x="80" y="111"/>
                  <a:pt x="80" y="111"/>
                  <a:pt x="80" y="111"/>
                </a:cubicBezTo>
                <a:cubicBezTo>
                  <a:pt x="96" y="119"/>
                  <a:pt x="96" y="119"/>
                  <a:pt x="96" y="119"/>
                </a:cubicBezTo>
                <a:cubicBezTo>
                  <a:pt x="109" y="121"/>
                  <a:pt x="109" y="121"/>
                  <a:pt x="109" y="121"/>
                </a:cubicBezTo>
                <a:cubicBezTo>
                  <a:pt x="110" y="121"/>
                  <a:pt x="110" y="121"/>
                  <a:pt x="110" y="121"/>
                </a:cubicBezTo>
                <a:cubicBezTo>
                  <a:pt x="110" y="121"/>
                  <a:pt x="110" y="121"/>
                  <a:pt x="110" y="121"/>
                </a:cubicBezTo>
                <a:cubicBezTo>
                  <a:pt x="110" y="121"/>
                  <a:pt x="110" y="121"/>
                  <a:pt x="110" y="121"/>
                </a:cubicBezTo>
                <a:cubicBezTo>
                  <a:pt x="114" y="125"/>
                  <a:pt x="114" y="125"/>
                  <a:pt x="114" y="125"/>
                </a:cubicBezTo>
                <a:cubicBezTo>
                  <a:pt x="121" y="127"/>
                  <a:pt x="121" y="127"/>
                  <a:pt x="121" y="127"/>
                </a:cubicBezTo>
                <a:cubicBezTo>
                  <a:pt x="121" y="127"/>
                  <a:pt x="121" y="127"/>
                  <a:pt x="121" y="127"/>
                </a:cubicBezTo>
                <a:cubicBezTo>
                  <a:pt x="121" y="127"/>
                  <a:pt x="121" y="127"/>
                  <a:pt x="121" y="127"/>
                </a:cubicBezTo>
                <a:cubicBezTo>
                  <a:pt x="121" y="127"/>
                  <a:pt x="121" y="127"/>
                  <a:pt x="121" y="127"/>
                </a:cubicBezTo>
                <a:cubicBezTo>
                  <a:pt x="121" y="127"/>
                  <a:pt x="121" y="127"/>
                  <a:pt x="121" y="127"/>
                </a:cubicBezTo>
                <a:cubicBezTo>
                  <a:pt x="125" y="131"/>
                  <a:pt x="125" y="131"/>
                  <a:pt x="125" y="131"/>
                </a:cubicBezTo>
                <a:cubicBezTo>
                  <a:pt x="127" y="132"/>
                  <a:pt x="127" y="132"/>
                  <a:pt x="127" y="132"/>
                </a:cubicBezTo>
                <a:cubicBezTo>
                  <a:pt x="132" y="128"/>
                  <a:pt x="132" y="128"/>
                  <a:pt x="132" y="128"/>
                </a:cubicBezTo>
                <a:cubicBezTo>
                  <a:pt x="132" y="127"/>
                  <a:pt x="132" y="127"/>
                  <a:pt x="132" y="127"/>
                </a:cubicBezTo>
                <a:cubicBezTo>
                  <a:pt x="138" y="122"/>
                  <a:pt x="138" y="122"/>
                  <a:pt x="138" y="122"/>
                </a:cubicBezTo>
                <a:cubicBezTo>
                  <a:pt x="142" y="115"/>
                  <a:pt x="142" y="115"/>
                  <a:pt x="142" y="115"/>
                </a:cubicBezTo>
                <a:cubicBezTo>
                  <a:pt x="148" y="119"/>
                  <a:pt x="148" y="119"/>
                  <a:pt x="148" y="119"/>
                </a:cubicBezTo>
                <a:cubicBezTo>
                  <a:pt x="148" y="119"/>
                  <a:pt x="148" y="119"/>
                  <a:pt x="148" y="119"/>
                </a:cubicBezTo>
                <a:cubicBezTo>
                  <a:pt x="148" y="120"/>
                  <a:pt x="148" y="120"/>
                  <a:pt x="148" y="120"/>
                </a:cubicBezTo>
                <a:cubicBezTo>
                  <a:pt x="150" y="125"/>
                  <a:pt x="150" y="125"/>
                  <a:pt x="150" y="125"/>
                </a:cubicBezTo>
                <a:cubicBezTo>
                  <a:pt x="150" y="126"/>
                  <a:pt x="150" y="126"/>
                  <a:pt x="150" y="126"/>
                </a:cubicBezTo>
                <a:cubicBezTo>
                  <a:pt x="149" y="129"/>
                  <a:pt x="149" y="129"/>
                  <a:pt x="149" y="129"/>
                </a:cubicBezTo>
                <a:cubicBezTo>
                  <a:pt x="150" y="130"/>
                  <a:pt x="150" y="130"/>
                  <a:pt x="150" y="130"/>
                </a:cubicBezTo>
                <a:cubicBezTo>
                  <a:pt x="154" y="128"/>
                  <a:pt x="154" y="128"/>
                  <a:pt x="154" y="128"/>
                </a:cubicBezTo>
                <a:cubicBezTo>
                  <a:pt x="159" y="123"/>
                  <a:pt x="159" y="123"/>
                  <a:pt x="159" y="123"/>
                </a:cubicBezTo>
                <a:cubicBezTo>
                  <a:pt x="164" y="123"/>
                  <a:pt x="164" y="123"/>
                  <a:pt x="164" y="123"/>
                </a:cubicBezTo>
                <a:cubicBezTo>
                  <a:pt x="164" y="123"/>
                  <a:pt x="164" y="123"/>
                  <a:pt x="164" y="123"/>
                </a:cubicBezTo>
                <a:cubicBezTo>
                  <a:pt x="165" y="123"/>
                  <a:pt x="165" y="123"/>
                  <a:pt x="165" y="123"/>
                </a:cubicBezTo>
                <a:cubicBezTo>
                  <a:pt x="168" y="125"/>
                  <a:pt x="168" y="125"/>
                  <a:pt x="168" y="125"/>
                </a:cubicBezTo>
                <a:cubicBezTo>
                  <a:pt x="171" y="128"/>
                  <a:pt x="172" y="130"/>
                  <a:pt x="171" y="132"/>
                </a:cubicBezTo>
                <a:cubicBezTo>
                  <a:pt x="170" y="141"/>
                  <a:pt x="170" y="141"/>
                  <a:pt x="170" y="141"/>
                </a:cubicBezTo>
                <a:cubicBezTo>
                  <a:pt x="173" y="145"/>
                  <a:pt x="173" y="145"/>
                  <a:pt x="173" y="145"/>
                </a:cubicBezTo>
                <a:cubicBezTo>
                  <a:pt x="174" y="145"/>
                  <a:pt x="174" y="145"/>
                  <a:pt x="174" y="145"/>
                </a:cubicBezTo>
                <a:cubicBezTo>
                  <a:pt x="183" y="135"/>
                  <a:pt x="190" y="130"/>
                  <a:pt x="194" y="130"/>
                </a:cubicBezTo>
                <a:cubicBezTo>
                  <a:pt x="204" y="130"/>
                  <a:pt x="204" y="130"/>
                  <a:pt x="204" y="130"/>
                </a:cubicBezTo>
                <a:cubicBezTo>
                  <a:pt x="207" y="125"/>
                  <a:pt x="207" y="125"/>
                  <a:pt x="207" y="125"/>
                </a:cubicBezTo>
                <a:cubicBezTo>
                  <a:pt x="215" y="121"/>
                  <a:pt x="215" y="121"/>
                  <a:pt x="215" y="121"/>
                </a:cubicBezTo>
                <a:cubicBezTo>
                  <a:pt x="216" y="121"/>
                  <a:pt x="216" y="121"/>
                  <a:pt x="216" y="121"/>
                </a:cubicBezTo>
                <a:cubicBezTo>
                  <a:pt x="226" y="120"/>
                  <a:pt x="226" y="120"/>
                  <a:pt x="226" y="120"/>
                </a:cubicBezTo>
                <a:cubicBezTo>
                  <a:pt x="237" y="114"/>
                  <a:pt x="237" y="114"/>
                  <a:pt x="237" y="114"/>
                </a:cubicBezTo>
                <a:cubicBezTo>
                  <a:pt x="237" y="114"/>
                  <a:pt x="237" y="114"/>
                  <a:pt x="237" y="114"/>
                </a:cubicBezTo>
                <a:cubicBezTo>
                  <a:pt x="244" y="114"/>
                  <a:pt x="244" y="114"/>
                  <a:pt x="244" y="114"/>
                </a:cubicBezTo>
                <a:cubicBezTo>
                  <a:pt x="242" y="111"/>
                  <a:pt x="242" y="111"/>
                  <a:pt x="242" y="111"/>
                </a:cubicBezTo>
                <a:cubicBezTo>
                  <a:pt x="243" y="110"/>
                  <a:pt x="243" y="110"/>
                  <a:pt x="243" y="110"/>
                </a:cubicBezTo>
                <a:cubicBezTo>
                  <a:pt x="244" y="108"/>
                  <a:pt x="244" y="108"/>
                  <a:pt x="244" y="108"/>
                </a:cubicBezTo>
                <a:cubicBezTo>
                  <a:pt x="230" y="77"/>
                  <a:pt x="230" y="77"/>
                  <a:pt x="230" y="77"/>
                </a:cubicBezTo>
                <a:cubicBezTo>
                  <a:pt x="230" y="76"/>
                  <a:pt x="230" y="76"/>
                  <a:pt x="230" y="76"/>
                </a:cubicBezTo>
                <a:cubicBezTo>
                  <a:pt x="229" y="75"/>
                  <a:pt x="229" y="75"/>
                  <a:pt x="229" y="75"/>
                </a:cubicBezTo>
                <a:cubicBezTo>
                  <a:pt x="236" y="67"/>
                  <a:pt x="236" y="67"/>
                  <a:pt x="236" y="67"/>
                </a:cubicBezTo>
                <a:cubicBezTo>
                  <a:pt x="234" y="65"/>
                  <a:pt x="234" y="65"/>
                  <a:pt x="234" y="65"/>
                </a:cubicBezTo>
                <a:cubicBezTo>
                  <a:pt x="223" y="63"/>
                  <a:pt x="223" y="63"/>
                  <a:pt x="223" y="63"/>
                </a:cubicBezTo>
                <a:cubicBezTo>
                  <a:pt x="222" y="63"/>
                  <a:pt x="222" y="63"/>
                  <a:pt x="222" y="63"/>
                </a:cubicBezTo>
                <a:cubicBezTo>
                  <a:pt x="222" y="63"/>
                  <a:pt x="222" y="63"/>
                  <a:pt x="222" y="63"/>
                </a:cubicBezTo>
                <a:cubicBezTo>
                  <a:pt x="222" y="62"/>
                  <a:pt x="222" y="62"/>
                  <a:pt x="222" y="62"/>
                </a:cubicBezTo>
                <a:cubicBezTo>
                  <a:pt x="215" y="55"/>
                  <a:pt x="215" y="55"/>
                  <a:pt x="215" y="55"/>
                </a:cubicBezTo>
                <a:cubicBezTo>
                  <a:pt x="215" y="53"/>
                  <a:pt x="215" y="53"/>
                  <a:pt x="215" y="53"/>
                </a:cubicBezTo>
                <a:cubicBezTo>
                  <a:pt x="215" y="53"/>
                  <a:pt x="215" y="53"/>
                  <a:pt x="215" y="53"/>
                </a:cubicBezTo>
                <a:cubicBezTo>
                  <a:pt x="214" y="54"/>
                  <a:pt x="214" y="54"/>
                  <a:pt x="214" y="54"/>
                </a:cubicBezTo>
                <a:cubicBezTo>
                  <a:pt x="208" y="50"/>
                  <a:pt x="208" y="50"/>
                  <a:pt x="208" y="50"/>
                </a:cubicBezTo>
                <a:cubicBezTo>
                  <a:pt x="206" y="53"/>
                  <a:pt x="203" y="56"/>
                  <a:pt x="200" y="57"/>
                </a:cubicBezTo>
                <a:cubicBezTo>
                  <a:pt x="197" y="58"/>
                  <a:pt x="192" y="55"/>
                  <a:pt x="186" y="47"/>
                </a:cubicBezTo>
                <a:cubicBezTo>
                  <a:pt x="183" y="43"/>
                  <a:pt x="183" y="43"/>
                  <a:pt x="183" y="43"/>
                </a:cubicBezTo>
                <a:cubicBezTo>
                  <a:pt x="183" y="43"/>
                  <a:pt x="180" y="43"/>
                  <a:pt x="176" y="45"/>
                </a:cubicBezTo>
                <a:cubicBezTo>
                  <a:pt x="169" y="47"/>
                  <a:pt x="164" y="48"/>
                  <a:pt x="162" y="47"/>
                </a:cubicBezTo>
                <a:cubicBezTo>
                  <a:pt x="160" y="45"/>
                  <a:pt x="160" y="41"/>
                  <a:pt x="160" y="35"/>
                </a:cubicBezTo>
                <a:cubicBezTo>
                  <a:pt x="161" y="31"/>
                  <a:pt x="160" y="29"/>
                  <a:pt x="160" y="27"/>
                </a:cubicBezTo>
                <a:cubicBezTo>
                  <a:pt x="108" y="25"/>
                  <a:pt x="108" y="25"/>
                  <a:pt x="108" y="25"/>
                </a:cubicBezTo>
                <a:cubicBezTo>
                  <a:pt x="103" y="23"/>
                  <a:pt x="99" y="21"/>
                  <a:pt x="97" y="19"/>
                </a:cubicBezTo>
                <a:cubicBezTo>
                  <a:pt x="89" y="17"/>
                  <a:pt x="89" y="17"/>
                  <a:pt x="89" y="17"/>
                </a:cubicBezTo>
                <a:cubicBezTo>
                  <a:pt x="86" y="15"/>
                  <a:pt x="80" y="10"/>
                  <a:pt x="72" y="0"/>
                </a:cubicBezTo>
                <a:cubicBezTo>
                  <a:pt x="66" y="5"/>
                  <a:pt x="66" y="5"/>
                  <a:pt x="66" y="5"/>
                </a:cubicBezTo>
                <a:cubicBezTo>
                  <a:pt x="58" y="2"/>
                  <a:pt x="58" y="2"/>
                  <a:pt x="58" y="2"/>
                </a:cubicBezTo>
                <a:cubicBezTo>
                  <a:pt x="37" y="3"/>
                  <a:pt x="37" y="3"/>
                  <a:pt x="37" y="3"/>
                </a:cubicBezTo>
                <a:cubicBezTo>
                  <a:pt x="37" y="3"/>
                  <a:pt x="37" y="3"/>
                  <a:pt x="37" y="3"/>
                </a:cubicBezTo>
                <a:cubicBezTo>
                  <a:pt x="37" y="3"/>
                  <a:pt x="37" y="3"/>
                  <a:pt x="37" y="3"/>
                </a:cubicBezTo>
                <a:lnTo>
                  <a:pt x="31" y="1"/>
                </a:lnTo>
                <a:close/>
              </a:path>
            </a:pathLst>
          </a:custGeom>
          <a:solidFill>
            <a:schemeClr val="accent4"/>
          </a:solidFill>
          <a:ln>
            <a:noFill/>
          </a:ln>
        </p:spPr>
        <p:txBody>
          <a:bodyPr/>
          <a:lstStyle/>
          <a:p>
            <a:endParaRPr lang="zh-CN" altLang="en-US"/>
          </a:p>
        </p:txBody>
      </p:sp>
      <p:sp>
        <p:nvSpPr>
          <p:cNvPr id="10" name="文本框 47"/>
          <p:cNvSpPr txBox="1">
            <a:spLocks noChangeArrowheads="1"/>
          </p:cNvSpPr>
          <p:nvPr/>
        </p:nvSpPr>
        <p:spPr bwMode="auto">
          <a:xfrm>
            <a:off x="7669213" y="1609725"/>
            <a:ext cx="3913187" cy="100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defTabSz="914400" eaLnBrk="1" hangingPunct="1">
              <a:lnSpc>
                <a:spcPct val="130000"/>
              </a:lnSpc>
              <a:spcBef>
                <a:spcPts val="600"/>
              </a:spcBef>
              <a:spcAft>
                <a:spcPts val="600"/>
              </a:spcAft>
              <a:buFontTx/>
              <a:buNone/>
            </a:pPr>
            <a:r>
              <a:rPr lang="zh-CN" altLang="en-US" sz="1600" dirty="0">
                <a:solidFill>
                  <a:srgbClr val="000000"/>
                </a:solidFill>
                <a:latin typeface="宋体" panose="02010600030101010101" pitchFamily="2" charset="-122"/>
              </a:rPr>
              <a:t>也可以添加小标题此处添加或多或少的文字对第一部分的整体内容进行简单的说明，也可以添加小标题</a:t>
            </a:r>
            <a:endParaRPr sz="1600" dirty="0">
              <a:solidFill>
                <a:srgbClr val="000000"/>
              </a:solidFill>
              <a:latin typeface="宋体" panose="02010600030101010101" pitchFamily="2" charset="-122"/>
            </a:endParaRPr>
          </a:p>
        </p:txBody>
      </p:sp>
      <p:sp>
        <p:nvSpPr>
          <p:cNvPr id="11" name="文本框 47"/>
          <p:cNvSpPr txBox="1">
            <a:spLocks noChangeArrowheads="1"/>
          </p:cNvSpPr>
          <p:nvPr/>
        </p:nvSpPr>
        <p:spPr bwMode="auto">
          <a:xfrm>
            <a:off x="7669213" y="3278188"/>
            <a:ext cx="3913187" cy="1001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defTabSz="914400" eaLnBrk="1" hangingPunct="1">
              <a:lnSpc>
                <a:spcPct val="130000"/>
              </a:lnSpc>
              <a:spcBef>
                <a:spcPts val="600"/>
              </a:spcBef>
              <a:spcAft>
                <a:spcPts val="600"/>
              </a:spcAft>
              <a:buFontTx/>
              <a:buNone/>
            </a:pPr>
            <a:r>
              <a:rPr lang="zh-CN" altLang="en-US" sz="1600" dirty="0">
                <a:solidFill>
                  <a:srgbClr val="000000"/>
                </a:solidFill>
                <a:latin typeface="宋体" panose="02010600030101010101" pitchFamily="2" charset="-122"/>
              </a:rPr>
              <a:t>也可以添加小标题此处添加或多或少的文字对第一部分的整体内容进行简单的说明，也可以添加小标题</a:t>
            </a:r>
            <a:endParaRPr sz="1600" dirty="0">
              <a:solidFill>
                <a:srgbClr val="000000"/>
              </a:solidFill>
              <a:latin typeface="宋体" panose="02010600030101010101" pitchFamily="2" charset="-122"/>
            </a:endParaRPr>
          </a:p>
        </p:txBody>
      </p:sp>
      <p:sp>
        <p:nvSpPr>
          <p:cNvPr id="12" name="文本框 47"/>
          <p:cNvSpPr txBox="1">
            <a:spLocks noChangeArrowheads="1"/>
          </p:cNvSpPr>
          <p:nvPr/>
        </p:nvSpPr>
        <p:spPr bwMode="auto">
          <a:xfrm>
            <a:off x="7669213" y="4714875"/>
            <a:ext cx="3913187" cy="100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defTabSz="914400" eaLnBrk="1" hangingPunct="1">
              <a:lnSpc>
                <a:spcPct val="130000"/>
              </a:lnSpc>
              <a:spcBef>
                <a:spcPts val="600"/>
              </a:spcBef>
              <a:spcAft>
                <a:spcPts val="600"/>
              </a:spcAft>
              <a:buFontTx/>
              <a:buNone/>
            </a:pPr>
            <a:r>
              <a:rPr lang="zh-CN" altLang="en-US" sz="1600" dirty="0">
                <a:solidFill>
                  <a:srgbClr val="000000"/>
                </a:solidFill>
                <a:latin typeface="宋体" panose="02010600030101010101" pitchFamily="2" charset="-122"/>
              </a:rPr>
              <a:t>也可以添加小标题此处添加或多或少的文字对第一部分的整体内容进行简单的说明，也可以添加小标题</a:t>
            </a:r>
            <a:endParaRPr sz="1600" dirty="0">
              <a:solidFill>
                <a:srgbClr val="000000"/>
              </a:solidFill>
              <a:latin typeface="宋体" panose="02010600030101010101" pitchFamily="2" charset="-122"/>
            </a:endParaRPr>
          </a:p>
        </p:txBody>
      </p:sp>
      <p:sp>
        <p:nvSpPr>
          <p:cNvPr id="13" name="Freeform 5"/>
          <p:cNvSpPr/>
          <p:nvPr/>
        </p:nvSpPr>
        <p:spPr bwMode="auto">
          <a:xfrm>
            <a:off x="2695575" y="1223963"/>
            <a:ext cx="2292350" cy="1955800"/>
          </a:xfrm>
          <a:custGeom>
            <a:avLst/>
            <a:gdLst>
              <a:gd name="T0" fmla="*/ 2147483646 w 714"/>
              <a:gd name="T1" fmla="*/ 525756936 h 609"/>
              <a:gd name="T2" fmla="*/ 2147483646 w 714"/>
              <a:gd name="T3" fmla="*/ 608228108 h 609"/>
              <a:gd name="T4" fmla="*/ 2147483646 w 714"/>
              <a:gd name="T5" fmla="*/ 288652315 h 609"/>
              <a:gd name="T6" fmla="*/ 2147483646 w 714"/>
              <a:gd name="T7" fmla="*/ 309270108 h 609"/>
              <a:gd name="T8" fmla="*/ 2147483646 w 714"/>
              <a:gd name="T9" fmla="*/ 113397862 h 609"/>
              <a:gd name="T10" fmla="*/ 2147483646 w 714"/>
              <a:gd name="T11" fmla="*/ 226795724 h 609"/>
              <a:gd name="T12" fmla="*/ 2147483646 w 714"/>
              <a:gd name="T13" fmla="*/ 432976867 h 609"/>
              <a:gd name="T14" fmla="*/ 2147483646 w 714"/>
              <a:gd name="T15" fmla="*/ 1257691802 h 609"/>
              <a:gd name="T16" fmla="*/ 2147483646 w 714"/>
              <a:gd name="T17" fmla="*/ 1618506393 h 609"/>
              <a:gd name="T18" fmla="*/ 2147483646 w 714"/>
              <a:gd name="T19" fmla="*/ 2147483646 h 609"/>
              <a:gd name="T20" fmla="*/ 2147483646 w 714"/>
              <a:gd name="T21" fmla="*/ 2147483646 h 609"/>
              <a:gd name="T22" fmla="*/ 2147483646 w 714"/>
              <a:gd name="T23" fmla="*/ 2147483646 h 609"/>
              <a:gd name="T24" fmla="*/ 2147483646 w 714"/>
              <a:gd name="T25" fmla="*/ 2147483646 h 609"/>
              <a:gd name="T26" fmla="*/ 2147483646 w 714"/>
              <a:gd name="T27" fmla="*/ 2147483646 h 609"/>
              <a:gd name="T28" fmla="*/ 2147483646 w 714"/>
              <a:gd name="T29" fmla="*/ 2147483646 h 609"/>
              <a:gd name="T30" fmla="*/ 2147483646 w 714"/>
              <a:gd name="T31" fmla="*/ 2147483646 h 609"/>
              <a:gd name="T32" fmla="*/ 1041247013 w 714"/>
              <a:gd name="T33" fmla="*/ 2147483646 h 609"/>
              <a:gd name="T34" fmla="*/ 10309154 w 714"/>
              <a:gd name="T35" fmla="*/ 2147483646 h 609"/>
              <a:gd name="T36" fmla="*/ 123713057 w 714"/>
              <a:gd name="T37" fmla="*/ 2147483646 h 609"/>
              <a:gd name="T38" fmla="*/ 237116960 w 714"/>
              <a:gd name="T39" fmla="*/ 2147483646 h 609"/>
              <a:gd name="T40" fmla="*/ 711347669 w 714"/>
              <a:gd name="T41" fmla="*/ 2147483646 h 609"/>
              <a:gd name="T42" fmla="*/ 711347669 w 714"/>
              <a:gd name="T43" fmla="*/ 2147483646 h 609"/>
              <a:gd name="T44" fmla="*/ 979388879 w 714"/>
              <a:gd name="T45" fmla="*/ 2147483646 h 609"/>
              <a:gd name="T46" fmla="*/ 1123720244 w 714"/>
              <a:gd name="T47" fmla="*/ 2147483646 h 609"/>
              <a:gd name="T48" fmla="*/ 1247433301 w 714"/>
              <a:gd name="T49" fmla="*/ 2147483646 h 609"/>
              <a:gd name="T50" fmla="*/ 1855686220 w 714"/>
              <a:gd name="T51" fmla="*/ 2147483646 h 609"/>
              <a:gd name="T52" fmla="*/ 1969090123 w 714"/>
              <a:gd name="T53" fmla="*/ 2147483646 h 609"/>
              <a:gd name="T54" fmla="*/ 1721664010 w 714"/>
              <a:gd name="T55" fmla="*/ 2147483646 h 609"/>
              <a:gd name="T56" fmla="*/ 2147483646 w 714"/>
              <a:gd name="T57" fmla="*/ 2147483646 h 609"/>
              <a:gd name="T58" fmla="*/ 2147483646 w 714"/>
              <a:gd name="T59" fmla="*/ 2147483646 h 609"/>
              <a:gd name="T60" fmla="*/ 2147483646 w 714"/>
              <a:gd name="T61" fmla="*/ 2147483646 h 609"/>
              <a:gd name="T62" fmla="*/ 2147483646 w 714"/>
              <a:gd name="T63" fmla="*/ 2147483646 h 609"/>
              <a:gd name="T64" fmla="*/ 2147483646 w 714"/>
              <a:gd name="T65" fmla="*/ 2147483646 h 609"/>
              <a:gd name="T66" fmla="*/ 2147483646 w 714"/>
              <a:gd name="T67" fmla="*/ 2147483646 h 609"/>
              <a:gd name="T68" fmla="*/ 2147483646 w 714"/>
              <a:gd name="T69" fmla="*/ 2147483646 h 609"/>
              <a:gd name="T70" fmla="*/ 2147483646 w 714"/>
              <a:gd name="T71" fmla="*/ 2147483646 h 609"/>
              <a:gd name="T72" fmla="*/ 2147483646 w 714"/>
              <a:gd name="T73" fmla="*/ 2147483646 h 609"/>
              <a:gd name="T74" fmla="*/ 2147483646 w 714"/>
              <a:gd name="T75" fmla="*/ 2147483646 h 609"/>
              <a:gd name="T76" fmla="*/ 2147483646 w 714"/>
              <a:gd name="T77" fmla="*/ 2147483646 h 609"/>
              <a:gd name="T78" fmla="*/ 2147483646 w 714"/>
              <a:gd name="T79" fmla="*/ 2147483646 h 609"/>
              <a:gd name="T80" fmla="*/ 2147483646 w 714"/>
              <a:gd name="T81" fmla="*/ 2147483646 h 609"/>
              <a:gd name="T82" fmla="*/ 2147483646 w 714"/>
              <a:gd name="T83" fmla="*/ 2147483646 h 609"/>
              <a:gd name="T84" fmla="*/ 2147483646 w 714"/>
              <a:gd name="T85" fmla="*/ 2147483646 h 609"/>
              <a:gd name="T86" fmla="*/ 2147483646 w 714"/>
              <a:gd name="T87" fmla="*/ 2147483646 h 609"/>
              <a:gd name="T88" fmla="*/ 2147483646 w 714"/>
              <a:gd name="T89" fmla="*/ 2147483646 h 609"/>
              <a:gd name="T90" fmla="*/ 2147483646 w 714"/>
              <a:gd name="T91" fmla="*/ 2147483646 h 609"/>
              <a:gd name="T92" fmla="*/ 2147483646 w 714"/>
              <a:gd name="T93" fmla="*/ 2147483646 h 609"/>
              <a:gd name="T94" fmla="*/ 2147483646 w 714"/>
              <a:gd name="T95" fmla="*/ 2147483646 h 609"/>
              <a:gd name="T96" fmla="*/ 2147483646 w 714"/>
              <a:gd name="T97" fmla="*/ 2147483646 h 609"/>
              <a:gd name="T98" fmla="*/ 2147483646 w 714"/>
              <a:gd name="T99" fmla="*/ 2147483646 h 609"/>
              <a:gd name="T100" fmla="*/ 2147483646 w 714"/>
              <a:gd name="T101" fmla="*/ 2147483646 h 609"/>
              <a:gd name="T102" fmla="*/ 2147483646 w 714"/>
              <a:gd name="T103" fmla="*/ 2147483646 h 609"/>
              <a:gd name="T104" fmla="*/ 2147483646 w 714"/>
              <a:gd name="T105" fmla="*/ 2147483646 h 609"/>
              <a:gd name="T106" fmla="*/ 2147483646 w 714"/>
              <a:gd name="T107" fmla="*/ 2147483646 h 609"/>
              <a:gd name="T108" fmla="*/ 2147483646 w 714"/>
              <a:gd name="T109" fmla="*/ 2147483646 h 609"/>
              <a:gd name="T110" fmla="*/ 2147483646 w 714"/>
              <a:gd name="T111" fmla="*/ 2147483646 h 609"/>
              <a:gd name="T112" fmla="*/ 2147483646 w 714"/>
              <a:gd name="T113" fmla="*/ 2147483646 h 609"/>
              <a:gd name="T114" fmla="*/ 2147483646 w 714"/>
              <a:gd name="T115" fmla="*/ 1958703191 h 609"/>
              <a:gd name="T116" fmla="*/ 2147483646 w 714"/>
              <a:gd name="T117" fmla="*/ 1731904255 h 609"/>
              <a:gd name="T118" fmla="*/ 2147483646 w 714"/>
              <a:gd name="T119" fmla="*/ 1680359772 h 609"/>
              <a:gd name="T120" fmla="*/ 2147483646 w 714"/>
              <a:gd name="T121" fmla="*/ 1288618492 h 609"/>
              <a:gd name="T122" fmla="*/ 2147483646 w 714"/>
              <a:gd name="T123" fmla="*/ 865953733 h 60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714" h="609">
                <a:moveTo>
                  <a:pt x="699" y="64"/>
                </a:moveTo>
                <a:cubicBezTo>
                  <a:pt x="697" y="56"/>
                  <a:pt x="697" y="56"/>
                  <a:pt x="697" y="56"/>
                </a:cubicBezTo>
                <a:cubicBezTo>
                  <a:pt x="689" y="43"/>
                  <a:pt x="689" y="43"/>
                  <a:pt x="689" y="43"/>
                </a:cubicBezTo>
                <a:cubicBezTo>
                  <a:pt x="683" y="40"/>
                  <a:pt x="683" y="40"/>
                  <a:pt x="683" y="40"/>
                </a:cubicBezTo>
                <a:cubicBezTo>
                  <a:pt x="677" y="43"/>
                  <a:pt x="677" y="43"/>
                  <a:pt x="677" y="43"/>
                </a:cubicBezTo>
                <a:cubicBezTo>
                  <a:pt x="674" y="50"/>
                  <a:pt x="674" y="50"/>
                  <a:pt x="674" y="50"/>
                </a:cubicBezTo>
                <a:cubicBezTo>
                  <a:pt x="673" y="51"/>
                  <a:pt x="673" y="51"/>
                  <a:pt x="673" y="51"/>
                </a:cubicBezTo>
                <a:cubicBezTo>
                  <a:pt x="673" y="51"/>
                  <a:pt x="673" y="51"/>
                  <a:pt x="673" y="51"/>
                </a:cubicBezTo>
                <a:cubicBezTo>
                  <a:pt x="672" y="51"/>
                  <a:pt x="672" y="51"/>
                  <a:pt x="672" y="51"/>
                </a:cubicBezTo>
                <a:cubicBezTo>
                  <a:pt x="661" y="53"/>
                  <a:pt x="661" y="53"/>
                  <a:pt x="661" y="53"/>
                </a:cubicBezTo>
                <a:cubicBezTo>
                  <a:pt x="660" y="54"/>
                  <a:pt x="659" y="54"/>
                  <a:pt x="658" y="56"/>
                </a:cubicBezTo>
                <a:cubicBezTo>
                  <a:pt x="655" y="58"/>
                  <a:pt x="655" y="58"/>
                  <a:pt x="655" y="58"/>
                </a:cubicBezTo>
                <a:cubicBezTo>
                  <a:pt x="649" y="63"/>
                  <a:pt x="649" y="63"/>
                  <a:pt x="649" y="63"/>
                </a:cubicBezTo>
                <a:cubicBezTo>
                  <a:pt x="648" y="64"/>
                  <a:pt x="648" y="64"/>
                  <a:pt x="648" y="64"/>
                </a:cubicBezTo>
                <a:cubicBezTo>
                  <a:pt x="643" y="65"/>
                  <a:pt x="643" y="65"/>
                  <a:pt x="643" y="65"/>
                </a:cubicBezTo>
                <a:cubicBezTo>
                  <a:pt x="640" y="64"/>
                  <a:pt x="637" y="62"/>
                  <a:pt x="632" y="59"/>
                </a:cubicBezTo>
                <a:cubicBezTo>
                  <a:pt x="631" y="58"/>
                  <a:pt x="631" y="58"/>
                  <a:pt x="631" y="58"/>
                </a:cubicBezTo>
                <a:cubicBezTo>
                  <a:pt x="623" y="50"/>
                  <a:pt x="619" y="45"/>
                  <a:pt x="619" y="42"/>
                </a:cubicBezTo>
                <a:cubicBezTo>
                  <a:pt x="619" y="31"/>
                  <a:pt x="619" y="31"/>
                  <a:pt x="619" y="31"/>
                </a:cubicBezTo>
                <a:cubicBezTo>
                  <a:pt x="619" y="31"/>
                  <a:pt x="619" y="31"/>
                  <a:pt x="619" y="31"/>
                </a:cubicBezTo>
                <a:cubicBezTo>
                  <a:pt x="619" y="30"/>
                  <a:pt x="619" y="30"/>
                  <a:pt x="619" y="30"/>
                </a:cubicBezTo>
                <a:cubicBezTo>
                  <a:pt x="621" y="28"/>
                  <a:pt x="621" y="28"/>
                  <a:pt x="621" y="28"/>
                </a:cubicBezTo>
                <a:cubicBezTo>
                  <a:pt x="609" y="24"/>
                  <a:pt x="609" y="24"/>
                  <a:pt x="609" y="24"/>
                </a:cubicBezTo>
                <a:cubicBezTo>
                  <a:pt x="609" y="28"/>
                  <a:pt x="609" y="28"/>
                  <a:pt x="609" y="28"/>
                </a:cubicBezTo>
                <a:cubicBezTo>
                  <a:pt x="609" y="30"/>
                  <a:pt x="607" y="31"/>
                  <a:pt x="605" y="32"/>
                </a:cubicBezTo>
                <a:cubicBezTo>
                  <a:pt x="601" y="34"/>
                  <a:pt x="601" y="34"/>
                  <a:pt x="601" y="34"/>
                </a:cubicBezTo>
                <a:cubicBezTo>
                  <a:pt x="600" y="34"/>
                  <a:pt x="600" y="34"/>
                  <a:pt x="600" y="34"/>
                </a:cubicBezTo>
                <a:cubicBezTo>
                  <a:pt x="600" y="33"/>
                  <a:pt x="600" y="33"/>
                  <a:pt x="600" y="33"/>
                </a:cubicBezTo>
                <a:cubicBezTo>
                  <a:pt x="594" y="32"/>
                  <a:pt x="594" y="32"/>
                  <a:pt x="594" y="32"/>
                </a:cubicBezTo>
                <a:cubicBezTo>
                  <a:pt x="595" y="36"/>
                  <a:pt x="595" y="36"/>
                  <a:pt x="595" y="36"/>
                </a:cubicBezTo>
                <a:cubicBezTo>
                  <a:pt x="585" y="30"/>
                  <a:pt x="585" y="30"/>
                  <a:pt x="585" y="30"/>
                </a:cubicBezTo>
                <a:cubicBezTo>
                  <a:pt x="584" y="30"/>
                  <a:pt x="584" y="30"/>
                  <a:pt x="584" y="30"/>
                </a:cubicBezTo>
                <a:cubicBezTo>
                  <a:pt x="584" y="29"/>
                  <a:pt x="584" y="29"/>
                  <a:pt x="584" y="29"/>
                </a:cubicBezTo>
                <a:cubicBezTo>
                  <a:pt x="584" y="29"/>
                  <a:pt x="584" y="29"/>
                  <a:pt x="584" y="29"/>
                </a:cubicBezTo>
                <a:cubicBezTo>
                  <a:pt x="582" y="25"/>
                  <a:pt x="581" y="20"/>
                  <a:pt x="581" y="16"/>
                </a:cubicBezTo>
                <a:cubicBezTo>
                  <a:pt x="581" y="12"/>
                  <a:pt x="582" y="9"/>
                  <a:pt x="583" y="8"/>
                </a:cubicBezTo>
                <a:cubicBezTo>
                  <a:pt x="586" y="3"/>
                  <a:pt x="586" y="3"/>
                  <a:pt x="586" y="3"/>
                </a:cubicBezTo>
                <a:cubicBezTo>
                  <a:pt x="585" y="0"/>
                  <a:pt x="585" y="0"/>
                  <a:pt x="585" y="0"/>
                </a:cubicBezTo>
                <a:cubicBezTo>
                  <a:pt x="575" y="1"/>
                  <a:pt x="575" y="1"/>
                  <a:pt x="575" y="1"/>
                </a:cubicBezTo>
                <a:cubicBezTo>
                  <a:pt x="569" y="2"/>
                  <a:pt x="566" y="5"/>
                  <a:pt x="564" y="11"/>
                </a:cubicBezTo>
                <a:cubicBezTo>
                  <a:pt x="564" y="11"/>
                  <a:pt x="564" y="11"/>
                  <a:pt x="564" y="11"/>
                </a:cubicBezTo>
                <a:cubicBezTo>
                  <a:pt x="564" y="11"/>
                  <a:pt x="564" y="11"/>
                  <a:pt x="564" y="11"/>
                </a:cubicBezTo>
                <a:cubicBezTo>
                  <a:pt x="558" y="20"/>
                  <a:pt x="558" y="20"/>
                  <a:pt x="558" y="20"/>
                </a:cubicBezTo>
                <a:cubicBezTo>
                  <a:pt x="564" y="20"/>
                  <a:pt x="564" y="20"/>
                  <a:pt x="564" y="20"/>
                </a:cubicBezTo>
                <a:cubicBezTo>
                  <a:pt x="564" y="20"/>
                  <a:pt x="564" y="20"/>
                  <a:pt x="564" y="20"/>
                </a:cubicBezTo>
                <a:cubicBezTo>
                  <a:pt x="565" y="20"/>
                  <a:pt x="565" y="20"/>
                  <a:pt x="565" y="20"/>
                </a:cubicBezTo>
                <a:cubicBezTo>
                  <a:pt x="565" y="20"/>
                  <a:pt x="565" y="20"/>
                  <a:pt x="565" y="20"/>
                </a:cubicBezTo>
                <a:cubicBezTo>
                  <a:pt x="570" y="22"/>
                  <a:pt x="570" y="22"/>
                  <a:pt x="570" y="22"/>
                </a:cubicBezTo>
                <a:cubicBezTo>
                  <a:pt x="571" y="22"/>
                  <a:pt x="571" y="22"/>
                  <a:pt x="571" y="22"/>
                </a:cubicBezTo>
                <a:cubicBezTo>
                  <a:pt x="571" y="23"/>
                  <a:pt x="571" y="23"/>
                  <a:pt x="571" y="23"/>
                </a:cubicBezTo>
                <a:cubicBezTo>
                  <a:pt x="571" y="24"/>
                  <a:pt x="571" y="24"/>
                  <a:pt x="571" y="24"/>
                </a:cubicBezTo>
                <a:cubicBezTo>
                  <a:pt x="572" y="32"/>
                  <a:pt x="572" y="32"/>
                  <a:pt x="572" y="32"/>
                </a:cubicBezTo>
                <a:cubicBezTo>
                  <a:pt x="575" y="40"/>
                  <a:pt x="575" y="40"/>
                  <a:pt x="575" y="40"/>
                </a:cubicBezTo>
                <a:cubicBezTo>
                  <a:pt x="575" y="41"/>
                  <a:pt x="575" y="41"/>
                  <a:pt x="575" y="41"/>
                </a:cubicBezTo>
                <a:cubicBezTo>
                  <a:pt x="575" y="41"/>
                  <a:pt x="575" y="41"/>
                  <a:pt x="575" y="41"/>
                </a:cubicBezTo>
                <a:cubicBezTo>
                  <a:pt x="575" y="42"/>
                  <a:pt x="575" y="42"/>
                  <a:pt x="575" y="42"/>
                </a:cubicBezTo>
                <a:cubicBezTo>
                  <a:pt x="561" y="68"/>
                  <a:pt x="561" y="68"/>
                  <a:pt x="561" y="68"/>
                </a:cubicBezTo>
                <a:cubicBezTo>
                  <a:pt x="559" y="71"/>
                  <a:pt x="558" y="81"/>
                  <a:pt x="557" y="95"/>
                </a:cubicBezTo>
                <a:cubicBezTo>
                  <a:pt x="557" y="96"/>
                  <a:pt x="557" y="96"/>
                  <a:pt x="557" y="96"/>
                </a:cubicBezTo>
                <a:cubicBezTo>
                  <a:pt x="552" y="106"/>
                  <a:pt x="552" y="106"/>
                  <a:pt x="552" y="106"/>
                </a:cubicBezTo>
                <a:cubicBezTo>
                  <a:pt x="555" y="110"/>
                  <a:pt x="555" y="110"/>
                  <a:pt x="555" y="110"/>
                </a:cubicBezTo>
                <a:cubicBezTo>
                  <a:pt x="555" y="111"/>
                  <a:pt x="555" y="111"/>
                  <a:pt x="555" y="111"/>
                </a:cubicBezTo>
                <a:cubicBezTo>
                  <a:pt x="556" y="117"/>
                  <a:pt x="555" y="121"/>
                  <a:pt x="554" y="122"/>
                </a:cubicBezTo>
                <a:cubicBezTo>
                  <a:pt x="553" y="122"/>
                  <a:pt x="553" y="122"/>
                  <a:pt x="553" y="122"/>
                </a:cubicBezTo>
                <a:cubicBezTo>
                  <a:pt x="550" y="124"/>
                  <a:pt x="541" y="133"/>
                  <a:pt x="526" y="151"/>
                </a:cubicBezTo>
                <a:cubicBezTo>
                  <a:pt x="525" y="152"/>
                  <a:pt x="525" y="152"/>
                  <a:pt x="525" y="152"/>
                </a:cubicBezTo>
                <a:cubicBezTo>
                  <a:pt x="524" y="152"/>
                  <a:pt x="524" y="152"/>
                  <a:pt x="524" y="152"/>
                </a:cubicBezTo>
                <a:cubicBezTo>
                  <a:pt x="523" y="151"/>
                  <a:pt x="523" y="151"/>
                  <a:pt x="523" y="151"/>
                </a:cubicBezTo>
                <a:cubicBezTo>
                  <a:pt x="517" y="148"/>
                  <a:pt x="513" y="144"/>
                  <a:pt x="510" y="141"/>
                </a:cubicBezTo>
                <a:cubicBezTo>
                  <a:pt x="507" y="140"/>
                  <a:pt x="501" y="138"/>
                  <a:pt x="491" y="138"/>
                </a:cubicBezTo>
                <a:cubicBezTo>
                  <a:pt x="491" y="157"/>
                  <a:pt x="491" y="157"/>
                  <a:pt x="491" y="157"/>
                </a:cubicBezTo>
                <a:cubicBezTo>
                  <a:pt x="491" y="157"/>
                  <a:pt x="491" y="157"/>
                  <a:pt x="491" y="157"/>
                </a:cubicBezTo>
                <a:cubicBezTo>
                  <a:pt x="483" y="192"/>
                  <a:pt x="483" y="192"/>
                  <a:pt x="483" y="192"/>
                </a:cubicBezTo>
                <a:cubicBezTo>
                  <a:pt x="482" y="196"/>
                  <a:pt x="481" y="204"/>
                  <a:pt x="481" y="216"/>
                </a:cubicBezTo>
                <a:cubicBezTo>
                  <a:pt x="484" y="220"/>
                  <a:pt x="484" y="220"/>
                  <a:pt x="484" y="220"/>
                </a:cubicBezTo>
                <a:cubicBezTo>
                  <a:pt x="487" y="215"/>
                  <a:pt x="487" y="215"/>
                  <a:pt x="487" y="215"/>
                </a:cubicBezTo>
                <a:cubicBezTo>
                  <a:pt x="487" y="215"/>
                  <a:pt x="487" y="215"/>
                  <a:pt x="487" y="215"/>
                </a:cubicBezTo>
                <a:cubicBezTo>
                  <a:pt x="487" y="214"/>
                  <a:pt x="487" y="214"/>
                  <a:pt x="487" y="214"/>
                </a:cubicBezTo>
                <a:cubicBezTo>
                  <a:pt x="497" y="210"/>
                  <a:pt x="497" y="210"/>
                  <a:pt x="497" y="210"/>
                </a:cubicBezTo>
                <a:cubicBezTo>
                  <a:pt x="522" y="214"/>
                  <a:pt x="522" y="214"/>
                  <a:pt x="522" y="214"/>
                </a:cubicBezTo>
                <a:cubicBezTo>
                  <a:pt x="525" y="210"/>
                  <a:pt x="525" y="210"/>
                  <a:pt x="525" y="210"/>
                </a:cubicBezTo>
                <a:cubicBezTo>
                  <a:pt x="529" y="204"/>
                  <a:pt x="529" y="204"/>
                  <a:pt x="529" y="204"/>
                </a:cubicBezTo>
                <a:cubicBezTo>
                  <a:pt x="529" y="204"/>
                  <a:pt x="529" y="204"/>
                  <a:pt x="529" y="204"/>
                </a:cubicBezTo>
                <a:cubicBezTo>
                  <a:pt x="529" y="204"/>
                  <a:pt x="529" y="204"/>
                  <a:pt x="529" y="204"/>
                </a:cubicBezTo>
                <a:cubicBezTo>
                  <a:pt x="530" y="203"/>
                  <a:pt x="530" y="203"/>
                  <a:pt x="530" y="203"/>
                </a:cubicBezTo>
                <a:cubicBezTo>
                  <a:pt x="540" y="201"/>
                  <a:pt x="540" y="201"/>
                  <a:pt x="540" y="201"/>
                </a:cubicBezTo>
                <a:cubicBezTo>
                  <a:pt x="553" y="200"/>
                  <a:pt x="553" y="200"/>
                  <a:pt x="553" y="200"/>
                </a:cubicBezTo>
                <a:cubicBezTo>
                  <a:pt x="557" y="201"/>
                  <a:pt x="562" y="206"/>
                  <a:pt x="568" y="214"/>
                </a:cubicBezTo>
                <a:cubicBezTo>
                  <a:pt x="584" y="222"/>
                  <a:pt x="593" y="230"/>
                  <a:pt x="595" y="236"/>
                </a:cubicBezTo>
                <a:cubicBezTo>
                  <a:pt x="596" y="239"/>
                  <a:pt x="596" y="242"/>
                  <a:pt x="595" y="244"/>
                </a:cubicBezTo>
                <a:cubicBezTo>
                  <a:pt x="593" y="247"/>
                  <a:pt x="591" y="249"/>
                  <a:pt x="587" y="249"/>
                </a:cubicBezTo>
                <a:cubicBezTo>
                  <a:pt x="586" y="249"/>
                  <a:pt x="586" y="249"/>
                  <a:pt x="586" y="249"/>
                </a:cubicBezTo>
                <a:cubicBezTo>
                  <a:pt x="567" y="248"/>
                  <a:pt x="555" y="248"/>
                  <a:pt x="551" y="250"/>
                </a:cubicBezTo>
                <a:cubicBezTo>
                  <a:pt x="542" y="256"/>
                  <a:pt x="542" y="256"/>
                  <a:pt x="542" y="256"/>
                </a:cubicBezTo>
                <a:cubicBezTo>
                  <a:pt x="530" y="265"/>
                  <a:pt x="522" y="269"/>
                  <a:pt x="517" y="269"/>
                </a:cubicBezTo>
                <a:cubicBezTo>
                  <a:pt x="509" y="270"/>
                  <a:pt x="509" y="270"/>
                  <a:pt x="509" y="270"/>
                </a:cubicBezTo>
                <a:cubicBezTo>
                  <a:pt x="505" y="290"/>
                  <a:pt x="505" y="290"/>
                  <a:pt x="505" y="290"/>
                </a:cubicBezTo>
                <a:cubicBezTo>
                  <a:pt x="503" y="296"/>
                  <a:pt x="501" y="300"/>
                  <a:pt x="498" y="303"/>
                </a:cubicBezTo>
                <a:cubicBezTo>
                  <a:pt x="495" y="306"/>
                  <a:pt x="490" y="308"/>
                  <a:pt x="483" y="310"/>
                </a:cubicBezTo>
                <a:cubicBezTo>
                  <a:pt x="476" y="311"/>
                  <a:pt x="469" y="314"/>
                  <a:pt x="463" y="317"/>
                </a:cubicBezTo>
                <a:cubicBezTo>
                  <a:pt x="457" y="332"/>
                  <a:pt x="457" y="332"/>
                  <a:pt x="457" y="332"/>
                </a:cubicBezTo>
                <a:cubicBezTo>
                  <a:pt x="456" y="332"/>
                  <a:pt x="456" y="332"/>
                  <a:pt x="456" y="332"/>
                </a:cubicBezTo>
                <a:cubicBezTo>
                  <a:pt x="456" y="332"/>
                  <a:pt x="456" y="332"/>
                  <a:pt x="456" y="332"/>
                </a:cubicBezTo>
                <a:cubicBezTo>
                  <a:pt x="455" y="332"/>
                  <a:pt x="455" y="332"/>
                  <a:pt x="455" y="332"/>
                </a:cubicBezTo>
                <a:cubicBezTo>
                  <a:pt x="437" y="340"/>
                  <a:pt x="437" y="340"/>
                  <a:pt x="437" y="340"/>
                </a:cubicBezTo>
                <a:cubicBezTo>
                  <a:pt x="436" y="340"/>
                  <a:pt x="436" y="340"/>
                  <a:pt x="436" y="340"/>
                </a:cubicBezTo>
                <a:cubicBezTo>
                  <a:pt x="427" y="338"/>
                  <a:pt x="427" y="338"/>
                  <a:pt x="427" y="338"/>
                </a:cubicBezTo>
                <a:cubicBezTo>
                  <a:pt x="419" y="336"/>
                  <a:pt x="414" y="334"/>
                  <a:pt x="410" y="332"/>
                </a:cubicBezTo>
                <a:cubicBezTo>
                  <a:pt x="405" y="330"/>
                  <a:pt x="400" y="329"/>
                  <a:pt x="395" y="331"/>
                </a:cubicBezTo>
                <a:cubicBezTo>
                  <a:pt x="390" y="338"/>
                  <a:pt x="387" y="346"/>
                  <a:pt x="388" y="355"/>
                </a:cubicBezTo>
                <a:cubicBezTo>
                  <a:pt x="388" y="360"/>
                  <a:pt x="389" y="363"/>
                  <a:pt x="391" y="364"/>
                </a:cubicBezTo>
                <a:cubicBezTo>
                  <a:pt x="393" y="364"/>
                  <a:pt x="393" y="364"/>
                  <a:pt x="393" y="364"/>
                </a:cubicBezTo>
                <a:cubicBezTo>
                  <a:pt x="397" y="362"/>
                  <a:pt x="397" y="362"/>
                  <a:pt x="397" y="362"/>
                </a:cubicBezTo>
                <a:cubicBezTo>
                  <a:pt x="397" y="374"/>
                  <a:pt x="397" y="374"/>
                  <a:pt x="397" y="374"/>
                </a:cubicBezTo>
                <a:cubicBezTo>
                  <a:pt x="397" y="379"/>
                  <a:pt x="396" y="382"/>
                  <a:pt x="393" y="384"/>
                </a:cubicBezTo>
                <a:cubicBezTo>
                  <a:pt x="391" y="386"/>
                  <a:pt x="387" y="388"/>
                  <a:pt x="382" y="389"/>
                </a:cubicBezTo>
                <a:cubicBezTo>
                  <a:pt x="379" y="390"/>
                  <a:pt x="379" y="390"/>
                  <a:pt x="379" y="390"/>
                </a:cubicBezTo>
                <a:cubicBezTo>
                  <a:pt x="375" y="392"/>
                  <a:pt x="366" y="402"/>
                  <a:pt x="354" y="422"/>
                </a:cubicBezTo>
                <a:cubicBezTo>
                  <a:pt x="354" y="422"/>
                  <a:pt x="354" y="422"/>
                  <a:pt x="354" y="422"/>
                </a:cubicBezTo>
                <a:cubicBezTo>
                  <a:pt x="353" y="422"/>
                  <a:pt x="353" y="422"/>
                  <a:pt x="353" y="422"/>
                </a:cubicBezTo>
                <a:cubicBezTo>
                  <a:pt x="341" y="430"/>
                  <a:pt x="341" y="430"/>
                  <a:pt x="341" y="430"/>
                </a:cubicBezTo>
                <a:cubicBezTo>
                  <a:pt x="343" y="430"/>
                  <a:pt x="345" y="430"/>
                  <a:pt x="344" y="432"/>
                </a:cubicBezTo>
                <a:cubicBezTo>
                  <a:pt x="344" y="434"/>
                  <a:pt x="343" y="434"/>
                  <a:pt x="339" y="434"/>
                </a:cubicBezTo>
                <a:cubicBezTo>
                  <a:pt x="305" y="434"/>
                  <a:pt x="305" y="434"/>
                  <a:pt x="305" y="434"/>
                </a:cubicBezTo>
                <a:cubicBezTo>
                  <a:pt x="267" y="432"/>
                  <a:pt x="238" y="443"/>
                  <a:pt x="217" y="464"/>
                </a:cubicBezTo>
                <a:cubicBezTo>
                  <a:pt x="216" y="465"/>
                  <a:pt x="216" y="465"/>
                  <a:pt x="216" y="465"/>
                </a:cubicBezTo>
                <a:cubicBezTo>
                  <a:pt x="215" y="465"/>
                  <a:pt x="215" y="465"/>
                  <a:pt x="215" y="465"/>
                </a:cubicBezTo>
                <a:cubicBezTo>
                  <a:pt x="215" y="465"/>
                  <a:pt x="215" y="465"/>
                  <a:pt x="215" y="465"/>
                </a:cubicBezTo>
                <a:cubicBezTo>
                  <a:pt x="201" y="467"/>
                  <a:pt x="201" y="467"/>
                  <a:pt x="201" y="467"/>
                </a:cubicBezTo>
                <a:cubicBezTo>
                  <a:pt x="200" y="467"/>
                  <a:pt x="200" y="467"/>
                  <a:pt x="200" y="467"/>
                </a:cubicBezTo>
                <a:cubicBezTo>
                  <a:pt x="199" y="467"/>
                  <a:pt x="199" y="467"/>
                  <a:pt x="199" y="467"/>
                </a:cubicBezTo>
                <a:cubicBezTo>
                  <a:pt x="195" y="458"/>
                  <a:pt x="195" y="458"/>
                  <a:pt x="195" y="458"/>
                </a:cubicBezTo>
                <a:cubicBezTo>
                  <a:pt x="181" y="461"/>
                  <a:pt x="181" y="461"/>
                  <a:pt x="181" y="461"/>
                </a:cubicBezTo>
                <a:cubicBezTo>
                  <a:pt x="173" y="462"/>
                  <a:pt x="163" y="460"/>
                  <a:pt x="152" y="454"/>
                </a:cubicBezTo>
                <a:cubicBezTo>
                  <a:pt x="142" y="450"/>
                  <a:pt x="133" y="444"/>
                  <a:pt x="123" y="436"/>
                </a:cubicBezTo>
                <a:cubicBezTo>
                  <a:pt x="117" y="432"/>
                  <a:pt x="110" y="428"/>
                  <a:pt x="101" y="427"/>
                </a:cubicBezTo>
                <a:cubicBezTo>
                  <a:pt x="88" y="426"/>
                  <a:pt x="88" y="426"/>
                  <a:pt x="88" y="426"/>
                </a:cubicBezTo>
                <a:cubicBezTo>
                  <a:pt x="74" y="428"/>
                  <a:pt x="74" y="428"/>
                  <a:pt x="74" y="428"/>
                </a:cubicBezTo>
                <a:cubicBezTo>
                  <a:pt x="63" y="429"/>
                  <a:pt x="53" y="429"/>
                  <a:pt x="43" y="428"/>
                </a:cubicBezTo>
                <a:cubicBezTo>
                  <a:pt x="32" y="428"/>
                  <a:pt x="18" y="424"/>
                  <a:pt x="1" y="419"/>
                </a:cubicBezTo>
                <a:cubicBezTo>
                  <a:pt x="0" y="422"/>
                  <a:pt x="0" y="422"/>
                  <a:pt x="0" y="422"/>
                </a:cubicBezTo>
                <a:cubicBezTo>
                  <a:pt x="0" y="422"/>
                  <a:pt x="0" y="422"/>
                  <a:pt x="0" y="422"/>
                </a:cubicBezTo>
                <a:cubicBezTo>
                  <a:pt x="1" y="422"/>
                  <a:pt x="1" y="422"/>
                  <a:pt x="1" y="422"/>
                </a:cubicBezTo>
                <a:cubicBezTo>
                  <a:pt x="1" y="422"/>
                  <a:pt x="1" y="422"/>
                  <a:pt x="1" y="422"/>
                </a:cubicBezTo>
                <a:cubicBezTo>
                  <a:pt x="1" y="422"/>
                  <a:pt x="1" y="422"/>
                  <a:pt x="1" y="422"/>
                </a:cubicBezTo>
                <a:cubicBezTo>
                  <a:pt x="1" y="426"/>
                  <a:pt x="1" y="426"/>
                  <a:pt x="1" y="426"/>
                </a:cubicBezTo>
                <a:cubicBezTo>
                  <a:pt x="5" y="434"/>
                  <a:pt x="5" y="434"/>
                  <a:pt x="5" y="434"/>
                </a:cubicBezTo>
                <a:cubicBezTo>
                  <a:pt x="13" y="444"/>
                  <a:pt x="13" y="444"/>
                  <a:pt x="13" y="444"/>
                </a:cubicBezTo>
                <a:cubicBezTo>
                  <a:pt x="14" y="446"/>
                  <a:pt x="14" y="446"/>
                  <a:pt x="14" y="446"/>
                </a:cubicBezTo>
                <a:cubicBezTo>
                  <a:pt x="12" y="453"/>
                  <a:pt x="12" y="453"/>
                  <a:pt x="12" y="453"/>
                </a:cubicBezTo>
                <a:cubicBezTo>
                  <a:pt x="12" y="454"/>
                  <a:pt x="12" y="454"/>
                  <a:pt x="12" y="454"/>
                </a:cubicBezTo>
                <a:cubicBezTo>
                  <a:pt x="12" y="454"/>
                  <a:pt x="12" y="454"/>
                  <a:pt x="12" y="454"/>
                </a:cubicBezTo>
                <a:cubicBezTo>
                  <a:pt x="7" y="460"/>
                  <a:pt x="7" y="460"/>
                  <a:pt x="7" y="460"/>
                </a:cubicBezTo>
                <a:cubicBezTo>
                  <a:pt x="12" y="465"/>
                  <a:pt x="12" y="465"/>
                  <a:pt x="12" y="465"/>
                </a:cubicBezTo>
                <a:cubicBezTo>
                  <a:pt x="14" y="467"/>
                  <a:pt x="15" y="469"/>
                  <a:pt x="15" y="470"/>
                </a:cubicBezTo>
                <a:cubicBezTo>
                  <a:pt x="17" y="478"/>
                  <a:pt x="17" y="478"/>
                  <a:pt x="17" y="478"/>
                </a:cubicBezTo>
                <a:cubicBezTo>
                  <a:pt x="23" y="484"/>
                  <a:pt x="23" y="484"/>
                  <a:pt x="23" y="484"/>
                </a:cubicBezTo>
                <a:cubicBezTo>
                  <a:pt x="23" y="485"/>
                  <a:pt x="23" y="485"/>
                  <a:pt x="23" y="485"/>
                </a:cubicBezTo>
                <a:cubicBezTo>
                  <a:pt x="23" y="490"/>
                  <a:pt x="23" y="490"/>
                  <a:pt x="23" y="490"/>
                </a:cubicBezTo>
                <a:cubicBezTo>
                  <a:pt x="23" y="494"/>
                  <a:pt x="23" y="494"/>
                  <a:pt x="23" y="494"/>
                </a:cubicBezTo>
                <a:cubicBezTo>
                  <a:pt x="27" y="497"/>
                  <a:pt x="27" y="497"/>
                  <a:pt x="27" y="497"/>
                </a:cubicBezTo>
                <a:cubicBezTo>
                  <a:pt x="29" y="496"/>
                  <a:pt x="29" y="496"/>
                  <a:pt x="29" y="496"/>
                </a:cubicBezTo>
                <a:cubicBezTo>
                  <a:pt x="30" y="495"/>
                  <a:pt x="30" y="495"/>
                  <a:pt x="30" y="495"/>
                </a:cubicBezTo>
                <a:cubicBezTo>
                  <a:pt x="31" y="492"/>
                  <a:pt x="33" y="490"/>
                  <a:pt x="36" y="490"/>
                </a:cubicBezTo>
                <a:cubicBezTo>
                  <a:pt x="39" y="488"/>
                  <a:pt x="39" y="488"/>
                  <a:pt x="39" y="488"/>
                </a:cubicBezTo>
                <a:cubicBezTo>
                  <a:pt x="60" y="486"/>
                  <a:pt x="60" y="486"/>
                  <a:pt x="60" y="486"/>
                </a:cubicBezTo>
                <a:cubicBezTo>
                  <a:pt x="69" y="483"/>
                  <a:pt x="69" y="483"/>
                  <a:pt x="69" y="483"/>
                </a:cubicBezTo>
                <a:cubicBezTo>
                  <a:pt x="69" y="483"/>
                  <a:pt x="69" y="483"/>
                  <a:pt x="69" y="483"/>
                </a:cubicBezTo>
                <a:cubicBezTo>
                  <a:pt x="71" y="482"/>
                  <a:pt x="71" y="482"/>
                  <a:pt x="71" y="482"/>
                </a:cubicBezTo>
                <a:cubicBezTo>
                  <a:pt x="75" y="492"/>
                  <a:pt x="75" y="492"/>
                  <a:pt x="75" y="492"/>
                </a:cubicBezTo>
                <a:cubicBezTo>
                  <a:pt x="75" y="492"/>
                  <a:pt x="75" y="492"/>
                  <a:pt x="75" y="492"/>
                </a:cubicBezTo>
                <a:cubicBezTo>
                  <a:pt x="75" y="492"/>
                  <a:pt x="75" y="492"/>
                  <a:pt x="75" y="492"/>
                </a:cubicBezTo>
                <a:cubicBezTo>
                  <a:pt x="76" y="494"/>
                  <a:pt x="75" y="496"/>
                  <a:pt x="74" y="498"/>
                </a:cubicBezTo>
                <a:cubicBezTo>
                  <a:pt x="63" y="514"/>
                  <a:pt x="63" y="514"/>
                  <a:pt x="63" y="514"/>
                </a:cubicBezTo>
                <a:cubicBezTo>
                  <a:pt x="63" y="517"/>
                  <a:pt x="63" y="517"/>
                  <a:pt x="63" y="517"/>
                </a:cubicBezTo>
                <a:cubicBezTo>
                  <a:pt x="69" y="522"/>
                  <a:pt x="69" y="522"/>
                  <a:pt x="69" y="522"/>
                </a:cubicBezTo>
                <a:cubicBezTo>
                  <a:pt x="74" y="526"/>
                  <a:pt x="74" y="526"/>
                  <a:pt x="74" y="526"/>
                </a:cubicBezTo>
                <a:cubicBezTo>
                  <a:pt x="74" y="526"/>
                  <a:pt x="74" y="526"/>
                  <a:pt x="74" y="526"/>
                </a:cubicBezTo>
                <a:cubicBezTo>
                  <a:pt x="77" y="529"/>
                  <a:pt x="79" y="531"/>
                  <a:pt x="81" y="532"/>
                </a:cubicBezTo>
                <a:cubicBezTo>
                  <a:pt x="84" y="532"/>
                  <a:pt x="87" y="535"/>
                  <a:pt x="89" y="538"/>
                </a:cubicBezTo>
                <a:cubicBezTo>
                  <a:pt x="89" y="539"/>
                  <a:pt x="89" y="539"/>
                  <a:pt x="89" y="539"/>
                </a:cubicBezTo>
                <a:cubicBezTo>
                  <a:pt x="93" y="541"/>
                  <a:pt x="93" y="541"/>
                  <a:pt x="93" y="541"/>
                </a:cubicBezTo>
                <a:cubicBezTo>
                  <a:pt x="95" y="541"/>
                  <a:pt x="95" y="541"/>
                  <a:pt x="95" y="541"/>
                </a:cubicBezTo>
                <a:cubicBezTo>
                  <a:pt x="95" y="541"/>
                  <a:pt x="95" y="541"/>
                  <a:pt x="95" y="541"/>
                </a:cubicBezTo>
                <a:cubicBezTo>
                  <a:pt x="96" y="546"/>
                  <a:pt x="96" y="546"/>
                  <a:pt x="96" y="546"/>
                </a:cubicBezTo>
                <a:cubicBezTo>
                  <a:pt x="96" y="546"/>
                  <a:pt x="96" y="546"/>
                  <a:pt x="96" y="546"/>
                </a:cubicBezTo>
                <a:cubicBezTo>
                  <a:pt x="97" y="550"/>
                  <a:pt x="97" y="550"/>
                  <a:pt x="97" y="550"/>
                </a:cubicBezTo>
                <a:cubicBezTo>
                  <a:pt x="98" y="556"/>
                  <a:pt x="98" y="556"/>
                  <a:pt x="98" y="556"/>
                </a:cubicBezTo>
                <a:cubicBezTo>
                  <a:pt x="108" y="558"/>
                  <a:pt x="108" y="558"/>
                  <a:pt x="108" y="558"/>
                </a:cubicBezTo>
                <a:cubicBezTo>
                  <a:pt x="109" y="558"/>
                  <a:pt x="109" y="558"/>
                  <a:pt x="109" y="558"/>
                </a:cubicBezTo>
                <a:cubicBezTo>
                  <a:pt x="109" y="558"/>
                  <a:pt x="109" y="558"/>
                  <a:pt x="109" y="558"/>
                </a:cubicBezTo>
                <a:cubicBezTo>
                  <a:pt x="109" y="559"/>
                  <a:pt x="109" y="559"/>
                  <a:pt x="109" y="559"/>
                </a:cubicBezTo>
                <a:cubicBezTo>
                  <a:pt x="110" y="560"/>
                  <a:pt x="110" y="560"/>
                  <a:pt x="110" y="560"/>
                </a:cubicBezTo>
                <a:cubicBezTo>
                  <a:pt x="113" y="565"/>
                  <a:pt x="113" y="565"/>
                  <a:pt x="113" y="565"/>
                </a:cubicBezTo>
                <a:cubicBezTo>
                  <a:pt x="121" y="568"/>
                  <a:pt x="121" y="568"/>
                  <a:pt x="121" y="568"/>
                </a:cubicBezTo>
                <a:cubicBezTo>
                  <a:pt x="126" y="565"/>
                  <a:pt x="126" y="565"/>
                  <a:pt x="126" y="565"/>
                </a:cubicBezTo>
                <a:cubicBezTo>
                  <a:pt x="125" y="562"/>
                  <a:pt x="125" y="562"/>
                  <a:pt x="125" y="562"/>
                </a:cubicBezTo>
                <a:cubicBezTo>
                  <a:pt x="120" y="557"/>
                  <a:pt x="120" y="557"/>
                  <a:pt x="120" y="557"/>
                </a:cubicBezTo>
                <a:cubicBezTo>
                  <a:pt x="121" y="556"/>
                  <a:pt x="121" y="556"/>
                  <a:pt x="121" y="556"/>
                </a:cubicBezTo>
                <a:cubicBezTo>
                  <a:pt x="121" y="556"/>
                  <a:pt x="121" y="556"/>
                  <a:pt x="121" y="556"/>
                </a:cubicBezTo>
                <a:cubicBezTo>
                  <a:pt x="125" y="547"/>
                  <a:pt x="125" y="547"/>
                  <a:pt x="125" y="547"/>
                </a:cubicBezTo>
                <a:cubicBezTo>
                  <a:pt x="135" y="547"/>
                  <a:pt x="135" y="547"/>
                  <a:pt x="135" y="547"/>
                </a:cubicBezTo>
                <a:cubicBezTo>
                  <a:pt x="135" y="548"/>
                  <a:pt x="135" y="548"/>
                  <a:pt x="135" y="548"/>
                </a:cubicBezTo>
                <a:cubicBezTo>
                  <a:pt x="149" y="552"/>
                  <a:pt x="149" y="552"/>
                  <a:pt x="149" y="552"/>
                </a:cubicBezTo>
                <a:cubicBezTo>
                  <a:pt x="157" y="551"/>
                  <a:pt x="157" y="551"/>
                  <a:pt x="157" y="551"/>
                </a:cubicBezTo>
                <a:cubicBezTo>
                  <a:pt x="163" y="546"/>
                  <a:pt x="163" y="546"/>
                  <a:pt x="163" y="546"/>
                </a:cubicBezTo>
                <a:cubicBezTo>
                  <a:pt x="169" y="537"/>
                  <a:pt x="174" y="534"/>
                  <a:pt x="177" y="536"/>
                </a:cubicBezTo>
                <a:cubicBezTo>
                  <a:pt x="180" y="535"/>
                  <a:pt x="180" y="535"/>
                  <a:pt x="180" y="535"/>
                </a:cubicBezTo>
                <a:cubicBezTo>
                  <a:pt x="183" y="535"/>
                  <a:pt x="185" y="536"/>
                  <a:pt x="187" y="536"/>
                </a:cubicBezTo>
                <a:cubicBezTo>
                  <a:pt x="187" y="537"/>
                  <a:pt x="187" y="538"/>
                  <a:pt x="187" y="538"/>
                </a:cubicBezTo>
                <a:cubicBezTo>
                  <a:pt x="187" y="540"/>
                  <a:pt x="189" y="543"/>
                  <a:pt x="191" y="548"/>
                </a:cubicBezTo>
                <a:cubicBezTo>
                  <a:pt x="191" y="548"/>
                  <a:pt x="191" y="548"/>
                  <a:pt x="191" y="548"/>
                </a:cubicBezTo>
                <a:cubicBezTo>
                  <a:pt x="191" y="548"/>
                  <a:pt x="191" y="548"/>
                  <a:pt x="191" y="548"/>
                </a:cubicBezTo>
                <a:cubicBezTo>
                  <a:pt x="193" y="554"/>
                  <a:pt x="193" y="554"/>
                  <a:pt x="193" y="554"/>
                </a:cubicBezTo>
                <a:cubicBezTo>
                  <a:pt x="193" y="555"/>
                  <a:pt x="193" y="555"/>
                  <a:pt x="193" y="555"/>
                </a:cubicBezTo>
                <a:cubicBezTo>
                  <a:pt x="191" y="562"/>
                  <a:pt x="191" y="562"/>
                  <a:pt x="191" y="562"/>
                </a:cubicBezTo>
                <a:cubicBezTo>
                  <a:pt x="191" y="562"/>
                  <a:pt x="191" y="562"/>
                  <a:pt x="191" y="562"/>
                </a:cubicBezTo>
                <a:cubicBezTo>
                  <a:pt x="191" y="562"/>
                  <a:pt x="191" y="562"/>
                  <a:pt x="191" y="562"/>
                </a:cubicBezTo>
                <a:cubicBezTo>
                  <a:pt x="191" y="562"/>
                  <a:pt x="191" y="562"/>
                  <a:pt x="191" y="562"/>
                </a:cubicBezTo>
                <a:cubicBezTo>
                  <a:pt x="184" y="570"/>
                  <a:pt x="184" y="570"/>
                  <a:pt x="184" y="570"/>
                </a:cubicBezTo>
                <a:cubicBezTo>
                  <a:pt x="183" y="571"/>
                  <a:pt x="183" y="571"/>
                  <a:pt x="183" y="571"/>
                </a:cubicBezTo>
                <a:cubicBezTo>
                  <a:pt x="183" y="571"/>
                  <a:pt x="183" y="571"/>
                  <a:pt x="183" y="571"/>
                </a:cubicBezTo>
                <a:cubicBezTo>
                  <a:pt x="169" y="577"/>
                  <a:pt x="169" y="577"/>
                  <a:pt x="169" y="577"/>
                </a:cubicBezTo>
                <a:cubicBezTo>
                  <a:pt x="167" y="581"/>
                  <a:pt x="167" y="581"/>
                  <a:pt x="167" y="581"/>
                </a:cubicBezTo>
                <a:cubicBezTo>
                  <a:pt x="165" y="593"/>
                  <a:pt x="165" y="593"/>
                  <a:pt x="165" y="593"/>
                </a:cubicBezTo>
                <a:cubicBezTo>
                  <a:pt x="166" y="598"/>
                  <a:pt x="166" y="598"/>
                  <a:pt x="166" y="598"/>
                </a:cubicBezTo>
                <a:cubicBezTo>
                  <a:pt x="170" y="604"/>
                  <a:pt x="170" y="604"/>
                  <a:pt x="170" y="604"/>
                </a:cubicBezTo>
                <a:cubicBezTo>
                  <a:pt x="171" y="606"/>
                  <a:pt x="171" y="606"/>
                  <a:pt x="171" y="606"/>
                </a:cubicBezTo>
                <a:cubicBezTo>
                  <a:pt x="176" y="609"/>
                  <a:pt x="176" y="609"/>
                  <a:pt x="176" y="609"/>
                </a:cubicBezTo>
                <a:cubicBezTo>
                  <a:pt x="193" y="609"/>
                  <a:pt x="193" y="609"/>
                  <a:pt x="193" y="609"/>
                </a:cubicBezTo>
                <a:cubicBezTo>
                  <a:pt x="207" y="607"/>
                  <a:pt x="207" y="607"/>
                  <a:pt x="207" y="607"/>
                </a:cubicBezTo>
                <a:cubicBezTo>
                  <a:pt x="209" y="605"/>
                  <a:pt x="209" y="605"/>
                  <a:pt x="209" y="605"/>
                </a:cubicBezTo>
                <a:cubicBezTo>
                  <a:pt x="211" y="602"/>
                  <a:pt x="213" y="602"/>
                  <a:pt x="214" y="602"/>
                </a:cubicBezTo>
                <a:cubicBezTo>
                  <a:pt x="224" y="603"/>
                  <a:pt x="224" y="603"/>
                  <a:pt x="224" y="603"/>
                </a:cubicBezTo>
                <a:cubicBezTo>
                  <a:pt x="225" y="602"/>
                  <a:pt x="225" y="602"/>
                  <a:pt x="225" y="602"/>
                </a:cubicBezTo>
                <a:cubicBezTo>
                  <a:pt x="224" y="599"/>
                  <a:pt x="224" y="596"/>
                  <a:pt x="225" y="594"/>
                </a:cubicBezTo>
                <a:cubicBezTo>
                  <a:pt x="229" y="587"/>
                  <a:pt x="229" y="587"/>
                  <a:pt x="229" y="587"/>
                </a:cubicBezTo>
                <a:cubicBezTo>
                  <a:pt x="229" y="574"/>
                  <a:pt x="229" y="574"/>
                  <a:pt x="229" y="574"/>
                </a:cubicBezTo>
                <a:cubicBezTo>
                  <a:pt x="229" y="574"/>
                  <a:pt x="229" y="574"/>
                  <a:pt x="229" y="574"/>
                </a:cubicBezTo>
                <a:cubicBezTo>
                  <a:pt x="237" y="553"/>
                  <a:pt x="237" y="553"/>
                  <a:pt x="237" y="553"/>
                </a:cubicBezTo>
                <a:cubicBezTo>
                  <a:pt x="237" y="553"/>
                  <a:pt x="237" y="553"/>
                  <a:pt x="237" y="553"/>
                </a:cubicBezTo>
                <a:cubicBezTo>
                  <a:pt x="237" y="552"/>
                  <a:pt x="237" y="552"/>
                  <a:pt x="237" y="552"/>
                </a:cubicBezTo>
                <a:cubicBezTo>
                  <a:pt x="237" y="552"/>
                  <a:pt x="237" y="552"/>
                  <a:pt x="237" y="552"/>
                </a:cubicBezTo>
                <a:cubicBezTo>
                  <a:pt x="237" y="552"/>
                  <a:pt x="237" y="552"/>
                  <a:pt x="237" y="552"/>
                </a:cubicBezTo>
                <a:cubicBezTo>
                  <a:pt x="250" y="542"/>
                  <a:pt x="250" y="542"/>
                  <a:pt x="250" y="542"/>
                </a:cubicBezTo>
                <a:cubicBezTo>
                  <a:pt x="251" y="541"/>
                  <a:pt x="251" y="541"/>
                  <a:pt x="251" y="541"/>
                </a:cubicBezTo>
                <a:cubicBezTo>
                  <a:pt x="261" y="546"/>
                  <a:pt x="261" y="546"/>
                  <a:pt x="261" y="546"/>
                </a:cubicBezTo>
                <a:cubicBezTo>
                  <a:pt x="261" y="546"/>
                  <a:pt x="261" y="546"/>
                  <a:pt x="261" y="546"/>
                </a:cubicBezTo>
                <a:cubicBezTo>
                  <a:pt x="267" y="550"/>
                  <a:pt x="270" y="553"/>
                  <a:pt x="270" y="555"/>
                </a:cubicBezTo>
                <a:cubicBezTo>
                  <a:pt x="269" y="564"/>
                  <a:pt x="269" y="564"/>
                  <a:pt x="269" y="564"/>
                </a:cubicBezTo>
                <a:cubicBezTo>
                  <a:pt x="265" y="570"/>
                  <a:pt x="265" y="570"/>
                  <a:pt x="265" y="570"/>
                </a:cubicBezTo>
                <a:cubicBezTo>
                  <a:pt x="263" y="578"/>
                  <a:pt x="263" y="578"/>
                  <a:pt x="263" y="578"/>
                </a:cubicBezTo>
                <a:cubicBezTo>
                  <a:pt x="263" y="586"/>
                  <a:pt x="263" y="586"/>
                  <a:pt x="263" y="586"/>
                </a:cubicBezTo>
                <a:cubicBezTo>
                  <a:pt x="265" y="590"/>
                  <a:pt x="265" y="590"/>
                  <a:pt x="265" y="590"/>
                </a:cubicBezTo>
                <a:cubicBezTo>
                  <a:pt x="269" y="590"/>
                  <a:pt x="269" y="590"/>
                  <a:pt x="269" y="590"/>
                </a:cubicBezTo>
                <a:cubicBezTo>
                  <a:pt x="270" y="590"/>
                  <a:pt x="270" y="590"/>
                  <a:pt x="270" y="590"/>
                </a:cubicBezTo>
                <a:cubicBezTo>
                  <a:pt x="276" y="590"/>
                  <a:pt x="276" y="590"/>
                  <a:pt x="276" y="590"/>
                </a:cubicBezTo>
                <a:cubicBezTo>
                  <a:pt x="279" y="592"/>
                  <a:pt x="281" y="594"/>
                  <a:pt x="283" y="598"/>
                </a:cubicBezTo>
                <a:cubicBezTo>
                  <a:pt x="286" y="600"/>
                  <a:pt x="286" y="600"/>
                  <a:pt x="286" y="600"/>
                </a:cubicBezTo>
                <a:cubicBezTo>
                  <a:pt x="287" y="600"/>
                  <a:pt x="287" y="600"/>
                  <a:pt x="287" y="600"/>
                </a:cubicBezTo>
                <a:cubicBezTo>
                  <a:pt x="287" y="600"/>
                  <a:pt x="287" y="600"/>
                  <a:pt x="287" y="600"/>
                </a:cubicBezTo>
                <a:cubicBezTo>
                  <a:pt x="287" y="600"/>
                  <a:pt x="287" y="600"/>
                  <a:pt x="287" y="600"/>
                </a:cubicBezTo>
                <a:cubicBezTo>
                  <a:pt x="301" y="606"/>
                  <a:pt x="301" y="606"/>
                  <a:pt x="301" y="606"/>
                </a:cubicBezTo>
                <a:cubicBezTo>
                  <a:pt x="307" y="608"/>
                  <a:pt x="307" y="608"/>
                  <a:pt x="307" y="608"/>
                </a:cubicBezTo>
                <a:cubicBezTo>
                  <a:pt x="315" y="607"/>
                  <a:pt x="315" y="607"/>
                  <a:pt x="315" y="607"/>
                </a:cubicBezTo>
                <a:cubicBezTo>
                  <a:pt x="319" y="602"/>
                  <a:pt x="319" y="602"/>
                  <a:pt x="319" y="602"/>
                </a:cubicBezTo>
                <a:cubicBezTo>
                  <a:pt x="323" y="582"/>
                  <a:pt x="323" y="582"/>
                  <a:pt x="323" y="582"/>
                </a:cubicBezTo>
                <a:cubicBezTo>
                  <a:pt x="324" y="572"/>
                  <a:pt x="324" y="572"/>
                  <a:pt x="324" y="572"/>
                </a:cubicBezTo>
                <a:cubicBezTo>
                  <a:pt x="324" y="571"/>
                  <a:pt x="324" y="571"/>
                  <a:pt x="324" y="571"/>
                </a:cubicBezTo>
                <a:cubicBezTo>
                  <a:pt x="325" y="570"/>
                  <a:pt x="325" y="570"/>
                  <a:pt x="325" y="570"/>
                </a:cubicBezTo>
                <a:cubicBezTo>
                  <a:pt x="325" y="570"/>
                  <a:pt x="325" y="570"/>
                  <a:pt x="325" y="570"/>
                </a:cubicBezTo>
                <a:cubicBezTo>
                  <a:pt x="333" y="564"/>
                  <a:pt x="333" y="564"/>
                  <a:pt x="333" y="564"/>
                </a:cubicBezTo>
                <a:cubicBezTo>
                  <a:pt x="337" y="558"/>
                  <a:pt x="337" y="558"/>
                  <a:pt x="337" y="558"/>
                </a:cubicBezTo>
                <a:cubicBezTo>
                  <a:pt x="337" y="558"/>
                  <a:pt x="337" y="558"/>
                  <a:pt x="337" y="558"/>
                </a:cubicBezTo>
                <a:cubicBezTo>
                  <a:pt x="345" y="554"/>
                  <a:pt x="345" y="554"/>
                  <a:pt x="345" y="554"/>
                </a:cubicBezTo>
                <a:cubicBezTo>
                  <a:pt x="350" y="551"/>
                  <a:pt x="350" y="551"/>
                  <a:pt x="350" y="551"/>
                </a:cubicBezTo>
                <a:cubicBezTo>
                  <a:pt x="356" y="549"/>
                  <a:pt x="356" y="549"/>
                  <a:pt x="356" y="549"/>
                </a:cubicBezTo>
                <a:cubicBezTo>
                  <a:pt x="353" y="537"/>
                  <a:pt x="353" y="537"/>
                  <a:pt x="353" y="537"/>
                </a:cubicBezTo>
                <a:cubicBezTo>
                  <a:pt x="367" y="538"/>
                  <a:pt x="367" y="538"/>
                  <a:pt x="367" y="538"/>
                </a:cubicBezTo>
                <a:cubicBezTo>
                  <a:pt x="367" y="538"/>
                  <a:pt x="367" y="538"/>
                  <a:pt x="367" y="538"/>
                </a:cubicBezTo>
                <a:cubicBezTo>
                  <a:pt x="367" y="539"/>
                  <a:pt x="367" y="539"/>
                  <a:pt x="367" y="539"/>
                </a:cubicBezTo>
                <a:cubicBezTo>
                  <a:pt x="367" y="539"/>
                  <a:pt x="367" y="539"/>
                  <a:pt x="367" y="539"/>
                </a:cubicBezTo>
                <a:cubicBezTo>
                  <a:pt x="374" y="542"/>
                  <a:pt x="374" y="542"/>
                  <a:pt x="374" y="542"/>
                </a:cubicBezTo>
                <a:cubicBezTo>
                  <a:pt x="374" y="542"/>
                  <a:pt x="374" y="542"/>
                  <a:pt x="374" y="542"/>
                </a:cubicBezTo>
                <a:cubicBezTo>
                  <a:pt x="374" y="541"/>
                  <a:pt x="374" y="541"/>
                  <a:pt x="374" y="541"/>
                </a:cubicBezTo>
                <a:cubicBezTo>
                  <a:pt x="376" y="534"/>
                  <a:pt x="376" y="534"/>
                  <a:pt x="376" y="534"/>
                </a:cubicBezTo>
                <a:cubicBezTo>
                  <a:pt x="376" y="532"/>
                  <a:pt x="376" y="532"/>
                  <a:pt x="376" y="532"/>
                </a:cubicBezTo>
                <a:cubicBezTo>
                  <a:pt x="377" y="533"/>
                  <a:pt x="377" y="533"/>
                  <a:pt x="377" y="533"/>
                </a:cubicBezTo>
                <a:cubicBezTo>
                  <a:pt x="378" y="533"/>
                  <a:pt x="378" y="533"/>
                  <a:pt x="378" y="533"/>
                </a:cubicBezTo>
                <a:cubicBezTo>
                  <a:pt x="384" y="534"/>
                  <a:pt x="384" y="534"/>
                  <a:pt x="384" y="534"/>
                </a:cubicBezTo>
                <a:cubicBezTo>
                  <a:pt x="387" y="534"/>
                  <a:pt x="387" y="534"/>
                  <a:pt x="387" y="534"/>
                </a:cubicBezTo>
                <a:cubicBezTo>
                  <a:pt x="393" y="528"/>
                  <a:pt x="393" y="528"/>
                  <a:pt x="393" y="528"/>
                </a:cubicBezTo>
                <a:cubicBezTo>
                  <a:pt x="394" y="528"/>
                  <a:pt x="394" y="528"/>
                  <a:pt x="394" y="528"/>
                </a:cubicBezTo>
                <a:cubicBezTo>
                  <a:pt x="394" y="527"/>
                  <a:pt x="394" y="527"/>
                  <a:pt x="394" y="527"/>
                </a:cubicBezTo>
                <a:cubicBezTo>
                  <a:pt x="395" y="527"/>
                  <a:pt x="395" y="527"/>
                  <a:pt x="395" y="527"/>
                </a:cubicBezTo>
                <a:cubicBezTo>
                  <a:pt x="403" y="526"/>
                  <a:pt x="403" y="526"/>
                  <a:pt x="403" y="526"/>
                </a:cubicBezTo>
                <a:cubicBezTo>
                  <a:pt x="409" y="519"/>
                  <a:pt x="409" y="519"/>
                  <a:pt x="409" y="519"/>
                </a:cubicBezTo>
                <a:cubicBezTo>
                  <a:pt x="413" y="514"/>
                  <a:pt x="413" y="514"/>
                  <a:pt x="413" y="514"/>
                </a:cubicBezTo>
                <a:cubicBezTo>
                  <a:pt x="413" y="508"/>
                  <a:pt x="413" y="508"/>
                  <a:pt x="413" y="508"/>
                </a:cubicBezTo>
                <a:cubicBezTo>
                  <a:pt x="413" y="505"/>
                  <a:pt x="414" y="504"/>
                  <a:pt x="417" y="502"/>
                </a:cubicBezTo>
                <a:cubicBezTo>
                  <a:pt x="417" y="502"/>
                  <a:pt x="417" y="502"/>
                  <a:pt x="417" y="502"/>
                </a:cubicBezTo>
                <a:cubicBezTo>
                  <a:pt x="417" y="502"/>
                  <a:pt x="417" y="502"/>
                  <a:pt x="417" y="502"/>
                </a:cubicBezTo>
                <a:cubicBezTo>
                  <a:pt x="418" y="502"/>
                  <a:pt x="418" y="502"/>
                  <a:pt x="418" y="502"/>
                </a:cubicBezTo>
                <a:cubicBezTo>
                  <a:pt x="425" y="503"/>
                  <a:pt x="425" y="503"/>
                  <a:pt x="425" y="503"/>
                </a:cubicBezTo>
                <a:cubicBezTo>
                  <a:pt x="429" y="501"/>
                  <a:pt x="429" y="501"/>
                  <a:pt x="429" y="501"/>
                </a:cubicBezTo>
                <a:cubicBezTo>
                  <a:pt x="430" y="496"/>
                  <a:pt x="430" y="496"/>
                  <a:pt x="430" y="496"/>
                </a:cubicBezTo>
                <a:cubicBezTo>
                  <a:pt x="438" y="493"/>
                  <a:pt x="438" y="493"/>
                  <a:pt x="438" y="493"/>
                </a:cubicBezTo>
                <a:cubicBezTo>
                  <a:pt x="438" y="493"/>
                  <a:pt x="438" y="493"/>
                  <a:pt x="438" y="493"/>
                </a:cubicBezTo>
                <a:cubicBezTo>
                  <a:pt x="439" y="493"/>
                  <a:pt x="439" y="493"/>
                  <a:pt x="439" y="493"/>
                </a:cubicBezTo>
                <a:cubicBezTo>
                  <a:pt x="439" y="493"/>
                  <a:pt x="439" y="493"/>
                  <a:pt x="439" y="493"/>
                </a:cubicBezTo>
                <a:cubicBezTo>
                  <a:pt x="449" y="494"/>
                  <a:pt x="449" y="494"/>
                  <a:pt x="449" y="494"/>
                </a:cubicBezTo>
                <a:cubicBezTo>
                  <a:pt x="457" y="492"/>
                  <a:pt x="457" y="492"/>
                  <a:pt x="457" y="492"/>
                </a:cubicBezTo>
                <a:cubicBezTo>
                  <a:pt x="461" y="488"/>
                  <a:pt x="461" y="488"/>
                  <a:pt x="461" y="488"/>
                </a:cubicBezTo>
                <a:cubicBezTo>
                  <a:pt x="465" y="481"/>
                  <a:pt x="465" y="481"/>
                  <a:pt x="465" y="481"/>
                </a:cubicBezTo>
                <a:cubicBezTo>
                  <a:pt x="459" y="475"/>
                  <a:pt x="459" y="475"/>
                  <a:pt x="459" y="475"/>
                </a:cubicBezTo>
                <a:cubicBezTo>
                  <a:pt x="459" y="474"/>
                  <a:pt x="459" y="474"/>
                  <a:pt x="459" y="474"/>
                </a:cubicBezTo>
                <a:cubicBezTo>
                  <a:pt x="459" y="474"/>
                  <a:pt x="459" y="474"/>
                  <a:pt x="459" y="474"/>
                </a:cubicBezTo>
                <a:cubicBezTo>
                  <a:pt x="457" y="470"/>
                  <a:pt x="457" y="470"/>
                  <a:pt x="457" y="470"/>
                </a:cubicBezTo>
                <a:cubicBezTo>
                  <a:pt x="457" y="470"/>
                  <a:pt x="457" y="470"/>
                  <a:pt x="457" y="470"/>
                </a:cubicBezTo>
                <a:cubicBezTo>
                  <a:pt x="456" y="462"/>
                  <a:pt x="456" y="462"/>
                  <a:pt x="456" y="462"/>
                </a:cubicBezTo>
                <a:cubicBezTo>
                  <a:pt x="456" y="462"/>
                  <a:pt x="456" y="462"/>
                  <a:pt x="456" y="462"/>
                </a:cubicBezTo>
                <a:cubicBezTo>
                  <a:pt x="459" y="456"/>
                  <a:pt x="459" y="456"/>
                  <a:pt x="459" y="456"/>
                </a:cubicBezTo>
                <a:cubicBezTo>
                  <a:pt x="459" y="454"/>
                  <a:pt x="461" y="451"/>
                  <a:pt x="464" y="448"/>
                </a:cubicBezTo>
                <a:cubicBezTo>
                  <a:pt x="468" y="439"/>
                  <a:pt x="468" y="439"/>
                  <a:pt x="468" y="439"/>
                </a:cubicBezTo>
                <a:cubicBezTo>
                  <a:pt x="468" y="438"/>
                  <a:pt x="468" y="438"/>
                  <a:pt x="468" y="438"/>
                </a:cubicBezTo>
                <a:cubicBezTo>
                  <a:pt x="469" y="438"/>
                  <a:pt x="469" y="438"/>
                  <a:pt x="469" y="438"/>
                </a:cubicBezTo>
                <a:cubicBezTo>
                  <a:pt x="473" y="432"/>
                  <a:pt x="473" y="432"/>
                  <a:pt x="473" y="432"/>
                </a:cubicBezTo>
                <a:cubicBezTo>
                  <a:pt x="479" y="420"/>
                  <a:pt x="479" y="420"/>
                  <a:pt x="479" y="420"/>
                </a:cubicBezTo>
                <a:cubicBezTo>
                  <a:pt x="484" y="428"/>
                  <a:pt x="484" y="428"/>
                  <a:pt x="484" y="428"/>
                </a:cubicBezTo>
                <a:cubicBezTo>
                  <a:pt x="485" y="428"/>
                  <a:pt x="485" y="428"/>
                  <a:pt x="485" y="428"/>
                </a:cubicBezTo>
                <a:cubicBezTo>
                  <a:pt x="485" y="429"/>
                  <a:pt x="485" y="429"/>
                  <a:pt x="485" y="429"/>
                </a:cubicBezTo>
                <a:cubicBezTo>
                  <a:pt x="487" y="437"/>
                  <a:pt x="487" y="437"/>
                  <a:pt x="487" y="437"/>
                </a:cubicBezTo>
                <a:cubicBezTo>
                  <a:pt x="487" y="437"/>
                  <a:pt x="487" y="437"/>
                  <a:pt x="487" y="437"/>
                </a:cubicBezTo>
                <a:cubicBezTo>
                  <a:pt x="488" y="445"/>
                  <a:pt x="488" y="445"/>
                  <a:pt x="488" y="445"/>
                </a:cubicBezTo>
                <a:cubicBezTo>
                  <a:pt x="493" y="448"/>
                  <a:pt x="493" y="448"/>
                  <a:pt x="493" y="448"/>
                </a:cubicBezTo>
                <a:cubicBezTo>
                  <a:pt x="494" y="448"/>
                  <a:pt x="494" y="448"/>
                  <a:pt x="494" y="448"/>
                </a:cubicBezTo>
                <a:cubicBezTo>
                  <a:pt x="494" y="448"/>
                  <a:pt x="494" y="448"/>
                  <a:pt x="494" y="448"/>
                </a:cubicBezTo>
                <a:cubicBezTo>
                  <a:pt x="494" y="448"/>
                  <a:pt x="494" y="448"/>
                  <a:pt x="494" y="448"/>
                </a:cubicBezTo>
                <a:cubicBezTo>
                  <a:pt x="495" y="448"/>
                  <a:pt x="495" y="448"/>
                  <a:pt x="495" y="448"/>
                </a:cubicBezTo>
                <a:cubicBezTo>
                  <a:pt x="496" y="448"/>
                  <a:pt x="496" y="448"/>
                  <a:pt x="496" y="448"/>
                </a:cubicBezTo>
                <a:cubicBezTo>
                  <a:pt x="501" y="440"/>
                  <a:pt x="501" y="440"/>
                  <a:pt x="501" y="440"/>
                </a:cubicBezTo>
                <a:cubicBezTo>
                  <a:pt x="503" y="432"/>
                  <a:pt x="503" y="432"/>
                  <a:pt x="503" y="432"/>
                </a:cubicBezTo>
                <a:cubicBezTo>
                  <a:pt x="505" y="432"/>
                  <a:pt x="505" y="432"/>
                  <a:pt x="505" y="432"/>
                </a:cubicBezTo>
                <a:cubicBezTo>
                  <a:pt x="506" y="432"/>
                  <a:pt x="506" y="432"/>
                  <a:pt x="506" y="432"/>
                </a:cubicBezTo>
                <a:cubicBezTo>
                  <a:pt x="517" y="436"/>
                  <a:pt x="517" y="436"/>
                  <a:pt x="517" y="436"/>
                </a:cubicBezTo>
                <a:cubicBezTo>
                  <a:pt x="523" y="432"/>
                  <a:pt x="523" y="432"/>
                  <a:pt x="523" y="432"/>
                </a:cubicBezTo>
                <a:cubicBezTo>
                  <a:pt x="523" y="432"/>
                  <a:pt x="523" y="432"/>
                  <a:pt x="523" y="432"/>
                </a:cubicBezTo>
                <a:cubicBezTo>
                  <a:pt x="524" y="432"/>
                  <a:pt x="524" y="432"/>
                  <a:pt x="524" y="432"/>
                </a:cubicBezTo>
                <a:cubicBezTo>
                  <a:pt x="530" y="431"/>
                  <a:pt x="530" y="431"/>
                  <a:pt x="530" y="431"/>
                </a:cubicBezTo>
                <a:cubicBezTo>
                  <a:pt x="534" y="424"/>
                  <a:pt x="534" y="424"/>
                  <a:pt x="534" y="424"/>
                </a:cubicBezTo>
                <a:cubicBezTo>
                  <a:pt x="534" y="416"/>
                  <a:pt x="534" y="416"/>
                  <a:pt x="534" y="416"/>
                </a:cubicBezTo>
                <a:cubicBezTo>
                  <a:pt x="537" y="403"/>
                  <a:pt x="537" y="403"/>
                  <a:pt x="537" y="403"/>
                </a:cubicBezTo>
                <a:cubicBezTo>
                  <a:pt x="537" y="404"/>
                  <a:pt x="537" y="404"/>
                  <a:pt x="537" y="404"/>
                </a:cubicBezTo>
                <a:cubicBezTo>
                  <a:pt x="539" y="404"/>
                  <a:pt x="539" y="404"/>
                  <a:pt x="539" y="404"/>
                </a:cubicBezTo>
                <a:cubicBezTo>
                  <a:pt x="547" y="406"/>
                  <a:pt x="547" y="406"/>
                  <a:pt x="547" y="406"/>
                </a:cubicBezTo>
                <a:cubicBezTo>
                  <a:pt x="551" y="398"/>
                  <a:pt x="551" y="398"/>
                  <a:pt x="551" y="398"/>
                </a:cubicBezTo>
                <a:cubicBezTo>
                  <a:pt x="552" y="398"/>
                  <a:pt x="552" y="398"/>
                  <a:pt x="552" y="398"/>
                </a:cubicBezTo>
                <a:cubicBezTo>
                  <a:pt x="553" y="398"/>
                  <a:pt x="553" y="398"/>
                  <a:pt x="553" y="398"/>
                </a:cubicBezTo>
                <a:cubicBezTo>
                  <a:pt x="561" y="398"/>
                  <a:pt x="561" y="398"/>
                  <a:pt x="561" y="398"/>
                </a:cubicBezTo>
                <a:cubicBezTo>
                  <a:pt x="562" y="398"/>
                  <a:pt x="562" y="398"/>
                  <a:pt x="562" y="398"/>
                </a:cubicBezTo>
                <a:cubicBezTo>
                  <a:pt x="562" y="398"/>
                  <a:pt x="562" y="398"/>
                  <a:pt x="562" y="398"/>
                </a:cubicBezTo>
                <a:cubicBezTo>
                  <a:pt x="563" y="398"/>
                  <a:pt x="563" y="398"/>
                  <a:pt x="563" y="398"/>
                </a:cubicBezTo>
                <a:cubicBezTo>
                  <a:pt x="567" y="404"/>
                  <a:pt x="567" y="404"/>
                  <a:pt x="567" y="404"/>
                </a:cubicBezTo>
                <a:cubicBezTo>
                  <a:pt x="567" y="404"/>
                  <a:pt x="567" y="404"/>
                  <a:pt x="567" y="404"/>
                </a:cubicBezTo>
                <a:cubicBezTo>
                  <a:pt x="567" y="405"/>
                  <a:pt x="567" y="405"/>
                  <a:pt x="567" y="405"/>
                </a:cubicBezTo>
                <a:cubicBezTo>
                  <a:pt x="567" y="406"/>
                  <a:pt x="567" y="406"/>
                  <a:pt x="567" y="406"/>
                </a:cubicBezTo>
                <a:cubicBezTo>
                  <a:pt x="568" y="414"/>
                  <a:pt x="568" y="414"/>
                  <a:pt x="568" y="414"/>
                </a:cubicBezTo>
                <a:cubicBezTo>
                  <a:pt x="572" y="417"/>
                  <a:pt x="572" y="417"/>
                  <a:pt x="572" y="417"/>
                </a:cubicBezTo>
                <a:cubicBezTo>
                  <a:pt x="577" y="412"/>
                  <a:pt x="577" y="412"/>
                  <a:pt x="577" y="412"/>
                </a:cubicBezTo>
                <a:cubicBezTo>
                  <a:pt x="579" y="414"/>
                  <a:pt x="579" y="414"/>
                  <a:pt x="579" y="414"/>
                </a:cubicBezTo>
                <a:cubicBezTo>
                  <a:pt x="581" y="416"/>
                  <a:pt x="581" y="418"/>
                  <a:pt x="581" y="420"/>
                </a:cubicBezTo>
                <a:cubicBezTo>
                  <a:pt x="581" y="427"/>
                  <a:pt x="581" y="427"/>
                  <a:pt x="581" y="427"/>
                </a:cubicBezTo>
                <a:cubicBezTo>
                  <a:pt x="579" y="434"/>
                  <a:pt x="579" y="434"/>
                  <a:pt x="579" y="434"/>
                </a:cubicBezTo>
                <a:cubicBezTo>
                  <a:pt x="581" y="438"/>
                  <a:pt x="581" y="438"/>
                  <a:pt x="581" y="438"/>
                </a:cubicBezTo>
                <a:cubicBezTo>
                  <a:pt x="585" y="442"/>
                  <a:pt x="585" y="442"/>
                  <a:pt x="585" y="442"/>
                </a:cubicBezTo>
                <a:cubicBezTo>
                  <a:pt x="601" y="444"/>
                  <a:pt x="601" y="444"/>
                  <a:pt x="601" y="444"/>
                </a:cubicBezTo>
                <a:cubicBezTo>
                  <a:pt x="602" y="445"/>
                  <a:pt x="602" y="445"/>
                  <a:pt x="602" y="445"/>
                </a:cubicBezTo>
                <a:cubicBezTo>
                  <a:pt x="602" y="445"/>
                  <a:pt x="602" y="445"/>
                  <a:pt x="602" y="445"/>
                </a:cubicBezTo>
                <a:cubicBezTo>
                  <a:pt x="603" y="445"/>
                  <a:pt x="603" y="445"/>
                  <a:pt x="603" y="445"/>
                </a:cubicBezTo>
                <a:cubicBezTo>
                  <a:pt x="603" y="445"/>
                  <a:pt x="603" y="445"/>
                  <a:pt x="603" y="445"/>
                </a:cubicBezTo>
                <a:cubicBezTo>
                  <a:pt x="604" y="446"/>
                  <a:pt x="604" y="446"/>
                  <a:pt x="604" y="446"/>
                </a:cubicBezTo>
                <a:cubicBezTo>
                  <a:pt x="609" y="440"/>
                  <a:pt x="609" y="440"/>
                  <a:pt x="609" y="440"/>
                </a:cubicBezTo>
                <a:cubicBezTo>
                  <a:pt x="609" y="440"/>
                  <a:pt x="609" y="440"/>
                  <a:pt x="609" y="440"/>
                </a:cubicBezTo>
                <a:cubicBezTo>
                  <a:pt x="613" y="436"/>
                  <a:pt x="613" y="436"/>
                  <a:pt x="613" y="436"/>
                </a:cubicBezTo>
                <a:cubicBezTo>
                  <a:pt x="611" y="430"/>
                  <a:pt x="611" y="430"/>
                  <a:pt x="611" y="430"/>
                </a:cubicBezTo>
                <a:cubicBezTo>
                  <a:pt x="607" y="404"/>
                  <a:pt x="607" y="404"/>
                  <a:pt x="607" y="404"/>
                </a:cubicBezTo>
                <a:cubicBezTo>
                  <a:pt x="619" y="410"/>
                  <a:pt x="619" y="410"/>
                  <a:pt x="619" y="410"/>
                </a:cubicBezTo>
                <a:cubicBezTo>
                  <a:pt x="619" y="410"/>
                  <a:pt x="619" y="410"/>
                  <a:pt x="619" y="410"/>
                </a:cubicBezTo>
                <a:cubicBezTo>
                  <a:pt x="619" y="410"/>
                  <a:pt x="619" y="410"/>
                  <a:pt x="619" y="410"/>
                </a:cubicBezTo>
                <a:cubicBezTo>
                  <a:pt x="625" y="416"/>
                  <a:pt x="625" y="416"/>
                  <a:pt x="625" y="416"/>
                </a:cubicBezTo>
                <a:cubicBezTo>
                  <a:pt x="628" y="419"/>
                  <a:pt x="628" y="419"/>
                  <a:pt x="628" y="419"/>
                </a:cubicBezTo>
                <a:cubicBezTo>
                  <a:pt x="633" y="416"/>
                  <a:pt x="633" y="416"/>
                  <a:pt x="633" y="416"/>
                </a:cubicBezTo>
                <a:cubicBezTo>
                  <a:pt x="649" y="398"/>
                  <a:pt x="649" y="398"/>
                  <a:pt x="649" y="398"/>
                </a:cubicBezTo>
                <a:cubicBezTo>
                  <a:pt x="649" y="398"/>
                  <a:pt x="649" y="398"/>
                  <a:pt x="649" y="398"/>
                </a:cubicBezTo>
                <a:cubicBezTo>
                  <a:pt x="650" y="398"/>
                  <a:pt x="650" y="398"/>
                  <a:pt x="650" y="398"/>
                </a:cubicBezTo>
                <a:cubicBezTo>
                  <a:pt x="656" y="393"/>
                  <a:pt x="656" y="393"/>
                  <a:pt x="656" y="393"/>
                </a:cubicBezTo>
                <a:cubicBezTo>
                  <a:pt x="663" y="384"/>
                  <a:pt x="663" y="384"/>
                  <a:pt x="663" y="384"/>
                </a:cubicBezTo>
                <a:cubicBezTo>
                  <a:pt x="663" y="383"/>
                  <a:pt x="663" y="383"/>
                  <a:pt x="663" y="383"/>
                </a:cubicBezTo>
                <a:cubicBezTo>
                  <a:pt x="672" y="385"/>
                  <a:pt x="672" y="385"/>
                  <a:pt x="672" y="385"/>
                </a:cubicBezTo>
                <a:cubicBezTo>
                  <a:pt x="677" y="385"/>
                  <a:pt x="677" y="385"/>
                  <a:pt x="677" y="385"/>
                </a:cubicBezTo>
                <a:cubicBezTo>
                  <a:pt x="677" y="382"/>
                  <a:pt x="677" y="379"/>
                  <a:pt x="678" y="378"/>
                </a:cubicBezTo>
                <a:cubicBezTo>
                  <a:pt x="685" y="370"/>
                  <a:pt x="685" y="370"/>
                  <a:pt x="685" y="370"/>
                </a:cubicBezTo>
                <a:cubicBezTo>
                  <a:pt x="687" y="368"/>
                  <a:pt x="687" y="368"/>
                  <a:pt x="687" y="368"/>
                </a:cubicBezTo>
                <a:cubicBezTo>
                  <a:pt x="695" y="371"/>
                  <a:pt x="695" y="371"/>
                  <a:pt x="695" y="371"/>
                </a:cubicBezTo>
                <a:cubicBezTo>
                  <a:pt x="704" y="370"/>
                  <a:pt x="704" y="370"/>
                  <a:pt x="704" y="370"/>
                </a:cubicBezTo>
                <a:cubicBezTo>
                  <a:pt x="711" y="363"/>
                  <a:pt x="711" y="363"/>
                  <a:pt x="711" y="363"/>
                </a:cubicBezTo>
                <a:cubicBezTo>
                  <a:pt x="714" y="357"/>
                  <a:pt x="714" y="357"/>
                  <a:pt x="714" y="357"/>
                </a:cubicBezTo>
                <a:cubicBezTo>
                  <a:pt x="712" y="354"/>
                  <a:pt x="712" y="354"/>
                  <a:pt x="712" y="354"/>
                </a:cubicBezTo>
                <a:cubicBezTo>
                  <a:pt x="706" y="357"/>
                  <a:pt x="706" y="357"/>
                  <a:pt x="706" y="357"/>
                </a:cubicBezTo>
                <a:cubicBezTo>
                  <a:pt x="706" y="356"/>
                  <a:pt x="706" y="356"/>
                  <a:pt x="706" y="356"/>
                </a:cubicBezTo>
                <a:cubicBezTo>
                  <a:pt x="705" y="356"/>
                  <a:pt x="705" y="356"/>
                  <a:pt x="705" y="356"/>
                </a:cubicBezTo>
                <a:cubicBezTo>
                  <a:pt x="698" y="350"/>
                  <a:pt x="698" y="350"/>
                  <a:pt x="698" y="350"/>
                </a:cubicBezTo>
                <a:cubicBezTo>
                  <a:pt x="698" y="349"/>
                  <a:pt x="698" y="349"/>
                  <a:pt x="698" y="349"/>
                </a:cubicBezTo>
                <a:cubicBezTo>
                  <a:pt x="701" y="338"/>
                  <a:pt x="701" y="338"/>
                  <a:pt x="701" y="338"/>
                </a:cubicBezTo>
                <a:cubicBezTo>
                  <a:pt x="701" y="330"/>
                  <a:pt x="701" y="330"/>
                  <a:pt x="701" y="330"/>
                </a:cubicBezTo>
                <a:cubicBezTo>
                  <a:pt x="699" y="324"/>
                  <a:pt x="699" y="324"/>
                  <a:pt x="699" y="324"/>
                </a:cubicBezTo>
                <a:cubicBezTo>
                  <a:pt x="694" y="322"/>
                  <a:pt x="694" y="322"/>
                  <a:pt x="694" y="322"/>
                </a:cubicBezTo>
                <a:cubicBezTo>
                  <a:pt x="694" y="321"/>
                  <a:pt x="694" y="321"/>
                  <a:pt x="694" y="321"/>
                </a:cubicBezTo>
                <a:cubicBezTo>
                  <a:pt x="693" y="321"/>
                  <a:pt x="693" y="321"/>
                  <a:pt x="693" y="321"/>
                </a:cubicBezTo>
                <a:cubicBezTo>
                  <a:pt x="693" y="320"/>
                  <a:pt x="693" y="320"/>
                  <a:pt x="693" y="320"/>
                </a:cubicBezTo>
                <a:cubicBezTo>
                  <a:pt x="688" y="311"/>
                  <a:pt x="688" y="311"/>
                  <a:pt x="688" y="311"/>
                </a:cubicBezTo>
                <a:cubicBezTo>
                  <a:pt x="687" y="310"/>
                  <a:pt x="687" y="310"/>
                  <a:pt x="687" y="310"/>
                </a:cubicBezTo>
                <a:cubicBezTo>
                  <a:pt x="681" y="318"/>
                  <a:pt x="681" y="318"/>
                  <a:pt x="681" y="318"/>
                </a:cubicBezTo>
                <a:cubicBezTo>
                  <a:pt x="674" y="322"/>
                  <a:pt x="674" y="322"/>
                  <a:pt x="674" y="322"/>
                </a:cubicBezTo>
                <a:cubicBezTo>
                  <a:pt x="672" y="323"/>
                  <a:pt x="672" y="323"/>
                  <a:pt x="672" y="323"/>
                </a:cubicBezTo>
                <a:cubicBezTo>
                  <a:pt x="672" y="322"/>
                  <a:pt x="672" y="322"/>
                  <a:pt x="672" y="322"/>
                </a:cubicBezTo>
                <a:cubicBezTo>
                  <a:pt x="671" y="322"/>
                  <a:pt x="671" y="322"/>
                  <a:pt x="671" y="322"/>
                </a:cubicBezTo>
                <a:cubicBezTo>
                  <a:pt x="664" y="315"/>
                  <a:pt x="664" y="315"/>
                  <a:pt x="664" y="315"/>
                </a:cubicBezTo>
                <a:cubicBezTo>
                  <a:pt x="664" y="314"/>
                  <a:pt x="664" y="314"/>
                  <a:pt x="664" y="314"/>
                </a:cubicBezTo>
                <a:cubicBezTo>
                  <a:pt x="659" y="303"/>
                  <a:pt x="659" y="303"/>
                  <a:pt x="659" y="303"/>
                </a:cubicBezTo>
                <a:cubicBezTo>
                  <a:pt x="659" y="303"/>
                  <a:pt x="659" y="303"/>
                  <a:pt x="659" y="303"/>
                </a:cubicBezTo>
                <a:cubicBezTo>
                  <a:pt x="657" y="295"/>
                  <a:pt x="657" y="295"/>
                  <a:pt x="657" y="295"/>
                </a:cubicBezTo>
                <a:cubicBezTo>
                  <a:pt x="657" y="294"/>
                  <a:pt x="657" y="294"/>
                  <a:pt x="657" y="294"/>
                </a:cubicBezTo>
                <a:cubicBezTo>
                  <a:pt x="657" y="294"/>
                  <a:pt x="657" y="294"/>
                  <a:pt x="657" y="294"/>
                </a:cubicBezTo>
                <a:cubicBezTo>
                  <a:pt x="657" y="282"/>
                  <a:pt x="657" y="282"/>
                  <a:pt x="657" y="282"/>
                </a:cubicBezTo>
                <a:cubicBezTo>
                  <a:pt x="656" y="275"/>
                  <a:pt x="656" y="275"/>
                  <a:pt x="656" y="275"/>
                </a:cubicBezTo>
                <a:cubicBezTo>
                  <a:pt x="650" y="273"/>
                  <a:pt x="650" y="273"/>
                  <a:pt x="650" y="273"/>
                </a:cubicBezTo>
                <a:cubicBezTo>
                  <a:pt x="650" y="273"/>
                  <a:pt x="650" y="273"/>
                  <a:pt x="650" y="273"/>
                </a:cubicBezTo>
                <a:cubicBezTo>
                  <a:pt x="650" y="273"/>
                  <a:pt x="650" y="273"/>
                  <a:pt x="650" y="273"/>
                </a:cubicBezTo>
                <a:cubicBezTo>
                  <a:pt x="637" y="263"/>
                  <a:pt x="637" y="263"/>
                  <a:pt x="637" y="263"/>
                </a:cubicBezTo>
                <a:cubicBezTo>
                  <a:pt x="638" y="262"/>
                  <a:pt x="638" y="262"/>
                  <a:pt x="638" y="262"/>
                </a:cubicBezTo>
                <a:cubicBezTo>
                  <a:pt x="644" y="255"/>
                  <a:pt x="644" y="255"/>
                  <a:pt x="644" y="255"/>
                </a:cubicBezTo>
                <a:cubicBezTo>
                  <a:pt x="644" y="255"/>
                  <a:pt x="644" y="255"/>
                  <a:pt x="644" y="255"/>
                </a:cubicBezTo>
                <a:cubicBezTo>
                  <a:pt x="644" y="254"/>
                  <a:pt x="644" y="254"/>
                  <a:pt x="644" y="254"/>
                </a:cubicBezTo>
                <a:cubicBezTo>
                  <a:pt x="645" y="254"/>
                  <a:pt x="645" y="254"/>
                  <a:pt x="645" y="254"/>
                </a:cubicBezTo>
                <a:cubicBezTo>
                  <a:pt x="645" y="254"/>
                  <a:pt x="645" y="254"/>
                  <a:pt x="645" y="254"/>
                </a:cubicBezTo>
                <a:cubicBezTo>
                  <a:pt x="651" y="254"/>
                  <a:pt x="651" y="254"/>
                  <a:pt x="651" y="254"/>
                </a:cubicBezTo>
                <a:cubicBezTo>
                  <a:pt x="652" y="254"/>
                  <a:pt x="652" y="254"/>
                  <a:pt x="652" y="254"/>
                </a:cubicBezTo>
                <a:cubicBezTo>
                  <a:pt x="654" y="254"/>
                  <a:pt x="656" y="255"/>
                  <a:pt x="657" y="257"/>
                </a:cubicBezTo>
                <a:cubicBezTo>
                  <a:pt x="663" y="261"/>
                  <a:pt x="663" y="261"/>
                  <a:pt x="663" y="261"/>
                </a:cubicBezTo>
                <a:cubicBezTo>
                  <a:pt x="669" y="256"/>
                  <a:pt x="669" y="256"/>
                  <a:pt x="669" y="256"/>
                </a:cubicBezTo>
                <a:cubicBezTo>
                  <a:pt x="673" y="250"/>
                  <a:pt x="673" y="250"/>
                  <a:pt x="673" y="250"/>
                </a:cubicBezTo>
                <a:cubicBezTo>
                  <a:pt x="673" y="245"/>
                  <a:pt x="673" y="245"/>
                  <a:pt x="673" y="245"/>
                </a:cubicBezTo>
                <a:cubicBezTo>
                  <a:pt x="672" y="232"/>
                  <a:pt x="672" y="232"/>
                  <a:pt x="672" y="232"/>
                </a:cubicBezTo>
                <a:cubicBezTo>
                  <a:pt x="671" y="227"/>
                  <a:pt x="671" y="227"/>
                  <a:pt x="671" y="227"/>
                </a:cubicBezTo>
                <a:cubicBezTo>
                  <a:pt x="662" y="226"/>
                  <a:pt x="662" y="226"/>
                  <a:pt x="662" y="226"/>
                </a:cubicBezTo>
                <a:cubicBezTo>
                  <a:pt x="662" y="220"/>
                  <a:pt x="662" y="220"/>
                  <a:pt x="662" y="220"/>
                </a:cubicBezTo>
                <a:cubicBezTo>
                  <a:pt x="654" y="210"/>
                  <a:pt x="654" y="210"/>
                  <a:pt x="654" y="210"/>
                </a:cubicBezTo>
                <a:cubicBezTo>
                  <a:pt x="653" y="210"/>
                  <a:pt x="653" y="210"/>
                  <a:pt x="653" y="210"/>
                </a:cubicBezTo>
                <a:cubicBezTo>
                  <a:pt x="649" y="203"/>
                  <a:pt x="649" y="203"/>
                  <a:pt x="649" y="203"/>
                </a:cubicBezTo>
                <a:cubicBezTo>
                  <a:pt x="649" y="202"/>
                  <a:pt x="649" y="202"/>
                  <a:pt x="649" y="202"/>
                </a:cubicBezTo>
                <a:cubicBezTo>
                  <a:pt x="649" y="201"/>
                  <a:pt x="649" y="201"/>
                  <a:pt x="649" y="201"/>
                </a:cubicBezTo>
                <a:cubicBezTo>
                  <a:pt x="649" y="201"/>
                  <a:pt x="649" y="201"/>
                  <a:pt x="649" y="201"/>
                </a:cubicBezTo>
                <a:cubicBezTo>
                  <a:pt x="657" y="190"/>
                  <a:pt x="657" y="190"/>
                  <a:pt x="657" y="190"/>
                </a:cubicBezTo>
                <a:cubicBezTo>
                  <a:pt x="657" y="189"/>
                  <a:pt x="657" y="189"/>
                  <a:pt x="657" y="189"/>
                </a:cubicBezTo>
                <a:cubicBezTo>
                  <a:pt x="658" y="189"/>
                  <a:pt x="658" y="189"/>
                  <a:pt x="658" y="189"/>
                </a:cubicBezTo>
                <a:cubicBezTo>
                  <a:pt x="658" y="188"/>
                  <a:pt x="658" y="188"/>
                  <a:pt x="658" y="188"/>
                </a:cubicBezTo>
                <a:cubicBezTo>
                  <a:pt x="659" y="188"/>
                  <a:pt x="659" y="188"/>
                  <a:pt x="659" y="188"/>
                </a:cubicBezTo>
                <a:cubicBezTo>
                  <a:pt x="662" y="188"/>
                  <a:pt x="662" y="188"/>
                  <a:pt x="662" y="188"/>
                </a:cubicBezTo>
                <a:cubicBezTo>
                  <a:pt x="667" y="184"/>
                  <a:pt x="667" y="184"/>
                  <a:pt x="667" y="184"/>
                </a:cubicBezTo>
                <a:cubicBezTo>
                  <a:pt x="672" y="168"/>
                  <a:pt x="672" y="168"/>
                  <a:pt x="672" y="168"/>
                </a:cubicBezTo>
                <a:cubicBezTo>
                  <a:pt x="672" y="168"/>
                  <a:pt x="672" y="168"/>
                  <a:pt x="672" y="168"/>
                </a:cubicBezTo>
                <a:cubicBezTo>
                  <a:pt x="672" y="168"/>
                  <a:pt x="672" y="168"/>
                  <a:pt x="672" y="168"/>
                </a:cubicBezTo>
                <a:cubicBezTo>
                  <a:pt x="679" y="161"/>
                  <a:pt x="679" y="161"/>
                  <a:pt x="679" y="161"/>
                </a:cubicBezTo>
                <a:cubicBezTo>
                  <a:pt x="679" y="160"/>
                  <a:pt x="679" y="160"/>
                  <a:pt x="679" y="160"/>
                </a:cubicBezTo>
                <a:cubicBezTo>
                  <a:pt x="679" y="160"/>
                  <a:pt x="679" y="160"/>
                  <a:pt x="679" y="160"/>
                </a:cubicBezTo>
                <a:cubicBezTo>
                  <a:pt x="679" y="160"/>
                  <a:pt x="679" y="160"/>
                  <a:pt x="679" y="160"/>
                </a:cubicBezTo>
                <a:cubicBezTo>
                  <a:pt x="687" y="158"/>
                  <a:pt x="687" y="158"/>
                  <a:pt x="687" y="158"/>
                </a:cubicBezTo>
                <a:cubicBezTo>
                  <a:pt x="687" y="159"/>
                  <a:pt x="687" y="159"/>
                  <a:pt x="687" y="159"/>
                </a:cubicBezTo>
                <a:cubicBezTo>
                  <a:pt x="691" y="163"/>
                  <a:pt x="691" y="163"/>
                  <a:pt x="691" y="163"/>
                </a:cubicBezTo>
                <a:cubicBezTo>
                  <a:pt x="693" y="164"/>
                  <a:pt x="693" y="164"/>
                  <a:pt x="693" y="164"/>
                </a:cubicBezTo>
                <a:cubicBezTo>
                  <a:pt x="696" y="151"/>
                  <a:pt x="696" y="151"/>
                  <a:pt x="696" y="151"/>
                </a:cubicBezTo>
                <a:cubicBezTo>
                  <a:pt x="693" y="142"/>
                  <a:pt x="693" y="142"/>
                  <a:pt x="693" y="142"/>
                </a:cubicBezTo>
                <a:cubicBezTo>
                  <a:pt x="693" y="142"/>
                  <a:pt x="693" y="142"/>
                  <a:pt x="693" y="142"/>
                </a:cubicBezTo>
                <a:cubicBezTo>
                  <a:pt x="693" y="141"/>
                  <a:pt x="693" y="141"/>
                  <a:pt x="693" y="141"/>
                </a:cubicBezTo>
                <a:cubicBezTo>
                  <a:pt x="694" y="131"/>
                  <a:pt x="694" y="131"/>
                  <a:pt x="694" y="131"/>
                </a:cubicBezTo>
                <a:cubicBezTo>
                  <a:pt x="694" y="130"/>
                  <a:pt x="694" y="130"/>
                  <a:pt x="694" y="130"/>
                </a:cubicBezTo>
                <a:cubicBezTo>
                  <a:pt x="699" y="125"/>
                  <a:pt x="699" y="125"/>
                  <a:pt x="699" y="125"/>
                </a:cubicBezTo>
                <a:cubicBezTo>
                  <a:pt x="702" y="120"/>
                  <a:pt x="702" y="120"/>
                  <a:pt x="702" y="120"/>
                </a:cubicBezTo>
                <a:cubicBezTo>
                  <a:pt x="702" y="115"/>
                  <a:pt x="702" y="115"/>
                  <a:pt x="702" y="115"/>
                </a:cubicBezTo>
                <a:cubicBezTo>
                  <a:pt x="702" y="112"/>
                  <a:pt x="701" y="108"/>
                  <a:pt x="699" y="102"/>
                </a:cubicBezTo>
                <a:cubicBezTo>
                  <a:pt x="699" y="102"/>
                  <a:pt x="699" y="102"/>
                  <a:pt x="699" y="102"/>
                </a:cubicBezTo>
                <a:cubicBezTo>
                  <a:pt x="699" y="102"/>
                  <a:pt x="699" y="102"/>
                  <a:pt x="699" y="102"/>
                </a:cubicBezTo>
                <a:cubicBezTo>
                  <a:pt x="699" y="93"/>
                  <a:pt x="699" y="93"/>
                  <a:pt x="699" y="93"/>
                </a:cubicBezTo>
                <a:cubicBezTo>
                  <a:pt x="699" y="92"/>
                  <a:pt x="699" y="92"/>
                  <a:pt x="699" y="92"/>
                </a:cubicBezTo>
                <a:cubicBezTo>
                  <a:pt x="701" y="84"/>
                  <a:pt x="701" y="84"/>
                  <a:pt x="701" y="84"/>
                </a:cubicBezTo>
                <a:cubicBezTo>
                  <a:pt x="699" y="80"/>
                  <a:pt x="698" y="78"/>
                  <a:pt x="698" y="76"/>
                </a:cubicBezTo>
                <a:lnTo>
                  <a:pt x="699" y="6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solidFill>
                <a:prstClr val="white"/>
              </a:solidFill>
              <a:latin typeface="宋体" panose="02010600030101010101" pitchFamily="2" charset="-122"/>
              <a:ea typeface="宋体" panose="02010600030101010101" pitchFamily="2" charset="-122"/>
            </a:endParaRPr>
          </a:p>
        </p:txBody>
      </p:sp>
      <p:sp>
        <p:nvSpPr>
          <p:cNvPr id="14" name="Freeform 6"/>
          <p:cNvSpPr/>
          <p:nvPr/>
        </p:nvSpPr>
        <p:spPr bwMode="auto">
          <a:xfrm>
            <a:off x="2254250" y="2547938"/>
            <a:ext cx="1465263" cy="1239837"/>
          </a:xfrm>
          <a:custGeom>
            <a:avLst/>
            <a:gdLst>
              <a:gd name="T0" fmla="*/ 2147483646 w 456"/>
              <a:gd name="T1" fmla="*/ 2147483646 h 386"/>
              <a:gd name="T2" fmla="*/ 2147483646 w 456"/>
              <a:gd name="T3" fmla="*/ 2147483646 h 386"/>
              <a:gd name="T4" fmla="*/ 2147483646 w 456"/>
              <a:gd name="T5" fmla="*/ 2147483646 h 386"/>
              <a:gd name="T6" fmla="*/ 2147483646 w 456"/>
              <a:gd name="T7" fmla="*/ 2147483646 h 386"/>
              <a:gd name="T8" fmla="*/ 2147483646 w 456"/>
              <a:gd name="T9" fmla="*/ 2147483646 h 386"/>
              <a:gd name="T10" fmla="*/ 2147483646 w 456"/>
              <a:gd name="T11" fmla="*/ 2147483646 h 386"/>
              <a:gd name="T12" fmla="*/ 2147483646 w 456"/>
              <a:gd name="T13" fmla="*/ 2147483646 h 386"/>
              <a:gd name="T14" fmla="*/ 2147483646 w 456"/>
              <a:gd name="T15" fmla="*/ 2147483646 h 386"/>
              <a:gd name="T16" fmla="*/ 2147483646 w 456"/>
              <a:gd name="T17" fmla="*/ 2147483646 h 386"/>
              <a:gd name="T18" fmla="*/ 2147483646 w 456"/>
              <a:gd name="T19" fmla="*/ 2147483646 h 386"/>
              <a:gd name="T20" fmla="*/ 2147483646 w 456"/>
              <a:gd name="T21" fmla="*/ 2147483646 h 386"/>
              <a:gd name="T22" fmla="*/ 2147483646 w 456"/>
              <a:gd name="T23" fmla="*/ 2147483646 h 386"/>
              <a:gd name="T24" fmla="*/ 2147483646 w 456"/>
              <a:gd name="T25" fmla="*/ 2147483646 h 386"/>
              <a:gd name="T26" fmla="*/ 2147483646 w 456"/>
              <a:gd name="T27" fmla="*/ 2147483646 h 386"/>
              <a:gd name="T28" fmla="*/ 2147483646 w 456"/>
              <a:gd name="T29" fmla="*/ 2147483646 h 386"/>
              <a:gd name="T30" fmla="*/ 2147483646 w 456"/>
              <a:gd name="T31" fmla="*/ 2147483646 h 386"/>
              <a:gd name="T32" fmla="*/ 2147483646 w 456"/>
              <a:gd name="T33" fmla="*/ 2147483646 h 386"/>
              <a:gd name="T34" fmla="*/ 2147483646 w 456"/>
              <a:gd name="T35" fmla="*/ 2147483646 h 386"/>
              <a:gd name="T36" fmla="*/ 2147483646 w 456"/>
              <a:gd name="T37" fmla="*/ 2147483646 h 386"/>
              <a:gd name="T38" fmla="*/ 2147483646 w 456"/>
              <a:gd name="T39" fmla="*/ 2147483646 h 386"/>
              <a:gd name="T40" fmla="*/ 2147483646 w 456"/>
              <a:gd name="T41" fmla="*/ 2147483646 h 386"/>
              <a:gd name="T42" fmla="*/ 2147483646 w 456"/>
              <a:gd name="T43" fmla="*/ 2147483646 h 386"/>
              <a:gd name="T44" fmla="*/ 2147483646 w 456"/>
              <a:gd name="T45" fmla="*/ 2147483646 h 386"/>
              <a:gd name="T46" fmla="*/ 2147483646 w 456"/>
              <a:gd name="T47" fmla="*/ 2147483646 h 386"/>
              <a:gd name="T48" fmla="*/ 2147483646 w 456"/>
              <a:gd name="T49" fmla="*/ 2147483646 h 386"/>
              <a:gd name="T50" fmla="*/ 2147483646 w 456"/>
              <a:gd name="T51" fmla="*/ 2147483646 h 386"/>
              <a:gd name="T52" fmla="*/ 2147483646 w 456"/>
              <a:gd name="T53" fmla="*/ 2147483646 h 386"/>
              <a:gd name="T54" fmla="*/ 2147483646 w 456"/>
              <a:gd name="T55" fmla="*/ 2147483646 h 386"/>
              <a:gd name="T56" fmla="*/ 2147483646 w 456"/>
              <a:gd name="T57" fmla="*/ 2147483646 h 386"/>
              <a:gd name="T58" fmla="*/ 2147483646 w 456"/>
              <a:gd name="T59" fmla="*/ 2147483646 h 386"/>
              <a:gd name="T60" fmla="*/ 2147483646 w 456"/>
              <a:gd name="T61" fmla="*/ 2147483646 h 386"/>
              <a:gd name="T62" fmla="*/ 2147483646 w 456"/>
              <a:gd name="T63" fmla="*/ 2147483646 h 386"/>
              <a:gd name="T64" fmla="*/ 2147483646 w 456"/>
              <a:gd name="T65" fmla="*/ 2147483646 h 386"/>
              <a:gd name="T66" fmla="*/ 2147483646 w 456"/>
              <a:gd name="T67" fmla="*/ 2147483646 h 386"/>
              <a:gd name="T68" fmla="*/ 2147483646 w 456"/>
              <a:gd name="T69" fmla="*/ 2147483646 h 386"/>
              <a:gd name="T70" fmla="*/ 2147483646 w 456"/>
              <a:gd name="T71" fmla="*/ 2147483646 h 386"/>
              <a:gd name="T72" fmla="*/ 2147483646 w 456"/>
              <a:gd name="T73" fmla="*/ 2147483646 h 386"/>
              <a:gd name="T74" fmla="*/ 2147483646 w 456"/>
              <a:gd name="T75" fmla="*/ 2147483646 h 386"/>
              <a:gd name="T76" fmla="*/ 2147483646 w 456"/>
              <a:gd name="T77" fmla="*/ 2147483646 h 386"/>
              <a:gd name="T78" fmla="*/ 2147483646 w 456"/>
              <a:gd name="T79" fmla="*/ 2147483646 h 386"/>
              <a:gd name="T80" fmla="*/ 2147483646 w 456"/>
              <a:gd name="T81" fmla="*/ 2147483646 h 386"/>
              <a:gd name="T82" fmla="*/ 2147483646 w 456"/>
              <a:gd name="T83" fmla="*/ 2147483646 h 386"/>
              <a:gd name="T84" fmla="*/ 2147483646 w 456"/>
              <a:gd name="T85" fmla="*/ 2147483646 h 386"/>
              <a:gd name="T86" fmla="*/ 2147483646 w 456"/>
              <a:gd name="T87" fmla="*/ 2147483646 h 386"/>
              <a:gd name="T88" fmla="*/ 2147483646 w 456"/>
              <a:gd name="T89" fmla="*/ 2147483646 h 386"/>
              <a:gd name="T90" fmla="*/ 2147483646 w 456"/>
              <a:gd name="T91" fmla="*/ 2147483646 h 386"/>
              <a:gd name="T92" fmla="*/ 2147483646 w 456"/>
              <a:gd name="T93" fmla="*/ 2147483646 h 386"/>
              <a:gd name="T94" fmla="*/ 2147483646 w 456"/>
              <a:gd name="T95" fmla="*/ 2147483646 h 386"/>
              <a:gd name="T96" fmla="*/ 2147483646 w 456"/>
              <a:gd name="T97" fmla="*/ 2147483646 h 386"/>
              <a:gd name="T98" fmla="*/ 2147483646 w 456"/>
              <a:gd name="T99" fmla="*/ 2147483646 h 386"/>
              <a:gd name="T100" fmla="*/ 2147483646 w 456"/>
              <a:gd name="T101" fmla="*/ 2147483646 h 386"/>
              <a:gd name="T102" fmla="*/ 2147483646 w 456"/>
              <a:gd name="T103" fmla="*/ 2147483646 h 386"/>
              <a:gd name="T104" fmla="*/ 2147483646 w 456"/>
              <a:gd name="T105" fmla="*/ 2147483646 h 386"/>
              <a:gd name="T106" fmla="*/ 2147483646 w 456"/>
              <a:gd name="T107" fmla="*/ 2147483646 h 386"/>
              <a:gd name="T108" fmla="*/ 2147483646 w 456"/>
              <a:gd name="T109" fmla="*/ 2147483646 h 38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56" h="386">
                <a:moveTo>
                  <a:pt x="271" y="140"/>
                </a:moveTo>
                <a:cubicBezTo>
                  <a:pt x="265" y="140"/>
                  <a:pt x="265" y="140"/>
                  <a:pt x="265" y="140"/>
                </a:cubicBezTo>
                <a:cubicBezTo>
                  <a:pt x="263" y="144"/>
                  <a:pt x="263" y="144"/>
                  <a:pt x="263" y="144"/>
                </a:cubicBezTo>
                <a:cubicBezTo>
                  <a:pt x="266" y="148"/>
                  <a:pt x="266" y="148"/>
                  <a:pt x="266" y="148"/>
                </a:cubicBezTo>
                <a:cubicBezTo>
                  <a:pt x="266" y="148"/>
                  <a:pt x="266" y="148"/>
                  <a:pt x="266" y="148"/>
                </a:cubicBezTo>
                <a:cubicBezTo>
                  <a:pt x="266" y="148"/>
                  <a:pt x="266" y="148"/>
                  <a:pt x="266" y="148"/>
                </a:cubicBezTo>
                <a:cubicBezTo>
                  <a:pt x="268" y="154"/>
                  <a:pt x="268" y="154"/>
                  <a:pt x="268" y="154"/>
                </a:cubicBezTo>
                <a:cubicBezTo>
                  <a:pt x="268" y="154"/>
                  <a:pt x="268" y="154"/>
                  <a:pt x="268" y="154"/>
                </a:cubicBezTo>
                <a:cubicBezTo>
                  <a:pt x="268" y="155"/>
                  <a:pt x="268" y="155"/>
                  <a:pt x="268" y="155"/>
                </a:cubicBezTo>
                <a:cubicBezTo>
                  <a:pt x="268" y="156"/>
                  <a:pt x="268" y="156"/>
                  <a:pt x="268" y="156"/>
                </a:cubicBezTo>
                <a:cubicBezTo>
                  <a:pt x="259" y="160"/>
                  <a:pt x="259" y="160"/>
                  <a:pt x="259" y="160"/>
                </a:cubicBezTo>
                <a:cubicBezTo>
                  <a:pt x="258" y="160"/>
                  <a:pt x="258" y="160"/>
                  <a:pt x="258" y="160"/>
                </a:cubicBezTo>
                <a:cubicBezTo>
                  <a:pt x="258" y="160"/>
                  <a:pt x="258" y="160"/>
                  <a:pt x="258" y="160"/>
                </a:cubicBezTo>
                <a:cubicBezTo>
                  <a:pt x="258" y="160"/>
                  <a:pt x="258" y="160"/>
                  <a:pt x="258" y="160"/>
                </a:cubicBezTo>
                <a:cubicBezTo>
                  <a:pt x="258" y="160"/>
                  <a:pt x="258" y="160"/>
                  <a:pt x="258" y="160"/>
                </a:cubicBezTo>
                <a:cubicBezTo>
                  <a:pt x="251" y="160"/>
                  <a:pt x="247" y="158"/>
                  <a:pt x="246" y="155"/>
                </a:cubicBezTo>
                <a:cubicBezTo>
                  <a:pt x="244" y="150"/>
                  <a:pt x="244" y="150"/>
                  <a:pt x="244" y="150"/>
                </a:cubicBezTo>
                <a:cubicBezTo>
                  <a:pt x="232" y="148"/>
                  <a:pt x="232" y="148"/>
                  <a:pt x="232" y="148"/>
                </a:cubicBezTo>
                <a:cubicBezTo>
                  <a:pt x="228" y="132"/>
                  <a:pt x="228" y="132"/>
                  <a:pt x="228" y="132"/>
                </a:cubicBezTo>
                <a:cubicBezTo>
                  <a:pt x="226" y="132"/>
                  <a:pt x="224" y="131"/>
                  <a:pt x="223" y="129"/>
                </a:cubicBezTo>
                <a:cubicBezTo>
                  <a:pt x="222" y="128"/>
                  <a:pt x="222" y="128"/>
                  <a:pt x="222" y="128"/>
                </a:cubicBezTo>
                <a:cubicBezTo>
                  <a:pt x="220" y="126"/>
                  <a:pt x="219" y="124"/>
                  <a:pt x="216" y="124"/>
                </a:cubicBezTo>
                <a:cubicBezTo>
                  <a:pt x="213" y="122"/>
                  <a:pt x="210" y="120"/>
                  <a:pt x="208" y="116"/>
                </a:cubicBezTo>
                <a:cubicBezTo>
                  <a:pt x="203" y="114"/>
                  <a:pt x="203" y="114"/>
                  <a:pt x="203" y="114"/>
                </a:cubicBezTo>
                <a:cubicBezTo>
                  <a:pt x="203" y="114"/>
                  <a:pt x="203" y="114"/>
                  <a:pt x="203" y="114"/>
                </a:cubicBezTo>
                <a:cubicBezTo>
                  <a:pt x="203" y="114"/>
                  <a:pt x="203" y="114"/>
                  <a:pt x="203" y="114"/>
                </a:cubicBezTo>
                <a:cubicBezTo>
                  <a:pt x="203" y="114"/>
                  <a:pt x="203" y="114"/>
                  <a:pt x="203" y="114"/>
                </a:cubicBezTo>
                <a:cubicBezTo>
                  <a:pt x="196" y="107"/>
                  <a:pt x="196" y="107"/>
                  <a:pt x="196" y="107"/>
                </a:cubicBezTo>
                <a:cubicBezTo>
                  <a:pt x="196" y="107"/>
                  <a:pt x="196" y="107"/>
                  <a:pt x="196" y="107"/>
                </a:cubicBezTo>
                <a:cubicBezTo>
                  <a:pt x="195" y="102"/>
                  <a:pt x="195" y="102"/>
                  <a:pt x="195" y="102"/>
                </a:cubicBezTo>
                <a:cubicBezTo>
                  <a:pt x="195" y="101"/>
                  <a:pt x="195" y="101"/>
                  <a:pt x="195" y="101"/>
                </a:cubicBezTo>
                <a:cubicBezTo>
                  <a:pt x="208" y="84"/>
                  <a:pt x="208" y="84"/>
                  <a:pt x="208" y="84"/>
                </a:cubicBezTo>
                <a:cubicBezTo>
                  <a:pt x="208" y="82"/>
                  <a:pt x="208" y="82"/>
                  <a:pt x="208" y="81"/>
                </a:cubicBezTo>
                <a:cubicBezTo>
                  <a:pt x="206" y="76"/>
                  <a:pt x="206" y="76"/>
                  <a:pt x="206" y="76"/>
                </a:cubicBezTo>
                <a:cubicBezTo>
                  <a:pt x="199" y="78"/>
                  <a:pt x="199" y="78"/>
                  <a:pt x="199" y="78"/>
                </a:cubicBezTo>
                <a:cubicBezTo>
                  <a:pt x="198" y="78"/>
                  <a:pt x="198" y="78"/>
                  <a:pt x="198" y="78"/>
                </a:cubicBezTo>
                <a:cubicBezTo>
                  <a:pt x="198" y="79"/>
                  <a:pt x="198" y="79"/>
                  <a:pt x="198" y="79"/>
                </a:cubicBezTo>
                <a:cubicBezTo>
                  <a:pt x="198" y="79"/>
                  <a:pt x="198" y="79"/>
                  <a:pt x="198" y="79"/>
                </a:cubicBezTo>
                <a:cubicBezTo>
                  <a:pt x="180" y="80"/>
                  <a:pt x="180" y="80"/>
                  <a:pt x="180" y="80"/>
                </a:cubicBezTo>
                <a:cubicBezTo>
                  <a:pt x="174" y="82"/>
                  <a:pt x="174" y="82"/>
                  <a:pt x="174" y="82"/>
                </a:cubicBezTo>
                <a:cubicBezTo>
                  <a:pt x="171" y="84"/>
                  <a:pt x="171" y="84"/>
                  <a:pt x="171" y="84"/>
                </a:cubicBezTo>
                <a:cubicBezTo>
                  <a:pt x="170" y="86"/>
                  <a:pt x="170" y="86"/>
                  <a:pt x="170" y="86"/>
                </a:cubicBezTo>
                <a:cubicBezTo>
                  <a:pt x="168" y="88"/>
                  <a:pt x="166" y="90"/>
                  <a:pt x="162" y="89"/>
                </a:cubicBezTo>
                <a:cubicBezTo>
                  <a:pt x="162" y="89"/>
                  <a:pt x="162" y="89"/>
                  <a:pt x="162" y="89"/>
                </a:cubicBezTo>
                <a:cubicBezTo>
                  <a:pt x="162" y="88"/>
                  <a:pt x="162" y="88"/>
                  <a:pt x="162" y="88"/>
                </a:cubicBezTo>
                <a:cubicBezTo>
                  <a:pt x="156" y="84"/>
                  <a:pt x="156" y="84"/>
                  <a:pt x="156" y="84"/>
                </a:cubicBezTo>
                <a:cubicBezTo>
                  <a:pt x="156" y="74"/>
                  <a:pt x="156" y="74"/>
                  <a:pt x="156" y="74"/>
                </a:cubicBezTo>
                <a:cubicBezTo>
                  <a:pt x="152" y="72"/>
                  <a:pt x="150" y="69"/>
                  <a:pt x="150" y="67"/>
                </a:cubicBezTo>
                <a:cubicBezTo>
                  <a:pt x="148" y="58"/>
                  <a:pt x="148" y="58"/>
                  <a:pt x="148" y="58"/>
                </a:cubicBezTo>
                <a:cubicBezTo>
                  <a:pt x="144" y="54"/>
                  <a:pt x="144" y="54"/>
                  <a:pt x="144" y="54"/>
                </a:cubicBezTo>
                <a:cubicBezTo>
                  <a:pt x="140" y="50"/>
                  <a:pt x="140" y="50"/>
                  <a:pt x="140" y="50"/>
                </a:cubicBezTo>
                <a:cubicBezTo>
                  <a:pt x="138" y="49"/>
                  <a:pt x="138" y="49"/>
                  <a:pt x="138" y="49"/>
                </a:cubicBezTo>
                <a:cubicBezTo>
                  <a:pt x="145" y="40"/>
                  <a:pt x="145" y="40"/>
                  <a:pt x="145" y="40"/>
                </a:cubicBezTo>
                <a:cubicBezTo>
                  <a:pt x="146" y="34"/>
                  <a:pt x="146" y="34"/>
                  <a:pt x="146" y="34"/>
                </a:cubicBezTo>
                <a:cubicBezTo>
                  <a:pt x="138" y="24"/>
                  <a:pt x="138" y="24"/>
                  <a:pt x="138" y="24"/>
                </a:cubicBezTo>
                <a:cubicBezTo>
                  <a:pt x="138" y="24"/>
                  <a:pt x="138" y="24"/>
                  <a:pt x="138" y="24"/>
                </a:cubicBezTo>
                <a:cubicBezTo>
                  <a:pt x="138" y="24"/>
                  <a:pt x="138" y="24"/>
                  <a:pt x="138" y="24"/>
                </a:cubicBezTo>
                <a:cubicBezTo>
                  <a:pt x="134" y="16"/>
                  <a:pt x="134" y="16"/>
                  <a:pt x="134" y="16"/>
                </a:cubicBezTo>
                <a:cubicBezTo>
                  <a:pt x="134" y="16"/>
                  <a:pt x="134" y="16"/>
                  <a:pt x="134" y="16"/>
                </a:cubicBezTo>
                <a:cubicBezTo>
                  <a:pt x="134" y="16"/>
                  <a:pt x="134" y="16"/>
                  <a:pt x="134" y="16"/>
                </a:cubicBezTo>
                <a:cubicBezTo>
                  <a:pt x="134" y="12"/>
                  <a:pt x="134" y="12"/>
                  <a:pt x="134" y="12"/>
                </a:cubicBezTo>
                <a:cubicBezTo>
                  <a:pt x="128" y="8"/>
                  <a:pt x="128" y="8"/>
                  <a:pt x="128" y="8"/>
                </a:cubicBezTo>
                <a:cubicBezTo>
                  <a:pt x="128" y="7"/>
                  <a:pt x="128" y="7"/>
                  <a:pt x="128" y="7"/>
                </a:cubicBezTo>
                <a:cubicBezTo>
                  <a:pt x="128" y="7"/>
                  <a:pt x="128" y="7"/>
                  <a:pt x="128" y="7"/>
                </a:cubicBezTo>
                <a:cubicBezTo>
                  <a:pt x="128" y="7"/>
                  <a:pt x="128" y="7"/>
                  <a:pt x="128" y="7"/>
                </a:cubicBezTo>
                <a:cubicBezTo>
                  <a:pt x="123" y="1"/>
                  <a:pt x="123" y="1"/>
                  <a:pt x="123" y="1"/>
                </a:cubicBezTo>
                <a:cubicBezTo>
                  <a:pt x="116" y="0"/>
                  <a:pt x="116" y="0"/>
                  <a:pt x="116" y="0"/>
                </a:cubicBezTo>
                <a:cubicBezTo>
                  <a:pt x="108" y="2"/>
                  <a:pt x="108" y="2"/>
                  <a:pt x="108" y="2"/>
                </a:cubicBezTo>
                <a:cubicBezTo>
                  <a:pt x="106" y="4"/>
                  <a:pt x="106" y="4"/>
                  <a:pt x="106" y="4"/>
                </a:cubicBezTo>
                <a:cubicBezTo>
                  <a:pt x="105" y="15"/>
                  <a:pt x="105" y="15"/>
                  <a:pt x="105" y="15"/>
                </a:cubicBezTo>
                <a:cubicBezTo>
                  <a:pt x="105" y="28"/>
                  <a:pt x="105" y="28"/>
                  <a:pt x="105" y="28"/>
                </a:cubicBezTo>
                <a:cubicBezTo>
                  <a:pt x="104" y="28"/>
                  <a:pt x="104" y="28"/>
                  <a:pt x="104" y="28"/>
                </a:cubicBezTo>
                <a:cubicBezTo>
                  <a:pt x="96" y="31"/>
                  <a:pt x="96" y="31"/>
                  <a:pt x="96" y="31"/>
                </a:cubicBezTo>
                <a:cubicBezTo>
                  <a:pt x="96" y="31"/>
                  <a:pt x="96" y="31"/>
                  <a:pt x="96" y="31"/>
                </a:cubicBezTo>
                <a:cubicBezTo>
                  <a:pt x="96" y="31"/>
                  <a:pt x="96" y="31"/>
                  <a:pt x="96" y="31"/>
                </a:cubicBezTo>
                <a:cubicBezTo>
                  <a:pt x="96" y="31"/>
                  <a:pt x="96" y="31"/>
                  <a:pt x="96" y="31"/>
                </a:cubicBezTo>
                <a:cubicBezTo>
                  <a:pt x="89" y="32"/>
                  <a:pt x="89" y="32"/>
                  <a:pt x="89" y="32"/>
                </a:cubicBezTo>
                <a:cubicBezTo>
                  <a:pt x="86" y="34"/>
                  <a:pt x="82" y="36"/>
                  <a:pt x="77" y="37"/>
                </a:cubicBezTo>
                <a:cubicBezTo>
                  <a:pt x="76" y="38"/>
                  <a:pt x="76" y="38"/>
                  <a:pt x="76" y="38"/>
                </a:cubicBezTo>
                <a:cubicBezTo>
                  <a:pt x="76" y="38"/>
                  <a:pt x="76" y="38"/>
                  <a:pt x="76" y="38"/>
                </a:cubicBezTo>
                <a:cubicBezTo>
                  <a:pt x="76" y="38"/>
                  <a:pt x="76" y="38"/>
                  <a:pt x="76" y="38"/>
                </a:cubicBezTo>
                <a:cubicBezTo>
                  <a:pt x="62" y="34"/>
                  <a:pt x="62" y="34"/>
                  <a:pt x="62" y="34"/>
                </a:cubicBezTo>
                <a:cubicBezTo>
                  <a:pt x="57" y="40"/>
                  <a:pt x="57" y="40"/>
                  <a:pt x="57" y="40"/>
                </a:cubicBezTo>
                <a:cubicBezTo>
                  <a:pt x="56" y="42"/>
                  <a:pt x="53" y="44"/>
                  <a:pt x="49" y="44"/>
                </a:cubicBezTo>
                <a:cubicBezTo>
                  <a:pt x="41" y="51"/>
                  <a:pt x="41" y="51"/>
                  <a:pt x="41" y="51"/>
                </a:cubicBezTo>
                <a:cubicBezTo>
                  <a:pt x="36" y="58"/>
                  <a:pt x="36" y="58"/>
                  <a:pt x="36" y="58"/>
                </a:cubicBezTo>
                <a:cubicBezTo>
                  <a:pt x="36" y="58"/>
                  <a:pt x="36" y="58"/>
                  <a:pt x="36" y="58"/>
                </a:cubicBezTo>
                <a:cubicBezTo>
                  <a:pt x="36" y="59"/>
                  <a:pt x="36" y="59"/>
                  <a:pt x="36" y="59"/>
                </a:cubicBezTo>
                <a:cubicBezTo>
                  <a:pt x="34" y="62"/>
                  <a:pt x="32" y="65"/>
                  <a:pt x="30" y="66"/>
                </a:cubicBezTo>
                <a:cubicBezTo>
                  <a:pt x="25" y="72"/>
                  <a:pt x="25" y="72"/>
                  <a:pt x="25" y="72"/>
                </a:cubicBezTo>
                <a:cubicBezTo>
                  <a:pt x="25" y="73"/>
                  <a:pt x="25" y="73"/>
                  <a:pt x="25" y="73"/>
                </a:cubicBezTo>
                <a:cubicBezTo>
                  <a:pt x="25" y="73"/>
                  <a:pt x="25" y="73"/>
                  <a:pt x="25" y="73"/>
                </a:cubicBezTo>
                <a:cubicBezTo>
                  <a:pt x="22" y="75"/>
                  <a:pt x="22" y="75"/>
                  <a:pt x="22" y="75"/>
                </a:cubicBezTo>
                <a:cubicBezTo>
                  <a:pt x="20" y="76"/>
                  <a:pt x="18" y="76"/>
                  <a:pt x="16" y="76"/>
                </a:cubicBezTo>
                <a:cubicBezTo>
                  <a:pt x="6" y="76"/>
                  <a:pt x="6" y="76"/>
                  <a:pt x="6" y="76"/>
                </a:cubicBezTo>
                <a:cubicBezTo>
                  <a:pt x="4" y="79"/>
                  <a:pt x="4" y="79"/>
                  <a:pt x="4" y="79"/>
                </a:cubicBezTo>
                <a:cubicBezTo>
                  <a:pt x="0" y="86"/>
                  <a:pt x="0" y="86"/>
                  <a:pt x="0" y="86"/>
                </a:cubicBezTo>
                <a:cubicBezTo>
                  <a:pt x="2" y="92"/>
                  <a:pt x="2" y="92"/>
                  <a:pt x="2" y="92"/>
                </a:cubicBezTo>
                <a:cubicBezTo>
                  <a:pt x="1" y="108"/>
                  <a:pt x="1" y="108"/>
                  <a:pt x="1" y="108"/>
                </a:cubicBezTo>
                <a:cubicBezTo>
                  <a:pt x="4" y="112"/>
                  <a:pt x="4" y="112"/>
                  <a:pt x="4" y="112"/>
                </a:cubicBezTo>
                <a:cubicBezTo>
                  <a:pt x="4" y="113"/>
                  <a:pt x="4" y="113"/>
                  <a:pt x="4" y="113"/>
                </a:cubicBezTo>
                <a:cubicBezTo>
                  <a:pt x="5" y="116"/>
                  <a:pt x="5" y="116"/>
                  <a:pt x="5" y="116"/>
                </a:cubicBezTo>
                <a:cubicBezTo>
                  <a:pt x="11" y="116"/>
                  <a:pt x="11" y="116"/>
                  <a:pt x="11" y="116"/>
                </a:cubicBezTo>
                <a:cubicBezTo>
                  <a:pt x="20" y="118"/>
                  <a:pt x="20" y="118"/>
                  <a:pt x="20" y="118"/>
                </a:cubicBezTo>
                <a:cubicBezTo>
                  <a:pt x="33" y="119"/>
                  <a:pt x="33" y="119"/>
                  <a:pt x="33" y="119"/>
                </a:cubicBezTo>
                <a:cubicBezTo>
                  <a:pt x="38" y="118"/>
                  <a:pt x="38" y="118"/>
                  <a:pt x="38" y="118"/>
                </a:cubicBezTo>
                <a:cubicBezTo>
                  <a:pt x="39" y="118"/>
                  <a:pt x="39" y="118"/>
                  <a:pt x="39" y="118"/>
                </a:cubicBezTo>
                <a:cubicBezTo>
                  <a:pt x="40" y="118"/>
                  <a:pt x="40" y="118"/>
                  <a:pt x="40" y="118"/>
                </a:cubicBezTo>
                <a:cubicBezTo>
                  <a:pt x="50" y="122"/>
                  <a:pt x="50" y="122"/>
                  <a:pt x="50" y="122"/>
                </a:cubicBezTo>
                <a:cubicBezTo>
                  <a:pt x="50" y="122"/>
                  <a:pt x="50" y="122"/>
                  <a:pt x="50" y="122"/>
                </a:cubicBezTo>
                <a:cubicBezTo>
                  <a:pt x="51" y="122"/>
                  <a:pt x="51" y="122"/>
                  <a:pt x="51" y="122"/>
                </a:cubicBezTo>
                <a:cubicBezTo>
                  <a:pt x="56" y="127"/>
                  <a:pt x="56" y="127"/>
                  <a:pt x="56" y="127"/>
                </a:cubicBezTo>
                <a:cubicBezTo>
                  <a:pt x="68" y="131"/>
                  <a:pt x="68" y="131"/>
                  <a:pt x="68" y="131"/>
                </a:cubicBezTo>
                <a:cubicBezTo>
                  <a:pt x="69" y="131"/>
                  <a:pt x="69" y="131"/>
                  <a:pt x="69" y="131"/>
                </a:cubicBezTo>
                <a:cubicBezTo>
                  <a:pt x="77" y="136"/>
                  <a:pt x="77" y="136"/>
                  <a:pt x="77" y="136"/>
                </a:cubicBezTo>
                <a:cubicBezTo>
                  <a:pt x="96" y="154"/>
                  <a:pt x="96" y="154"/>
                  <a:pt x="96" y="154"/>
                </a:cubicBezTo>
                <a:cubicBezTo>
                  <a:pt x="105" y="158"/>
                  <a:pt x="105" y="158"/>
                  <a:pt x="105" y="158"/>
                </a:cubicBezTo>
                <a:cubicBezTo>
                  <a:pt x="109" y="156"/>
                  <a:pt x="109" y="156"/>
                  <a:pt x="109" y="156"/>
                </a:cubicBezTo>
                <a:cubicBezTo>
                  <a:pt x="112" y="150"/>
                  <a:pt x="112" y="150"/>
                  <a:pt x="112" y="150"/>
                </a:cubicBezTo>
                <a:cubicBezTo>
                  <a:pt x="110" y="139"/>
                  <a:pt x="110" y="139"/>
                  <a:pt x="110" y="139"/>
                </a:cubicBezTo>
                <a:cubicBezTo>
                  <a:pt x="110" y="136"/>
                  <a:pt x="113" y="134"/>
                  <a:pt x="118" y="132"/>
                </a:cubicBezTo>
                <a:cubicBezTo>
                  <a:pt x="118" y="131"/>
                  <a:pt x="118" y="131"/>
                  <a:pt x="118" y="131"/>
                </a:cubicBezTo>
                <a:cubicBezTo>
                  <a:pt x="143" y="146"/>
                  <a:pt x="143" y="146"/>
                  <a:pt x="143" y="146"/>
                </a:cubicBezTo>
                <a:cubicBezTo>
                  <a:pt x="146" y="145"/>
                  <a:pt x="146" y="145"/>
                  <a:pt x="146" y="145"/>
                </a:cubicBezTo>
                <a:cubicBezTo>
                  <a:pt x="151" y="142"/>
                  <a:pt x="151" y="142"/>
                  <a:pt x="151" y="142"/>
                </a:cubicBezTo>
                <a:cubicBezTo>
                  <a:pt x="152" y="142"/>
                  <a:pt x="152" y="142"/>
                  <a:pt x="152" y="142"/>
                </a:cubicBezTo>
                <a:cubicBezTo>
                  <a:pt x="155" y="142"/>
                  <a:pt x="155" y="142"/>
                  <a:pt x="155" y="142"/>
                </a:cubicBezTo>
                <a:cubicBezTo>
                  <a:pt x="160" y="138"/>
                  <a:pt x="160" y="138"/>
                  <a:pt x="160" y="138"/>
                </a:cubicBezTo>
                <a:cubicBezTo>
                  <a:pt x="161" y="138"/>
                  <a:pt x="161" y="138"/>
                  <a:pt x="161" y="138"/>
                </a:cubicBezTo>
                <a:cubicBezTo>
                  <a:pt x="162" y="138"/>
                  <a:pt x="162" y="138"/>
                  <a:pt x="162" y="138"/>
                </a:cubicBezTo>
                <a:cubicBezTo>
                  <a:pt x="176" y="148"/>
                  <a:pt x="176" y="148"/>
                  <a:pt x="176" y="148"/>
                </a:cubicBezTo>
                <a:cubicBezTo>
                  <a:pt x="177" y="149"/>
                  <a:pt x="177" y="149"/>
                  <a:pt x="177" y="149"/>
                </a:cubicBezTo>
                <a:cubicBezTo>
                  <a:pt x="186" y="156"/>
                  <a:pt x="186" y="156"/>
                  <a:pt x="186" y="156"/>
                </a:cubicBezTo>
                <a:cubicBezTo>
                  <a:pt x="188" y="158"/>
                  <a:pt x="192" y="161"/>
                  <a:pt x="194" y="165"/>
                </a:cubicBezTo>
                <a:cubicBezTo>
                  <a:pt x="199" y="170"/>
                  <a:pt x="199" y="170"/>
                  <a:pt x="199" y="170"/>
                </a:cubicBezTo>
                <a:cubicBezTo>
                  <a:pt x="202" y="169"/>
                  <a:pt x="202" y="169"/>
                  <a:pt x="202" y="169"/>
                </a:cubicBezTo>
                <a:cubicBezTo>
                  <a:pt x="206" y="162"/>
                  <a:pt x="206" y="162"/>
                  <a:pt x="206" y="162"/>
                </a:cubicBezTo>
                <a:cubicBezTo>
                  <a:pt x="215" y="168"/>
                  <a:pt x="215" y="168"/>
                  <a:pt x="215" y="168"/>
                </a:cubicBezTo>
                <a:cubicBezTo>
                  <a:pt x="215" y="168"/>
                  <a:pt x="215" y="168"/>
                  <a:pt x="215" y="168"/>
                </a:cubicBezTo>
                <a:cubicBezTo>
                  <a:pt x="216" y="168"/>
                  <a:pt x="216" y="168"/>
                  <a:pt x="216" y="168"/>
                </a:cubicBezTo>
                <a:cubicBezTo>
                  <a:pt x="216" y="168"/>
                  <a:pt x="216" y="168"/>
                  <a:pt x="216" y="168"/>
                </a:cubicBezTo>
                <a:cubicBezTo>
                  <a:pt x="222" y="176"/>
                  <a:pt x="222" y="176"/>
                  <a:pt x="222" y="176"/>
                </a:cubicBezTo>
                <a:cubicBezTo>
                  <a:pt x="240" y="190"/>
                  <a:pt x="240" y="190"/>
                  <a:pt x="240" y="190"/>
                </a:cubicBezTo>
                <a:cubicBezTo>
                  <a:pt x="240" y="190"/>
                  <a:pt x="240" y="190"/>
                  <a:pt x="240" y="190"/>
                </a:cubicBezTo>
                <a:cubicBezTo>
                  <a:pt x="246" y="196"/>
                  <a:pt x="246" y="196"/>
                  <a:pt x="246" y="196"/>
                </a:cubicBezTo>
                <a:cubicBezTo>
                  <a:pt x="261" y="191"/>
                  <a:pt x="261" y="191"/>
                  <a:pt x="261" y="191"/>
                </a:cubicBezTo>
                <a:cubicBezTo>
                  <a:pt x="262" y="203"/>
                  <a:pt x="262" y="203"/>
                  <a:pt x="262" y="203"/>
                </a:cubicBezTo>
                <a:cubicBezTo>
                  <a:pt x="269" y="210"/>
                  <a:pt x="269" y="210"/>
                  <a:pt x="269" y="210"/>
                </a:cubicBezTo>
                <a:cubicBezTo>
                  <a:pt x="269" y="210"/>
                  <a:pt x="269" y="210"/>
                  <a:pt x="269" y="210"/>
                </a:cubicBezTo>
                <a:cubicBezTo>
                  <a:pt x="269" y="210"/>
                  <a:pt x="269" y="210"/>
                  <a:pt x="269" y="210"/>
                </a:cubicBezTo>
                <a:cubicBezTo>
                  <a:pt x="274" y="218"/>
                  <a:pt x="274" y="218"/>
                  <a:pt x="274" y="218"/>
                </a:cubicBezTo>
                <a:cubicBezTo>
                  <a:pt x="274" y="219"/>
                  <a:pt x="274" y="219"/>
                  <a:pt x="274" y="219"/>
                </a:cubicBezTo>
                <a:cubicBezTo>
                  <a:pt x="274" y="219"/>
                  <a:pt x="274" y="219"/>
                  <a:pt x="274" y="219"/>
                </a:cubicBezTo>
                <a:cubicBezTo>
                  <a:pt x="274" y="220"/>
                  <a:pt x="274" y="220"/>
                  <a:pt x="274" y="220"/>
                </a:cubicBezTo>
                <a:cubicBezTo>
                  <a:pt x="280" y="247"/>
                  <a:pt x="280" y="247"/>
                  <a:pt x="280" y="247"/>
                </a:cubicBezTo>
                <a:cubicBezTo>
                  <a:pt x="286" y="258"/>
                  <a:pt x="286" y="258"/>
                  <a:pt x="286" y="258"/>
                </a:cubicBezTo>
                <a:cubicBezTo>
                  <a:pt x="278" y="279"/>
                  <a:pt x="278" y="279"/>
                  <a:pt x="278" y="279"/>
                </a:cubicBezTo>
                <a:cubicBezTo>
                  <a:pt x="278" y="280"/>
                  <a:pt x="278" y="280"/>
                  <a:pt x="278" y="280"/>
                </a:cubicBezTo>
                <a:cubicBezTo>
                  <a:pt x="272" y="282"/>
                  <a:pt x="272" y="282"/>
                  <a:pt x="272" y="282"/>
                </a:cubicBezTo>
                <a:cubicBezTo>
                  <a:pt x="272" y="288"/>
                  <a:pt x="272" y="288"/>
                  <a:pt x="272" y="288"/>
                </a:cubicBezTo>
                <a:cubicBezTo>
                  <a:pt x="271" y="288"/>
                  <a:pt x="271" y="288"/>
                  <a:pt x="271" y="288"/>
                </a:cubicBezTo>
                <a:cubicBezTo>
                  <a:pt x="264" y="299"/>
                  <a:pt x="264" y="299"/>
                  <a:pt x="264" y="299"/>
                </a:cubicBezTo>
                <a:cubicBezTo>
                  <a:pt x="264" y="299"/>
                  <a:pt x="264" y="299"/>
                  <a:pt x="264" y="299"/>
                </a:cubicBezTo>
                <a:cubicBezTo>
                  <a:pt x="254" y="300"/>
                  <a:pt x="254" y="300"/>
                  <a:pt x="254" y="300"/>
                </a:cubicBezTo>
                <a:cubicBezTo>
                  <a:pt x="244" y="308"/>
                  <a:pt x="244" y="308"/>
                  <a:pt x="244" y="308"/>
                </a:cubicBezTo>
                <a:cubicBezTo>
                  <a:pt x="246" y="309"/>
                  <a:pt x="247" y="310"/>
                  <a:pt x="250" y="311"/>
                </a:cubicBezTo>
                <a:cubicBezTo>
                  <a:pt x="254" y="312"/>
                  <a:pt x="254" y="316"/>
                  <a:pt x="252" y="321"/>
                </a:cubicBezTo>
                <a:cubicBezTo>
                  <a:pt x="252" y="322"/>
                  <a:pt x="252" y="322"/>
                  <a:pt x="252" y="322"/>
                </a:cubicBezTo>
                <a:cubicBezTo>
                  <a:pt x="246" y="328"/>
                  <a:pt x="246" y="328"/>
                  <a:pt x="246" y="328"/>
                </a:cubicBezTo>
                <a:cubicBezTo>
                  <a:pt x="245" y="328"/>
                  <a:pt x="245" y="328"/>
                  <a:pt x="245" y="328"/>
                </a:cubicBezTo>
                <a:cubicBezTo>
                  <a:pt x="245" y="329"/>
                  <a:pt x="245" y="329"/>
                  <a:pt x="245" y="329"/>
                </a:cubicBezTo>
                <a:cubicBezTo>
                  <a:pt x="244" y="329"/>
                  <a:pt x="244" y="329"/>
                  <a:pt x="244" y="329"/>
                </a:cubicBezTo>
                <a:cubicBezTo>
                  <a:pt x="244" y="329"/>
                  <a:pt x="244" y="329"/>
                  <a:pt x="244" y="329"/>
                </a:cubicBezTo>
                <a:cubicBezTo>
                  <a:pt x="225" y="326"/>
                  <a:pt x="225" y="326"/>
                  <a:pt x="225" y="326"/>
                </a:cubicBezTo>
                <a:cubicBezTo>
                  <a:pt x="224" y="333"/>
                  <a:pt x="224" y="333"/>
                  <a:pt x="224" y="333"/>
                </a:cubicBezTo>
                <a:cubicBezTo>
                  <a:pt x="226" y="348"/>
                  <a:pt x="226" y="348"/>
                  <a:pt x="226" y="348"/>
                </a:cubicBezTo>
                <a:cubicBezTo>
                  <a:pt x="242" y="354"/>
                  <a:pt x="242" y="354"/>
                  <a:pt x="242" y="354"/>
                </a:cubicBezTo>
                <a:cubicBezTo>
                  <a:pt x="242" y="355"/>
                  <a:pt x="242" y="355"/>
                  <a:pt x="242" y="355"/>
                </a:cubicBezTo>
                <a:cubicBezTo>
                  <a:pt x="242" y="355"/>
                  <a:pt x="242" y="355"/>
                  <a:pt x="242" y="355"/>
                </a:cubicBezTo>
                <a:cubicBezTo>
                  <a:pt x="248" y="353"/>
                  <a:pt x="248" y="353"/>
                  <a:pt x="248" y="353"/>
                </a:cubicBezTo>
                <a:cubicBezTo>
                  <a:pt x="249" y="353"/>
                  <a:pt x="249" y="353"/>
                  <a:pt x="249" y="353"/>
                </a:cubicBezTo>
                <a:cubicBezTo>
                  <a:pt x="250" y="352"/>
                  <a:pt x="250" y="352"/>
                  <a:pt x="250" y="352"/>
                </a:cubicBezTo>
                <a:cubicBezTo>
                  <a:pt x="250" y="353"/>
                  <a:pt x="250" y="353"/>
                  <a:pt x="250" y="353"/>
                </a:cubicBezTo>
                <a:cubicBezTo>
                  <a:pt x="250" y="353"/>
                  <a:pt x="250" y="353"/>
                  <a:pt x="250" y="353"/>
                </a:cubicBezTo>
                <a:cubicBezTo>
                  <a:pt x="255" y="356"/>
                  <a:pt x="255" y="356"/>
                  <a:pt x="255" y="356"/>
                </a:cubicBezTo>
                <a:cubicBezTo>
                  <a:pt x="262" y="356"/>
                  <a:pt x="262" y="356"/>
                  <a:pt x="262" y="356"/>
                </a:cubicBezTo>
                <a:cubicBezTo>
                  <a:pt x="264" y="355"/>
                  <a:pt x="264" y="355"/>
                  <a:pt x="264" y="355"/>
                </a:cubicBezTo>
                <a:cubicBezTo>
                  <a:pt x="262" y="348"/>
                  <a:pt x="262" y="348"/>
                  <a:pt x="262" y="348"/>
                </a:cubicBezTo>
                <a:cubicBezTo>
                  <a:pt x="262" y="348"/>
                  <a:pt x="262" y="348"/>
                  <a:pt x="262" y="348"/>
                </a:cubicBezTo>
                <a:cubicBezTo>
                  <a:pt x="262" y="348"/>
                  <a:pt x="262" y="348"/>
                  <a:pt x="262" y="348"/>
                </a:cubicBezTo>
                <a:cubicBezTo>
                  <a:pt x="260" y="340"/>
                  <a:pt x="260" y="340"/>
                  <a:pt x="260" y="340"/>
                </a:cubicBezTo>
                <a:cubicBezTo>
                  <a:pt x="260" y="339"/>
                  <a:pt x="260" y="339"/>
                  <a:pt x="260" y="339"/>
                </a:cubicBezTo>
                <a:cubicBezTo>
                  <a:pt x="260" y="338"/>
                  <a:pt x="260" y="338"/>
                  <a:pt x="260" y="338"/>
                </a:cubicBezTo>
                <a:cubicBezTo>
                  <a:pt x="260" y="338"/>
                  <a:pt x="260" y="338"/>
                  <a:pt x="260" y="338"/>
                </a:cubicBezTo>
                <a:cubicBezTo>
                  <a:pt x="260" y="338"/>
                  <a:pt x="260" y="338"/>
                  <a:pt x="260" y="338"/>
                </a:cubicBezTo>
                <a:cubicBezTo>
                  <a:pt x="263" y="335"/>
                  <a:pt x="263" y="335"/>
                  <a:pt x="263" y="335"/>
                </a:cubicBezTo>
                <a:cubicBezTo>
                  <a:pt x="264" y="334"/>
                  <a:pt x="264" y="334"/>
                  <a:pt x="264" y="334"/>
                </a:cubicBezTo>
                <a:cubicBezTo>
                  <a:pt x="264" y="334"/>
                  <a:pt x="264" y="334"/>
                  <a:pt x="264" y="334"/>
                </a:cubicBezTo>
                <a:cubicBezTo>
                  <a:pt x="264" y="334"/>
                  <a:pt x="264" y="334"/>
                  <a:pt x="264" y="334"/>
                </a:cubicBezTo>
                <a:cubicBezTo>
                  <a:pt x="268" y="328"/>
                  <a:pt x="268" y="328"/>
                  <a:pt x="268" y="328"/>
                </a:cubicBezTo>
                <a:cubicBezTo>
                  <a:pt x="269" y="327"/>
                  <a:pt x="269" y="327"/>
                  <a:pt x="269" y="327"/>
                </a:cubicBezTo>
                <a:cubicBezTo>
                  <a:pt x="276" y="322"/>
                  <a:pt x="276" y="322"/>
                  <a:pt x="276" y="322"/>
                </a:cubicBezTo>
                <a:cubicBezTo>
                  <a:pt x="276" y="322"/>
                  <a:pt x="276" y="322"/>
                  <a:pt x="276" y="322"/>
                </a:cubicBezTo>
                <a:cubicBezTo>
                  <a:pt x="276" y="321"/>
                  <a:pt x="276" y="321"/>
                  <a:pt x="276" y="321"/>
                </a:cubicBezTo>
                <a:cubicBezTo>
                  <a:pt x="277" y="321"/>
                  <a:pt x="277" y="321"/>
                  <a:pt x="277" y="321"/>
                </a:cubicBezTo>
                <a:cubicBezTo>
                  <a:pt x="277" y="321"/>
                  <a:pt x="277" y="321"/>
                  <a:pt x="277" y="321"/>
                </a:cubicBezTo>
                <a:cubicBezTo>
                  <a:pt x="286" y="320"/>
                  <a:pt x="286" y="320"/>
                  <a:pt x="286" y="320"/>
                </a:cubicBezTo>
                <a:cubicBezTo>
                  <a:pt x="286" y="322"/>
                  <a:pt x="286" y="322"/>
                  <a:pt x="286" y="322"/>
                </a:cubicBezTo>
                <a:cubicBezTo>
                  <a:pt x="286" y="325"/>
                  <a:pt x="286" y="327"/>
                  <a:pt x="286" y="328"/>
                </a:cubicBezTo>
                <a:cubicBezTo>
                  <a:pt x="288" y="332"/>
                  <a:pt x="288" y="332"/>
                  <a:pt x="288" y="332"/>
                </a:cubicBezTo>
                <a:cubicBezTo>
                  <a:pt x="290" y="337"/>
                  <a:pt x="290" y="337"/>
                  <a:pt x="290" y="337"/>
                </a:cubicBezTo>
                <a:cubicBezTo>
                  <a:pt x="298" y="342"/>
                  <a:pt x="298" y="342"/>
                  <a:pt x="298" y="342"/>
                </a:cubicBezTo>
                <a:cubicBezTo>
                  <a:pt x="320" y="344"/>
                  <a:pt x="320" y="344"/>
                  <a:pt x="320" y="344"/>
                </a:cubicBezTo>
                <a:cubicBezTo>
                  <a:pt x="321" y="344"/>
                  <a:pt x="321" y="344"/>
                  <a:pt x="321" y="344"/>
                </a:cubicBezTo>
                <a:cubicBezTo>
                  <a:pt x="322" y="344"/>
                  <a:pt x="322" y="344"/>
                  <a:pt x="322" y="344"/>
                </a:cubicBezTo>
                <a:cubicBezTo>
                  <a:pt x="322" y="345"/>
                  <a:pt x="322" y="345"/>
                  <a:pt x="322" y="345"/>
                </a:cubicBezTo>
                <a:cubicBezTo>
                  <a:pt x="322" y="346"/>
                  <a:pt x="322" y="346"/>
                  <a:pt x="322" y="346"/>
                </a:cubicBezTo>
                <a:cubicBezTo>
                  <a:pt x="322" y="353"/>
                  <a:pt x="322" y="353"/>
                  <a:pt x="322" y="353"/>
                </a:cubicBezTo>
                <a:cubicBezTo>
                  <a:pt x="328" y="360"/>
                  <a:pt x="328" y="360"/>
                  <a:pt x="328" y="360"/>
                </a:cubicBezTo>
                <a:cubicBezTo>
                  <a:pt x="333" y="362"/>
                  <a:pt x="333" y="362"/>
                  <a:pt x="333" y="362"/>
                </a:cubicBezTo>
                <a:cubicBezTo>
                  <a:pt x="334" y="362"/>
                  <a:pt x="334" y="362"/>
                  <a:pt x="334" y="362"/>
                </a:cubicBezTo>
                <a:cubicBezTo>
                  <a:pt x="334" y="362"/>
                  <a:pt x="334" y="362"/>
                  <a:pt x="334" y="362"/>
                </a:cubicBezTo>
                <a:cubicBezTo>
                  <a:pt x="334" y="363"/>
                  <a:pt x="334" y="363"/>
                  <a:pt x="334" y="363"/>
                </a:cubicBezTo>
                <a:cubicBezTo>
                  <a:pt x="334" y="366"/>
                  <a:pt x="334" y="366"/>
                  <a:pt x="334" y="366"/>
                </a:cubicBezTo>
                <a:cubicBezTo>
                  <a:pt x="334" y="370"/>
                  <a:pt x="334" y="370"/>
                  <a:pt x="334" y="370"/>
                </a:cubicBezTo>
                <a:cubicBezTo>
                  <a:pt x="332" y="378"/>
                  <a:pt x="332" y="378"/>
                  <a:pt x="332" y="378"/>
                </a:cubicBezTo>
                <a:cubicBezTo>
                  <a:pt x="335" y="380"/>
                  <a:pt x="335" y="380"/>
                  <a:pt x="335" y="380"/>
                </a:cubicBezTo>
                <a:cubicBezTo>
                  <a:pt x="338" y="380"/>
                  <a:pt x="341" y="380"/>
                  <a:pt x="344" y="382"/>
                </a:cubicBezTo>
                <a:cubicBezTo>
                  <a:pt x="353" y="386"/>
                  <a:pt x="353" y="386"/>
                  <a:pt x="353" y="386"/>
                </a:cubicBezTo>
                <a:cubicBezTo>
                  <a:pt x="358" y="382"/>
                  <a:pt x="358" y="382"/>
                  <a:pt x="358" y="382"/>
                </a:cubicBezTo>
                <a:cubicBezTo>
                  <a:pt x="364" y="375"/>
                  <a:pt x="364" y="375"/>
                  <a:pt x="364" y="375"/>
                </a:cubicBezTo>
                <a:cubicBezTo>
                  <a:pt x="365" y="372"/>
                  <a:pt x="365" y="372"/>
                  <a:pt x="365" y="372"/>
                </a:cubicBezTo>
                <a:cubicBezTo>
                  <a:pt x="365" y="372"/>
                  <a:pt x="365" y="372"/>
                  <a:pt x="365" y="372"/>
                </a:cubicBezTo>
                <a:cubicBezTo>
                  <a:pt x="366" y="371"/>
                  <a:pt x="366" y="371"/>
                  <a:pt x="366" y="371"/>
                </a:cubicBezTo>
                <a:cubicBezTo>
                  <a:pt x="367" y="370"/>
                  <a:pt x="367" y="370"/>
                  <a:pt x="367" y="370"/>
                </a:cubicBezTo>
                <a:cubicBezTo>
                  <a:pt x="367" y="370"/>
                  <a:pt x="367" y="370"/>
                  <a:pt x="367" y="370"/>
                </a:cubicBezTo>
                <a:cubicBezTo>
                  <a:pt x="365" y="361"/>
                  <a:pt x="365" y="361"/>
                  <a:pt x="365" y="361"/>
                </a:cubicBezTo>
                <a:cubicBezTo>
                  <a:pt x="364" y="357"/>
                  <a:pt x="364" y="357"/>
                  <a:pt x="364" y="357"/>
                </a:cubicBezTo>
                <a:cubicBezTo>
                  <a:pt x="364" y="356"/>
                  <a:pt x="364" y="356"/>
                  <a:pt x="364" y="356"/>
                </a:cubicBezTo>
                <a:cubicBezTo>
                  <a:pt x="364" y="356"/>
                  <a:pt x="364" y="356"/>
                  <a:pt x="364" y="356"/>
                </a:cubicBezTo>
                <a:cubicBezTo>
                  <a:pt x="364" y="356"/>
                  <a:pt x="364" y="356"/>
                  <a:pt x="364" y="356"/>
                </a:cubicBezTo>
                <a:cubicBezTo>
                  <a:pt x="364" y="355"/>
                  <a:pt x="364" y="355"/>
                  <a:pt x="364" y="355"/>
                </a:cubicBezTo>
                <a:cubicBezTo>
                  <a:pt x="368" y="350"/>
                  <a:pt x="368" y="350"/>
                  <a:pt x="368" y="350"/>
                </a:cubicBezTo>
                <a:cubicBezTo>
                  <a:pt x="368" y="350"/>
                  <a:pt x="368" y="350"/>
                  <a:pt x="368" y="350"/>
                </a:cubicBezTo>
                <a:cubicBezTo>
                  <a:pt x="368" y="350"/>
                  <a:pt x="368" y="350"/>
                  <a:pt x="368" y="350"/>
                </a:cubicBezTo>
                <a:cubicBezTo>
                  <a:pt x="374" y="345"/>
                  <a:pt x="374" y="345"/>
                  <a:pt x="374" y="345"/>
                </a:cubicBezTo>
                <a:cubicBezTo>
                  <a:pt x="375" y="345"/>
                  <a:pt x="375" y="345"/>
                  <a:pt x="375" y="345"/>
                </a:cubicBezTo>
                <a:cubicBezTo>
                  <a:pt x="388" y="345"/>
                  <a:pt x="388" y="345"/>
                  <a:pt x="388" y="345"/>
                </a:cubicBezTo>
                <a:cubicBezTo>
                  <a:pt x="390" y="344"/>
                  <a:pt x="390" y="344"/>
                  <a:pt x="390" y="344"/>
                </a:cubicBezTo>
                <a:cubicBezTo>
                  <a:pt x="390" y="338"/>
                  <a:pt x="390" y="338"/>
                  <a:pt x="390" y="338"/>
                </a:cubicBezTo>
                <a:cubicBezTo>
                  <a:pt x="388" y="332"/>
                  <a:pt x="388" y="332"/>
                  <a:pt x="388" y="332"/>
                </a:cubicBezTo>
                <a:cubicBezTo>
                  <a:pt x="383" y="324"/>
                  <a:pt x="383" y="324"/>
                  <a:pt x="383" y="324"/>
                </a:cubicBezTo>
                <a:cubicBezTo>
                  <a:pt x="383" y="324"/>
                  <a:pt x="383" y="324"/>
                  <a:pt x="383" y="324"/>
                </a:cubicBezTo>
                <a:cubicBezTo>
                  <a:pt x="383" y="324"/>
                  <a:pt x="383" y="324"/>
                  <a:pt x="383" y="324"/>
                </a:cubicBezTo>
                <a:cubicBezTo>
                  <a:pt x="383" y="314"/>
                  <a:pt x="383" y="314"/>
                  <a:pt x="383" y="314"/>
                </a:cubicBezTo>
                <a:cubicBezTo>
                  <a:pt x="383" y="313"/>
                  <a:pt x="383" y="313"/>
                  <a:pt x="383" y="313"/>
                </a:cubicBezTo>
                <a:cubicBezTo>
                  <a:pt x="383" y="313"/>
                  <a:pt x="383" y="313"/>
                  <a:pt x="383" y="313"/>
                </a:cubicBezTo>
                <a:cubicBezTo>
                  <a:pt x="385" y="307"/>
                  <a:pt x="385" y="307"/>
                  <a:pt x="385" y="307"/>
                </a:cubicBezTo>
                <a:cubicBezTo>
                  <a:pt x="385" y="307"/>
                  <a:pt x="385" y="307"/>
                  <a:pt x="385" y="307"/>
                </a:cubicBezTo>
                <a:cubicBezTo>
                  <a:pt x="386" y="307"/>
                  <a:pt x="386" y="307"/>
                  <a:pt x="386" y="307"/>
                </a:cubicBezTo>
                <a:cubicBezTo>
                  <a:pt x="386" y="307"/>
                  <a:pt x="386" y="307"/>
                  <a:pt x="386" y="307"/>
                </a:cubicBezTo>
                <a:cubicBezTo>
                  <a:pt x="396" y="291"/>
                  <a:pt x="396" y="291"/>
                  <a:pt x="396" y="291"/>
                </a:cubicBezTo>
                <a:cubicBezTo>
                  <a:pt x="397" y="291"/>
                  <a:pt x="397" y="291"/>
                  <a:pt x="397" y="291"/>
                </a:cubicBezTo>
                <a:cubicBezTo>
                  <a:pt x="397" y="291"/>
                  <a:pt x="397" y="291"/>
                  <a:pt x="397" y="291"/>
                </a:cubicBezTo>
                <a:cubicBezTo>
                  <a:pt x="398" y="290"/>
                  <a:pt x="398" y="290"/>
                  <a:pt x="398" y="290"/>
                </a:cubicBezTo>
                <a:cubicBezTo>
                  <a:pt x="400" y="290"/>
                  <a:pt x="400" y="290"/>
                  <a:pt x="400" y="290"/>
                </a:cubicBezTo>
                <a:cubicBezTo>
                  <a:pt x="404" y="291"/>
                  <a:pt x="404" y="291"/>
                  <a:pt x="404" y="291"/>
                </a:cubicBezTo>
                <a:cubicBezTo>
                  <a:pt x="414" y="296"/>
                  <a:pt x="414" y="296"/>
                  <a:pt x="414" y="296"/>
                </a:cubicBezTo>
                <a:cubicBezTo>
                  <a:pt x="420" y="298"/>
                  <a:pt x="420" y="298"/>
                  <a:pt x="420" y="298"/>
                </a:cubicBezTo>
                <a:cubicBezTo>
                  <a:pt x="420" y="295"/>
                  <a:pt x="420" y="295"/>
                  <a:pt x="420" y="295"/>
                </a:cubicBezTo>
                <a:cubicBezTo>
                  <a:pt x="419" y="294"/>
                  <a:pt x="419" y="294"/>
                  <a:pt x="419" y="294"/>
                </a:cubicBezTo>
                <a:cubicBezTo>
                  <a:pt x="419" y="293"/>
                  <a:pt x="419" y="293"/>
                  <a:pt x="419" y="293"/>
                </a:cubicBezTo>
                <a:cubicBezTo>
                  <a:pt x="419" y="290"/>
                  <a:pt x="420" y="288"/>
                  <a:pt x="423" y="286"/>
                </a:cubicBezTo>
                <a:cubicBezTo>
                  <a:pt x="430" y="281"/>
                  <a:pt x="430" y="281"/>
                  <a:pt x="430" y="281"/>
                </a:cubicBezTo>
                <a:cubicBezTo>
                  <a:pt x="430" y="281"/>
                  <a:pt x="430" y="281"/>
                  <a:pt x="430" y="281"/>
                </a:cubicBezTo>
                <a:cubicBezTo>
                  <a:pt x="430" y="281"/>
                  <a:pt x="430" y="281"/>
                  <a:pt x="430" y="281"/>
                </a:cubicBezTo>
                <a:cubicBezTo>
                  <a:pt x="430" y="280"/>
                  <a:pt x="430" y="280"/>
                  <a:pt x="430" y="280"/>
                </a:cubicBezTo>
                <a:cubicBezTo>
                  <a:pt x="434" y="279"/>
                  <a:pt x="437" y="278"/>
                  <a:pt x="438" y="278"/>
                </a:cubicBezTo>
                <a:cubicBezTo>
                  <a:pt x="445" y="278"/>
                  <a:pt x="445" y="278"/>
                  <a:pt x="445" y="278"/>
                </a:cubicBezTo>
                <a:cubicBezTo>
                  <a:pt x="446" y="278"/>
                  <a:pt x="446" y="278"/>
                  <a:pt x="446" y="278"/>
                </a:cubicBezTo>
                <a:cubicBezTo>
                  <a:pt x="446" y="278"/>
                  <a:pt x="446" y="278"/>
                  <a:pt x="446" y="278"/>
                </a:cubicBezTo>
                <a:cubicBezTo>
                  <a:pt x="450" y="278"/>
                  <a:pt x="450" y="278"/>
                  <a:pt x="450" y="278"/>
                </a:cubicBezTo>
                <a:cubicBezTo>
                  <a:pt x="452" y="268"/>
                  <a:pt x="452" y="268"/>
                  <a:pt x="452" y="268"/>
                </a:cubicBezTo>
                <a:cubicBezTo>
                  <a:pt x="452" y="262"/>
                  <a:pt x="452" y="262"/>
                  <a:pt x="452" y="262"/>
                </a:cubicBezTo>
                <a:cubicBezTo>
                  <a:pt x="452" y="257"/>
                  <a:pt x="452" y="254"/>
                  <a:pt x="454" y="254"/>
                </a:cubicBezTo>
                <a:cubicBezTo>
                  <a:pt x="456" y="248"/>
                  <a:pt x="456" y="248"/>
                  <a:pt x="456" y="248"/>
                </a:cubicBezTo>
                <a:cubicBezTo>
                  <a:pt x="453" y="244"/>
                  <a:pt x="453" y="244"/>
                  <a:pt x="453" y="244"/>
                </a:cubicBezTo>
                <a:cubicBezTo>
                  <a:pt x="448" y="240"/>
                  <a:pt x="448" y="240"/>
                  <a:pt x="448" y="240"/>
                </a:cubicBezTo>
                <a:cubicBezTo>
                  <a:pt x="438" y="238"/>
                  <a:pt x="438" y="238"/>
                  <a:pt x="438" y="238"/>
                </a:cubicBezTo>
                <a:cubicBezTo>
                  <a:pt x="436" y="238"/>
                  <a:pt x="432" y="236"/>
                  <a:pt x="426" y="230"/>
                </a:cubicBezTo>
                <a:cubicBezTo>
                  <a:pt x="420" y="228"/>
                  <a:pt x="420" y="228"/>
                  <a:pt x="420" y="228"/>
                </a:cubicBezTo>
                <a:cubicBezTo>
                  <a:pt x="420" y="228"/>
                  <a:pt x="420" y="228"/>
                  <a:pt x="420" y="228"/>
                </a:cubicBezTo>
                <a:cubicBezTo>
                  <a:pt x="420" y="227"/>
                  <a:pt x="420" y="227"/>
                  <a:pt x="420" y="227"/>
                </a:cubicBezTo>
                <a:cubicBezTo>
                  <a:pt x="412" y="218"/>
                  <a:pt x="412" y="218"/>
                  <a:pt x="412" y="218"/>
                </a:cubicBezTo>
                <a:cubicBezTo>
                  <a:pt x="406" y="218"/>
                  <a:pt x="406" y="218"/>
                  <a:pt x="406" y="218"/>
                </a:cubicBezTo>
                <a:cubicBezTo>
                  <a:pt x="405" y="218"/>
                  <a:pt x="405" y="218"/>
                  <a:pt x="405" y="218"/>
                </a:cubicBezTo>
                <a:cubicBezTo>
                  <a:pt x="405" y="218"/>
                  <a:pt x="405" y="218"/>
                  <a:pt x="405" y="218"/>
                </a:cubicBezTo>
                <a:cubicBezTo>
                  <a:pt x="399" y="215"/>
                  <a:pt x="399" y="215"/>
                  <a:pt x="399" y="215"/>
                </a:cubicBezTo>
                <a:cubicBezTo>
                  <a:pt x="395" y="220"/>
                  <a:pt x="395" y="220"/>
                  <a:pt x="395" y="220"/>
                </a:cubicBezTo>
                <a:cubicBezTo>
                  <a:pt x="394" y="238"/>
                  <a:pt x="394" y="238"/>
                  <a:pt x="394" y="238"/>
                </a:cubicBezTo>
                <a:cubicBezTo>
                  <a:pt x="396" y="246"/>
                  <a:pt x="396" y="246"/>
                  <a:pt x="396" y="246"/>
                </a:cubicBezTo>
                <a:cubicBezTo>
                  <a:pt x="398" y="246"/>
                  <a:pt x="398" y="246"/>
                  <a:pt x="398" y="246"/>
                </a:cubicBezTo>
                <a:cubicBezTo>
                  <a:pt x="399" y="246"/>
                  <a:pt x="399" y="246"/>
                  <a:pt x="399" y="246"/>
                </a:cubicBezTo>
                <a:cubicBezTo>
                  <a:pt x="404" y="248"/>
                  <a:pt x="404" y="248"/>
                  <a:pt x="404" y="248"/>
                </a:cubicBezTo>
                <a:cubicBezTo>
                  <a:pt x="404" y="248"/>
                  <a:pt x="404" y="248"/>
                  <a:pt x="404" y="248"/>
                </a:cubicBezTo>
                <a:cubicBezTo>
                  <a:pt x="404" y="248"/>
                  <a:pt x="404" y="248"/>
                  <a:pt x="404" y="248"/>
                </a:cubicBezTo>
                <a:cubicBezTo>
                  <a:pt x="407" y="255"/>
                  <a:pt x="407" y="255"/>
                  <a:pt x="407" y="255"/>
                </a:cubicBezTo>
                <a:cubicBezTo>
                  <a:pt x="408" y="255"/>
                  <a:pt x="408" y="255"/>
                  <a:pt x="408" y="255"/>
                </a:cubicBezTo>
                <a:cubicBezTo>
                  <a:pt x="408" y="256"/>
                  <a:pt x="408" y="256"/>
                  <a:pt x="408" y="256"/>
                </a:cubicBezTo>
                <a:cubicBezTo>
                  <a:pt x="408" y="256"/>
                  <a:pt x="408" y="256"/>
                  <a:pt x="408" y="256"/>
                </a:cubicBezTo>
                <a:cubicBezTo>
                  <a:pt x="408" y="256"/>
                  <a:pt x="408" y="256"/>
                  <a:pt x="408" y="256"/>
                </a:cubicBezTo>
                <a:cubicBezTo>
                  <a:pt x="406" y="268"/>
                  <a:pt x="406" y="268"/>
                  <a:pt x="406" y="268"/>
                </a:cubicBezTo>
                <a:cubicBezTo>
                  <a:pt x="406" y="269"/>
                  <a:pt x="406" y="269"/>
                  <a:pt x="406" y="269"/>
                </a:cubicBezTo>
                <a:cubicBezTo>
                  <a:pt x="406" y="270"/>
                  <a:pt x="406" y="270"/>
                  <a:pt x="406" y="270"/>
                </a:cubicBezTo>
                <a:cubicBezTo>
                  <a:pt x="406" y="270"/>
                  <a:pt x="406" y="270"/>
                  <a:pt x="406" y="270"/>
                </a:cubicBezTo>
                <a:cubicBezTo>
                  <a:pt x="404" y="271"/>
                  <a:pt x="402" y="272"/>
                  <a:pt x="400" y="273"/>
                </a:cubicBezTo>
                <a:cubicBezTo>
                  <a:pt x="399" y="274"/>
                  <a:pt x="399" y="274"/>
                  <a:pt x="399" y="274"/>
                </a:cubicBezTo>
                <a:cubicBezTo>
                  <a:pt x="399" y="273"/>
                  <a:pt x="399" y="273"/>
                  <a:pt x="399" y="273"/>
                </a:cubicBezTo>
                <a:cubicBezTo>
                  <a:pt x="398" y="273"/>
                  <a:pt x="398" y="273"/>
                  <a:pt x="398" y="273"/>
                </a:cubicBezTo>
                <a:cubicBezTo>
                  <a:pt x="396" y="272"/>
                  <a:pt x="396" y="272"/>
                  <a:pt x="396" y="272"/>
                </a:cubicBezTo>
                <a:cubicBezTo>
                  <a:pt x="389" y="275"/>
                  <a:pt x="389" y="275"/>
                  <a:pt x="389" y="275"/>
                </a:cubicBezTo>
                <a:cubicBezTo>
                  <a:pt x="389" y="275"/>
                  <a:pt x="389" y="275"/>
                  <a:pt x="389" y="275"/>
                </a:cubicBezTo>
                <a:cubicBezTo>
                  <a:pt x="389" y="276"/>
                  <a:pt x="389" y="276"/>
                  <a:pt x="389" y="276"/>
                </a:cubicBezTo>
                <a:cubicBezTo>
                  <a:pt x="390" y="276"/>
                  <a:pt x="390" y="276"/>
                  <a:pt x="390" y="276"/>
                </a:cubicBezTo>
                <a:cubicBezTo>
                  <a:pt x="391" y="287"/>
                  <a:pt x="391" y="287"/>
                  <a:pt x="391" y="287"/>
                </a:cubicBezTo>
                <a:cubicBezTo>
                  <a:pt x="391" y="289"/>
                  <a:pt x="390" y="290"/>
                  <a:pt x="388" y="290"/>
                </a:cubicBezTo>
                <a:cubicBezTo>
                  <a:pt x="384" y="290"/>
                  <a:pt x="384" y="290"/>
                  <a:pt x="384" y="290"/>
                </a:cubicBezTo>
                <a:cubicBezTo>
                  <a:pt x="381" y="290"/>
                  <a:pt x="380" y="289"/>
                  <a:pt x="379" y="288"/>
                </a:cubicBezTo>
                <a:cubicBezTo>
                  <a:pt x="374" y="284"/>
                  <a:pt x="374" y="284"/>
                  <a:pt x="374" y="284"/>
                </a:cubicBezTo>
                <a:cubicBezTo>
                  <a:pt x="374" y="284"/>
                  <a:pt x="374" y="284"/>
                  <a:pt x="374" y="284"/>
                </a:cubicBezTo>
                <a:cubicBezTo>
                  <a:pt x="373" y="284"/>
                  <a:pt x="373" y="284"/>
                  <a:pt x="373" y="284"/>
                </a:cubicBezTo>
                <a:cubicBezTo>
                  <a:pt x="373" y="283"/>
                  <a:pt x="373" y="283"/>
                  <a:pt x="373" y="283"/>
                </a:cubicBezTo>
                <a:cubicBezTo>
                  <a:pt x="370" y="276"/>
                  <a:pt x="370" y="276"/>
                  <a:pt x="370" y="276"/>
                </a:cubicBezTo>
                <a:cubicBezTo>
                  <a:pt x="370" y="276"/>
                  <a:pt x="368" y="274"/>
                  <a:pt x="364" y="273"/>
                </a:cubicBezTo>
                <a:cubicBezTo>
                  <a:pt x="363" y="273"/>
                  <a:pt x="363" y="273"/>
                  <a:pt x="363" y="273"/>
                </a:cubicBezTo>
                <a:cubicBezTo>
                  <a:pt x="363" y="273"/>
                  <a:pt x="363" y="273"/>
                  <a:pt x="363" y="273"/>
                </a:cubicBezTo>
                <a:cubicBezTo>
                  <a:pt x="357" y="269"/>
                  <a:pt x="357" y="269"/>
                  <a:pt x="357" y="269"/>
                </a:cubicBezTo>
                <a:cubicBezTo>
                  <a:pt x="356" y="269"/>
                  <a:pt x="356" y="269"/>
                  <a:pt x="356" y="269"/>
                </a:cubicBezTo>
                <a:cubicBezTo>
                  <a:pt x="356" y="268"/>
                  <a:pt x="356" y="268"/>
                  <a:pt x="356" y="268"/>
                </a:cubicBezTo>
                <a:cubicBezTo>
                  <a:pt x="356" y="268"/>
                  <a:pt x="356" y="268"/>
                  <a:pt x="356" y="268"/>
                </a:cubicBezTo>
                <a:cubicBezTo>
                  <a:pt x="355" y="262"/>
                  <a:pt x="355" y="262"/>
                  <a:pt x="355" y="262"/>
                </a:cubicBezTo>
                <a:cubicBezTo>
                  <a:pt x="356" y="256"/>
                  <a:pt x="356" y="256"/>
                  <a:pt x="356" y="256"/>
                </a:cubicBezTo>
                <a:cubicBezTo>
                  <a:pt x="356" y="256"/>
                  <a:pt x="356" y="256"/>
                  <a:pt x="356" y="256"/>
                </a:cubicBezTo>
                <a:cubicBezTo>
                  <a:pt x="356" y="256"/>
                  <a:pt x="356" y="256"/>
                  <a:pt x="356" y="256"/>
                </a:cubicBezTo>
                <a:cubicBezTo>
                  <a:pt x="356" y="256"/>
                  <a:pt x="356" y="256"/>
                  <a:pt x="356" y="256"/>
                </a:cubicBezTo>
                <a:cubicBezTo>
                  <a:pt x="358" y="253"/>
                  <a:pt x="358" y="253"/>
                  <a:pt x="358" y="253"/>
                </a:cubicBezTo>
                <a:cubicBezTo>
                  <a:pt x="358" y="251"/>
                  <a:pt x="358" y="251"/>
                  <a:pt x="358" y="251"/>
                </a:cubicBezTo>
                <a:cubicBezTo>
                  <a:pt x="356" y="244"/>
                  <a:pt x="356" y="244"/>
                  <a:pt x="356" y="244"/>
                </a:cubicBezTo>
                <a:cubicBezTo>
                  <a:pt x="350" y="239"/>
                  <a:pt x="350" y="239"/>
                  <a:pt x="350" y="239"/>
                </a:cubicBezTo>
                <a:cubicBezTo>
                  <a:pt x="350" y="238"/>
                  <a:pt x="350" y="238"/>
                  <a:pt x="350" y="238"/>
                </a:cubicBezTo>
                <a:cubicBezTo>
                  <a:pt x="349" y="222"/>
                  <a:pt x="349" y="222"/>
                  <a:pt x="349" y="222"/>
                </a:cubicBezTo>
                <a:cubicBezTo>
                  <a:pt x="345" y="218"/>
                  <a:pt x="345" y="218"/>
                  <a:pt x="345" y="218"/>
                </a:cubicBezTo>
                <a:cubicBezTo>
                  <a:pt x="344" y="218"/>
                  <a:pt x="344" y="218"/>
                  <a:pt x="344" y="218"/>
                </a:cubicBezTo>
                <a:cubicBezTo>
                  <a:pt x="344" y="217"/>
                  <a:pt x="344" y="217"/>
                  <a:pt x="344" y="217"/>
                </a:cubicBezTo>
                <a:cubicBezTo>
                  <a:pt x="344" y="217"/>
                  <a:pt x="344" y="217"/>
                  <a:pt x="344" y="217"/>
                </a:cubicBezTo>
                <a:cubicBezTo>
                  <a:pt x="341" y="210"/>
                  <a:pt x="341" y="210"/>
                  <a:pt x="341" y="210"/>
                </a:cubicBezTo>
                <a:cubicBezTo>
                  <a:pt x="326" y="208"/>
                  <a:pt x="326" y="208"/>
                  <a:pt x="326" y="208"/>
                </a:cubicBezTo>
                <a:cubicBezTo>
                  <a:pt x="323" y="207"/>
                  <a:pt x="320" y="204"/>
                  <a:pt x="319" y="201"/>
                </a:cubicBezTo>
                <a:cubicBezTo>
                  <a:pt x="312" y="201"/>
                  <a:pt x="312" y="201"/>
                  <a:pt x="312" y="201"/>
                </a:cubicBezTo>
                <a:cubicBezTo>
                  <a:pt x="310" y="200"/>
                  <a:pt x="308" y="199"/>
                  <a:pt x="305" y="196"/>
                </a:cubicBezTo>
                <a:cubicBezTo>
                  <a:pt x="304" y="195"/>
                  <a:pt x="304" y="195"/>
                  <a:pt x="304" y="195"/>
                </a:cubicBezTo>
                <a:cubicBezTo>
                  <a:pt x="302" y="194"/>
                  <a:pt x="301" y="191"/>
                  <a:pt x="299" y="188"/>
                </a:cubicBezTo>
                <a:cubicBezTo>
                  <a:pt x="299" y="188"/>
                  <a:pt x="299" y="188"/>
                  <a:pt x="299" y="188"/>
                </a:cubicBezTo>
                <a:cubicBezTo>
                  <a:pt x="299" y="188"/>
                  <a:pt x="299" y="188"/>
                  <a:pt x="299" y="188"/>
                </a:cubicBezTo>
                <a:cubicBezTo>
                  <a:pt x="298" y="181"/>
                  <a:pt x="298" y="181"/>
                  <a:pt x="298" y="181"/>
                </a:cubicBezTo>
                <a:cubicBezTo>
                  <a:pt x="298" y="181"/>
                  <a:pt x="298" y="181"/>
                  <a:pt x="298" y="181"/>
                </a:cubicBezTo>
                <a:cubicBezTo>
                  <a:pt x="298" y="181"/>
                  <a:pt x="298" y="181"/>
                  <a:pt x="298" y="181"/>
                </a:cubicBezTo>
                <a:cubicBezTo>
                  <a:pt x="298" y="180"/>
                  <a:pt x="298" y="180"/>
                  <a:pt x="298" y="180"/>
                </a:cubicBezTo>
                <a:cubicBezTo>
                  <a:pt x="298" y="180"/>
                  <a:pt x="298" y="180"/>
                  <a:pt x="298" y="180"/>
                </a:cubicBezTo>
                <a:cubicBezTo>
                  <a:pt x="300" y="168"/>
                  <a:pt x="300" y="168"/>
                  <a:pt x="300" y="168"/>
                </a:cubicBezTo>
                <a:cubicBezTo>
                  <a:pt x="300" y="168"/>
                  <a:pt x="300" y="168"/>
                  <a:pt x="300" y="168"/>
                </a:cubicBezTo>
                <a:cubicBezTo>
                  <a:pt x="302" y="162"/>
                  <a:pt x="302" y="162"/>
                  <a:pt x="302" y="162"/>
                </a:cubicBezTo>
                <a:cubicBezTo>
                  <a:pt x="302" y="162"/>
                  <a:pt x="302" y="162"/>
                  <a:pt x="302" y="162"/>
                </a:cubicBezTo>
                <a:cubicBezTo>
                  <a:pt x="302" y="162"/>
                  <a:pt x="302" y="162"/>
                  <a:pt x="302" y="162"/>
                </a:cubicBezTo>
                <a:cubicBezTo>
                  <a:pt x="303" y="162"/>
                  <a:pt x="303" y="162"/>
                  <a:pt x="303" y="162"/>
                </a:cubicBezTo>
                <a:cubicBezTo>
                  <a:pt x="318" y="155"/>
                  <a:pt x="318" y="155"/>
                  <a:pt x="318" y="155"/>
                </a:cubicBezTo>
                <a:cubicBezTo>
                  <a:pt x="324" y="148"/>
                  <a:pt x="324" y="148"/>
                  <a:pt x="324" y="148"/>
                </a:cubicBezTo>
                <a:cubicBezTo>
                  <a:pt x="325" y="142"/>
                  <a:pt x="325" y="142"/>
                  <a:pt x="325" y="142"/>
                </a:cubicBezTo>
                <a:cubicBezTo>
                  <a:pt x="324" y="138"/>
                  <a:pt x="324" y="138"/>
                  <a:pt x="324" y="138"/>
                </a:cubicBezTo>
                <a:cubicBezTo>
                  <a:pt x="322" y="132"/>
                  <a:pt x="320" y="129"/>
                  <a:pt x="320" y="127"/>
                </a:cubicBezTo>
                <a:cubicBezTo>
                  <a:pt x="317" y="128"/>
                  <a:pt x="317" y="128"/>
                  <a:pt x="317" y="128"/>
                </a:cubicBezTo>
                <a:cubicBezTo>
                  <a:pt x="312" y="127"/>
                  <a:pt x="312" y="127"/>
                  <a:pt x="312" y="127"/>
                </a:cubicBezTo>
                <a:cubicBezTo>
                  <a:pt x="310" y="128"/>
                  <a:pt x="307" y="131"/>
                  <a:pt x="303" y="136"/>
                </a:cubicBezTo>
                <a:cubicBezTo>
                  <a:pt x="296" y="143"/>
                  <a:pt x="296" y="143"/>
                  <a:pt x="296" y="143"/>
                </a:cubicBezTo>
                <a:cubicBezTo>
                  <a:pt x="296" y="143"/>
                  <a:pt x="296" y="143"/>
                  <a:pt x="296" y="143"/>
                </a:cubicBezTo>
                <a:cubicBezTo>
                  <a:pt x="295" y="143"/>
                  <a:pt x="295" y="143"/>
                  <a:pt x="295" y="143"/>
                </a:cubicBezTo>
                <a:cubicBezTo>
                  <a:pt x="290" y="144"/>
                  <a:pt x="286" y="145"/>
                  <a:pt x="284" y="144"/>
                </a:cubicBezTo>
                <a:lnTo>
                  <a:pt x="271" y="140"/>
                </a:lnTo>
                <a:close/>
              </a:path>
            </a:pathLst>
          </a:custGeom>
          <a:solidFill>
            <a:schemeClr val="accent3"/>
          </a:solidFill>
          <a:ln>
            <a:noFill/>
          </a:ln>
        </p:spPr>
        <p:txBody>
          <a:bodyPr/>
          <a:lstStyle/>
          <a:p>
            <a:endParaRPr lang="zh-CN" altLang="en-US"/>
          </a:p>
        </p:txBody>
      </p:sp>
      <p:sp>
        <p:nvSpPr>
          <p:cNvPr id="15" name="Freeform 7"/>
          <p:cNvSpPr/>
          <p:nvPr/>
        </p:nvSpPr>
        <p:spPr bwMode="auto">
          <a:xfrm>
            <a:off x="3294063" y="2978150"/>
            <a:ext cx="296862" cy="487363"/>
          </a:xfrm>
          <a:custGeom>
            <a:avLst/>
            <a:gdLst>
              <a:gd name="T0" fmla="*/ 2147483646 w 92"/>
              <a:gd name="T1" fmla="*/ 2147483646 h 152"/>
              <a:gd name="T2" fmla="*/ 2147483646 w 92"/>
              <a:gd name="T3" fmla="*/ 2147483646 h 152"/>
              <a:gd name="T4" fmla="*/ 2147483646 w 92"/>
              <a:gd name="T5" fmla="*/ 2147483646 h 152"/>
              <a:gd name="T6" fmla="*/ 2147483646 w 92"/>
              <a:gd name="T7" fmla="*/ 2147483646 h 152"/>
              <a:gd name="T8" fmla="*/ 2147483646 w 92"/>
              <a:gd name="T9" fmla="*/ 2147483646 h 152"/>
              <a:gd name="T10" fmla="*/ 2147483646 w 92"/>
              <a:gd name="T11" fmla="*/ 2147483646 h 152"/>
              <a:gd name="T12" fmla="*/ 2147483646 w 92"/>
              <a:gd name="T13" fmla="*/ 2147483646 h 152"/>
              <a:gd name="T14" fmla="*/ 2147483646 w 92"/>
              <a:gd name="T15" fmla="*/ 2147483646 h 152"/>
              <a:gd name="T16" fmla="*/ 2147483646 w 92"/>
              <a:gd name="T17" fmla="*/ 2147483646 h 152"/>
              <a:gd name="T18" fmla="*/ 2147483646 w 92"/>
              <a:gd name="T19" fmla="*/ 2147483646 h 152"/>
              <a:gd name="T20" fmla="*/ 2147483646 w 92"/>
              <a:gd name="T21" fmla="*/ 2147483646 h 152"/>
              <a:gd name="T22" fmla="*/ 2147483646 w 92"/>
              <a:gd name="T23" fmla="*/ 2147483646 h 152"/>
              <a:gd name="T24" fmla="*/ 2147483646 w 92"/>
              <a:gd name="T25" fmla="*/ 2147483646 h 152"/>
              <a:gd name="T26" fmla="*/ 2147483646 w 92"/>
              <a:gd name="T27" fmla="*/ 2147483646 h 152"/>
              <a:gd name="T28" fmla="*/ 2147483646 w 92"/>
              <a:gd name="T29" fmla="*/ 2147483646 h 152"/>
              <a:gd name="T30" fmla="*/ 2147483646 w 92"/>
              <a:gd name="T31" fmla="*/ 2147483646 h 152"/>
              <a:gd name="T32" fmla="*/ 2147483646 w 92"/>
              <a:gd name="T33" fmla="*/ 2147483646 h 152"/>
              <a:gd name="T34" fmla="*/ 2147483646 w 92"/>
              <a:gd name="T35" fmla="*/ 2147483646 h 152"/>
              <a:gd name="T36" fmla="*/ 2147483646 w 92"/>
              <a:gd name="T37" fmla="*/ 2147483646 h 152"/>
              <a:gd name="T38" fmla="*/ 2147483646 w 92"/>
              <a:gd name="T39" fmla="*/ 2147483646 h 152"/>
              <a:gd name="T40" fmla="*/ 2147483646 w 92"/>
              <a:gd name="T41" fmla="*/ 2147483646 h 152"/>
              <a:gd name="T42" fmla="*/ 2147483646 w 92"/>
              <a:gd name="T43" fmla="*/ 2147483646 h 152"/>
              <a:gd name="T44" fmla="*/ 2147483646 w 92"/>
              <a:gd name="T45" fmla="*/ 2147483646 h 152"/>
              <a:gd name="T46" fmla="*/ 2147483646 w 92"/>
              <a:gd name="T47" fmla="*/ 2147483646 h 152"/>
              <a:gd name="T48" fmla="*/ 2147483646 w 92"/>
              <a:gd name="T49" fmla="*/ 2147483646 h 152"/>
              <a:gd name="T50" fmla="*/ 2147483646 w 92"/>
              <a:gd name="T51" fmla="*/ 2147483646 h 152"/>
              <a:gd name="T52" fmla="*/ 2147483646 w 92"/>
              <a:gd name="T53" fmla="*/ 2147483646 h 152"/>
              <a:gd name="T54" fmla="*/ 2147483646 w 92"/>
              <a:gd name="T55" fmla="*/ 2147483646 h 152"/>
              <a:gd name="T56" fmla="*/ 2147483646 w 92"/>
              <a:gd name="T57" fmla="*/ 2147483646 h 152"/>
              <a:gd name="T58" fmla="*/ 2147483646 w 92"/>
              <a:gd name="T59" fmla="*/ 2147483646 h 152"/>
              <a:gd name="T60" fmla="*/ 2147483646 w 92"/>
              <a:gd name="T61" fmla="*/ 2147483646 h 152"/>
              <a:gd name="T62" fmla="*/ 2147483646 w 92"/>
              <a:gd name="T63" fmla="*/ 2147483646 h 152"/>
              <a:gd name="T64" fmla="*/ 2147483646 w 92"/>
              <a:gd name="T65" fmla="*/ 2147483646 h 152"/>
              <a:gd name="T66" fmla="*/ 2147483646 w 92"/>
              <a:gd name="T67" fmla="*/ 2147483646 h 152"/>
              <a:gd name="T68" fmla="*/ 2147483646 w 92"/>
              <a:gd name="T69" fmla="*/ 2147483646 h 152"/>
              <a:gd name="T70" fmla="*/ 2147483646 w 92"/>
              <a:gd name="T71" fmla="*/ 2147483646 h 152"/>
              <a:gd name="T72" fmla="*/ 2147483646 w 92"/>
              <a:gd name="T73" fmla="*/ 2147483646 h 152"/>
              <a:gd name="T74" fmla="*/ 2147483646 w 92"/>
              <a:gd name="T75" fmla="*/ 2147483646 h 152"/>
              <a:gd name="T76" fmla="*/ 2147483646 w 92"/>
              <a:gd name="T77" fmla="*/ 2147483646 h 152"/>
              <a:gd name="T78" fmla="*/ 2147483646 w 92"/>
              <a:gd name="T79" fmla="*/ 2147483646 h 152"/>
              <a:gd name="T80" fmla="*/ 2147483646 w 92"/>
              <a:gd name="T81" fmla="*/ 0 h 15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92" h="152">
                <a:moveTo>
                  <a:pt x="54" y="9"/>
                </a:moveTo>
                <a:cubicBezTo>
                  <a:pt x="46" y="29"/>
                  <a:pt x="46" y="29"/>
                  <a:pt x="46" y="29"/>
                </a:cubicBezTo>
                <a:cubicBezTo>
                  <a:pt x="46" y="42"/>
                  <a:pt x="46" y="42"/>
                  <a:pt x="46" y="42"/>
                </a:cubicBezTo>
                <a:cubicBezTo>
                  <a:pt x="46" y="43"/>
                  <a:pt x="46" y="43"/>
                  <a:pt x="46" y="43"/>
                </a:cubicBezTo>
                <a:cubicBezTo>
                  <a:pt x="42" y="50"/>
                  <a:pt x="42" y="50"/>
                  <a:pt x="42" y="50"/>
                </a:cubicBezTo>
                <a:cubicBezTo>
                  <a:pt x="42" y="54"/>
                  <a:pt x="42" y="54"/>
                  <a:pt x="42" y="54"/>
                </a:cubicBezTo>
                <a:cubicBezTo>
                  <a:pt x="42" y="57"/>
                  <a:pt x="41" y="60"/>
                  <a:pt x="38" y="61"/>
                </a:cubicBezTo>
                <a:cubicBezTo>
                  <a:pt x="38" y="62"/>
                  <a:pt x="38" y="62"/>
                  <a:pt x="38" y="62"/>
                </a:cubicBezTo>
                <a:cubicBezTo>
                  <a:pt x="37" y="62"/>
                  <a:pt x="37" y="62"/>
                  <a:pt x="37" y="62"/>
                </a:cubicBezTo>
                <a:cubicBezTo>
                  <a:pt x="37" y="61"/>
                  <a:pt x="37" y="61"/>
                  <a:pt x="37" y="61"/>
                </a:cubicBezTo>
                <a:cubicBezTo>
                  <a:pt x="27" y="60"/>
                  <a:pt x="27" y="60"/>
                  <a:pt x="27" y="60"/>
                </a:cubicBezTo>
                <a:cubicBezTo>
                  <a:pt x="22" y="65"/>
                  <a:pt x="22" y="65"/>
                  <a:pt x="22" y="65"/>
                </a:cubicBezTo>
                <a:cubicBezTo>
                  <a:pt x="6" y="67"/>
                  <a:pt x="6" y="67"/>
                  <a:pt x="6" y="67"/>
                </a:cubicBezTo>
                <a:cubicBezTo>
                  <a:pt x="6" y="67"/>
                  <a:pt x="6" y="67"/>
                  <a:pt x="6" y="67"/>
                </a:cubicBezTo>
                <a:cubicBezTo>
                  <a:pt x="0" y="67"/>
                  <a:pt x="0" y="67"/>
                  <a:pt x="0" y="67"/>
                </a:cubicBezTo>
                <a:cubicBezTo>
                  <a:pt x="4" y="70"/>
                  <a:pt x="4" y="70"/>
                  <a:pt x="4" y="70"/>
                </a:cubicBezTo>
                <a:cubicBezTo>
                  <a:pt x="18" y="72"/>
                  <a:pt x="18" y="72"/>
                  <a:pt x="18" y="72"/>
                </a:cubicBezTo>
                <a:cubicBezTo>
                  <a:pt x="19" y="72"/>
                  <a:pt x="19" y="72"/>
                  <a:pt x="19" y="72"/>
                </a:cubicBezTo>
                <a:cubicBezTo>
                  <a:pt x="20" y="72"/>
                  <a:pt x="20" y="72"/>
                  <a:pt x="20" y="72"/>
                </a:cubicBezTo>
                <a:cubicBezTo>
                  <a:pt x="20" y="72"/>
                  <a:pt x="20" y="72"/>
                  <a:pt x="20" y="72"/>
                </a:cubicBezTo>
                <a:cubicBezTo>
                  <a:pt x="20" y="72"/>
                  <a:pt x="20" y="72"/>
                  <a:pt x="20" y="72"/>
                </a:cubicBezTo>
                <a:cubicBezTo>
                  <a:pt x="24" y="81"/>
                  <a:pt x="24" y="81"/>
                  <a:pt x="24" y="81"/>
                </a:cubicBezTo>
                <a:cubicBezTo>
                  <a:pt x="28" y="84"/>
                  <a:pt x="28" y="84"/>
                  <a:pt x="28" y="84"/>
                </a:cubicBezTo>
                <a:cubicBezTo>
                  <a:pt x="29" y="86"/>
                  <a:pt x="30" y="88"/>
                  <a:pt x="30" y="92"/>
                </a:cubicBezTo>
                <a:cubicBezTo>
                  <a:pt x="30" y="103"/>
                  <a:pt x="30" y="103"/>
                  <a:pt x="30" y="103"/>
                </a:cubicBezTo>
                <a:cubicBezTo>
                  <a:pt x="35" y="108"/>
                  <a:pt x="35" y="108"/>
                  <a:pt x="35" y="108"/>
                </a:cubicBezTo>
                <a:cubicBezTo>
                  <a:pt x="36" y="108"/>
                  <a:pt x="36" y="108"/>
                  <a:pt x="36" y="108"/>
                </a:cubicBezTo>
                <a:cubicBezTo>
                  <a:pt x="36" y="108"/>
                  <a:pt x="36" y="108"/>
                  <a:pt x="36" y="108"/>
                </a:cubicBezTo>
                <a:cubicBezTo>
                  <a:pt x="36" y="108"/>
                  <a:pt x="36" y="108"/>
                  <a:pt x="36" y="108"/>
                </a:cubicBezTo>
                <a:cubicBezTo>
                  <a:pt x="38" y="116"/>
                  <a:pt x="38" y="116"/>
                  <a:pt x="38" y="116"/>
                </a:cubicBezTo>
                <a:cubicBezTo>
                  <a:pt x="38" y="120"/>
                  <a:pt x="38" y="120"/>
                  <a:pt x="38" y="120"/>
                </a:cubicBezTo>
                <a:cubicBezTo>
                  <a:pt x="36" y="124"/>
                  <a:pt x="36" y="124"/>
                  <a:pt x="36" y="124"/>
                </a:cubicBezTo>
                <a:cubicBezTo>
                  <a:pt x="35" y="128"/>
                  <a:pt x="35" y="128"/>
                  <a:pt x="35" y="128"/>
                </a:cubicBezTo>
                <a:cubicBezTo>
                  <a:pt x="36" y="132"/>
                  <a:pt x="36" y="132"/>
                  <a:pt x="36" y="132"/>
                </a:cubicBezTo>
                <a:cubicBezTo>
                  <a:pt x="41" y="135"/>
                  <a:pt x="41" y="135"/>
                  <a:pt x="41" y="135"/>
                </a:cubicBezTo>
                <a:cubicBezTo>
                  <a:pt x="46" y="137"/>
                  <a:pt x="49" y="138"/>
                  <a:pt x="50" y="140"/>
                </a:cubicBezTo>
                <a:cubicBezTo>
                  <a:pt x="53" y="146"/>
                  <a:pt x="53" y="146"/>
                  <a:pt x="53" y="146"/>
                </a:cubicBezTo>
                <a:cubicBezTo>
                  <a:pt x="56" y="148"/>
                  <a:pt x="58" y="150"/>
                  <a:pt x="58" y="151"/>
                </a:cubicBezTo>
                <a:cubicBezTo>
                  <a:pt x="62" y="152"/>
                  <a:pt x="62" y="152"/>
                  <a:pt x="62" y="152"/>
                </a:cubicBezTo>
                <a:cubicBezTo>
                  <a:pt x="62" y="152"/>
                  <a:pt x="62" y="152"/>
                  <a:pt x="62" y="152"/>
                </a:cubicBezTo>
                <a:cubicBezTo>
                  <a:pt x="61" y="144"/>
                  <a:pt x="61" y="144"/>
                  <a:pt x="61" y="144"/>
                </a:cubicBezTo>
                <a:cubicBezTo>
                  <a:pt x="60" y="142"/>
                  <a:pt x="60" y="140"/>
                  <a:pt x="61" y="139"/>
                </a:cubicBezTo>
                <a:cubicBezTo>
                  <a:pt x="62" y="138"/>
                  <a:pt x="63" y="137"/>
                  <a:pt x="64" y="136"/>
                </a:cubicBezTo>
                <a:cubicBezTo>
                  <a:pt x="70" y="134"/>
                  <a:pt x="70" y="134"/>
                  <a:pt x="70" y="134"/>
                </a:cubicBezTo>
                <a:cubicBezTo>
                  <a:pt x="70" y="134"/>
                  <a:pt x="70" y="134"/>
                  <a:pt x="70" y="134"/>
                </a:cubicBezTo>
                <a:cubicBezTo>
                  <a:pt x="71" y="134"/>
                  <a:pt x="71" y="134"/>
                  <a:pt x="71" y="134"/>
                </a:cubicBezTo>
                <a:cubicBezTo>
                  <a:pt x="71" y="134"/>
                  <a:pt x="71" y="134"/>
                  <a:pt x="71" y="134"/>
                </a:cubicBezTo>
                <a:cubicBezTo>
                  <a:pt x="72" y="134"/>
                  <a:pt x="72" y="134"/>
                  <a:pt x="72" y="134"/>
                </a:cubicBezTo>
                <a:cubicBezTo>
                  <a:pt x="74" y="135"/>
                  <a:pt x="74" y="135"/>
                  <a:pt x="74" y="135"/>
                </a:cubicBezTo>
                <a:cubicBezTo>
                  <a:pt x="78" y="133"/>
                  <a:pt x="78" y="133"/>
                  <a:pt x="78" y="133"/>
                </a:cubicBezTo>
                <a:cubicBezTo>
                  <a:pt x="78" y="132"/>
                  <a:pt x="78" y="132"/>
                  <a:pt x="78" y="132"/>
                </a:cubicBezTo>
                <a:cubicBezTo>
                  <a:pt x="79" y="122"/>
                  <a:pt x="79" y="122"/>
                  <a:pt x="79" y="122"/>
                </a:cubicBezTo>
                <a:cubicBezTo>
                  <a:pt x="77" y="118"/>
                  <a:pt x="77" y="118"/>
                  <a:pt x="77" y="118"/>
                </a:cubicBezTo>
                <a:cubicBezTo>
                  <a:pt x="74" y="116"/>
                  <a:pt x="74" y="116"/>
                  <a:pt x="74" y="116"/>
                </a:cubicBezTo>
                <a:cubicBezTo>
                  <a:pt x="70" y="116"/>
                  <a:pt x="70" y="116"/>
                  <a:pt x="70" y="116"/>
                </a:cubicBezTo>
                <a:cubicBezTo>
                  <a:pt x="69" y="116"/>
                  <a:pt x="69" y="116"/>
                  <a:pt x="69" y="116"/>
                </a:cubicBezTo>
                <a:cubicBezTo>
                  <a:pt x="68" y="115"/>
                  <a:pt x="68" y="115"/>
                  <a:pt x="68" y="115"/>
                </a:cubicBezTo>
                <a:cubicBezTo>
                  <a:pt x="66" y="105"/>
                  <a:pt x="66" y="105"/>
                  <a:pt x="66" y="105"/>
                </a:cubicBezTo>
                <a:cubicBezTo>
                  <a:pt x="67" y="84"/>
                  <a:pt x="67" y="84"/>
                  <a:pt x="67" y="84"/>
                </a:cubicBezTo>
                <a:cubicBezTo>
                  <a:pt x="68" y="84"/>
                  <a:pt x="68" y="84"/>
                  <a:pt x="68" y="84"/>
                </a:cubicBezTo>
                <a:cubicBezTo>
                  <a:pt x="74" y="75"/>
                  <a:pt x="74" y="75"/>
                  <a:pt x="74" y="75"/>
                </a:cubicBezTo>
                <a:cubicBezTo>
                  <a:pt x="82" y="80"/>
                  <a:pt x="82" y="80"/>
                  <a:pt x="82" y="80"/>
                </a:cubicBezTo>
                <a:cubicBezTo>
                  <a:pt x="88" y="80"/>
                  <a:pt x="88" y="80"/>
                  <a:pt x="88" y="80"/>
                </a:cubicBezTo>
                <a:cubicBezTo>
                  <a:pt x="92" y="54"/>
                  <a:pt x="92" y="54"/>
                  <a:pt x="92" y="54"/>
                </a:cubicBezTo>
                <a:cubicBezTo>
                  <a:pt x="90" y="51"/>
                  <a:pt x="89" y="49"/>
                  <a:pt x="87" y="48"/>
                </a:cubicBezTo>
                <a:cubicBezTo>
                  <a:pt x="84" y="48"/>
                  <a:pt x="84" y="48"/>
                  <a:pt x="84" y="48"/>
                </a:cubicBezTo>
                <a:cubicBezTo>
                  <a:pt x="84" y="48"/>
                  <a:pt x="84" y="48"/>
                  <a:pt x="84" y="48"/>
                </a:cubicBezTo>
                <a:cubicBezTo>
                  <a:pt x="83" y="48"/>
                  <a:pt x="83" y="48"/>
                  <a:pt x="83" y="48"/>
                </a:cubicBezTo>
                <a:cubicBezTo>
                  <a:pt x="77" y="49"/>
                  <a:pt x="77" y="49"/>
                  <a:pt x="77" y="49"/>
                </a:cubicBezTo>
                <a:cubicBezTo>
                  <a:pt x="76" y="48"/>
                  <a:pt x="76" y="48"/>
                  <a:pt x="76" y="48"/>
                </a:cubicBezTo>
                <a:cubicBezTo>
                  <a:pt x="76" y="48"/>
                  <a:pt x="76" y="48"/>
                  <a:pt x="76" y="48"/>
                </a:cubicBezTo>
                <a:cubicBezTo>
                  <a:pt x="72" y="42"/>
                  <a:pt x="72" y="42"/>
                  <a:pt x="72" y="42"/>
                </a:cubicBezTo>
                <a:cubicBezTo>
                  <a:pt x="72" y="42"/>
                  <a:pt x="72" y="42"/>
                  <a:pt x="72" y="42"/>
                </a:cubicBezTo>
                <a:cubicBezTo>
                  <a:pt x="71" y="42"/>
                  <a:pt x="71" y="42"/>
                  <a:pt x="71" y="42"/>
                </a:cubicBezTo>
                <a:cubicBezTo>
                  <a:pt x="71" y="32"/>
                  <a:pt x="71" y="32"/>
                  <a:pt x="71" y="32"/>
                </a:cubicBezTo>
                <a:cubicBezTo>
                  <a:pt x="73" y="26"/>
                  <a:pt x="73" y="26"/>
                  <a:pt x="73" y="26"/>
                </a:cubicBezTo>
                <a:cubicBezTo>
                  <a:pt x="74" y="24"/>
                  <a:pt x="74" y="24"/>
                  <a:pt x="74" y="24"/>
                </a:cubicBezTo>
                <a:cubicBezTo>
                  <a:pt x="74" y="22"/>
                  <a:pt x="75" y="20"/>
                  <a:pt x="76" y="18"/>
                </a:cubicBezTo>
                <a:cubicBezTo>
                  <a:pt x="78" y="16"/>
                  <a:pt x="78" y="16"/>
                  <a:pt x="78" y="16"/>
                </a:cubicBezTo>
                <a:cubicBezTo>
                  <a:pt x="78" y="10"/>
                  <a:pt x="78" y="10"/>
                  <a:pt x="78" y="10"/>
                </a:cubicBezTo>
                <a:cubicBezTo>
                  <a:pt x="72" y="4"/>
                  <a:pt x="72" y="4"/>
                  <a:pt x="72" y="4"/>
                </a:cubicBezTo>
                <a:cubicBezTo>
                  <a:pt x="64" y="0"/>
                  <a:pt x="64" y="0"/>
                  <a:pt x="64" y="0"/>
                </a:cubicBezTo>
                <a:lnTo>
                  <a:pt x="54" y="9"/>
                </a:lnTo>
                <a:close/>
              </a:path>
            </a:pathLst>
          </a:custGeom>
          <a:solidFill>
            <a:schemeClr val="accent3"/>
          </a:solidFill>
          <a:ln>
            <a:noFill/>
          </a:ln>
        </p:spPr>
        <p:txBody>
          <a:bodyPr/>
          <a:lstStyle/>
          <a:p>
            <a:endParaRPr lang="zh-CN" altLang="en-US"/>
          </a:p>
        </p:txBody>
      </p:sp>
      <p:sp>
        <p:nvSpPr>
          <p:cNvPr id="16" name="Freeform 8"/>
          <p:cNvSpPr/>
          <p:nvPr/>
        </p:nvSpPr>
        <p:spPr bwMode="auto">
          <a:xfrm>
            <a:off x="496888" y="1692275"/>
            <a:ext cx="2095500" cy="1584325"/>
          </a:xfrm>
          <a:custGeom>
            <a:avLst/>
            <a:gdLst>
              <a:gd name="T0" fmla="*/ 2147483646 w 652"/>
              <a:gd name="T1" fmla="*/ 2147483646 h 493"/>
              <a:gd name="T2" fmla="*/ 2147483646 w 652"/>
              <a:gd name="T3" fmla="*/ 2147483646 h 493"/>
              <a:gd name="T4" fmla="*/ 2147483646 w 652"/>
              <a:gd name="T5" fmla="*/ 2147483646 h 493"/>
              <a:gd name="T6" fmla="*/ 2147483646 w 652"/>
              <a:gd name="T7" fmla="*/ 2147483646 h 493"/>
              <a:gd name="T8" fmla="*/ 2147483646 w 652"/>
              <a:gd name="T9" fmla="*/ 2147483646 h 493"/>
              <a:gd name="T10" fmla="*/ 2147483646 w 652"/>
              <a:gd name="T11" fmla="*/ 2147483646 h 493"/>
              <a:gd name="T12" fmla="*/ 2147483646 w 652"/>
              <a:gd name="T13" fmla="*/ 2147483646 h 493"/>
              <a:gd name="T14" fmla="*/ 2147483646 w 652"/>
              <a:gd name="T15" fmla="*/ 2147483646 h 493"/>
              <a:gd name="T16" fmla="*/ 2147483646 w 652"/>
              <a:gd name="T17" fmla="*/ 2147483646 h 493"/>
              <a:gd name="T18" fmla="*/ 2147483646 w 652"/>
              <a:gd name="T19" fmla="*/ 2147483646 h 493"/>
              <a:gd name="T20" fmla="*/ 2147483646 w 652"/>
              <a:gd name="T21" fmla="*/ 2147483646 h 493"/>
              <a:gd name="T22" fmla="*/ 2147483646 w 652"/>
              <a:gd name="T23" fmla="*/ 2147483646 h 493"/>
              <a:gd name="T24" fmla="*/ 2147483646 w 652"/>
              <a:gd name="T25" fmla="*/ 2147483646 h 493"/>
              <a:gd name="T26" fmla="*/ 2147483646 w 652"/>
              <a:gd name="T27" fmla="*/ 2147483646 h 493"/>
              <a:gd name="T28" fmla="*/ 2147483646 w 652"/>
              <a:gd name="T29" fmla="*/ 2147483646 h 493"/>
              <a:gd name="T30" fmla="*/ 2147483646 w 652"/>
              <a:gd name="T31" fmla="*/ 2147483646 h 493"/>
              <a:gd name="T32" fmla="*/ 2147483646 w 652"/>
              <a:gd name="T33" fmla="*/ 2147483646 h 493"/>
              <a:gd name="T34" fmla="*/ 2147483646 w 652"/>
              <a:gd name="T35" fmla="*/ 2147483646 h 493"/>
              <a:gd name="T36" fmla="*/ 2147483646 w 652"/>
              <a:gd name="T37" fmla="*/ 2147483646 h 493"/>
              <a:gd name="T38" fmla="*/ 2147483646 w 652"/>
              <a:gd name="T39" fmla="*/ 2147483646 h 493"/>
              <a:gd name="T40" fmla="*/ 2147483646 w 652"/>
              <a:gd name="T41" fmla="*/ 2147483646 h 493"/>
              <a:gd name="T42" fmla="*/ 2147483646 w 652"/>
              <a:gd name="T43" fmla="*/ 2147483646 h 493"/>
              <a:gd name="T44" fmla="*/ 2147483646 w 652"/>
              <a:gd name="T45" fmla="*/ 2147483646 h 493"/>
              <a:gd name="T46" fmla="*/ 2147483646 w 652"/>
              <a:gd name="T47" fmla="*/ 2147483646 h 493"/>
              <a:gd name="T48" fmla="*/ 2147483646 w 652"/>
              <a:gd name="T49" fmla="*/ 2147483646 h 493"/>
              <a:gd name="T50" fmla="*/ 2147483646 w 652"/>
              <a:gd name="T51" fmla="*/ 2147483646 h 493"/>
              <a:gd name="T52" fmla="*/ 2147483646 w 652"/>
              <a:gd name="T53" fmla="*/ 2147483646 h 493"/>
              <a:gd name="T54" fmla="*/ 2147483646 w 652"/>
              <a:gd name="T55" fmla="*/ 2147483646 h 493"/>
              <a:gd name="T56" fmla="*/ 2147483646 w 652"/>
              <a:gd name="T57" fmla="*/ 2147483646 h 493"/>
              <a:gd name="T58" fmla="*/ 2147483646 w 652"/>
              <a:gd name="T59" fmla="*/ 2147483646 h 493"/>
              <a:gd name="T60" fmla="*/ 2147483646 w 652"/>
              <a:gd name="T61" fmla="*/ 2147483646 h 493"/>
              <a:gd name="T62" fmla="*/ 2147483646 w 652"/>
              <a:gd name="T63" fmla="*/ 2147483646 h 493"/>
              <a:gd name="T64" fmla="*/ 2147483646 w 652"/>
              <a:gd name="T65" fmla="*/ 2147483646 h 493"/>
              <a:gd name="T66" fmla="*/ 2147483646 w 652"/>
              <a:gd name="T67" fmla="*/ 2147483646 h 493"/>
              <a:gd name="T68" fmla="*/ 2147483646 w 652"/>
              <a:gd name="T69" fmla="*/ 2147483646 h 493"/>
              <a:gd name="T70" fmla="*/ 2147483646 w 652"/>
              <a:gd name="T71" fmla="*/ 2147483646 h 493"/>
              <a:gd name="T72" fmla="*/ 2147483646 w 652"/>
              <a:gd name="T73" fmla="*/ 2147483646 h 493"/>
              <a:gd name="T74" fmla="*/ 2147483646 w 652"/>
              <a:gd name="T75" fmla="*/ 2147483646 h 493"/>
              <a:gd name="T76" fmla="*/ 2147483646 w 652"/>
              <a:gd name="T77" fmla="*/ 2147483646 h 493"/>
              <a:gd name="T78" fmla="*/ 2147483646 w 652"/>
              <a:gd name="T79" fmla="*/ 2147483646 h 493"/>
              <a:gd name="T80" fmla="*/ 2147483646 w 652"/>
              <a:gd name="T81" fmla="*/ 2147483646 h 493"/>
              <a:gd name="T82" fmla="*/ 2147483646 w 652"/>
              <a:gd name="T83" fmla="*/ 2147483646 h 493"/>
              <a:gd name="T84" fmla="*/ 2147483646 w 652"/>
              <a:gd name="T85" fmla="*/ 2147483646 h 493"/>
              <a:gd name="T86" fmla="*/ 2147483646 w 652"/>
              <a:gd name="T87" fmla="*/ 2147483646 h 493"/>
              <a:gd name="T88" fmla="*/ 2147483646 w 652"/>
              <a:gd name="T89" fmla="*/ 2147483646 h 493"/>
              <a:gd name="T90" fmla="*/ 2147483646 w 652"/>
              <a:gd name="T91" fmla="*/ 2147483646 h 493"/>
              <a:gd name="T92" fmla="*/ 2147483646 w 652"/>
              <a:gd name="T93" fmla="*/ 2147483646 h 493"/>
              <a:gd name="T94" fmla="*/ 2147483646 w 652"/>
              <a:gd name="T95" fmla="*/ 2147483646 h 493"/>
              <a:gd name="T96" fmla="*/ 2147483646 w 652"/>
              <a:gd name="T97" fmla="*/ 2147483646 h 493"/>
              <a:gd name="T98" fmla="*/ 2147483646 w 652"/>
              <a:gd name="T99" fmla="*/ 2147483646 h 493"/>
              <a:gd name="T100" fmla="*/ 2147483646 w 652"/>
              <a:gd name="T101" fmla="*/ 2147483646 h 49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652" h="493">
                <a:moveTo>
                  <a:pt x="651" y="265"/>
                </a:moveTo>
                <a:cubicBezTo>
                  <a:pt x="652" y="265"/>
                  <a:pt x="652" y="265"/>
                  <a:pt x="652" y="265"/>
                </a:cubicBezTo>
                <a:cubicBezTo>
                  <a:pt x="652" y="265"/>
                  <a:pt x="652" y="265"/>
                  <a:pt x="652" y="265"/>
                </a:cubicBezTo>
                <a:cubicBezTo>
                  <a:pt x="652" y="264"/>
                  <a:pt x="652" y="264"/>
                  <a:pt x="652" y="264"/>
                </a:cubicBezTo>
                <a:cubicBezTo>
                  <a:pt x="639" y="228"/>
                  <a:pt x="639" y="228"/>
                  <a:pt x="639" y="228"/>
                </a:cubicBezTo>
                <a:cubicBezTo>
                  <a:pt x="631" y="222"/>
                  <a:pt x="631" y="222"/>
                  <a:pt x="631" y="222"/>
                </a:cubicBezTo>
                <a:cubicBezTo>
                  <a:pt x="631" y="221"/>
                  <a:pt x="631" y="221"/>
                  <a:pt x="631" y="221"/>
                </a:cubicBezTo>
                <a:cubicBezTo>
                  <a:pt x="629" y="206"/>
                  <a:pt x="629" y="206"/>
                  <a:pt x="629" y="206"/>
                </a:cubicBezTo>
                <a:cubicBezTo>
                  <a:pt x="613" y="204"/>
                  <a:pt x="613" y="204"/>
                  <a:pt x="613" y="204"/>
                </a:cubicBezTo>
                <a:cubicBezTo>
                  <a:pt x="612" y="204"/>
                  <a:pt x="612" y="204"/>
                  <a:pt x="612" y="204"/>
                </a:cubicBezTo>
                <a:cubicBezTo>
                  <a:pt x="611" y="204"/>
                  <a:pt x="611" y="204"/>
                  <a:pt x="611" y="204"/>
                </a:cubicBezTo>
                <a:cubicBezTo>
                  <a:pt x="611" y="203"/>
                  <a:pt x="611" y="203"/>
                  <a:pt x="611" y="203"/>
                </a:cubicBezTo>
                <a:cubicBezTo>
                  <a:pt x="611" y="202"/>
                  <a:pt x="611" y="202"/>
                  <a:pt x="611" y="202"/>
                </a:cubicBezTo>
                <a:cubicBezTo>
                  <a:pt x="611" y="202"/>
                  <a:pt x="611" y="202"/>
                  <a:pt x="611" y="202"/>
                </a:cubicBezTo>
                <a:cubicBezTo>
                  <a:pt x="609" y="196"/>
                  <a:pt x="604" y="190"/>
                  <a:pt x="596" y="184"/>
                </a:cubicBezTo>
                <a:cubicBezTo>
                  <a:pt x="591" y="180"/>
                  <a:pt x="587" y="178"/>
                  <a:pt x="583" y="177"/>
                </a:cubicBezTo>
                <a:cubicBezTo>
                  <a:pt x="581" y="176"/>
                  <a:pt x="578" y="174"/>
                  <a:pt x="576" y="173"/>
                </a:cubicBezTo>
                <a:cubicBezTo>
                  <a:pt x="571" y="169"/>
                  <a:pt x="553" y="166"/>
                  <a:pt x="521" y="166"/>
                </a:cubicBezTo>
                <a:cubicBezTo>
                  <a:pt x="520" y="166"/>
                  <a:pt x="520" y="166"/>
                  <a:pt x="520" y="166"/>
                </a:cubicBezTo>
                <a:cubicBezTo>
                  <a:pt x="520" y="166"/>
                  <a:pt x="520" y="166"/>
                  <a:pt x="520" y="166"/>
                </a:cubicBezTo>
                <a:cubicBezTo>
                  <a:pt x="516" y="160"/>
                  <a:pt x="516" y="160"/>
                  <a:pt x="516" y="160"/>
                </a:cubicBezTo>
                <a:cubicBezTo>
                  <a:pt x="515" y="156"/>
                  <a:pt x="513" y="153"/>
                  <a:pt x="513" y="150"/>
                </a:cubicBezTo>
                <a:cubicBezTo>
                  <a:pt x="513" y="145"/>
                  <a:pt x="518" y="131"/>
                  <a:pt x="529" y="107"/>
                </a:cubicBezTo>
                <a:cubicBezTo>
                  <a:pt x="524" y="90"/>
                  <a:pt x="524" y="90"/>
                  <a:pt x="524" y="90"/>
                </a:cubicBezTo>
                <a:cubicBezTo>
                  <a:pt x="524" y="90"/>
                  <a:pt x="524" y="90"/>
                  <a:pt x="524" y="90"/>
                </a:cubicBezTo>
                <a:cubicBezTo>
                  <a:pt x="518" y="62"/>
                  <a:pt x="518" y="62"/>
                  <a:pt x="518" y="62"/>
                </a:cubicBezTo>
                <a:cubicBezTo>
                  <a:pt x="517" y="58"/>
                  <a:pt x="510" y="54"/>
                  <a:pt x="498" y="50"/>
                </a:cubicBezTo>
                <a:cubicBezTo>
                  <a:pt x="496" y="50"/>
                  <a:pt x="493" y="49"/>
                  <a:pt x="491" y="47"/>
                </a:cubicBezTo>
                <a:cubicBezTo>
                  <a:pt x="487" y="45"/>
                  <a:pt x="483" y="42"/>
                  <a:pt x="482" y="37"/>
                </a:cubicBezTo>
                <a:cubicBezTo>
                  <a:pt x="479" y="32"/>
                  <a:pt x="475" y="28"/>
                  <a:pt x="470" y="25"/>
                </a:cubicBezTo>
                <a:cubicBezTo>
                  <a:pt x="469" y="25"/>
                  <a:pt x="469" y="25"/>
                  <a:pt x="469" y="25"/>
                </a:cubicBezTo>
                <a:cubicBezTo>
                  <a:pt x="469" y="24"/>
                  <a:pt x="469" y="24"/>
                  <a:pt x="469" y="24"/>
                </a:cubicBezTo>
                <a:cubicBezTo>
                  <a:pt x="464" y="0"/>
                  <a:pt x="464" y="0"/>
                  <a:pt x="464" y="0"/>
                </a:cubicBezTo>
                <a:cubicBezTo>
                  <a:pt x="445" y="2"/>
                  <a:pt x="445" y="2"/>
                  <a:pt x="445" y="2"/>
                </a:cubicBezTo>
                <a:cubicBezTo>
                  <a:pt x="443" y="7"/>
                  <a:pt x="443" y="7"/>
                  <a:pt x="443" y="7"/>
                </a:cubicBezTo>
                <a:cubicBezTo>
                  <a:pt x="441" y="15"/>
                  <a:pt x="438" y="19"/>
                  <a:pt x="435" y="19"/>
                </a:cubicBezTo>
                <a:cubicBezTo>
                  <a:pt x="423" y="23"/>
                  <a:pt x="423" y="23"/>
                  <a:pt x="423" y="23"/>
                </a:cubicBezTo>
                <a:cubicBezTo>
                  <a:pt x="415" y="26"/>
                  <a:pt x="411" y="29"/>
                  <a:pt x="408" y="33"/>
                </a:cubicBezTo>
                <a:cubicBezTo>
                  <a:pt x="407" y="34"/>
                  <a:pt x="406" y="39"/>
                  <a:pt x="405" y="46"/>
                </a:cubicBezTo>
                <a:cubicBezTo>
                  <a:pt x="404" y="53"/>
                  <a:pt x="403" y="58"/>
                  <a:pt x="401" y="61"/>
                </a:cubicBezTo>
                <a:cubicBezTo>
                  <a:pt x="399" y="66"/>
                  <a:pt x="395" y="70"/>
                  <a:pt x="389" y="72"/>
                </a:cubicBezTo>
                <a:cubicBezTo>
                  <a:pt x="379" y="76"/>
                  <a:pt x="361" y="70"/>
                  <a:pt x="337" y="52"/>
                </a:cubicBezTo>
                <a:cubicBezTo>
                  <a:pt x="304" y="94"/>
                  <a:pt x="304" y="94"/>
                  <a:pt x="304" y="94"/>
                </a:cubicBezTo>
                <a:cubicBezTo>
                  <a:pt x="308" y="112"/>
                  <a:pt x="308" y="112"/>
                  <a:pt x="308" y="112"/>
                </a:cubicBezTo>
                <a:cubicBezTo>
                  <a:pt x="309" y="112"/>
                  <a:pt x="309" y="112"/>
                  <a:pt x="309" y="112"/>
                </a:cubicBezTo>
                <a:cubicBezTo>
                  <a:pt x="309" y="112"/>
                  <a:pt x="309" y="112"/>
                  <a:pt x="309" y="112"/>
                </a:cubicBezTo>
                <a:cubicBezTo>
                  <a:pt x="308" y="113"/>
                  <a:pt x="308" y="113"/>
                  <a:pt x="308" y="113"/>
                </a:cubicBezTo>
                <a:cubicBezTo>
                  <a:pt x="308" y="113"/>
                  <a:pt x="308" y="113"/>
                  <a:pt x="308" y="113"/>
                </a:cubicBezTo>
                <a:cubicBezTo>
                  <a:pt x="307" y="116"/>
                  <a:pt x="304" y="117"/>
                  <a:pt x="301" y="118"/>
                </a:cubicBezTo>
                <a:cubicBezTo>
                  <a:pt x="298" y="118"/>
                  <a:pt x="295" y="117"/>
                  <a:pt x="291" y="115"/>
                </a:cubicBezTo>
                <a:cubicBezTo>
                  <a:pt x="288" y="112"/>
                  <a:pt x="279" y="110"/>
                  <a:pt x="264" y="110"/>
                </a:cubicBezTo>
                <a:cubicBezTo>
                  <a:pt x="257" y="109"/>
                  <a:pt x="257" y="109"/>
                  <a:pt x="257" y="109"/>
                </a:cubicBezTo>
                <a:cubicBezTo>
                  <a:pt x="257" y="109"/>
                  <a:pt x="257" y="109"/>
                  <a:pt x="257" y="109"/>
                </a:cubicBezTo>
                <a:cubicBezTo>
                  <a:pt x="247" y="108"/>
                  <a:pt x="247" y="108"/>
                  <a:pt x="247" y="108"/>
                </a:cubicBezTo>
                <a:cubicBezTo>
                  <a:pt x="237" y="110"/>
                  <a:pt x="237" y="110"/>
                  <a:pt x="237" y="110"/>
                </a:cubicBezTo>
                <a:cubicBezTo>
                  <a:pt x="241" y="117"/>
                  <a:pt x="241" y="117"/>
                  <a:pt x="241" y="117"/>
                </a:cubicBezTo>
                <a:cubicBezTo>
                  <a:pt x="245" y="122"/>
                  <a:pt x="247" y="126"/>
                  <a:pt x="247" y="128"/>
                </a:cubicBezTo>
                <a:cubicBezTo>
                  <a:pt x="242" y="154"/>
                  <a:pt x="242" y="154"/>
                  <a:pt x="242" y="154"/>
                </a:cubicBezTo>
                <a:cubicBezTo>
                  <a:pt x="244" y="168"/>
                  <a:pt x="244" y="168"/>
                  <a:pt x="244" y="168"/>
                </a:cubicBezTo>
                <a:cubicBezTo>
                  <a:pt x="245" y="168"/>
                  <a:pt x="245" y="168"/>
                  <a:pt x="245" y="168"/>
                </a:cubicBezTo>
                <a:cubicBezTo>
                  <a:pt x="245" y="168"/>
                  <a:pt x="245" y="168"/>
                  <a:pt x="245" y="168"/>
                </a:cubicBezTo>
                <a:cubicBezTo>
                  <a:pt x="244" y="168"/>
                  <a:pt x="244" y="168"/>
                  <a:pt x="244" y="168"/>
                </a:cubicBezTo>
                <a:cubicBezTo>
                  <a:pt x="244" y="168"/>
                  <a:pt x="244" y="168"/>
                  <a:pt x="244" y="168"/>
                </a:cubicBezTo>
                <a:cubicBezTo>
                  <a:pt x="236" y="194"/>
                  <a:pt x="236" y="194"/>
                  <a:pt x="236" y="194"/>
                </a:cubicBezTo>
                <a:cubicBezTo>
                  <a:pt x="236" y="197"/>
                  <a:pt x="235" y="198"/>
                  <a:pt x="234" y="198"/>
                </a:cubicBezTo>
                <a:cubicBezTo>
                  <a:pt x="233" y="198"/>
                  <a:pt x="233" y="198"/>
                  <a:pt x="233" y="198"/>
                </a:cubicBezTo>
                <a:cubicBezTo>
                  <a:pt x="233" y="197"/>
                  <a:pt x="233" y="197"/>
                  <a:pt x="233" y="197"/>
                </a:cubicBezTo>
                <a:cubicBezTo>
                  <a:pt x="232" y="195"/>
                  <a:pt x="232" y="195"/>
                  <a:pt x="232" y="195"/>
                </a:cubicBezTo>
                <a:cubicBezTo>
                  <a:pt x="231" y="192"/>
                  <a:pt x="230" y="190"/>
                  <a:pt x="229" y="191"/>
                </a:cubicBezTo>
                <a:cubicBezTo>
                  <a:pt x="228" y="191"/>
                  <a:pt x="227" y="193"/>
                  <a:pt x="226" y="196"/>
                </a:cubicBezTo>
                <a:cubicBezTo>
                  <a:pt x="225" y="204"/>
                  <a:pt x="220" y="210"/>
                  <a:pt x="213" y="216"/>
                </a:cubicBezTo>
                <a:cubicBezTo>
                  <a:pt x="206" y="222"/>
                  <a:pt x="206" y="222"/>
                  <a:pt x="206" y="222"/>
                </a:cubicBezTo>
                <a:cubicBezTo>
                  <a:pt x="203" y="224"/>
                  <a:pt x="203" y="224"/>
                  <a:pt x="203" y="224"/>
                </a:cubicBezTo>
                <a:cubicBezTo>
                  <a:pt x="203" y="224"/>
                  <a:pt x="203" y="224"/>
                  <a:pt x="203" y="224"/>
                </a:cubicBezTo>
                <a:cubicBezTo>
                  <a:pt x="202" y="224"/>
                  <a:pt x="202" y="224"/>
                  <a:pt x="202" y="224"/>
                </a:cubicBezTo>
                <a:cubicBezTo>
                  <a:pt x="176" y="224"/>
                  <a:pt x="176" y="224"/>
                  <a:pt x="176" y="224"/>
                </a:cubicBezTo>
                <a:cubicBezTo>
                  <a:pt x="166" y="234"/>
                  <a:pt x="166" y="234"/>
                  <a:pt x="166" y="234"/>
                </a:cubicBezTo>
                <a:cubicBezTo>
                  <a:pt x="166" y="234"/>
                  <a:pt x="166" y="234"/>
                  <a:pt x="166" y="234"/>
                </a:cubicBezTo>
                <a:cubicBezTo>
                  <a:pt x="165" y="234"/>
                  <a:pt x="165" y="234"/>
                  <a:pt x="165" y="234"/>
                </a:cubicBezTo>
                <a:cubicBezTo>
                  <a:pt x="165" y="234"/>
                  <a:pt x="165" y="234"/>
                  <a:pt x="165" y="234"/>
                </a:cubicBezTo>
                <a:cubicBezTo>
                  <a:pt x="137" y="230"/>
                  <a:pt x="137" y="230"/>
                  <a:pt x="137" y="230"/>
                </a:cubicBezTo>
                <a:cubicBezTo>
                  <a:pt x="133" y="234"/>
                  <a:pt x="128" y="236"/>
                  <a:pt x="124" y="235"/>
                </a:cubicBezTo>
                <a:cubicBezTo>
                  <a:pt x="120" y="234"/>
                  <a:pt x="113" y="236"/>
                  <a:pt x="103" y="239"/>
                </a:cubicBezTo>
                <a:cubicBezTo>
                  <a:pt x="92" y="252"/>
                  <a:pt x="92" y="252"/>
                  <a:pt x="92" y="252"/>
                </a:cubicBezTo>
                <a:cubicBezTo>
                  <a:pt x="92" y="253"/>
                  <a:pt x="92" y="253"/>
                  <a:pt x="92" y="253"/>
                </a:cubicBezTo>
                <a:cubicBezTo>
                  <a:pt x="74" y="254"/>
                  <a:pt x="74" y="254"/>
                  <a:pt x="74" y="254"/>
                </a:cubicBezTo>
                <a:cubicBezTo>
                  <a:pt x="74" y="239"/>
                  <a:pt x="74" y="239"/>
                  <a:pt x="74" y="239"/>
                </a:cubicBezTo>
                <a:cubicBezTo>
                  <a:pt x="63" y="239"/>
                  <a:pt x="63" y="239"/>
                  <a:pt x="63" y="239"/>
                </a:cubicBezTo>
                <a:cubicBezTo>
                  <a:pt x="61" y="245"/>
                  <a:pt x="61" y="245"/>
                  <a:pt x="61" y="245"/>
                </a:cubicBezTo>
                <a:cubicBezTo>
                  <a:pt x="53" y="247"/>
                  <a:pt x="53" y="247"/>
                  <a:pt x="53" y="247"/>
                </a:cubicBezTo>
                <a:cubicBezTo>
                  <a:pt x="52" y="247"/>
                  <a:pt x="52" y="247"/>
                  <a:pt x="52" y="247"/>
                </a:cubicBezTo>
                <a:cubicBezTo>
                  <a:pt x="52" y="247"/>
                  <a:pt x="52" y="247"/>
                  <a:pt x="52" y="247"/>
                </a:cubicBezTo>
                <a:cubicBezTo>
                  <a:pt x="51" y="247"/>
                  <a:pt x="51" y="247"/>
                  <a:pt x="51" y="247"/>
                </a:cubicBezTo>
                <a:cubicBezTo>
                  <a:pt x="51" y="247"/>
                  <a:pt x="51" y="247"/>
                  <a:pt x="51" y="247"/>
                </a:cubicBezTo>
                <a:cubicBezTo>
                  <a:pt x="46" y="244"/>
                  <a:pt x="39" y="241"/>
                  <a:pt x="33" y="240"/>
                </a:cubicBezTo>
                <a:cubicBezTo>
                  <a:pt x="29" y="240"/>
                  <a:pt x="25" y="242"/>
                  <a:pt x="19" y="248"/>
                </a:cubicBezTo>
                <a:cubicBezTo>
                  <a:pt x="12" y="254"/>
                  <a:pt x="7" y="259"/>
                  <a:pt x="5" y="264"/>
                </a:cubicBezTo>
                <a:cubicBezTo>
                  <a:pt x="6" y="264"/>
                  <a:pt x="7" y="266"/>
                  <a:pt x="7" y="268"/>
                </a:cubicBezTo>
                <a:cubicBezTo>
                  <a:pt x="7" y="271"/>
                  <a:pt x="8" y="274"/>
                  <a:pt x="8" y="277"/>
                </a:cubicBezTo>
                <a:cubicBezTo>
                  <a:pt x="7" y="280"/>
                  <a:pt x="6" y="282"/>
                  <a:pt x="5" y="284"/>
                </a:cubicBezTo>
                <a:cubicBezTo>
                  <a:pt x="3" y="285"/>
                  <a:pt x="1" y="288"/>
                  <a:pt x="0" y="295"/>
                </a:cubicBezTo>
                <a:cubicBezTo>
                  <a:pt x="7" y="299"/>
                  <a:pt x="7" y="299"/>
                  <a:pt x="7" y="299"/>
                </a:cubicBezTo>
                <a:cubicBezTo>
                  <a:pt x="15" y="290"/>
                  <a:pt x="15" y="290"/>
                  <a:pt x="15" y="290"/>
                </a:cubicBezTo>
                <a:cubicBezTo>
                  <a:pt x="27" y="302"/>
                  <a:pt x="27" y="302"/>
                  <a:pt x="27" y="302"/>
                </a:cubicBezTo>
                <a:cubicBezTo>
                  <a:pt x="27" y="303"/>
                  <a:pt x="27" y="303"/>
                  <a:pt x="27" y="303"/>
                </a:cubicBezTo>
                <a:cubicBezTo>
                  <a:pt x="29" y="325"/>
                  <a:pt x="29" y="325"/>
                  <a:pt x="29" y="325"/>
                </a:cubicBezTo>
                <a:cubicBezTo>
                  <a:pt x="29" y="326"/>
                  <a:pt x="29" y="326"/>
                  <a:pt x="29" y="326"/>
                </a:cubicBezTo>
                <a:cubicBezTo>
                  <a:pt x="29" y="326"/>
                  <a:pt x="29" y="326"/>
                  <a:pt x="29" y="326"/>
                </a:cubicBezTo>
                <a:cubicBezTo>
                  <a:pt x="22" y="356"/>
                  <a:pt x="22" y="356"/>
                  <a:pt x="22" y="356"/>
                </a:cubicBezTo>
                <a:cubicBezTo>
                  <a:pt x="21" y="356"/>
                  <a:pt x="21" y="356"/>
                  <a:pt x="21" y="356"/>
                </a:cubicBezTo>
                <a:cubicBezTo>
                  <a:pt x="11" y="356"/>
                  <a:pt x="5" y="356"/>
                  <a:pt x="3" y="358"/>
                </a:cubicBezTo>
                <a:cubicBezTo>
                  <a:pt x="3" y="360"/>
                  <a:pt x="7" y="363"/>
                  <a:pt x="14" y="368"/>
                </a:cubicBezTo>
                <a:cubicBezTo>
                  <a:pt x="20" y="367"/>
                  <a:pt x="20" y="367"/>
                  <a:pt x="20" y="367"/>
                </a:cubicBezTo>
                <a:cubicBezTo>
                  <a:pt x="21" y="367"/>
                  <a:pt x="21" y="367"/>
                  <a:pt x="21" y="367"/>
                </a:cubicBezTo>
                <a:cubicBezTo>
                  <a:pt x="21" y="367"/>
                  <a:pt x="21" y="367"/>
                  <a:pt x="21" y="367"/>
                </a:cubicBezTo>
                <a:cubicBezTo>
                  <a:pt x="35" y="380"/>
                  <a:pt x="35" y="380"/>
                  <a:pt x="35" y="380"/>
                </a:cubicBezTo>
                <a:cubicBezTo>
                  <a:pt x="40" y="384"/>
                  <a:pt x="39" y="392"/>
                  <a:pt x="33" y="403"/>
                </a:cubicBezTo>
                <a:cubicBezTo>
                  <a:pt x="35" y="416"/>
                  <a:pt x="35" y="416"/>
                  <a:pt x="35" y="416"/>
                </a:cubicBezTo>
                <a:cubicBezTo>
                  <a:pt x="40" y="417"/>
                  <a:pt x="40" y="417"/>
                  <a:pt x="40" y="417"/>
                </a:cubicBezTo>
                <a:cubicBezTo>
                  <a:pt x="60" y="417"/>
                  <a:pt x="60" y="417"/>
                  <a:pt x="60" y="417"/>
                </a:cubicBezTo>
                <a:cubicBezTo>
                  <a:pt x="50" y="426"/>
                  <a:pt x="50" y="426"/>
                  <a:pt x="50" y="426"/>
                </a:cubicBezTo>
                <a:cubicBezTo>
                  <a:pt x="56" y="430"/>
                  <a:pt x="56" y="430"/>
                  <a:pt x="56" y="430"/>
                </a:cubicBezTo>
                <a:cubicBezTo>
                  <a:pt x="56" y="430"/>
                  <a:pt x="56" y="430"/>
                  <a:pt x="56" y="430"/>
                </a:cubicBezTo>
                <a:cubicBezTo>
                  <a:pt x="64" y="434"/>
                  <a:pt x="64" y="434"/>
                  <a:pt x="64" y="434"/>
                </a:cubicBezTo>
                <a:cubicBezTo>
                  <a:pt x="85" y="443"/>
                  <a:pt x="85" y="443"/>
                  <a:pt x="85" y="443"/>
                </a:cubicBezTo>
                <a:cubicBezTo>
                  <a:pt x="86" y="444"/>
                  <a:pt x="86" y="444"/>
                  <a:pt x="86" y="444"/>
                </a:cubicBezTo>
                <a:cubicBezTo>
                  <a:pt x="87" y="444"/>
                  <a:pt x="87" y="444"/>
                  <a:pt x="87" y="444"/>
                </a:cubicBezTo>
                <a:cubicBezTo>
                  <a:pt x="89" y="476"/>
                  <a:pt x="89" y="476"/>
                  <a:pt x="89" y="476"/>
                </a:cubicBezTo>
                <a:cubicBezTo>
                  <a:pt x="89" y="483"/>
                  <a:pt x="94" y="488"/>
                  <a:pt x="103" y="491"/>
                </a:cubicBezTo>
                <a:cubicBezTo>
                  <a:pt x="105" y="490"/>
                  <a:pt x="105" y="490"/>
                  <a:pt x="105" y="490"/>
                </a:cubicBezTo>
                <a:cubicBezTo>
                  <a:pt x="105" y="490"/>
                  <a:pt x="105" y="490"/>
                  <a:pt x="105" y="490"/>
                </a:cubicBezTo>
                <a:cubicBezTo>
                  <a:pt x="106" y="490"/>
                  <a:pt x="106" y="490"/>
                  <a:pt x="106" y="490"/>
                </a:cubicBezTo>
                <a:cubicBezTo>
                  <a:pt x="128" y="493"/>
                  <a:pt x="128" y="493"/>
                  <a:pt x="128" y="493"/>
                </a:cubicBezTo>
                <a:cubicBezTo>
                  <a:pt x="130" y="493"/>
                  <a:pt x="130" y="493"/>
                  <a:pt x="130" y="493"/>
                </a:cubicBezTo>
                <a:cubicBezTo>
                  <a:pt x="130" y="493"/>
                  <a:pt x="130" y="493"/>
                  <a:pt x="130" y="493"/>
                </a:cubicBezTo>
                <a:cubicBezTo>
                  <a:pt x="130" y="492"/>
                  <a:pt x="130" y="492"/>
                  <a:pt x="130" y="492"/>
                </a:cubicBezTo>
                <a:cubicBezTo>
                  <a:pt x="133" y="488"/>
                  <a:pt x="134" y="484"/>
                  <a:pt x="134" y="484"/>
                </a:cubicBezTo>
                <a:cubicBezTo>
                  <a:pt x="134" y="483"/>
                  <a:pt x="134" y="483"/>
                  <a:pt x="134" y="483"/>
                </a:cubicBezTo>
                <a:cubicBezTo>
                  <a:pt x="134" y="479"/>
                  <a:pt x="135" y="476"/>
                  <a:pt x="139" y="474"/>
                </a:cubicBezTo>
                <a:cubicBezTo>
                  <a:pt x="142" y="471"/>
                  <a:pt x="144" y="469"/>
                  <a:pt x="145" y="466"/>
                </a:cubicBezTo>
                <a:cubicBezTo>
                  <a:pt x="145" y="466"/>
                  <a:pt x="145" y="466"/>
                  <a:pt x="145" y="466"/>
                </a:cubicBezTo>
                <a:cubicBezTo>
                  <a:pt x="147" y="462"/>
                  <a:pt x="151" y="462"/>
                  <a:pt x="157" y="464"/>
                </a:cubicBezTo>
                <a:cubicBezTo>
                  <a:pt x="158" y="464"/>
                  <a:pt x="158" y="464"/>
                  <a:pt x="158" y="464"/>
                </a:cubicBezTo>
                <a:cubicBezTo>
                  <a:pt x="158" y="464"/>
                  <a:pt x="158" y="464"/>
                  <a:pt x="158" y="464"/>
                </a:cubicBezTo>
                <a:cubicBezTo>
                  <a:pt x="165" y="468"/>
                  <a:pt x="165" y="468"/>
                  <a:pt x="165" y="468"/>
                </a:cubicBezTo>
                <a:cubicBezTo>
                  <a:pt x="191" y="473"/>
                  <a:pt x="191" y="473"/>
                  <a:pt x="191" y="473"/>
                </a:cubicBezTo>
                <a:cubicBezTo>
                  <a:pt x="206" y="472"/>
                  <a:pt x="206" y="472"/>
                  <a:pt x="206" y="472"/>
                </a:cubicBezTo>
                <a:cubicBezTo>
                  <a:pt x="217" y="467"/>
                  <a:pt x="217" y="467"/>
                  <a:pt x="217" y="467"/>
                </a:cubicBezTo>
                <a:cubicBezTo>
                  <a:pt x="219" y="464"/>
                  <a:pt x="221" y="463"/>
                  <a:pt x="222" y="462"/>
                </a:cubicBezTo>
                <a:cubicBezTo>
                  <a:pt x="224" y="462"/>
                  <a:pt x="227" y="462"/>
                  <a:pt x="230" y="465"/>
                </a:cubicBezTo>
                <a:cubicBezTo>
                  <a:pt x="232" y="466"/>
                  <a:pt x="232" y="466"/>
                  <a:pt x="232" y="466"/>
                </a:cubicBezTo>
                <a:cubicBezTo>
                  <a:pt x="233" y="467"/>
                  <a:pt x="235" y="470"/>
                  <a:pt x="236" y="474"/>
                </a:cubicBezTo>
                <a:cubicBezTo>
                  <a:pt x="244" y="480"/>
                  <a:pt x="244" y="480"/>
                  <a:pt x="244" y="480"/>
                </a:cubicBezTo>
                <a:cubicBezTo>
                  <a:pt x="250" y="480"/>
                  <a:pt x="250" y="480"/>
                  <a:pt x="250" y="480"/>
                </a:cubicBezTo>
                <a:cubicBezTo>
                  <a:pt x="251" y="480"/>
                  <a:pt x="251" y="480"/>
                  <a:pt x="251" y="480"/>
                </a:cubicBezTo>
                <a:cubicBezTo>
                  <a:pt x="251" y="480"/>
                  <a:pt x="251" y="480"/>
                  <a:pt x="251" y="480"/>
                </a:cubicBezTo>
                <a:cubicBezTo>
                  <a:pt x="252" y="480"/>
                  <a:pt x="252" y="480"/>
                  <a:pt x="252" y="480"/>
                </a:cubicBezTo>
                <a:cubicBezTo>
                  <a:pt x="260" y="484"/>
                  <a:pt x="260" y="484"/>
                  <a:pt x="260" y="484"/>
                </a:cubicBezTo>
                <a:cubicBezTo>
                  <a:pt x="276" y="482"/>
                  <a:pt x="276" y="482"/>
                  <a:pt x="276" y="482"/>
                </a:cubicBezTo>
                <a:cubicBezTo>
                  <a:pt x="285" y="480"/>
                  <a:pt x="285" y="480"/>
                  <a:pt x="285" y="480"/>
                </a:cubicBezTo>
                <a:cubicBezTo>
                  <a:pt x="307" y="482"/>
                  <a:pt x="307" y="482"/>
                  <a:pt x="307" y="482"/>
                </a:cubicBezTo>
                <a:cubicBezTo>
                  <a:pt x="317" y="479"/>
                  <a:pt x="317" y="479"/>
                  <a:pt x="317" y="479"/>
                </a:cubicBezTo>
                <a:cubicBezTo>
                  <a:pt x="329" y="474"/>
                  <a:pt x="329" y="474"/>
                  <a:pt x="329" y="474"/>
                </a:cubicBezTo>
                <a:cubicBezTo>
                  <a:pt x="331" y="472"/>
                  <a:pt x="334" y="471"/>
                  <a:pt x="338" y="470"/>
                </a:cubicBezTo>
                <a:cubicBezTo>
                  <a:pt x="360" y="470"/>
                  <a:pt x="360" y="470"/>
                  <a:pt x="360" y="470"/>
                </a:cubicBezTo>
                <a:cubicBezTo>
                  <a:pt x="368" y="467"/>
                  <a:pt x="368" y="467"/>
                  <a:pt x="368" y="467"/>
                </a:cubicBezTo>
                <a:cubicBezTo>
                  <a:pt x="371" y="465"/>
                  <a:pt x="374" y="464"/>
                  <a:pt x="377" y="464"/>
                </a:cubicBezTo>
                <a:cubicBezTo>
                  <a:pt x="389" y="464"/>
                  <a:pt x="389" y="464"/>
                  <a:pt x="389" y="464"/>
                </a:cubicBezTo>
                <a:cubicBezTo>
                  <a:pt x="395" y="468"/>
                  <a:pt x="395" y="468"/>
                  <a:pt x="395" y="468"/>
                </a:cubicBezTo>
                <a:cubicBezTo>
                  <a:pt x="413" y="472"/>
                  <a:pt x="413" y="472"/>
                  <a:pt x="413" y="472"/>
                </a:cubicBezTo>
                <a:cubicBezTo>
                  <a:pt x="415" y="472"/>
                  <a:pt x="417" y="474"/>
                  <a:pt x="421" y="478"/>
                </a:cubicBezTo>
                <a:cubicBezTo>
                  <a:pt x="429" y="482"/>
                  <a:pt x="429" y="482"/>
                  <a:pt x="429" y="482"/>
                </a:cubicBezTo>
                <a:cubicBezTo>
                  <a:pt x="429" y="483"/>
                  <a:pt x="429" y="483"/>
                  <a:pt x="429" y="483"/>
                </a:cubicBezTo>
                <a:cubicBezTo>
                  <a:pt x="446" y="484"/>
                  <a:pt x="446" y="484"/>
                  <a:pt x="446" y="484"/>
                </a:cubicBezTo>
                <a:cubicBezTo>
                  <a:pt x="446" y="484"/>
                  <a:pt x="446" y="484"/>
                  <a:pt x="446" y="484"/>
                </a:cubicBezTo>
                <a:cubicBezTo>
                  <a:pt x="446" y="484"/>
                  <a:pt x="446" y="484"/>
                  <a:pt x="446" y="484"/>
                </a:cubicBezTo>
                <a:cubicBezTo>
                  <a:pt x="454" y="488"/>
                  <a:pt x="454" y="488"/>
                  <a:pt x="454" y="488"/>
                </a:cubicBezTo>
                <a:cubicBezTo>
                  <a:pt x="464" y="490"/>
                  <a:pt x="464" y="490"/>
                  <a:pt x="464" y="490"/>
                </a:cubicBezTo>
                <a:cubicBezTo>
                  <a:pt x="464" y="490"/>
                  <a:pt x="464" y="490"/>
                  <a:pt x="464" y="490"/>
                </a:cubicBezTo>
                <a:cubicBezTo>
                  <a:pt x="473" y="491"/>
                  <a:pt x="473" y="491"/>
                  <a:pt x="473" y="491"/>
                </a:cubicBezTo>
                <a:cubicBezTo>
                  <a:pt x="475" y="486"/>
                  <a:pt x="475" y="486"/>
                  <a:pt x="475" y="486"/>
                </a:cubicBezTo>
                <a:cubicBezTo>
                  <a:pt x="471" y="478"/>
                  <a:pt x="471" y="478"/>
                  <a:pt x="471" y="478"/>
                </a:cubicBezTo>
                <a:cubicBezTo>
                  <a:pt x="470" y="470"/>
                  <a:pt x="470" y="470"/>
                  <a:pt x="470" y="470"/>
                </a:cubicBezTo>
                <a:cubicBezTo>
                  <a:pt x="470" y="470"/>
                  <a:pt x="470" y="470"/>
                  <a:pt x="470" y="470"/>
                </a:cubicBezTo>
                <a:cubicBezTo>
                  <a:pt x="469" y="470"/>
                  <a:pt x="469" y="470"/>
                  <a:pt x="469" y="470"/>
                </a:cubicBezTo>
                <a:cubicBezTo>
                  <a:pt x="471" y="468"/>
                  <a:pt x="471" y="468"/>
                  <a:pt x="471" y="468"/>
                </a:cubicBezTo>
                <a:cubicBezTo>
                  <a:pt x="476" y="461"/>
                  <a:pt x="476" y="461"/>
                  <a:pt x="476" y="461"/>
                </a:cubicBezTo>
                <a:cubicBezTo>
                  <a:pt x="476" y="460"/>
                  <a:pt x="476" y="460"/>
                  <a:pt x="476" y="460"/>
                </a:cubicBezTo>
                <a:cubicBezTo>
                  <a:pt x="476" y="460"/>
                  <a:pt x="476" y="460"/>
                  <a:pt x="476" y="460"/>
                </a:cubicBezTo>
                <a:cubicBezTo>
                  <a:pt x="477" y="460"/>
                  <a:pt x="477" y="460"/>
                  <a:pt x="477" y="460"/>
                </a:cubicBezTo>
                <a:cubicBezTo>
                  <a:pt x="477" y="460"/>
                  <a:pt x="477" y="460"/>
                  <a:pt x="477" y="460"/>
                </a:cubicBezTo>
                <a:cubicBezTo>
                  <a:pt x="482" y="456"/>
                  <a:pt x="482" y="456"/>
                  <a:pt x="482" y="456"/>
                </a:cubicBezTo>
                <a:cubicBezTo>
                  <a:pt x="482" y="456"/>
                  <a:pt x="482" y="456"/>
                  <a:pt x="482" y="456"/>
                </a:cubicBezTo>
                <a:cubicBezTo>
                  <a:pt x="481" y="454"/>
                  <a:pt x="481" y="454"/>
                  <a:pt x="481" y="454"/>
                </a:cubicBezTo>
                <a:cubicBezTo>
                  <a:pt x="479" y="446"/>
                  <a:pt x="479" y="446"/>
                  <a:pt x="479" y="446"/>
                </a:cubicBezTo>
                <a:cubicBezTo>
                  <a:pt x="479" y="444"/>
                  <a:pt x="477" y="444"/>
                  <a:pt x="475" y="442"/>
                </a:cubicBezTo>
                <a:cubicBezTo>
                  <a:pt x="475" y="442"/>
                  <a:pt x="475" y="442"/>
                  <a:pt x="475" y="442"/>
                </a:cubicBezTo>
                <a:cubicBezTo>
                  <a:pt x="469" y="436"/>
                  <a:pt x="469" y="436"/>
                  <a:pt x="469" y="436"/>
                </a:cubicBezTo>
                <a:cubicBezTo>
                  <a:pt x="461" y="429"/>
                  <a:pt x="461" y="429"/>
                  <a:pt x="461" y="429"/>
                </a:cubicBezTo>
                <a:cubicBezTo>
                  <a:pt x="461" y="428"/>
                  <a:pt x="461" y="428"/>
                  <a:pt x="461" y="428"/>
                </a:cubicBezTo>
                <a:cubicBezTo>
                  <a:pt x="460" y="428"/>
                  <a:pt x="460" y="428"/>
                  <a:pt x="460" y="428"/>
                </a:cubicBezTo>
                <a:cubicBezTo>
                  <a:pt x="461" y="428"/>
                  <a:pt x="461" y="428"/>
                  <a:pt x="461" y="428"/>
                </a:cubicBezTo>
                <a:cubicBezTo>
                  <a:pt x="461" y="427"/>
                  <a:pt x="461" y="427"/>
                  <a:pt x="461" y="427"/>
                </a:cubicBezTo>
                <a:cubicBezTo>
                  <a:pt x="462" y="419"/>
                  <a:pt x="462" y="419"/>
                  <a:pt x="462" y="419"/>
                </a:cubicBezTo>
                <a:cubicBezTo>
                  <a:pt x="462" y="414"/>
                  <a:pt x="462" y="414"/>
                  <a:pt x="462" y="414"/>
                </a:cubicBezTo>
                <a:cubicBezTo>
                  <a:pt x="458" y="404"/>
                  <a:pt x="458" y="404"/>
                  <a:pt x="458" y="404"/>
                </a:cubicBezTo>
                <a:cubicBezTo>
                  <a:pt x="467" y="402"/>
                  <a:pt x="467" y="402"/>
                  <a:pt x="467" y="402"/>
                </a:cubicBezTo>
                <a:cubicBezTo>
                  <a:pt x="472" y="398"/>
                  <a:pt x="472" y="398"/>
                  <a:pt x="472" y="398"/>
                </a:cubicBezTo>
                <a:cubicBezTo>
                  <a:pt x="483" y="398"/>
                  <a:pt x="483" y="398"/>
                  <a:pt x="483" y="398"/>
                </a:cubicBezTo>
                <a:cubicBezTo>
                  <a:pt x="494" y="396"/>
                  <a:pt x="494" y="396"/>
                  <a:pt x="494" y="396"/>
                </a:cubicBezTo>
                <a:cubicBezTo>
                  <a:pt x="495" y="396"/>
                  <a:pt x="495" y="396"/>
                  <a:pt x="495" y="396"/>
                </a:cubicBezTo>
                <a:cubicBezTo>
                  <a:pt x="502" y="397"/>
                  <a:pt x="502" y="397"/>
                  <a:pt x="502" y="397"/>
                </a:cubicBezTo>
                <a:cubicBezTo>
                  <a:pt x="511" y="394"/>
                  <a:pt x="511" y="394"/>
                  <a:pt x="511" y="394"/>
                </a:cubicBezTo>
                <a:cubicBezTo>
                  <a:pt x="521" y="392"/>
                  <a:pt x="521" y="392"/>
                  <a:pt x="521" y="392"/>
                </a:cubicBezTo>
                <a:cubicBezTo>
                  <a:pt x="527" y="390"/>
                  <a:pt x="527" y="390"/>
                  <a:pt x="527" y="390"/>
                </a:cubicBezTo>
                <a:cubicBezTo>
                  <a:pt x="528" y="390"/>
                  <a:pt x="528" y="390"/>
                  <a:pt x="528" y="390"/>
                </a:cubicBezTo>
                <a:cubicBezTo>
                  <a:pt x="545" y="386"/>
                  <a:pt x="545" y="386"/>
                  <a:pt x="545" y="386"/>
                </a:cubicBezTo>
                <a:cubicBezTo>
                  <a:pt x="548" y="384"/>
                  <a:pt x="548" y="384"/>
                  <a:pt x="548" y="384"/>
                </a:cubicBezTo>
                <a:cubicBezTo>
                  <a:pt x="547" y="380"/>
                  <a:pt x="547" y="380"/>
                  <a:pt x="547" y="380"/>
                </a:cubicBezTo>
                <a:cubicBezTo>
                  <a:pt x="544" y="375"/>
                  <a:pt x="544" y="375"/>
                  <a:pt x="544" y="375"/>
                </a:cubicBezTo>
                <a:cubicBezTo>
                  <a:pt x="544" y="374"/>
                  <a:pt x="544" y="374"/>
                  <a:pt x="544" y="374"/>
                </a:cubicBezTo>
                <a:cubicBezTo>
                  <a:pt x="543" y="374"/>
                  <a:pt x="543" y="374"/>
                  <a:pt x="543" y="374"/>
                </a:cubicBezTo>
                <a:cubicBezTo>
                  <a:pt x="543" y="374"/>
                  <a:pt x="543" y="374"/>
                  <a:pt x="543" y="374"/>
                </a:cubicBezTo>
                <a:cubicBezTo>
                  <a:pt x="544" y="368"/>
                  <a:pt x="544" y="368"/>
                  <a:pt x="544" y="368"/>
                </a:cubicBezTo>
                <a:cubicBezTo>
                  <a:pt x="545" y="367"/>
                  <a:pt x="545" y="367"/>
                  <a:pt x="545" y="367"/>
                </a:cubicBezTo>
                <a:cubicBezTo>
                  <a:pt x="545" y="359"/>
                  <a:pt x="545" y="359"/>
                  <a:pt x="545" y="359"/>
                </a:cubicBezTo>
                <a:cubicBezTo>
                  <a:pt x="543" y="352"/>
                  <a:pt x="543" y="352"/>
                  <a:pt x="543" y="352"/>
                </a:cubicBezTo>
                <a:cubicBezTo>
                  <a:pt x="543" y="352"/>
                  <a:pt x="543" y="352"/>
                  <a:pt x="543" y="352"/>
                </a:cubicBezTo>
                <a:cubicBezTo>
                  <a:pt x="543" y="351"/>
                  <a:pt x="543" y="351"/>
                  <a:pt x="543" y="351"/>
                </a:cubicBezTo>
                <a:cubicBezTo>
                  <a:pt x="547" y="343"/>
                  <a:pt x="547" y="343"/>
                  <a:pt x="547" y="343"/>
                </a:cubicBezTo>
                <a:cubicBezTo>
                  <a:pt x="549" y="340"/>
                  <a:pt x="551" y="338"/>
                  <a:pt x="553" y="338"/>
                </a:cubicBezTo>
                <a:cubicBezTo>
                  <a:pt x="563" y="338"/>
                  <a:pt x="563" y="338"/>
                  <a:pt x="563" y="338"/>
                </a:cubicBezTo>
                <a:cubicBezTo>
                  <a:pt x="565" y="338"/>
                  <a:pt x="567" y="338"/>
                  <a:pt x="569" y="336"/>
                </a:cubicBezTo>
                <a:cubicBezTo>
                  <a:pt x="585" y="315"/>
                  <a:pt x="585" y="315"/>
                  <a:pt x="585" y="315"/>
                </a:cubicBezTo>
                <a:cubicBezTo>
                  <a:pt x="585" y="314"/>
                  <a:pt x="585" y="314"/>
                  <a:pt x="585" y="314"/>
                </a:cubicBezTo>
                <a:cubicBezTo>
                  <a:pt x="585" y="314"/>
                  <a:pt x="585" y="314"/>
                  <a:pt x="585" y="314"/>
                </a:cubicBezTo>
                <a:cubicBezTo>
                  <a:pt x="593" y="307"/>
                  <a:pt x="593" y="307"/>
                  <a:pt x="593" y="307"/>
                </a:cubicBezTo>
                <a:cubicBezTo>
                  <a:pt x="594" y="306"/>
                  <a:pt x="594" y="306"/>
                  <a:pt x="594" y="306"/>
                </a:cubicBezTo>
                <a:cubicBezTo>
                  <a:pt x="597" y="306"/>
                  <a:pt x="599" y="304"/>
                  <a:pt x="601" y="304"/>
                </a:cubicBezTo>
                <a:cubicBezTo>
                  <a:pt x="603" y="302"/>
                  <a:pt x="603" y="302"/>
                  <a:pt x="603" y="302"/>
                </a:cubicBezTo>
                <a:cubicBezTo>
                  <a:pt x="605" y="298"/>
                  <a:pt x="608" y="296"/>
                  <a:pt x="609" y="296"/>
                </a:cubicBezTo>
                <a:cubicBezTo>
                  <a:pt x="623" y="299"/>
                  <a:pt x="623" y="299"/>
                  <a:pt x="623" y="299"/>
                </a:cubicBezTo>
                <a:cubicBezTo>
                  <a:pt x="635" y="294"/>
                  <a:pt x="635" y="294"/>
                  <a:pt x="635" y="294"/>
                </a:cubicBezTo>
                <a:cubicBezTo>
                  <a:pt x="635" y="294"/>
                  <a:pt x="635" y="294"/>
                  <a:pt x="635" y="294"/>
                </a:cubicBezTo>
                <a:cubicBezTo>
                  <a:pt x="635" y="294"/>
                  <a:pt x="635" y="294"/>
                  <a:pt x="635" y="294"/>
                </a:cubicBezTo>
                <a:cubicBezTo>
                  <a:pt x="635" y="294"/>
                  <a:pt x="635" y="294"/>
                  <a:pt x="635" y="294"/>
                </a:cubicBezTo>
                <a:cubicBezTo>
                  <a:pt x="635" y="294"/>
                  <a:pt x="635" y="294"/>
                  <a:pt x="635" y="294"/>
                </a:cubicBezTo>
                <a:cubicBezTo>
                  <a:pt x="642" y="293"/>
                  <a:pt x="642" y="293"/>
                  <a:pt x="642" y="293"/>
                </a:cubicBezTo>
                <a:cubicBezTo>
                  <a:pt x="648" y="290"/>
                  <a:pt x="648" y="290"/>
                  <a:pt x="648" y="290"/>
                </a:cubicBezTo>
                <a:cubicBezTo>
                  <a:pt x="648" y="281"/>
                  <a:pt x="648" y="281"/>
                  <a:pt x="648" y="281"/>
                </a:cubicBezTo>
                <a:cubicBezTo>
                  <a:pt x="649" y="270"/>
                  <a:pt x="649" y="270"/>
                  <a:pt x="649" y="270"/>
                </a:cubicBezTo>
                <a:cubicBezTo>
                  <a:pt x="649" y="269"/>
                  <a:pt x="649" y="269"/>
                  <a:pt x="649" y="269"/>
                </a:cubicBezTo>
                <a:cubicBezTo>
                  <a:pt x="649" y="269"/>
                  <a:pt x="649" y="269"/>
                  <a:pt x="649" y="269"/>
                </a:cubicBezTo>
                <a:cubicBezTo>
                  <a:pt x="649" y="269"/>
                  <a:pt x="649" y="269"/>
                  <a:pt x="649" y="269"/>
                </a:cubicBezTo>
                <a:cubicBezTo>
                  <a:pt x="651" y="266"/>
                  <a:pt x="651" y="266"/>
                  <a:pt x="651" y="266"/>
                </a:cubicBezTo>
                <a:lnTo>
                  <a:pt x="651" y="265"/>
                </a:lnTo>
                <a:close/>
              </a:path>
            </a:pathLst>
          </a:custGeom>
          <a:solidFill>
            <a:schemeClr val="accent3"/>
          </a:solidFill>
          <a:ln>
            <a:noFill/>
          </a:ln>
        </p:spPr>
        <p:txBody>
          <a:bodyPr/>
          <a:lstStyle/>
          <a:p>
            <a:endParaRPr lang="zh-CN" altLang="en-US"/>
          </a:p>
        </p:txBody>
      </p:sp>
      <p:sp>
        <p:nvSpPr>
          <p:cNvPr id="17" name="Freeform 9"/>
          <p:cNvSpPr/>
          <p:nvPr/>
        </p:nvSpPr>
        <p:spPr bwMode="auto">
          <a:xfrm>
            <a:off x="1857375" y="2935288"/>
            <a:ext cx="1303338" cy="935037"/>
          </a:xfrm>
          <a:custGeom>
            <a:avLst/>
            <a:gdLst>
              <a:gd name="T0" fmla="*/ 2147483646 w 406"/>
              <a:gd name="T1" fmla="*/ 2147483646 h 291"/>
              <a:gd name="T2" fmla="*/ 2147483646 w 406"/>
              <a:gd name="T3" fmla="*/ 2147483646 h 291"/>
              <a:gd name="T4" fmla="*/ 2147483646 w 406"/>
              <a:gd name="T5" fmla="*/ 2147483646 h 291"/>
              <a:gd name="T6" fmla="*/ 2147483646 w 406"/>
              <a:gd name="T7" fmla="*/ 2147483646 h 291"/>
              <a:gd name="T8" fmla="*/ 2147483646 w 406"/>
              <a:gd name="T9" fmla="*/ 2147483646 h 291"/>
              <a:gd name="T10" fmla="*/ 2147483646 w 406"/>
              <a:gd name="T11" fmla="*/ 2147483646 h 291"/>
              <a:gd name="T12" fmla="*/ 2147483646 w 406"/>
              <a:gd name="T13" fmla="*/ 2147483646 h 291"/>
              <a:gd name="T14" fmla="*/ 2147483646 w 406"/>
              <a:gd name="T15" fmla="*/ 2147483646 h 291"/>
              <a:gd name="T16" fmla="*/ 2147483646 w 406"/>
              <a:gd name="T17" fmla="*/ 2147483646 h 291"/>
              <a:gd name="T18" fmla="*/ 2147483646 w 406"/>
              <a:gd name="T19" fmla="*/ 2147483646 h 291"/>
              <a:gd name="T20" fmla="*/ 2147483646 w 406"/>
              <a:gd name="T21" fmla="*/ 2147483646 h 291"/>
              <a:gd name="T22" fmla="*/ 2147483646 w 406"/>
              <a:gd name="T23" fmla="*/ 2147483646 h 291"/>
              <a:gd name="T24" fmla="*/ 2147483646 w 406"/>
              <a:gd name="T25" fmla="*/ 2147483646 h 291"/>
              <a:gd name="T26" fmla="*/ 2147483646 w 406"/>
              <a:gd name="T27" fmla="*/ 2147483646 h 291"/>
              <a:gd name="T28" fmla="*/ 2147483646 w 406"/>
              <a:gd name="T29" fmla="*/ 2147483646 h 291"/>
              <a:gd name="T30" fmla="*/ 2147483646 w 406"/>
              <a:gd name="T31" fmla="*/ 2147483646 h 291"/>
              <a:gd name="T32" fmla="*/ 2147483646 w 406"/>
              <a:gd name="T33" fmla="*/ 2147483646 h 291"/>
              <a:gd name="T34" fmla="*/ 2147483646 w 406"/>
              <a:gd name="T35" fmla="*/ 2147483646 h 291"/>
              <a:gd name="T36" fmla="*/ 2147483646 w 406"/>
              <a:gd name="T37" fmla="*/ 2147483646 h 291"/>
              <a:gd name="T38" fmla="*/ 2147483646 w 406"/>
              <a:gd name="T39" fmla="*/ 2147483646 h 291"/>
              <a:gd name="T40" fmla="*/ 2147483646 w 406"/>
              <a:gd name="T41" fmla="*/ 2147483646 h 291"/>
              <a:gd name="T42" fmla="*/ 2147483646 w 406"/>
              <a:gd name="T43" fmla="*/ 2147483646 h 291"/>
              <a:gd name="T44" fmla="*/ 2147483646 w 406"/>
              <a:gd name="T45" fmla="*/ 2147483646 h 291"/>
              <a:gd name="T46" fmla="*/ 2147483646 w 406"/>
              <a:gd name="T47" fmla="*/ 2147483646 h 291"/>
              <a:gd name="T48" fmla="*/ 2147483646 w 406"/>
              <a:gd name="T49" fmla="*/ 2147483646 h 291"/>
              <a:gd name="T50" fmla="*/ 2147483646 w 406"/>
              <a:gd name="T51" fmla="*/ 2147483646 h 291"/>
              <a:gd name="T52" fmla="*/ 2147483646 w 406"/>
              <a:gd name="T53" fmla="*/ 2147483646 h 291"/>
              <a:gd name="T54" fmla="*/ 2147483646 w 406"/>
              <a:gd name="T55" fmla="*/ 2147483646 h 291"/>
              <a:gd name="T56" fmla="*/ 2147483646 w 406"/>
              <a:gd name="T57" fmla="*/ 2147483646 h 291"/>
              <a:gd name="T58" fmla="*/ 2147483646 w 406"/>
              <a:gd name="T59" fmla="*/ 2147483646 h 291"/>
              <a:gd name="T60" fmla="*/ 2147483646 w 406"/>
              <a:gd name="T61" fmla="*/ 2147483646 h 291"/>
              <a:gd name="T62" fmla="*/ 2147483646 w 406"/>
              <a:gd name="T63" fmla="*/ 2147483646 h 291"/>
              <a:gd name="T64" fmla="*/ 2147483646 w 406"/>
              <a:gd name="T65" fmla="*/ 2147483646 h 291"/>
              <a:gd name="T66" fmla="*/ 2147483646 w 406"/>
              <a:gd name="T67" fmla="*/ 2147483646 h 291"/>
              <a:gd name="T68" fmla="*/ 2147483646 w 406"/>
              <a:gd name="T69" fmla="*/ 2147483646 h 291"/>
              <a:gd name="T70" fmla="*/ 2147483646 w 406"/>
              <a:gd name="T71" fmla="*/ 2147483646 h 291"/>
              <a:gd name="T72" fmla="*/ 2147483646 w 406"/>
              <a:gd name="T73" fmla="*/ 2147483646 h 291"/>
              <a:gd name="T74" fmla="*/ 2147483646 w 406"/>
              <a:gd name="T75" fmla="*/ 2147483646 h 291"/>
              <a:gd name="T76" fmla="*/ 2147483646 w 406"/>
              <a:gd name="T77" fmla="*/ 2147483646 h 291"/>
              <a:gd name="T78" fmla="*/ 2147483646 w 406"/>
              <a:gd name="T79" fmla="*/ 2147483646 h 291"/>
              <a:gd name="T80" fmla="*/ 2147483646 w 406"/>
              <a:gd name="T81" fmla="*/ 2147483646 h 291"/>
              <a:gd name="T82" fmla="*/ 2147483646 w 406"/>
              <a:gd name="T83" fmla="*/ 2147483646 h 291"/>
              <a:gd name="T84" fmla="*/ 2147483646 w 406"/>
              <a:gd name="T85" fmla="*/ 2147483646 h 291"/>
              <a:gd name="T86" fmla="*/ 2147483646 w 406"/>
              <a:gd name="T87" fmla="*/ 2147483646 h 291"/>
              <a:gd name="T88" fmla="*/ 2147483646 w 406"/>
              <a:gd name="T89" fmla="*/ 2147483646 h 291"/>
              <a:gd name="T90" fmla="*/ 2147483646 w 406"/>
              <a:gd name="T91" fmla="*/ 2147483646 h 291"/>
              <a:gd name="T92" fmla="*/ 2147483646 w 406"/>
              <a:gd name="T93" fmla="*/ 2147483646 h 291"/>
              <a:gd name="T94" fmla="*/ 2147483646 w 406"/>
              <a:gd name="T95" fmla="*/ 2147483646 h 291"/>
              <a:gd name="T96" fmla="*/ 2147483646 w 406"/>
              <a:gd name="T97" fmla="*/ 2147483646 h 291"/>
              <a:gd name="T98" fmla="*/ 2147483646 w 406"/>
              <a:gd name="T99" fmla="*/ 2147483646 h 291"/>
              <a:gd name="T100" fmla="*/ 2147483646 w 406"/>
              <a:gd name="T101" fmla="*/ 2147483646 h 291"/>
              <a:gd name="T102" fmla="*/ 2147483646 w 406"/>
              <a:gd name="T103" fmla="*/ 2147483646 h 291"/>
              <a:gd name="T104" fmla="*/ 2147483646 w 406"/>
              <a:gd name="T105" fmla="*/ 2147483646 h 291"/>
              <a:gd name="T106" fmla="*/ 2147483646 w 406"/>
              <a:gd name="T107" fmla="*/ 2147483646 h 29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06" h="291">
                <a:moveTo>
                  <a:pt x="242" y="15"/>
                </a:moveTo>
                <a:cubicBezTo>
                  <a:pt x="238" y="18"/>
                  <a:pt x="238" y="18"/>
                  <a:pt x="238" y="18"/>
                </a:cubicBezTo>
                <a:cubicBezTo>
                  <a:pt x="238" y="19"/>
                  <a:pt x="239" y="23"/>
                  <a:pt x="240" y="28"/>
                </a:cubicBezTo>
                <a:cubicBezTo>
                  <a:pt x="240" y="29"/>
                  <a:pt x="240" y="29"/>
                  <a:pt x="240" y="29"/>
                </a:cubicBezTo>
                <a:cubicBezTo>
                  <a:pt x="241" y="29"/>
                  <a:pt x="241" y="29"/>
                  <a:pt x="241" y="29"/>
                </a:cubicBezTo>
                <a:cubicBezTo>
                  <a:pt x="240" y="29"/>
                  <a:pt x="240" y="29"/>
                  <a:pt x="240" y="29"/>
                </a:cubicBezTo>
                <a:cubicBezTo>
                  <a:pt x="236" y="39"/>
                  <a:pt x="236" y="39"/>
                  <a:pt x="236" y="39"/>
                </a:cubicBezTo>
                <a:cubicBezTo>
                  <a:pt x="230" y="41"/>
                  <a:pt x="230" y="41"/>
                  <a:pt x="230" y="41"/>
                </a:cubicBezTo>
                <a:cubicBezTo>
                  <a:pt x="229" y="42"/>
                  <a:pt x="229" y="42"/>
                  <a:pt x="229" y="42"/>
                </a:cubicBezTo>
                <a:cubicBezTo>
                  <a:pt x="228" y="42"/>
                  <a:pt x="228" y="42"/>
                  <a:pt x="228" y="42"/>
                </a:cubicBezTo>
                <a:cubicBezTo>
                  <a:pt x="218" y="37"/>
                  <a:pt x="218" y="37"/>
                  <a:pt x="218" y="37"/>
                </a:cubicBezTo>
                <a:cubicBezTo>
                  <a:pt x="218" y="37"/>
                  <a:pt x="218" y="37"/>
                  <a:pt x="218" y="37"/>
                </a:cubicBezTo>
                <a:cubicBezTo>
                  <a:pt x="218" y="37"/>
                  <a:pt x="218" y="37"/>
                  <a:pt x="218" y="37"/>
                </a:cubicBezTo>
                <a:cubicBezTo>
                  <a:pt x="198" y="19"/>
                  <a:pt x="198" y="19"/>
                  <a:pt x="198" y="19"/>
                </a:cubicBezTo>
                <a:cubicBezTo>
                  <a:pt x="190" y="14"/>
                  <a:pt x="190" y="14"/>
                  <a:pt x="190" y="14"/>
                </a:cubicBezTo>
                <a:cubicBezTo>
                  <a:pt x="178" y="10"/>
                  <a:pt x="178" y="10"/>
                  <a:pt x="178" y="10"/>
                </a:cubicBezTo>
                <a:cubicBezTo>
                  <a:pt x="178" y="9"/>
                  <a:pt x="178" y="9"/>
                  <a:pt x="178" y="9"/>
                </a:cubicBezTo>
                <a:cubicBezTo>
                  <a:pt x="178" y="9"/>
                  <a:pt x="178" y="9"/>
                  <a:pt x="178" y="9"/>
                </a:cubicBezTo>
                <a:cubicBezTo>
                  <a:pt x="178" y="9"/>
                  <a:pt x="178" y="9"/>
                  <a:pt x="178" y="9"/>
                </a:cubicBezTo>
                <a:cubicBezTo>
                  <a:pt x="178" y="9"/>
                  <a:pt x="178" y="9"/>
                  <a:pt x="178" y="9"/>
                </a:cubicBezTo>
                <a:cubicBezTo>
                  <a:pt x="172" y="5"/>
                  <a:pt x="172" y="5"/>
                  <a:pt x="172" y="5"/>
                </a:cubicBezTo>
                <a:cubicBezTo>
                  <a:pt x="162" y="2"/>
                  <a:pt x="162" y="2"/>
                  <a:pt x="162" y="2"/>
                </a:cubicBezTo>
                <a:cubicBezTo>
                  <a:pt x="157" y="3"/>
                  <a:pt x="157" y="3"/>
                  <a:pt x="157" y="3"/>
                </a:cubicBezTo>
                <a:cubicBezTo>
                  <a:pt x="156" y="3"/>
                  <a:pt x="156" y="3"/>
                  <a:pt x="156" y="3"/>
                </a:cubicBezTo>
                <a:cubicBezTo>
                  <a:pt x="144" y="2"/>
                  <a:pt x="144" y="2"/>
                  <a:pt x="144" y="2"/>
                </a:cubicBezTo>
                <a:cubicBezTo>
                  <a:pt x="143" y="2"/>
                  <a:pt x="143" y="2"/>
                  <a:pt x="143" y="2"/>
                </a:cubicBezTo>
                <a:cubicBezTo>
                  <a:pt x="134" y="0"/>
                  <a:pt x="134" y="0"/>
                  <a:pt x="134" y="0"/>
                </a:cubicBezTo>
                <a:cubicBezTo>
                  <a:pt x="128" y="0"/>
                  <a:pt x="128" y="0"/>
                  <a:pt x="128" y="0"/>
                </a:cubicBezTo>
                <a:cubicBezTo>
                  <a:pt x="124" y="3"/>
                  <a:pt x="124" y="3"/>
                  <a:pt x="124" y="3"/>
                </a:cubicBezTo>
                <a:cubicBezTo>
                  <a:pt x="122" y="4"/>
                  <a:pt x="118" y="5"/>
                  <a:pt x="114" y="5"/>
                </a:cubicBezTo>
                <a:cubicBezTo>
                  <a:pt x="106" y="7"/>
                  <a:pt x="106" y="7"/>
                  <a:pt x="106" y="7"/>
                </a:cubicBezTo>
                <a:cubicBezTo>
                  <a:pt x="99" y="9"/>
                  <a:pt x="99" y="9"/>
                  <a:pt x="99" y="9"/>
                </a:cubicBezTo>
                <a:cubicBezTo>
                  <a:pt x="98" y="10"/>
                  <a:pt x="98" y="10"/>
                  <a:pt x="98" y="10"/>
                </a:cubicBezTo>
                <a:cubicBezTo>
                  <a:pt x="98" y="10"/>
                  <a:pt x="98" y="10"/>
                  <a:pt x="98" y="10"/>
                </a:cubicBezTo>
                <a:cubicBezTo>
                  <a:pt x="98" y="10"/>
                  <a:pt x="98" y="10"/>
                  <a:pt x="98" y="10"/>
                </a:cubicBezTo>
                <a:cubicBezTo>
                  <a:pt x="90" y="11"/>
                  <a:pt x="90" y="11"/>
                  <a:pt x="90" y="11"/>
                </a:cubicBezTo>
                <a:cubicBezTo>
                  <a:pt x="80" y="14"/>
                  <a:pt x="80" y="14"/>
                  <a:pt x="80" y="14"/>
                </a:cubicBezTo>
                <a:cubicBezTo>
                  <a:pt x="80" y="14"/>
                  <a:pt x="80" y="14"/>
                  <a:pt x="80" y="14"/>
                </a:cubicBezTo>
                <a:cubicBezTo>
                  <a:pt x="79" y="14"/>
                  <a:pt x="79" y="14"/>
                  <a:pt x="79" y="14"/>
                </a:cubicBezTo>
                <a:cubicBezTo>
                  <a:pt x="72" y="13"/>
                  <a:pt x="72" y="13"/>
                  <a:pt x="72" y="13"/>
                </a:cubicBezTo>
                <a:cubicBezTo>
                  <a:pt x="60" y="15"/>
                  <a:pt x="60" y="15"/>
                  <a:pt x="60" y="15"/>
                </a:cubicBezTo>
                <a:cubicBezTo>
                  <a:pt x="50" y="15"/>
                  <a:pt x="50" y="15"/>
                  <a:pt x="50" y="15"/>
                </a:cubicBezTo>
                <a:cubicBezTo>
                  <a:pt x="46" y="19"/>
                  <a:pt x="46" y="19"/>
                  <a:pt x="46" y="19"/>
                </a:cubicBezTo>
                <a:cubicBezTo>
                  <a:pt x="46" y="19"/>
                  <a:pt x="46" y="19"/>
                  <a:pt x="46" y="19"/>
                </a:cubicBezTo>
                <a:cubicBezTo>
                  <a:pt x="41" y="20"/>
                  <a:pt x="41" y="20"/>
                  <a:pt x="41" y="20"/>
                </a:cubicBezTo>
                <a:cubicBezTo>
                  <a:pt x="43" y="25"/>
                  <a:pt x="43" y="25"/>
                  <a:pt x="43" y="25"/>
                </a:cubicBezTo>
                <a:cubicBezTo>
                  <a:pt x="43" y="33"/>
                  <a:pt x="43" y="33"/>
                  <a:pt x="43" y="33"/>
                </a:cubicBezTo>
                <a:cubicBezTo>
                  <a:pt x="42" y="39"/>
                  <a:pt x="42" y="39"/>
                  <a:pt x="42" y="39"/>
                </a:cubicBezTo>
                <a:cubicBezTo>
                  <a:pt x="49" y="45"/>
                  <a:pt x="49" y="45"/>
                  <a:pt x="49" y="45"/>
                </a:cubicBezTo>
                <a:cubicBezTo>
                  <a:pt x="49" y="45"/>
                  <a:pt x="49" y="45"/>
                  <a:pt x="49" y="45"/>
                </a:cubicBezTo>
                <a:cubicBezTo>
                  <a:pt x="49" y="45"/>
                  <a:pt x="49" y="45"/>
                  <a:pt x="49" y="45"/>
                </a:cubicBezTo>
                <a:cubicBezTo>
                  <a:pt x="49" y="45"/>
                  <a:pt x="49" y="45"/>
                  <a:pt x="49" y="45"/>
                </a:cubicBezTo>
                <a:cubicBezTo>
                  <a:pt x="55" y="51"/>
                  <a:pt x="55" y="51"/>
                  <a:pt x="55" y="51"/>
                </a:cubicBezTo>
                <a:cubicBezTo>
                  <a:pt x="58" y="54"/>
                  <a:pt x="60" y="56"/>
                  <a:pt x="60" y="59"/>
                </a:cubicBezTo>
                <a:cubicBezTo>
                  <a:pt x="62" y="65"/>
                  <a:pt x="62" y="65"/>
                  <a:pt x="62" y="65"/>
                </a:cubicBezTo>
                <a:cubicBezTo>
                  <a:pt x="65" y="71"/>
                  <a:pt x="65" y="71"/>
                  <a:pt x="65" y="71"/>
                </a:cubicBezTo>
                <a:cubicBezTo>
                  <a:pt x="64" y="71"/>
                  <a:pt x="64" y="71"/>
                  <a:pt x="64" y="71"/>
                </a:cubicBezTo>
                <a:cubicBezTo>
                  <a:pt x="56" y="77"/>
                  <a:pt x="56" y="77"/>
                  <a:pt x="56" y="77"/>
                </a:cubicBezTo>
                <a:cubicBezTo>
                  <a:pt x="51" y="83"/>
                  <a:pt x="51" y="83"/>
                  <a:pt x="51" y="83"/>
                </a:cubicBezTo>
                <a:cubicBezTo>
                  <a:pt x="52" y="89"/>
                  <a:pt x="52" y="89"/>
                  <a:pt x="52" y="89"/>
                </a:cubicBezTo>
                <a:cubicBezTo>
                  <a:pt x="56" y="98"/>
                  <a:pt x="56" y="98"/>
                  <a:pt x="56" y="98"/>
                </a:cubicBezTo>
                <a:cubicBezTo>
                  <a:pt x="56" y="99"/>
                  <a:pt x="56" y="99"/>
                  <a:pt x="56" y="99"/>
                </a:cubicBezTo>
                <a:cubicBezTo>
                  <a:pt x="56" y="99"/>
                  <a:pt x="56" y="99"/>
                  <a:pt x="56" y="99"/>
                </a:cubicBezTo>
                <a:cubicBezTo>
                  <a:pt x="56" y="99"/>
                  <a:pt x="56" y="99"/>
                  <a:pt x="56" y="99"/>
                </a:cubicBezTo>
                <a:cubicBezTo>
                  <a:pt x="56" y="102"/>
                  <a:pt x="56" y="102"/>
                  <a:pt x="56" y="102"/>
                </a:cubicBezTo>
                <a:cubicBezTo>
                  <a:pt x="55" y="104"/>
                  <a:pt x="54" y="106"/>
                  <a:pt x="53" y="107"/>
                </a:cubicBezTo>
                <a:cubicBezTo>
                  <a:pt x="50" y="109"/>
                  <a:pt x="46" y="109"/>
                  <a:pt x="40" y="107"/>
                </a:cubicBezTo>
                <a:cubicBezTo>
                  <a:pt x="30" y="105"/>
                  <a:pt x="30" y="105"/>
                  <a:pt x="30" y="105"/>
                </a:cubicBezTo>
                <a:cubicBezTo>
                  <a:pt x="30" y="105"/>
                  <a:pt x="30" y="105"/>
                  <a:pt x="30" y="105"/>
                </a:cubicBezTo>
                <a:cubicBezTo>
                  <a:pt x="30" y="105"/>
                  <a:pt x="30" y="105"/>
                  <a:pt x="30" y="105"/>
                </a:cubicBezTo>
                <a:cubicBezTo>
                  <a:pt x="29" y="105"/>
                  <a:pt x="29" y="105"/>
                  <a:pt x="29" y="105"/>
                </a:cubicBezTo>
                <a:cubicBezTo>
                  <a:pt x="22" y="101"/>
                  <a:pt x="22" y="101"/>
                  <a:pt x="22" y="101"/>
                </a:cubicBezTo>
                <a:cubicBezTo>
                  <a:pt x="10" y="101"/>
                  <a:pt x="10" y="101"/>
                  <a:pt x="10" y="101"/>
                </a:cubicBezTo>
                <a:cubicBezTo>
                  <a:pt x="11" y="101"/>
                  <a:pt x="11" y="101"/>
                  <a:pt x="11" y="101"/>
                </a:cubicBezTo>
                <a:cubicBezTo>
                  <a:pt x="10" y="121"/>
                  <a:pt x="10" y="121"/>
                  <a:pt x="10" y="121"/>
                </a:cubicBezTo>
                <a:cubicBezTo>
                  <a:pt x="9" y="124"/>
                  <a:pt x="7" y="125"/>
                  <a:pt x="4" y="125"/>
                </a:cubicBezTo>
                <a:cubicBezTo>
                  <a:pt x="3" y="126"/>
                  <a:pt x="2" y="127"/>
                  <a:pt x="3" y="131"/>
                </a:cubicBezTo>
                <a:cubicBezTo>
                  <a:pt x="3" y="131"/>
                  <a:pt x="3" y="131"/>
                  <a:pt x="3" y="131"/>
                </a:cubicBezTo>
                <a:cubicBezTo>
                  <a:pt x="2" y="131"/>
                  <a:pt x="2" y="131"/>
                  <a:pt x="2" y="131"/>
                </a:cubicBezTo>
                <a:cubicBezTo>
                  <a:pt x="2" y="136"/>
                  <a:pt x="2" y="136"/>
                  <a:pt x="2" y="136"/>
                </a:cubicBezTo>
                <a:cubicBezTo>
                  <a:pt x="4" y="139"/>
                  <a:pt x="6" y="141"/>
                  <a:pt x="7" y="142"/>
                </a:cubicBezTo>
                <a:cubicBezTo>
                  <a:pt x="9" y="152"/>
                  <a:pt x="9" y="152"/>
                  <a:pt x="9" y="152"/>
                </a:cubicBezTo>
                <a:cubicBezTo>
                  <a:pt x="9" y="155"/>
                  <a:pt x="9" y="155"/>
                  <a:pt x="9" y="155"/>
                </a:cubicBezTo>
                <a:cubicBezTo>
                  <a:pt x="9" y="157"/>
                  <a:pt x="8" y="159"/>
                  <a:pt x="8" y="161"/>
                </a:cubicBezTo>
                <a:cubicBezTo>
                  <a:pt x="5" y="169"/>
                  <a:pt x="5" y="169"/>
                  <a:pt x="5" y="169"/>
                </a:cubicBezTo>
                <a:cubicBezTo>
                  <a:pt x="0" y="179"/>
                  <a:pt x="0" y="179"/>
                  <a:pt x="0" y="179"/>
                </a:cubicBezTo>
                <a:cubicBezTo>
                  <a:pt x="0" y="181"/>
                  <a:pt x="0" y="181"/>
                  <a:pt x="0" y="181"/>
                </a:cubicBezTo>
                <a:cubicBezTo>
                  <a:pt x="0" y="185"/>
                  <a:pt x="0" y="185"/>
                  <a:pt x="0" y="185"/>
                </a:cubicBezTo>
                <a:cubicBezTo>
                  <a:pt x="6" y="192"/>
                  <a:pt x="6" y="192"/>
                  <a:pt x="6" y="192"/>
                </a:cubicBezTo>
                <a:cubicBezTo>
                  <a:pt x="7" y="194"/>
                  <a:pt x="8" y="195"/>
                  <a:pt x="8" y="197"/>
                </a:cubicBezTo>
                <a:cubicBezTo>
                  <a:pt x="13" y="203"/>
                  <a:pt x="13" y="203"/>
                  <a:pt x="13" y="203"/>
                </a:cubicBezTo>
                <a:cubicBezTo>
                  <a:pt x="20" y="211"/>
                  <a:pt x="20" y="211"/>
                  <a:pt x="20" y="211"/>
                </a:cubicBezTo>
                <a:cubicBezTo>
                  <a:pt x="23" y="214"/>
                  <a:pt x="25" y="215"/>
                  <a:pt x="26" y="215"/>
                </a:cubicBezTo>
                <a:cubicBezTo>
                  <a:pt x="34" y="211"/>
                  <a:pt x="34" y="211"/>
                  <a:pt x="34" y="211"/>
                </a:cubicBezTo>
                <a:cubicBezTo>
                  <a:pt x="35" y="209"/>
                  <a:pt x="36" y="209"/>
                  <a:pt x="38" y="209"/>
                </a:cubicBezTo>
                <a:cubicBezTo>
                  <a:pt x="40" y="209"/>
                  <a:pt x="42" y="210"/>
                  <a:pt x="46" y="212"/>
                </a:cubicBezTo>
                <a:cubicBezTo>
                  <a:pt x="46" y="212"/>
                  <a:pt x="46" y="212"/>
                  <a:pt x="46" y="212"/>
                </a:cubicBezTo>
                <a:cubicBezTo>
                  <a:pt x="46" y="212"/>
                  <a:pt x="46" y="212"/>
                  <a:pt x="46" y="212"/>
                </a:cubicBezTo>
                <a:cubicBezTo>
                  <a:pt x="46" y="213"/>
                  <a:pt x="46" y="213"/>
                  <a:pt x="46" y="213"/>
                </a:cubicBezTo>
                <a:cubicBezTo>
                  <a:pt x="50" y="217"/>
                  <a:pt x="50" y="217"/>
                  <a:pt x="50" y="217"/>
                </a:cubicBezTo>
                <a:cubicBezTo>
                  <a:pt x="52" y="222"/>
                  <a:pt x="52" y="222"/>
                  <a:pt x="52" y="222"/>
                </a:cubicBezTo>
                <a:cubicBezTo>
                  <a:pt x="54" y="224"/>
                  <a:pt x="54" y="224"/>
                  <a:pt x="54" y="224"/>
                </a:cubicBezTo>
                <a:cubicBezTo>
                  <a:pt x="55" y="225"/>
                  <a:pt x="55" y="225"/>
                  <a:pt x="55" y="225"/>
                </a:cubicBezTo>
                <a:cubicBezTo>
                  <a:pt x="60" y="229"/>
                  <a:pt x="60" y="229"/>
                  <a:pt x="60" y="229"/>
                </a:cubicBezTo>
                <a:cubicBezTo>
                  <a:pt x="63" y="229"/>
                  <a:pt x="63" y="229"/>
                  <a:pt x="63" y="229"/>
                </a:cubicBezTo>
                <a:cubicBezTo>
                  <a:pt x="65" y="229"/>
                  <a:pt x="66" y="231"/>
                  <a:pt x="68" y="232"/>
                </a:cubicBezTo>
                <a:cubicBezTo>
                  <a:pt x="68" y="233"/>
                  <a:pt x="73" y="235"/>
                  <a:pt x="80" y="237"/>
                </a:cubicBezTo>
                <a:cubicBezTo>
                  <a:pt x="81" y="237"/>
                  <a:pt x="81" y="237"/>
                  <a:pt x="81" y="237"/>
                </a:cubicBezTo>
                <a:cubicBezTo>
                  <a:pt x="93" y="241"/>
                  <a:pt x="93" y="241"/>
                  <a:pt x="93" y="241"/>
                </a:cubicBezTo>
                <a:cubicBezTo>
                  <a:pt x="93" y="241"/>
                  <a:pt x="93" y="241"/>
                  <a:pt x="93" y="241"/>
                </a:cubicBezTo>
                <a:cubicBezTo>
                  <a:pt x="94" y="241"/>
                  <a:pt x="94" y="241"/>
                  <a:pt x="94" y="241"/>
                </a:cubicBezTo>
                <a:cubicBezTo>
                  <a:pt x="102" y="245"/>
                  <a:pt x="102" y="245"/>
                  <a:pt x="102" y="245"/>
                </a:cubicBezTo>
                <a:cubicBezTo>
                  <a:pt x="116" y="249"/>
                  <a:pt x="116" y="249"/>
                  <a:pt x="116" y="249"/>
                </a:cubicBezTo>
                <a:cubicBezTo>
                  <a:pt x="117" y="249"/>
                  <a:pt x="117" y="249"/>
                  <a:pt x="117" y="249"/>
                </a:cubicBezTo>
                <a:cubicBezTo>
                  <a:pt x="136" y="250"/>
                  <a:pt x="136" y="250"/>
                  <a:pt x="136" y="250"/>
                </a:cubicBezTo>
                <a:cubicBezTo>
                  <a:pt x="144" y="247"/>
                  <a:pt x="144" y="247"/>
                  <a:pt x="144" y="247"/>
                </a:cubicBezTo>
                <a:cubicBezTo>
                  <a:pt x="152" y="247"/>
                  <a:pt x="152" y="247"/>
                  <a:pt x="152" y="247"/>
                </a:cubicBezTo>
                <a:cubicBezTo>
                  <a:pt x="152" y="247"/>
                  <a:pt x="152" y="247"/>
                  <a:pt x="152" y="247"/>
                </a:cubicBezTo>
                <a:cubicBezTo>
                  <a:pt x="152" y="248"/>
                  <a:pt x="152" y="248"/>
                  <a:pt x="152" y="248"/>
                </a:cubicBezTo>
                <a:cubicBezTo>
                  <a:pt x="158" y="256"/>
                  <a:pt x="158" y="256"/>
                  <a:pt x="158" y="256"/>
                </a:cubicBezTo>
                <a:cubicBezTo>
                  <a:pt x="158" y="256"/>
                  <a:pt x="158" y="256"/>
                  <a:pt x="158" y="256"/>
                </a:cubicBezTo>
                <a:cubicBezTo>
                  <a:pt x="158" y="256"/>
                  <a:pt x="158" y="256"/>
                  <a:pt x="158" y="256"/>
                </a:cubicBezTo>
                <a:cubicBezTo>
                  <a:pt x="162" y="263"/>
                  <a:pt x="162" y="263"/>
                  <a:pt x="162" y="263"/>
                </a:cubicBezTo>
                <a:cubicBezTo>
                  <a:pt x="166" y="266"/>
                  <a:pt x="166" y="266"/>
                  <a:pt x="166" y="266"/>
                </a:cubicBezTo>
                <a:cubicBezTo>
                  <a:pt x="170" y="268"/>
                  <a:pt x="170" y="268"/>
                  <a:pt x="170" y="268"/>
                </a:cubicBezTo>
                <a:cubicBezTo>
                  <a:pt x="170" y="269"/>
                  <a:pt x="170" y="269"/>
                  <a:pt x="170" y="269"/>
                </a:cubicBezTo>
                <a:cubicBezTo>
                  <a:pt x="170" y="269"/>
                  <a:pt x="170" y="269"/>
                  <a:pt x="170" y="269"/>
                </a:cubicBezTo>
                <a:cubicBezTo>
                  <a:pt x="171" y="269"/>
                  <a:pt x="171" y="269"/>
                  <a:pt x="171" y="269"/>
                </a:cubicBezTo>
                <a:cubicBezTo>
                  <a:pt x="174" y="277"/>
                  <a:pt x="174" y="277"/>
                  <a:pt x="174" y="277"/>
                </a:cubicBezTo>
                <a:cubicBezTo>
                  <a:pt x="174" y="277"/>
                  <a:pt x="174" y="277"/>
                  <a:pt x="174" y="277"/>
                </a:cubicBezTo>
                <a:cubicBezTo>
                  <a:pt x="175" y="277"/>
                  <a:pt x="175" y="277"/>
                  <a:pt x="175" y="277"/>
                </a:cubicBezTo>
                <a:cubicBezTo>
                  <a:pt x="175" y="278"/>
                  <a:pt x="175" y="278"/>
                  <a:pt x="175" y="278"/>
                </a:cubicBezTo>
                <a:cubicBezTo>
                  <a:pt x="177" y="287"/>
                  <a:pt x="177" y="287"/>
                  <a:pt x="177" y="287"/>
                </a:cubicBezTo>
                <a:cubicBezTo>
                  <a:pt x="182" y="289"/>
                  <a:pt x="182" y="289"/>
                  <a:pt x="182" y="289"/>
                </a:cubicBezTo>
                <a:cubicBezTo>
                  <a:pt x="183" y="289"/>
                  <a:pt x="183" y="289"/>
                  <a:pt x="183" y="289"/>
                </a:cubicBezTo>
                <a:cubicBezTo>
                  <a:pt x="183" y="289"/>
                  <a:pt x="183" y="289"/>
                  <a:pt x="183" y="289"/>
                </a:cubicBezTo>
                <a:cubicBezTo>
                  <a:pt x="183" y="289"/>
                  <a:pt x="183" y="289"/>
                  <a:pt x="183" y="289"/>
                </a:cubicBezTo>
                <a:cubicBezTo>
                  <a:pt x="188" y="291"/>
                  <a:pt x="188" y="291"/>
                  <a:pt x="188" y="291"/>
                </a:cubicBezTo>
                <a:cubicBezTo>
                  <a:pt x="194" y="290"/>
                  <a:pt x="194" y="290"/>
                  <a:pt x="194" y="290"/>
                </a:cubicBezTo>
                <a:cubicBezTo>
                  <a:pt x="195" y="284"/>
                  <a:pt x="195" y="284"/>
                  <a:pt x="195" y="284"/>
                </a:cubicBezTo>
                <a:cubicBezTo>
                  <a:pt x="195" y="284"/>
                  <a:pt x="195" y="284"/>
                  <a:pt x="195" y="284"/>
                </a:cubicBezTo>
                <a:cubicBezTo>
                  <a:pt x="196" y="283"/>
                  <a:pt x="196" y="283"/>
                  <a:pt x="196" y="283"/>
                </a:cubicBezTo>
                <a:cubicBezTo>
                  <a:pt x="202" y="277"/>
                  <a:pt x="202" y="277"/>
                  <a:pt x="202" y="277"/>
                </a:cubicBezTo>
                <a:cubicBezTo>
                  <a:pt x="210" y="279"/>
                  <a:pt x="210" y="279"/>
                  <a:pt x="210" y="279"/>
                </a:cubicBezTo>
                <a:cubicBezTo>
                  <a:pt x="210" y="279"/>
                  <a:pt x="210" y="279"/>
                  <a:pt x="210" y="279"/>
                </a:cubicBezTo>
                <a:cubicBezTo>
                  <a:pt x="214" y="287"/>
                  <a:pt x="214" y="287"/>
                  <a:pt x="214" y="287"/>
                </a:cubicBezTo>
                <a:cubicBezTo>
                  <a:pt x="221" y="285"/>
                  <a:pt x="221" y="285"/>
                  <a:pt x="221" y="285"/>
                </a:cubicBezTo>
                <a:cubicBezTo>
                  <a:pt x="222" y="277"/>
                  <a:pt x="222" y="277"/>
                  <a:pt x="222" y="277"/>
                </a:cubicBezTo>
                <a:cubicBezTo>
                  <a:pt x="222" y="277"/>
                  <a:pt x="222" y="277"/>
                  <a:pt x="222" y="277"/>
                </a:cubicBezTo>
                <a:cubicBezTo>
                  <a:pt x="222" y="276"/>
                  <a:pt x="222" y="276"/>
                  <a:pt x="222" y="276"/>
                </a:cubicBezTo>
                <a:cubicBezTo>
                  <a:pt x="222" y="276"/>
                  <a:pt x="222" y="276"/>
                  <a:pt x="222" y="276"/>
                </a:cubicBezTo>
                <a:cubicBezTo>
                  <a:pt x="228" y="273"/>
                  <a:pt x="228" y="273"/>
                  <a:pt x="228" y="273"/>
                </a:cubicBezTo>
                <a:cubicBezTo>
                  <a:pt x="226" y="262"/>
                  <a:pt x="226" y="262"/>
                  <a:pt x="226" y="262"/>
                </a:cubicBezTo>
                <a:cubicBezTo>
                  <a:pt x="226" y="261"/>
                  <a:pt x="226" y="261"/>
                  <a:pt x="226" y="261"/>
                </a:cubicBezTo>
                <a:cubicBezTo>
                  <a:pt x="226" y="261"/>
                  <a:pt x="226" y="261"/>
                  <a:pt x="226" y="261"/>
                </a:cubicBezTo>
                <a:cubicBezTo>
                  <a:pt x="226" y="261"/>
                  <a:pt x="226" y="261"/>
                  <a:pt x="226" y="261"/>
                </a:cubicBezTo>
                <a:cubicBezTo>
                  <a:pt x="232" y="248"/>
                  <a:pt x="232" y="248"/>
                  <a:pt x="232" y="248"/>
                </a:cubicBezTo>
                <a:cubicBezTo>
                  <a:pt x="238" y="246"/>
                  <a:pt x="238" y="246"/>
                  <a:pt x="238" y="246"/>
                </a:cubicBezTo>
                <a:cubicBezTo>
                  <a:pt x="236" y="235"/>
                  <a:pt x="236" y="235"/>
                  <a:pt x="236" y="235"/>
                </a:cubicBezTo>
                <a:cubicBezTo>
                  <a:pt x="242" y="235"/>
                  <a:pt x="242" y="235"/>
                  <a:pt x="242" y="235"/>
                </a:cubicBezTo>
                <a:cubicBezTo>
                  <a:pt x="242" y="229"/>
                  <a:pt x="242" y="229"/>
                  <a:pt x="242" y="229"/>
                </a:cubicBezTo>
                <a:cubicBezTo>
                  <a:pt x="238" y="219"/>
                  <a:pt x="238" y="219"/>
                  <a:pt x="238" y="219"/>
                </a:cubicBezTo>
                <a:cubicBezTo>
                  <a:pt x="238" y="219"/>
                  <a:pt x="238" y="219"/>
                  <a:pt x="238" y="219"/>
                </a:cubicBezTo>
                <a:cubicBezTo>
                  <a:pt x="238" y="218"/>
                  <a:pt x="238" y="218"/>
                  <a:pt x="238" y="218"/>
                </a:cubicBezTo>
                <a:cubicBezTo>
                  <a:pt x="239" y="210"/>
                  <a:pt x="239" y="210"/>
                  <a:pt x="239" y="210"/>
                </a:cubicBezTo>
                <a:cubicBezTo>
                  <a:pt x="239" y="209"/>
                  <a:pt x="239" y="209"/>
                  <a:pt x="239" y="209"/>
                </a:cubicBezTo>
                <a:cubicBezTo>
                  <a:pt x="240" y="209"/>
                  <a:pt x="240" y="209"/>
                  <a:pt x="240" y="209"/>
                </a:cubicBezTo>
                <a:cubicBezTo>
                  <a:pt x="244" y="203"/>
                  <a:pt x="244" y="203"/>
                  <a:pt x="244" y="203"/>
                </a:cubicBezTo>
                <a:cubicBezTo>
                  <a:pt x="245" y="203"/>
                  <a:pt x="245" y="203"/>
                  <a:pt x="245" y="203"/>
                </a:cubicBezTo>
                <a:cubicBezTo>
                  <a:pt x="246" y="203"/>
                  <a:pt x="246" y="203"/>
                  <a:pt x="246" y="203"/>
                </a:cubicBezTo>
                <a:cubicBezTo>
                  <a:pt x="257" y="205"/>
                  <a:pt x="257" y="205"/>
                  <a:pt x="257" y="205"/>
                </a:cubicBezTo>
                <a:cubicBezTo>
                  <a:pt x="257" y="205"/>
                  <a:pt x="257" y="205"/>
                  <a:pt x="257" y="205"/>
                </a:cubicBezTo>
                <a:cubicBezTo>
                  <a:pt x="266" y="207"/>
                  <a:pt x="266" y="207"/>
                  <a:pt x="266" y="207"/>
                </a:cubicBezTo>
                <a:cubicBezTo>
                  <a:pt x="274" y="205"/>
                  <a:pt x="274" y="205"/>
                  <a:pt x="274" y="205"/>
                </a:cubicBezTo>
                <a:cubicBezTo>
                  <a:pt x="278" y="213"/>
                  <a:pt x="278" y="213"/>
                  <a:pt x="278" y="213"/>
                </a:cubicBezTo>
                <a:cubicBezTo>
                  <a:pt x="278" y="214"/>
                  <a:pt x="278" y="214"/>
                  <a:pt x="278" y="214"/>
                </a:cubicBezTo>
                <a:cubicBezTo>
                  <a:pt x="278" y="220"/>
                  <a:pt x="278" y="220"/>
                  <a:pt x="278" y="220"/>
                </a:cubicBezTo>
                <a:cubicBezTo>
                  <a:pt x="280" y="226"/>
                  <a:pt x="280" y="226"/>
                  <a:pt x="280" y="226"/>
                </a:cubicBezTo>
                <a:cubicBezTo>
                  <a:pt x="280" y="229"/>
                  <a:pt x="282" y="230"/>
                  <a:pt x="284" y="231"/>
                </a:cubicBezTo>
                <a:cubicBezTo>
                  <a:pt x="284" y="231"/>
                  <a:pt x="284" y="231"/>
                  <a:pt x="284" y="231"/>
                </a:cubicBezTo>
                <a:cubicBezTo>
                  <a:pt x="288" y="231"/>
                  <a:pt x="290" y="233"/>
                  <a:pt x="290" y="235"/>
                </a:cubicBezTo>
                <a:cubicBezTo>
                  <a:pt x="291" y="237"/>
                  <a:pt x="292" y="240"/>
                  <a:pt x="295" y="243"/>
                </a:cubicBezTo>
                <a:cubicBezTo>
                  <a:pt x="299" y="249"/>
                  <a:pt x="299" y="249"/>
                  <a:pt x="299" y="249"/>
                </a:cubicBezTo>
                <a:cubicBezTo>
                  <a:pt x="299" y="249"/>
                  <a:pt x="299" y="249"/>
                  <a:pt x="299" y="249"/>
                </a:cubicBezTo>
                <a:cubicBezTo>
                  <a:pt x="299" y="249"/>
                  <a:pt x="299" y="249"/>
                  <a:pt x="299" y="249"/>
                </a:cubicBezTo>
                <a:cubicBezTo>
                  <a:pt x="301" y="253"/>
                  <a:pt x="301" y="253"/>
                  <a:pt x="301" y="253"/>
                </a:cubicBezTo>
                <a:cubicBezTo>
                  <a:pt x="305" y="253"/>
                  <a:pt x="305" y="253"/>
                  <a:pt x="305" y="253"/>
                </a:cubicBezTo>
                <a:cubicBezTo>
                  <a:pt x="312" y="247"/>
                  <a:pt x="312" y="247"/>
                  <a:pt x="312" y="247"/>
                </a:cubicBezTo>
                <a:cubicBezTo>
                  <a:pt x="316" y="256"/>
                  <a:pt x="316" y="256"/>
                  <a:pt x="316" y="256"/>
                </a:cubicBezTo>
                <a:cubicBezTo>
                  <a:pt x="325" y="259"/>
                  <a:pt x="325" y="259"/>
                  <a:pt x="325" y="259"/>
                </a:cubicBezTo>
                <a:cubicBezTo>
                  <a:pt x="325" y="259"/>
                  <a:pt x="325" y="259"/>
                  <a:pt x="325" y="259"/>
                </a:cubicBezTo>
                <a:cubicBezTo>
                  <a:pt x="326" y="259"/>
                  <a:pt x="326" y="259"/>
                  <a:pt x="326" y="259"/>
                </a:cubicBezTo>
                <a:cubicBezTo>
                  <a:pt x="330" y="267"/>
                  <a:pt x="330" y="267"/>
                  <a:pt x="330" y="267"/>
                </a:cubicBezTo>
                <a:cubicBezTo>
                  <a:pt x="332" y="269"/>
                  <a:pt x="332" y="269"/>
                  <a:pt x="332" y="269"/>
                </a:cubicBezTo>
                <a:cubicBezTo>
                  <a:pt x="332" y="261"/>
                  <a:pt x="332" y="261"/>
                  <a:pt x="332" y="261"/>
                </a:cubicBezTo>
                <a:cubicBezTo>
                  <a:pt x="332" y="261"/>
                  <a:pt x="332" y="261"/>
                  <a:pt x="332" y="261"/>
                </a:cubicBezTo>
                <a:cubicBezTo>
                  <a:pt x="332" y="259"/>
                  <a:pt x="332" y="259"/>
                  <a:pt x="332" y="259"/>
                </a:cubicBezTo>
                <a:cubicBezTo>
                  <a:pt x="350" y="259"/>
                  <a:pt x="350" y="259"/>
                  <a:pt x="350" y="259"/>
                </a:cubicBezTo>
                <a:cubicBezTo>
                  <a:pt x="350" y="257"/>
                  <a:pt x="350" y="257"/>
                  <a:pt x="350" y="257"/>
                </a:cubicBezTo>
                <a:cubicBezTo>
                  <a:pt x="351" y="257"/>
                  <a:pt x="351" y="255"/>
                  <a:pt x="350" y="254"/>
                </a:cubicBezTo>
                <a:cubicBezTo>
                  <a:pt x="349" y="251"/>
                  <a:pt x="348" y="249"/>
                  <a:pt x="348" y="247"/>
                </a:cubicBezTo>
                <a:cubicBezTo>
                  <a:pt x="348" y="243"/>
                  <a:pt x="348" y="241"/>
                  <a:pt x="349" y="240"/>
                </a:cubicBezTo>
                <a:cubicBezTo>
                  <a:pt x="350" y="239"/>
                  <a:pt x="351" y="239"/>
                  <a:pt x="353" y="239"/>
                </a:cubicBezTo>
                <a:cubicBezTo>
                  <a:pt x="360" y="241"/>
                  <a:pt x="360" y="241"/>
                  <a:pt x="360" y="241"/>
                </a:cubicBezTo>
                <a:cubicBezTo>
                  <a:pt x="361" y="236"/>
                  <a:pt x="361" y="236"/>
                  <a:pt x="361" y="236"/>
                </a:cubicBezTo>
                <a:cubicBezTo>
                  <a:pt x="348" y="230"/>
                  <a:pt x="348" y="230"/>
                  <a:pt x="348" y="230"/>
                </a:cubicBezTo>
                <a:cubicBezTo>
                  <a:pt x="347" y="230"/>
                  <a:pt x="347" y="230"/>
                  <a:pt x="347" y="230"/>
                </a:cubicBezTo>
                <a:cubicBezTo>
                  <a:pt x="346" y="229"/>
                  <a:pt x="346" y="229"/>
                  <a:pt x="346" y="229"/>
                </a:cubicBezTo>
                <a:cubicBezTo>
                  <a:pt x="346" y="229"/>
                  <a:pt x="346" y="229"/>
                  <a:pt x="346" y="229"/>
                </a:cubicBezTo>
                <a:cubicBezTo>
                  <a:pt x="346" y="229"/>
                  <a:pt x="346" y="229"/>
                  <a:pt x="346" y="229"/>
                </a:cubicBezTo>
                <a:cubicBezTo>
                  <a:pt x="344" y="213"/>
                  <a:pt x="344" y="213"/>
                  <a:pt x="344" y="213"/>
                </a:cubicBezTo>
                <a:cubicBezTo>
                  <a:pt x="345" y="203"/>
                  <a:pt x="345" y="203"/>
                  <a:pt x="345" y="203"/>
                </a:cubicBezTo>
                <a:cubicBezTo>
                  <a:pt x="345" y="201"/>
                  <a:pt x="345" y="201"/>
                  <a:pt x="345" y="201"/>
                </a:cubicBezTo>
                <a:cubicBezTo>
                  <a:pt x="345" y="201"/>
                  <a:pt x="345" y="201"/>
                  <a:pt x="345" y="201"/>
                </a:cubicBezTo>
                <a:cubicBezTo>
                  <a:pt x="367" y="203"/>
                  <a:pt x="367" y="203"/>
                  <a:pt x="367" y="203"/>
                </a:cubicBezTo>
                <a:cubicBezTo>
                  <a:pt x="372" y="198"/>
                  <a:pt x="372" y="198"/>
                  <a:pt x="372" y="198"/>
                </a:cubicBezTo>
                <a:cubicBezTo>
                  <a:pt x="374" y="196"/>
                  <a:pt x="373" y="195"/>
                  <a:pt x="372" y="194"/>
                </a:cubicBezTo>
                <a:cubicBezTo>
                  <a:pt x="367" y="192"/>
                  <a:pt x="364" y="190"/>
                  <a:pt x="364" y="187"/>
                </a:cubicBezTo>
                <a:cubicBezTo>
                  <a:pt x="364" y="186"/>
                  <a:pt x="364" y="185"/>
                  <a:pt x="366" y="184"/>
                </a:cubicBezTo>
                <a:cubicBezTo>
                  <a:pt x="376" y="175"/>
                  <a:pt x="376" y="175"/>
                  <a:pt x="376" y="175"/>
                </a:cubicBezTo>
                <a:cubicBezTo>
                  <a:pt x="386" y="174"/>
                  <a:pt x="386" y="174"/>
                  <a:pt x="386" y="174"/>
                </a:cubicBezTo>
                <a:cubicBezTo>
                  <a:pt x="391" y="165"/>
                  <a:pt x="391" y="165"/>
                  <a:pt x="391" y="165"/>
                </a:cubicBezTo>
                <a:cubicBezTo>
                  <a:pt x="391" y="157"/>
                  <a:pt x="391" y="157"/>
                  <a:pt x="391" y="157"/>
                </a:cubicBezTo>
                <a:cubicBezTo>
                  <a:pt x="398" y="155"/>
                  <a:pt x="398" y="155"/>
                  <a:pt x="398" y="155"/>
                </a:cubicBezTo>
                <a:cubicBezTo>
                  <a:pt x="400" y="149"/>
                  <a:pt x="402" y="146"/>
                  <a:pt x="402" y="145"/>
                </a:cubicBezTo>
                <a:cubicBezTo>
                  <a:pt x="406" y="138"/>
                  <a:pt x="406" y="138"/>
                  <a:pt x="406" y="138"/>
                </a:cubicBezTo>
                <a:cubicBezTo>
                  <a:pt x="400" y="128"/>
                  <a:pt x="400" y="128"/>
                  <a:pt x="400" y="128"/>
                </a:cubicBezTo>
                <a:cubicBezTo>
                  <a:pt x="400" y="128"/>
                  <a:pt x="400" y="128"/>
                  <a:pt x="400" y="128"/>
                </a:cubicBezTo>
                <a:cubicBezTo>
                  <a:pt x="400" y="128"/>
                  <a:pt x="400" y="128"/>
                  <a:pt x="400" y="128"/>
                </a:cubicBezTo>
                <a:cubicBezTo>
                  <a:pt x="400" y="127"/>
                  <a:pt x="400" y="127"/>
                  <a:pt x="400" y="127"/>
                </a:cubicBezTo>
                <a:cubicBezTo>
                  <a:pt x="396" y="114"/>
                  <a:pt x="396" y="114"/>
                  <a:pt x="396" y="114"/>
                </a:cubicBezTo>
                <a:cubicBezTo>
                  <a:pt x="396" y="113"/>
                  <a:pt x="396" y="113"/>
                  <a:pt x="396" y="113"/>
                </a:cubicBezTo>
                <a:cubicBezTo>
                  <a:pt x="394" y="99"/>
                  <a:pt x="394" y="99"/>
                  <a:pt x="394" y="99"/>
                </a:cubicBezTo>
                <a:cubicBezTo>
                  <a:pt x="389" y="91"/>
                  <a:pt x="389" y="91"/>
                  <a:pt x="389" y="91"/>
                </a:cubicBezTo>
                <a:cubicBezTo>
                  <a:pt x="382" y="84"/>
                  <a:pt x="382" y="84"/>
                  <a:pt x="382" y="84"/>
                </a:cubicBezTo>
                <a:cubicBezTo>
                  <a:pt x="382" y="84"/>
                  <a:pt x="382" y="84"/>
                  <a:pt x="382" y="84"/>
                </a:cubicBezTo>
                <a:cubicBezTo>
                  <a:pt x="382" y="83"/>
                  <a:pt x="382" y="83"/>
                  <a:pt x="382" y="83"/>
                </a:cubicBezTo>
                <a:cubicBezTo>
                  <a:pt x="382" y="83"/>
                  <a:pt x="382" y="83"/>
                  <a:pt x="382" y="83"/>
                </a:cubicBezTo>
                <a:cubicBezTo>
                  <a:pt x="381" y="75"/>
                  <a:pt x="381" y="75"/>
                  <a:pt x="381" y="75"/>
                </a:cubicBezTo>
                <a:cubicBezTo>
                  <a:pt x="368" y="79"/>
                  <a:pt x="368" y="79"/>
                  <a:pt x="368" y="79"/>
                </a:cubicBezTo>
                <a:cubicBezTo>
                  <a:pt x="368" y="79"/>
                  <a:pt x="368" y="79"/>
                  <a:pt x="368" y="79"/>
                </a:cubicBezTo>
                <a:cubicBezTo>
                  <a:pt x="362" y="72"/>
                  <a:pt x="362" y="72"/>
                  <a:pt x="362" y="72"/>
                </a:cubicBezTo>
                <a:cubicBezTo>
                  <a:pt x="344" y="59"/>
                  <a:pt x="344" y="59"/>
                  <a:pt x="344" y="59"/>
                </a:cubicBezTo>
                <a:cubicBezTo>
                  <a:pt x="343" y="59"/>
                  <a:pt x="343" y="59"/>
                  <a:pt x="343" y="59"/>
                </a:cubicBezTo>
                <a:cubicBezTo>
                  <a:pt x="336" y="50"/>
                  <a:pt x="336" y="50"/>
                  <a:pt x="336" y="50"/>
                </a:cubicBezTo>
                <a:cubicBezTo>
                  <a:pt x="332" y="47"/>
                  <a:pt x="332" y="47"/>
                  <a:pt x="332" y="47"/>
                </a:cubicBezTo>
                <a:cubicBezTo>
                  <a:pt x="329" y="51"/>
                  <a:pt x="329" y="51"/>
                  <a:pt x="329" y="51"/>
                </a:cubicBezTo>
                <a:cubicBezTo>
                  <a:pt x="329" y="52"/>
                  <a:pt x="329" y="52"/>
                  <a:pt x="329" y="52"/>
                </a:cubicBezTo>
                <a:cubicBezTo>
                  <a:pt x="329" y="53"/>
                  <a:pt x="329" y="53"/>
                  <a:pt x="329" y="53"/>
                </a:cubicBezTo>
                <a:cubicBezTo>
                  <a:pt x="328" y="53"/>
                  <a:pt x="328" y="53"/>
                  <a:pt x="328" y="53"/>
                </a:cubicBezTo>
                <a:cubicBezTo>
                  <a:pt x="328" y="53"/>
                  <a:pt x="328" y="53"/>
                  <a:pt x="328" y="53"/>
                </a:cubicBezTo>
                <a:cubicBezTo>
                  <a:pt x="322" y="53"/>
                  <a:pt x="322" y="53"/>
                  <a:pt x="322" y="53"/>
                </a:cubicBezTo>
                <a:cubicBezTo>
                  <a:pt x="321" y="53"/>
                  <a:pt x="321" y="53"/>
                  <a:pt x="321" y="53"/>
                </a:cubicBezTo>
                <a:cubicBezTo>
                  <a:pt x="321" y="53"/>
                  <a:pt x="321" y="53"/>
                  <a:pt x="321" y="53"/>
                </a:cubicBezTo>
                <a:cubicBezTo>
                  <a:pt x="308" y="39"/>
                  <a:pt x="308" y="39"/>
                  <a:pt x="308" y="39"/>
                </a:cubicBezTo>
                <a:cubicBezTo>
                  <a:pt x="305" y="38"/>
                  <a:pt x="302" y="35"/>
                  <a:pt x="298" y="31"/>
                </a:cubicBezTo>
                <a:cubicBezTo>
                  <a:pt x="292" y="27"/>
                  <a:pt x="292" y="27"/>
                  <a:pt x="292" y="27"/>
                </a:cubicBezTo>
                <a:cubicBezTo>
                  <a:pt x="292" y="26"/>
                  <a:pt x="292" y="26"/>
                  <a:pt x="292" y="26"/>
                </a:cubicBezTo>
                <a:cubicBezTo>
                  <a:pt x="285" y="22"/>
                  <a:pt x="285" y="22"/>
                  <a:pt x="285" y="22"/>
                </a:cubicBezTo>
                <a:cubicBezTo>
                  <a:pt x="281" y="25"/>
                  <a:pt x="281" y="25"/>
                  <a:pt x="281" y="25"/>
                </a:cubicBezTo>
                <a:cubicBezTo>
                  <a:pt x="280" y="26"/>
                  <a:pt x="280" y="26"/>
                  <a:pt x="280" y="26"/>
                </a:cubicBezTo>
                <a:cubicBezTo>
                  <a:pt x="280" y="26"/>
                  <a:pt x="280" y="26"/>
                  <a:pt x="280" y="26"/>
                </a:cubicBezTo>
                <a:cubicBezTo>
                  <a:pt x="280" y="26"/>
                  <a:pt x="280" y="26"/>
                  <a:pt x="280" y="26"/>
                </a:cubicBezTo>
                <a:cubicBezTo>
                  <a:pt x="276" y="25"/>
                  <a:pt x="276" y="25"/>
                  <a:pt x="276" y="25"/>
                </a:cubicBezTo>
                <a:cubicBezTo>
                  <a:pt x="272" y="27"/>
                  <a:pt x="272" y="27"/>
                  <a:pt x="272" y="27"/>
                </a:cubicBezTo>
                <a:cubicBezTo>
                  <a:pt x="272" y="27"/>
                  <a:pt x="272" y="27"/>
                  <a:pt x="272" y="27"/>
                </a:cubicBezTo>
                <a:cubicBezTo>
                  <a:pt x="271" y="28"/>
                  <a:pt x="271" y="28"/>
                  <a:pt x="271" y="28"/>
                </a:cubicBezTo>
                <a:cubicBezTo>
                  <a:pt x="271" y="28"/>
                  <a:pt x="271" y="28"/>
                  <a:pt x="271" y="28"/>
                </a:cubicBezTo>
                <a:cubicBezTo>
                  <a:pt x="265" y="29"/>
                  <a:pt x="265" y="29"/>
                  <a:pt x="265" y="29"/>
                </a:cubicBezTo>
                <a:cubicBezTo>
                  <a:pt x="258" y="24"/>
                  <a:pt x="250" y="20"/>
                  <a:pt x="242" y="15"/>
                </a:cubicBezTo>
                <a:close/>
              </a:path>
            </a:pathLst>
          </a:custGeom>
          <a:solidFill>
            <a:schemeClr val="accent3"/>
          </a:solidFill>
          <a:ln>
            <a:noFill/>
          </a:ln>
        </p:spPr>
        <p:txBody>
          <a:bodyPr/>
          <a:lstStyle/>
          <a:p>
            <a:endParaRPr lang="zh-CN" altLang="en-US"/>
          </a:p>
        </p:txBody>
      </p:sp>
      <p:sp>
        <p:nvSpPr>
          <p:cNvPr id="18" name="Freeform 10"/>
          <p:cNvSpPr/>
          <p:nvPr/>
        </p:nvSpPr>
        <p:spPr bwMode="auto">
          <a:xfrm>
            <a:off x="2603500" y="3590925"/>
            <a:ext cx="1128713" cy="990600"/>
          </a:xfrm>
          <a:custGeom>
            <a:avLst/>
            <a:gdLst>
              <a:gd name="T0" fmla="*/ 2147483646 w 351"/>
              <a:gd name="T1" fmla="*/ 2147483646 h 308"/>
              <a:gd name="T2" fmla="*/ 2147483646 w 351"/>
              <a:gd name="T3" fmla="*/ 2147483646 h 308"/>
              <a:gd name="T4" fmla="*/ 2147483646 w 351"/>
              <a:gd name="T5" fmla="*/ 2147483646 h 308"/>
              <a:gd name="T6" fmla="*/ 2147483646 w 351"/>
              <a:gd name="T7" fmla="*/ 2147483646 h 308"/>
              <a:gd name="T8" fmla="*/ 2147483646 w 351"/>
              <a:gd name="T9" fmla="*/ 2147483646 h 308"/>
              <a:gd name="T10" fmla="*/ 2147483646 w 351"/>
              <a:gd name="T11" fmla="*/ 2147483646 h 308"/>
              <a:gd name="T12" fmla="*/ 2147483646 w 351"/>
              <a:gd name="T13" fmla="*/ 2147483646 h 308"/>
              <a:gd name="T14" fmla="*/ 2147483646 w 351"/>
              <a:gd name="T15" fmla="*/ 2147483646 h 308"/>
              <a:gd name="T16" fmla="*/ 2147483646 w 351"/>
              <a:gd name="T17" fmla="*/ 2147483646 h 308"/>
              <a:gd name="T18" fmla="*/ 2147483646 w 351"/>
              <a:gd name="T19" fmla="*/ 2147483646 h 308"/>
              <a:gd name="T20" fmla="*/ 2147483646 w 351"/>
              <a:gd name="T21" fmla="*/ 2147483646 h 308"/>
              <a:gd name="T22" fmla="*/ 2147483646 w 351"/>
              <a:gd name="T23" fmla="*/ 2147483646 h 308"/>
              <a:gd name="T24" fmla="*/ 2147483646 w 351"/>
              <a:gd name="T25" fmla="*/ 2147483646 h 308"/>
              <a:gd name="T26" fmla="*/ 2147483646 w 351"/>
              <a:gd name="T27" fmla="*/ 2147483646 h 308"/>
              <a:gd name="T28" fmla="*/ 2147483646 w 351"/>
              <a:gd name="T29" fmla="*/ 2147483646 h 308"/>
              <a:gd name="T30" fmla="*/ 2147483646 w 351"/>
              <a:gd name="T31" fmla="*/ 2147483646 h 308"/>
              <a:gd name="T32" fmla="*/ 2147483646 w 351"/>
              <a:gd name="T33" fmla="*/ 2147483646 h 308"/>
              <a:gd name="T34" fmla="*/ 2147483646 w 351"/>
              <a:gd name="T35" fmla="*/ 2147483646 h 308"/>
              <a:gd name="T36" fmla="*/ 2147483646 w 351"/>
              <a:gd name="T37" fmla="*/ 2147483646 h 308"/>
              <a:gd name="T38" fmla="*/ 2147483646 w 351"/>
              <a:gd name="T39" fmla="*/ 2147483646 h 308"/>
              <a:gd name="T40" fmla="*/ 2147483646 w 351"/>
              <a:gd name="T41" fmla="*/ 2147483646 h 308"/>
              <a:gd name="T42" fmla="*/ 2147483646 w 351"/>
              <a:gd name="T43" fmla="*/ 2147483646 h 308"/>
              <a:gd name="T44" fmla="*/ 2147483646 w 351"/>
              <a:gd name="T45" fmla="*/ 2147483646 h 308"/>
              <a:gd name="T46" fmla="*/ 2147483646 w 351"/>
              <a:gd name="T47" fmla="*/ 2147483646 h 308"/>
              <a:gd name="T48" fmla="*/ 2147483646 w 351"/>
              <a:gd name="T49" fmla="*/ 2147483646 h 308"/>
              <a:gd name="T50" fmla="*/ 2147483646 w 351"/>
              <a:gd name="T51" fmla="*/ 2147483646 h 308"/>
              <a:gd name="T52" fmla="*/ 2147483646 w 351"/>
              <a:gd name="T53" fmla="*/ 2147483646 h 308"/>
              <a:gd name="T54" fmla="*/ 2147483646 w 351"/>
              <a:gd name="T55" fmla="*/ 2147483646 h 308"/>
              <a:gd name="T56" fmla="*/ 2147483646 w 351"/>
              <a:gd name="T57" fmla="*/ 2147483646 h 308"/>
              <a:gd name="T58" fmla="*/ 2147483646 w 351"/>
              <a:gd name="T59" fmla="*/ 2147483646 h 308"/>
              <a:gd name="T60" fmla="*/ 2147483646 w 351"/>
              <a:gd name="T61" fmla="*/ 2147483646 h 308"/>
              <a:gd name="T62" fmla="*/ 2147483646 w 351"/>
              <a:gd name="T63" fmla="*/ 2147483646 h 308"/>
              <a:gd name="T64" fmla="*/ 2147483646 w 351"/>
              <a:gd name="T65" fmla="*/ 2147483646 h 308"/>
              <a:gd name="T66" fmla="*/ 2147483646 w 351"/>
              <a:gd name="T67" fmla="*/ 2147483646 h 308"/>
              <a:gd name="T68" fmla="*/ 2147483646 w 351"/>
              <a:gd name="T69" fmla="*/ 2147483646 h 308"/>
              <a:gd name="T70" fmla="*/ 2147483646 w 351"/>
              <a:gd name="T71" fmla="*/ 2147483646 h 308"/>
              <a:gd name="T72" fmla="*/ 2147483646 w 351"/>
              <a:gd name="T73" fmla="*/ 2147483646 h 308"/>
              <a:gd name="T74" fmla="*/ 2147483646 w 351"/>
              <a:gd name="T75" fmla="*/ 2147483646 h 308"/>
              <a:gd name="T76" fmla="*/ 2147483646 w 351"/>
              <a:gd name="T77" fmla="*/ 2147483646 h 308"/>
              <a:gd name="T78" fmla="*/ 2147483646 w 351"/>
              <a:gd name="T79" fmla="*/ 2147483646 h 308"/>
              <a:gd name="T80" fmla="*/ 2147483646 w 351"/>
              <a:gd name="T81" fmla="*/ 2147483646 h 308"/>
              <a:gd name="T82" fmla="*/ 2147483646 w 351"/>
              <a:gd name="T83" fmla="*/ 2147483646 h 308"/>
              <a:gd name="T84" fmla="*/ 2147483646 w 351"/>
              <a:gd name="T85" fmla="*/ 2147483646 h 308"/>
              <a:gd name="T86" fmla="*/ 2147483646 w 351"/>
              <a:gd name="T87" fmla="*/ 2147483646 h 308"/>
              <a:gd name="T88" fmla="*/ 2147483646 w 351"/>
              <a:gd name="T89" fmla="*/ 2147483646 h 308"/>
              <a:gd name="T90" fmla="*/ 2147483646 w 351"/>
              <a:gd name="T91" fmla="*/ 2147483646 h 308"/>
              <a:gd name="T92" fmla="*/ 2147483646 w 351"/>
              <a:gd name="T93" fmla="*/ 2147483646 h 308"/>
              <a:gd name="T94" fmla="*/ 2147483646 w 351"/>
              <a:gd name="T95" fmla="*/ 2147483646 h 308"/>
              <a:gd name="T96" fmla="*/ 2147483646 w 351"/>
              <a:gd name="T97" fmla="*/ 2147483646 h 308"/>
              <a:gd name="T98" fmla="*/ 2147483646 w 351"/>
              <a:gd name="T99" fmla="*/ 2147483646 h 308"/>
              <a:gd name="T100" fmla="*/ 2147483646 w 351"/>
              <a:gd name="T101" fmla="*/ 2147483646 h 308"/>
              <a:gd name="T102" fmla="*/ 2147483646 w 351"/>
              <a:gd name="T103" fmla="*/ 2147483646 h 308"/>
              <a:gd name="T104" fmla="*/ 2147483646 w 351"/>
              <a:gd name="T105" fmla="*/ 2147483646 h 308"/>
              <a:gd name="T106" fmla="*/ 2147483646 w 351"/>
              <a:gd name="T107" fmla="*/ 2147483646 h 308"/>
              <a:gd name="T108" fmla="*/ 2147483646 w 351"/>
              <a:gd name="T109" fmla="*/ 2147483646 h 308"/>
              <a:gd name="T110" fmla="*/ 2147483646 w 351"/>
              <a:gd name="T111" fmla="*/ 2147483646 h 30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351" h="308">
                <a:moveTo>
                  <a:pt x="33" y="7"/>
                </a:moveTo>
                <a:cubicBezTo>
                  <a:pt x="23" y="5"/>
                  <a:pt x="23" y="5"/>
                  <a:pt x="23" y="5"/>
                </a:cubicBezTo>
                <a:cubicBezTo>
                  <a:pt x="14" y="3"/>
                  <a:pt x="14" y="3"/>
                  <a:pt x="14" y="3"/>
                </a:cubicBezTo>
                <a:cubicBezTo>
                  <a:pt x="11" y="7"/>
                  <a:pt x="11" y="7"/>
                  <a:pt x="11" y="7"/>
                </a:cubicBezTo>
                <a:cubicBezTo>
                  <a:pt x="10" y="14"/>
                  <a:pt x="10" y="14"/>
                  <a:pt x="10" y="14"/>
                </a:cubicBezTo>
                <a:cubicBezTo>
                  <a:pt x="10" y="14"/>
                  <a:pt x="10" y="14"/>
                  <a:pt x="10" y="14"/>
                </a:cubicBezTo>
                <a:cubicBezTo>
                  <a:pt x="13" y="25"/>
                  <a:pt x="13" y="25"/>
                  <a:pt x="13" y="25"/>
                </a:cubicBezTo>
                <a:cubicBezTo>
                  <a:pt x="13" y="33"/>
                  <a:pt x="13" y="33"/>
                  <a:pt x="13" y="33"/>
                </a:cubicBezTo>
                <a:cubicBezTo>
                  <a:pt x="13" y="35"/>
                  <a:pt x="13" y="35"/>
                  <a:pt x="13" y="35"/>
                </a:cubicBezTo>
                <a:cubicBezTo>
                  <a:pt x="9" y="35"/>
                  <a:pt x="9" y="35"/>
                  <a:pt x="9" y="35"/>
                </a:cubicBezTo>
                <a:cubicBezTo>
                  <a:pt x="11" y="45"/>
                  <a:pt x="11" y="45"/>
                  <a:pt x="11" y="45"/>
                </a:cubicBezTo>
                <a:cubicBezTo>
                  <a:pt x="3" y="47"/>
                  <a:pt x="3" y="47"/>
                  <a:pt x="3" y="47"/>
                </a:cubicBezTo>
                <a:cubicBezTo>
                  <a:pt x="0" y="53"/>
                  <a:pt x="0" y="53"/>
                  <a:pt x="0" y="53"/>
                </a:cubicBezTo>
                <a:cubicBezTo>
                  <a:pt x="4" y="57"/>
                  <a:pt x="4" y="57"/>
                  <a:pt x="4" y="57"/>
                </a:cubicBezTo>
                <a:cubicBezTo>
                  <a:pt x="5" y="57"/>
                  <a:pt x="5" y="57"/>
                  <a:pt x="5" y="57"/>
                </a:cubicBezTo>
                <a:cubicBezTo>
                  <a:pt x="5" y="57"/>
                  <a:pt x="5" y="57"/>
                  <a:pt x="5" y="57"/>
                </a:cubicBezTo>
                <a:cubicBezTo>
                  <a:pt x="19" y="68"/>
                  <a:pt x="19" y="68"/>
                  <a:pt x="19" y="68"/>
                </a:cubicBezTo>
                <a:cubicBezTo>
                  <a:pt x="19" y="69"/>
                  <a:pt x="19" y="69"/>
                  <a:pt x="19" y="69"/>
                </a:cubicBezTo>
                <a:cubicBezTo>
                  <a:pt x="19" y="69"/>
                  <a:pt x="19" y="69"/>
                  <a:pt x="19" y="69"/>
                </a:cubicBezTo>
                <a:cubicBezTo>
                  <a:pt x="19" y="69"/>
                  <a:pt x="19" y="69"/>
                  <a:pt x="19" y="69"/>
                </a:cubicBezTo>
                <a:cubicBezTo>
                  <a:pt x="19" y="69"/>
                  <a:pt x="19" y="69"/>
                  <a:pt x="19" y="69"/>
                </a:cubicBezTo>
                <a:cubicBezTo>
                  <a:pt x="21" y="79"/>
                  <a:pt x="21" y="79"/>
                  <a:pt x="21" y="79"/>
                </a:cubicBezTo>
                <a:cubicBezTo>
                  <a:pt x="28" y="89"/>
                  <a:pt x="28" y="89"/>
                  <a:pt x="28" y="89"/>
                </a:cubicBezTo>
                <a:cubicBezTo>
                  <a:pt x="29" y="91"/>
                  <a:pt x="31" y="93"/>
                  <a:pt x="35" y="97"/>
                </a:cubicBezTo>
                <a:cubicBezTo>
                  <a:pt x="35" y="97"/>
                  <a:pt x="35" y="97"/>
                  <a:pt x="35" y="97"/>
                </a:cubicBezTo>
                <a:cubicBezTo>
                  <a:pt x="36" y="97"/>
                  <a:pt x="36" y="97"/>
                  <a:pt x="36" y="97"/>
                </a:cubicBezTo>
                <a:cubicBezTo>
                  <a:pt x="36" y="97"/>
                  <a:pt x="36" y="97"/>
                  <a:pt x="36" y="97"/>
                </a:cubicBezTo>
                <a:cubicBezTo>
                  <a:pt x="35" y="98"/>
                  <a:pt x="35" y="98"/>
                  <a:pt x="35" y="98"/>
                </a:cubicBezTo>
                <a:cubicBezTo>
                  <a:pt x="35" y="107"/>
                  <a:pt x="35" y="107"/>
                  <a:pt x="35" y="107"/>
                </a:cubicBezTo>
                <a:cubicBezTo>
                  <a:pt x="37" y="109"/>
                  <a:pt x="37" y="115"/>
                  <a:pt x="37" y="122"/>
                </a:cubicBezTo>
                <a:cubicBezTo>
                  <a:pt x="41" y="127"/>
                  <a:pt x="42" y="131"/>
                  <a:pt x="42" y="133"/>
                </a:cubicBezTo>
                <a:cubicBezTo>
                  <a:pt x="42" y="135"/>
                  <a:pt x="43" y="138"/>
                  <a:pt x="45" y="143"/>
                </a:cubicBezTo>
                <a:cubicBezTo>
                  <a:pt x="45" y="143"/>
                  <a:pt x="45" y="143"/>
                  <a:pt x="45" y="143"/>
                </a:cubicBezTo>
                <a:cubicBezTo>
                  <a:pt x="45" y="143"/>
                  <a:pt x="45" y="143"/>
                  <a:pt x="45" y="143"/>
                </a:cubicBezTo>
                <a:cubicBezTo>
                  <a:pt x="45" y="143"/>
                  <a:pt x="45" y="143"/>
                  <a:pt x="45" y="143"/>
                </a:cubicBezTo>
                <a:cubicBezTo>
                  <a:pt x="46" y="149"/>
                  <a:pt x="46" y="153"/>
                  <a:pt x="45" y="157"/>
                </a:cubicBezTo>
                <a:cubicBezTo>
                  <a:pt x="43" y="160"/>
                  <a:pt x="45" y="165"/>
                  <a:pt x="49" y="173"/>
                </a:cubicBezTo>
                <a:cubicBezTo>
                  <a:pt x="50" y="173"/>
                  <a:pt x="50" y="173"/>
                  <a:pt x="50" y="173"/>
                </a:cubicBezTo>
                <a:cubicBezTo>
                  <a:pt x="50" y="174"/>
                  <a:pt x="50" y="174"/>
                  <a:pt x="50" y="174"/>
                </a:cubicBezTo>
                <a:cubicBezTo>
                  <a:pt x="50" y="175"/>
                  <a:pt x="50" y="175"/>
                  <a:pt x="50" y="175"/>
                </a:cubicBezTo>
                <a:cubicBezTo>
                  <a:pt x="43" y="189"/>
                  <a:pt x="43" y="189"/>
                  <a:pt x="43" y="189"/>
                </a:cubicBezTo>
                <a:cubicBezTo>
                  <a:pt x="45" y="192"/>
                  <a:pt x="45" y="194"/>
                  <a:pt x="45" y="196"/>
                </a:cubicBezTo>
                <a:cubicBezTo>
                  <a:pt x="43" y="209"/>
                  <a:pt x="43" y="209"/>
                  <a:pt x="43" y="209"/>
                </a:cubicBezTo>
                <a:cubicBezTo>
                  <a:pt x="43" y="213"/>
                  <a:pt x="43" y="216"/>
                  <a:pt x="45" y="217"/>
                </a:cubicBezTo>
                <a:cubicBezTo>
                  <a:pt x="47" y="218"/>
                  <a:pt x="47" y="218"/>
                  <a:pt x="47" y="218"/>
                </a:cubicBezTo>
                <a:cubicBezTo>
                  <a:pt x="51" y="220"/>
                  <a:pt x="52" y="222"/>
                  <a:pt x="52" y="224"/>
                </a:cubicBezTo>
                <a:cubicBezTo>
                  <a:pt x="51" y="231"/>
                  <a:pt x="51" y="231"/>
                  <a:pt x="51" y="231"/>
                </a:cubicBezTo>
                <a:cubicBezTo>
                  <a:pt x="53" y="231"/>
                  <a:pt x="53" y="231"/>
                  <a:pt x="53" y="231"/>
                </a:cubicBezTo>
                <a:cubicBezTo>
                  <a:pt x="54" y="232"/>
                  <a:pt x="54" y="232"/>
                  <a:pt x="54" y="232"/>
                </a:cubicBezTo>
                <a:cubicBezTo>
                  <a:pt x="55" y="231"/>
                  <a:pt x="55" y="231"/>
                  <a:pt x="55" y="231"/>
                </a:cubicBezTo>
                <a:cubicBezTo>
                  <a:pt x="56" y="229"/>
                  <a:pt x="57" y="228"/>
                  <a:pt x="58" y="226"/>
                </a:cubicBezTo>
                <a:cubicBezTo>
                  <a:pt x="59" y="225"/>
                  <a:pt x="59" y="225"/>
                  <a:pt x="59" y="225"/>
                </a:cubicBezTo>
                <a:cubicBezTo>
                  <a:pt x="59" y="224"/>
                  <a:pt x="59" y="224"/>
                  <a:pt x="59" y="224"/>
                </a:cubicBezTo>
                <a:cubicBezTo>
                  <a:pt x="61" y="223"/>
                  <a:pt x="61" y="222"/>
                  <a:pt x="63" y="220"/>
                </a:cubicBezTo>
                <a:cubicBezTo>
                  <a:pt x="63" y="218"/>
                  <a:pt x="63" y="215"/>
                  <a:pt x="62" y="213"/>
                </a:cubicBezTo>
                <a:cubicBezTo>
                  <a:pt x="61" y="211"/>
                  <a:pt x="61" y="211"/>
                  <a:pt x="61" y="211"/>
                </a:cubicBezTo>
                <a:cubicBezTo>
                  <a:pt x="63" y="210"/>
                  <a:pt x="63" y="210"/>
                  <a:pt x="63" y="210"/>
                </a:cubicBezTo>
                <a:cubicBezTo>
                  <a:pt x="70" y="209"/>
                  <a:pt x="73" y="209"/>
                  <a:pt x="75" y="212"/>
                </a:cubicBezTo>
                <a:cubicBezTo>
                  <a:pt x="78" y="220"/>
                  <a:pt x="78" y="220"/>
                  <a:pt x="78" y="220"/>
                </a:cubicBezTo>
                <a:cubicBezTo>
                  <a:pt x="78" y="220"/>
                  <a:pt x="78" y="220"/>
                  <a:pt x="78" y="220"/>
                </a:cubicBezTo>
                <a:cubicBezTo>
                  <a:pt x="78" y="221"/>
                  <a:pt x="78" y="221"/>
                  <a:pt x="78" y="221"/>
                </a:cubicBezTo>
                <a:cubicBezTo>
                  <a:pt x="79" y="234"/>
                  <a:pt x="79" y="234"/>
                  <a:pt x="79" y="234"/>
                </a:cubicBezTo>
                <a:cubicBezTo>
                  <a:pt x="85" y="237"/>
                  <a:pt x="85" y="237"/>
                  <a:pt x="85" y="237"/>
                </a:cubicBezTo>
                <a:cubicBezTo>
                  <a:pt x="85" y="237"/>
                  <a:pt x="85" y="237"/>
                  <a:pt x="85" y="237"/>
                </a:cubicBezTo>
                <a:cubicBezTo>
                  <a:pt x="85" y="237"/>
                  <a:pt x="85" y="237"/>
                  <a:pt x="85" y="237"/>
                </a:cubicBezTo>
                <a:cubicBezTo>
                  <a:pt x="89" y="239"/>
                  <a:pt x="89" y="239"/>
                  <a:pt x="89" y="239"/>
                </a:cubicBezTo>
                <a:cubicBezTo>
                  <a:pt x="92" y="236"/>
                  <a:pt x="92" y="236"/>
                  <a:pt x="92" y="236"/>
                </a:cubicBezTo>
                <a:cubicBezTo>
                  <a:pt x="95" y="233"/>
                  <a:pt x="95" y="233"/>
                  <a:pt x="95" y="233"/>
                </a:cubicBezTo>
                <a:cubicBezTo>
                  <a:pt x="97" y="233"/>
                  <a:pt x="97" y="233"/>
                  <a:pt x="97" y="233"/>
                </a:cubicBezTo>
                <a:cubicBezTo>
                  <a:pt x="99" y="234"/>
                  <a:pt x="101" y="236"/>
                  <a:pt x="102" y="239"/>
                </a:cubicBezTo>
                <a:cubicBezTo>
                  <a:pt x="103" y="249"/>
                  <a:pt x="103" y="249"/>
                  <a:pt x="103" y="249"/>
                </a:cubicBezTo>
                <a:cubicBezTo>
                  <a:pt x="104" y="251"/>
                  <a:pt x="104" y="251"/>
                  <a:pt x="104" y="251"/>
                </a:cubicBezTo>
                <a:cubicBezTo>
                  <a:pt x="115" y="274"/>
                  <a:pt x="115" y="274"/>
                  <a:pt x="115" y="274"/>
                </a:cubicBezTo>
                <a:cubicBezTo>
                  <a:pt x="119" y="278"/>
                  <a:pt x="119" y="278"/>
                  <a:pt x="119" y="278"/>
                </a:cubicBezTo>
                <a:cubicBezTo>
                  <a:pt x="119" y="279"/>
                  <a:pt x="119" y="279"/>
                  <a:pt x="119" y="279"/>
                </a:cubicBezTo>
                <a:cubicBezTo>
                  <a:pt x="119" y="279"/>
                  <a:pt x="119" y="279"/>
                  <a:pt x="119" y="279"/>
                </a:cubicBezTo>
                <a:cubicBezTo>
                  <a:pt x="121" y="289"/>
                  <a:pt x="121" y="289"/>
                  <a:pt x="121" y="289"/>
                </a:cubicBezTo>
                <a:cubicBezTo>
                  <a:pt x="121" y="289"/>
                  <a:pt x="121" y="289"/>
                  <a:pt x="121" y="289"/>
                </a:cubicBezTo>
                <a:cubicBezTo>
                  <a:pt x="122" y="298"/>
                  <a:pt x="122" y="298"/>
                  <a:pt x="122" y="298"/>
                </a:cubicBezTo>
                <a:cubicBezTo>
                  <a:pt x="123" y="299"/>
                  <a:pt x="123" y="299"/>
                  <a:pt x="123" y="299"/>
                </a:cubicBezTo>
                <a:cubicBezTo>
                  <a:pt x="125" y="295"/>
                  <a:pt x="128" y="293"/>
                  <a:pt x="129" y="293"/>
                </a:cubicBezTo>
                <a:cubicBezTo>
                  <a:pt x="131" y="294"/>
                  <a:pt x="131" y="295"/>
                  <a:pt x="131" y="296"/>
                </a:cubicBezTo>
                <a:cubicBezTo>
                  <a:pt x="131" y="299"/>
                  <a:pt x="131" y="299"/>
                  <a:pt x="131" y="299"/>
                </a:cubicBezTo>
                <a:cubicBezTo>
                  <a:pt x="131" y="306"/>
                  <a:pt x="131" y="306"/>
                  <a:pt x="131" y="306"/>
                </a:cubicBezTo>
                <a:cubicBezTo>
                  <a:pt x="131" y="308"/>
                  <a:pt x="131" y="308"/>
                  <a:pt x="131" y="308"/>
                </a:cubicBezTo>
                <a:cubicBezTo>
                  <a:pt x="133" y="308"/>
                  <a:pt x="135" y="308"/>
                  <a:pt x="135" y="307"/>
                </a:cubicBezTo>
                <a:cubicBezTo>
                  <a:pt x="139" y="301"/>
                  <a:pt x="139" y="301"/>
                  <a:pt x="139" y="301"/>
                </a:cubicBezTo>
                <a:cubicBezTo>
                  <a:pt x="144" y="297"/>
                  <a:pt x="144" y="297"/>
                  <a:pt x="144" y="297"/>
                </a:cubicBezTo>
                <a:cubicBezTo>
                  <a:pt x="147" y="295"/>
                  <a:pt x="149" y="293"/>
                  <a:pt x="153" y="293"/>
                </a:cubicBezTo>
                <a:cubicBezTo>
                  <a:pt x="153" y="293"/>
                  <a:pt x="153" y="293"/>
                  <a:pt x="153" y="293"/>
                </a:cubicBezTo>
                <a:cubicBezTo>
                  <a:pt x="161" y="295"/>
                  <a:pt x="161" y="295"/>
                  <a:pt x="161" y="295"/>
                </a:cubicBezTo>
                <a:cubicBezTo>
                  <a:pt x="164" y="294"/>
                  <a:pt x="164" y="294"/>
                  <a:pt x="164" y="294"/>
                </a:cubicBezTo>
                <a:cubicBezTo>
                  <a:pt x="168" y="288"/>
                  <a:pt x="168" y="288"/>
                  <a:pt x="168" y="288"/>
                </a:cubicBezTo>
                <a:cubicBezTo>
                  <a:pt x="167" y="279"/>
                  <a:pt x="167" y="279"/>
                  <a:pt x="167" y="279"/>
                </a:cubicBezTo>
                <a:cubicBezTo>
                  <a:pt x="165" y="275"/>
                  <a:pt x="163" y="271"/>
                  <a:pt x="164" y="268"/>
                </a:cubicBezTo>
                <a:cubicBezTo>
                  <a:pt x="165" y="261"/>
                  <a:pt x="165" y="261"/>
                  <a:pt x="165" y="261"/>
                </a:cubicBezTo>
                <a:cubicBezTo>
                  <a:pt x="165" y="260"/>
                  <a:pt x="165" y="260"/>
                  <a:pt x="165" y="260"/>
                </a:cubicBezTo>
                <a:cubicBezTo>
                  <a:pt x="166" y="259"/>
                  <a:pt x="166" y="259"/>
                  <a:pt x="166" y="259"/>
                </a:cubicBezTo>
                <a:cubicBezTo>
                  <a:pt x="166" y="259"/>
                  <a:pt x="166" y="259"/>
                  <a:pt x="166" y="259"/>
                </a:cubicBezTo>
                <a:cubicBezTo>
                  <a:pt x="173" y="255"/>
                  <a:pt x="173" y="255"/>
                  <a:pt x="173" y="255"/>
                </a:cubicBezTo>
                <a:cubicBezTo>
                  <a:pt x="174" y="255"/>
                  <a:pt x="174" y="255"/>
                  <a:pt x="174" y="255"/>
                </a:cubicBezTo>
                <a:cubicBezTo>
                  <a:pt x="174" y="255"/>
                  <a:pt x="174" y="255"/>
                  <a:pt x="174" y="255"/>
                </a:cubicBezTo>
                <a:cubicBezTo>
                  <a:pt x="179" y="251"/>
                  <a:pt x="179" y="251"/>
                  <a:pt x="179" y="251"/>
                </a:cubicBezTo>
                <a:cubicBezTo>
                  <a:pt x="186" y="242"/>
                  <a:pt x="186" y="242"/>
                  <a:pt x="186" y="242"/>
                </a:cubicBezTo>
                <a:cubicBezTo>
                  <a:pt x="187" y="235"/>
                  <a:pt x="187" y="235"/>
                  <a:pt x="187" y="235"/>
                </a:cubicBezTo>
                <a:cubicBezTo>
                  <a:pt x="179" y="218"/>
                  <a:pt x="179" y="218"/>
                  <a:pt x="179" y="218"/>
                </a:cubicBezTo>
                <a:cubicBezTo>
                  <a:pt x="195" y="225"/>
                  <a:pt x="195" y="225"/>
                  <a:pt x="195" y="225"/>
                </a:cubicBezTo>
                <a:cubicBezTo>
                  <a:pt x="195" y="219"/>
                  <a:pt x="195" y="219"/>
                  <a:pt x="195" y="219"/>
                </a:cubicBezTo>
                <a:cubicBezTo>
                  <a:pt x="195" y="219"/>
                  <a:pt x="195" y="219"/>
                  <a:pt x="195" y="219"/>
                </a:cubicBezTo>
                <a:cubicBezTo>
                  <a:pt x="195" y="218"/>
                  <a:pt x="195" y="218"/>
                  <a:pt x="195" y="218"/>
                </a:cubicBezTo>
                <a:cubicBezTo>
                  <a:pt x="201" y="213"/>
                  <a:pt x="201" y="213"/>
                  <a:pt x="201" y="213"/>
                </a:cubicBezTo>
                <a:cubicBezTo>
                  <a:pt x="213" y="210"/>
                  <a:pt x="213" y="210"/>
                  <a:pt x="213" y="210"/>
                </a:cubicBezTo>
                <a:cubicBezTo>
                  <a:pt x="214" y="210"/>
                  <a:pt x="214" y="210"/>
                  <a:pt x="214" y="210"/>
                </a:cubicBezTo>
                <a:cubicBezTo>
                  <a:pt x="221" y="225"/>
                  <a:pt x="221" y="225"/>
                  <a:pt x="221" y="225"/>
                </a:cubicBezTo>
                <a:cubicBezTo>
                  <a:pt x="221" y="225"/>
                  <a:pt x="221" y="225"/>
                  <a:pt x="221" y="225"/>
                </a:cubicBezTo>
                <a:cubicBezTo>
                  <a:pt x="220" y="231"/>
                  <a:pt x="220" y="231"/>
                  <a:pt x="220" y="231"/>
                </a:cubicBezTo>
                <a:cubicBezTo>
                  <a:pt x="221" y="236"/>
                  <a:pt x="221" y="236"/>
                  <a:pt x="221" y="236"/>
                </a:cubicBezTo>
                <a:cubicBezTo>
                  <a:pt x="221" y="239"/>
                  <a:pt x="223" y="240"/>
                  <a:pt x="224" y="240"/>
                </a:cubicBezTo>
                <a:cubicBezTo>
                  <a:pt x="226" y="240"/>
                  <a:pt x="227" y="239"/>
                  <a:pt x="229" y="237"/>
                </a:cubicBezTo>
                <a:cubicBezTo>
                  <a:pt x="229" y="236"/>
                  <a:pt x="229" y="236"/>
                  <a:pt x="229" y="236"/>
                </a:cubicBezTo>
                <a:cubicBezTo>
                  <a:pt x="229" y="236"/>
                  <a:pt x="229" y="236"/>
                  <a:pt x="229" y="236"/>
                </a:cubicBezTo>
                <a:cubicBezTo>
                  <a:pt x="230" y="236"/>
                  <a:pt x="230" y="236"/>
                  <a:pt x="230" y="236"/>
                </a:cubicBezTo>
                <a:cubicBezTo>
                  <a:pt x="239" y="233"/>
                  <a:pt x="239" y="233"/>
                  <a:pt x="239" y="233"/>
                </a:cubicBezTo>
                <a:cubicBezTo>
                  <a:pt x="239" y="233"/>
                  <a:pt x="239" y="233"/>
                  <a:pt x="239" y="233"/>
                </a:cubicBezTo>
                <a:cubicBezTo>
                  <a:pt x="240" y="233"/>
                  <a:pt x="240" y="233"/>
                  <a:pt x="240" y="233"/>
                </a:cubicBezTo>
                <a:cubicBezTo>
                  <a:pt x="245" y="233"/>
                  <a:pt x="247" y="234"/>
                  <a:pt x="249" y="236"/>
                </a:cubicBezTo>
                <a:cubicBezTo>
                  <a:pt x="249" y="247"/>
                  <a:pt x="249" y="247"/>
                  <a:pt x="249" y="247"/>
                </a:cubicBezTo>
                <a:cubicBezTo>
                  <a:pt x="249" y="247"/>
                  <a:pt x="249" y="247"/>
                  <a:pt x="249" y="247"/>
                </a:cubicBezTo>
                <a:cubicBezTo>
                  <a:pt x="251" y="248"/>
                  <a:pt x="251" y="248"/>
                  <a:pt x="251" y="248"/>
                </a:cubicBezTo>
                <a:cubicBezTo>
                  <a:pt x="255" y="249"/>
                  <a:pt x="255" y="249"/>
                  <a:pt x="255" y="249"/>
                </a:cubicBezTo>
                <a:cubicBezTo>
                  <a:pt x="261" y="249"/>
                  <a:pt x="261" y="249"/>
                  <a:pt x="261" y="249"/>
                </a:cubicBezTo>
                <a:cubicBezTo>
                  <a:pt x="271" y="246"/>
                  <a:pt x="271" y="246"/>
                  <a:pt x="271" y="246"/>
                </a:cubicBezTo>
                <a:cubicBezTo>
                  <a:pt x="277" y="241"/>
                  <a:pt x="277" y="241"/>
                  <a:pt x="277" y="241"/>
                </a:cubicBezTo>
                <a:cubicBezTo>
                  <a:pt x="278" y="236"/>
                  <a:pt x="278" y="236"/>
                  <a:pt x="278" y="236"/>
                </a:cubicBezTo>
                <a:cubicBezTo>
                  <a:pt x="275" y="233"/>
                  <a:pt x="275" y="233"/>
                  <a:pt x="275" y="233"/>
                </a:cubicBezTo>
                <a:cubicBezTo>
                  <a:pt x="265" y="229"/>
                  <a:pt x="265" y="229"/>
                  <a:pt x="265" y="229"/>
                </a:cubicBezTo>
                <a:cubicBezTo>
                  <a:pt x="265" y="229"/>
                  <a:pt x="265" y="229"/>
                  <a:pt x="265" y="229"/>
                </a:cubicBezTo>
                <a:cubicBezTo>
                  <a:pt x="264" y="229"/>
                  <a:pt x="264" y="229"/>
                  <a:pt x="264" y="229"/>
                </a:cubicBezTo>
                <a:cubicBezTo>
                  <a:pt x="264" y="229"/>
                  <a:pt x="264" y="229"/>
                  <a:pt x="264" y="229"/>
                </a:cubicBezTo>
                <a:cubicBezTo>
                  <a:pt x="264" y="229"/>
                  <a:pt x="264" y="229"/>
                  <a:pt x="264" y="229"/>
                </a:cubicBezTo>
                <a:cubicBezTo>
                  <a:pt x="252" y="217"/>
                  <a:pt x="252" y="217"/>
                  <a:pt x="252" y="217"/>
                </a:cubicBezTo>
                <a:cubicBezTo>
                  <a:pt x="253" y="216"/>
                  <a:pt x="253" y="216"/>
                  <a:pt x="253" y="216"/>
                </a:cubicBezTo>
                <a:cubicBezTo>
                  <a:pt x="259" y="211"/>
                  <a:pt x="259" y="211"/>
                  <a:pt x="259" y="211"/>
                </a:cubicBezTo>
                <a:cubicBezTo>
                  <a:pt x="259" y="210"/>
                  <a:pt x="259" y="210"/>
                  <a:pt x="259" y="210"/>
                </a:cubicBezTo>
                <a:cubicBezTo>
                  <a:pt x="259" y="210"/>
                  <a:pt x="259" y="210"/>
                  <a:pt x="259" y="210"/>
                </a:cubicBezTo>
                <a:cubicBezTo>
                  <a:pt x="265" y="208"/>
                  <a:pt x="265" y="208"/>
                  <a:pt x="265" y="208"/>
                </a:cubicBezTo>
                <a:cubicBezTo>
                  <a:pt x="265" y="208"/>
                  <a:pt x="265" y="208"/>
                  <a:pt x="265" y="208"/>
                </a:cubicBezTo>
                <a:cubicBezTo>
                  <a:pt x="267" y="208"/>
                  <a:pt x="267" y="208"/>
                  <a:pt x="267" y="208"/>
                </a:cubicBezTo>
                <a:cubicBezTo>
                  <a:pt x="275" y="209"/>
                  <a:pt x="275" y="209"/>
                  <a:pt x="275" y="209"/>
                </a:cubicBezTo>
                <a:cubicBezTo>
                  <a:pt x="275" y="209"/>
                  <a:pt x="275" y="209"/>
                  <a:pt x="275" y="209"/>
                </a:cubicBezTo>
                <a:cubicBezTo>
                  <a:pt x="275" y="210"/>
                  <a:pt x="275" y="210"/>
                  <a:pt x="275" y="210"/>
                </a:cubicBezTo>
                <a:cubicBezTo>
                  <a:pt x="275" y="207"/>
                  <a:pt x="275" y="207"/>
                  <a:pt x="275" y="207"/>
                </a:cubicBezTo>
                <a:cubicBezTo>
                  <a:pt x="272" y="201"/>
                  <a:pt x="272" y="201"/>
                  <a:pt x="272" y="201"/>
                </a:cubicBezTo>
                <a:cubicBezTo>
                  <a:pt x="266" y="198"/>
                  <a:pt x="266" y="198"/>
                  <a:pt x="266" y="198"/>
                </a:cubicBezTo>
                <a:cubicBezTo>
                  <a:pt x="259" y="187"/>
                  <a:pt x="259" y="187"/>
                  <a:pt x="259" y="187"/>
                </a:cubicBezTo>
                <a:cubicBezTo>
                  <a:pt x="259" y="187"/>
                  <a:pt x="259" y="187"/>
                  <a:pt x="259" y="187"/>
                </a:cubicBezTo>
                <a:cubicBezTo>
                  <a:pt x="258" y="186"/>
                  <a:pt x="258" y="186"/>
                  <a:pt x="258" y="186"/>
                </a:cubicBezTo>
                <a:cubicBezTo>
                  <a:pt x="258" y="186"/>
                  <a:pt x="258" y="186"/>
                  <a:pt x="258" y="186"/>
                </a:cubicBezTo>
                <a:cubicBezTo>
                  <a:pt x="255" y="173"/>
                  <a:pt x="255" y="173"/>
                  <a:pt x="255" y="173"/>
                </a:cubicBezTo>
                <a:cubicBezTo>
                  <a:pt x="255" y="163"/>
                  <a:pt x="255" y="163"/>
                  <a:pt x="255" y="163"/>
                </a:cubicBezTo>
                <a:cubicBezTo>
                  <a:pt x="261" y="157"/>
                  <a:pt x="261" y="157"/>
                  <a:pt x="261" y="157"/>
                </a:cubicBezTo>
                <a:cubicBezTo>
                  <a:pt x="271" y="157"/>
                  <a:pt x="271" y="157"/>
                  <a:pt x="271" y="157"/>
                </a:cubicBezTo>
                <a:cubicBezTo>
                  <a:pt x="293" y="159"/>
                  <a:pt x="293" y="159"/>
                  <a:pt x="293" y="159"/>
                </a:cubicBezTo>
                <a:cubicBezTo>
                  <a:pt x="303" y="144"/>
                  <a:pt x="303" y="144"/>
                  <a:pt x="303" y="144"/>
                </a:cubicBezTo>
                <a:cubicBezTo>
                  <a:pt x="303" y="143"/>
                  <a:pt x="303" y="143"/>
                  <a:pt x="303" y="143"/>
                </a:cubicBezTo>
                <a:cubicBezTo>
                  <a:pt x="304" y="143"/>
                  <a:pt x="304" y="143"/>
                  <a:pt x="304" y="143"/>
                </a:cubicBezTo>
                <a:cubicBezTo>
                  <a:pt x="313" y="139"/>
                  <a:pt x="313" y="139"/>
                  <a:pt x="313" y="139"/>
                </a:cubicBezTo>
                <a:cubicBezTo>
                  <a:pt x="317" y="130"/>
                  <a:pt x="317" y="130"/>
                  <a:pt x="317" y="130"/>
                </a:cubicBezTo>
                <a:cubicBezTo>
                  <a:pt x="317" y="129"/>
                  <a:pt x="317" y="129"/>
                  <a:pt x="317" y="129"/>
                </a:cubicBezTo>
                <a:cubicBezTo>
                  <a:pt x="327" y="121"/>
                  <a:pt x="327" y="121"/>
                  <a:pt x="327" y="121"/>
                </a:cubicBezTo>
                <a:cubicBezTo>
                  <a:pt x="332" y="112"/>
                  <a:pt x="332" y="112"/>
                  <a:pt x="332" y="112"/>
                </a:cubicBezTo>
                <a:cubicBezTo>
                  <a:pt x="332" y="112"/>
                  <a:pt x="332" y="112"/>
                  <a:pt x="332" y="112"/>
                </a:cubicBezTo>
                <a:cubicBezTo>
                  <a:pt x="333" y="112"/>
                  <a:pt x="333" y="112"/>
                  <a:pt x="333" y="112"/>
                </a:cubicBezTo>
                <a:cubicBezTo>
                  <a:pt x="333" y="111"/>
                  <a:pt x="333" y="111"/>
                  <a:pt x="333" y="111"/>
                </a:cubicBezTo>
                <a:cubicBezTo>
                  <a:pt x="333" y="111"/>
                  <a:pt x="333" y="111"/>
                  <a:pt x="333" y="111"/>
                </a:cubicBezTo>
                <a:cubicBezTo>
                  <a:pt x="337" y="107"/>
                  <a:pt x="337" y="107"/>
                  <a:pt x="337" y="107"/>
                </a:cubicBezTo>
                <a:cubicBezTo>
                  <a:pt x="341" y="99"/>
                  <a:pt x="341" y="99"/>
                  <a:pt x="341" y="99"/>
                </a:cubicBezTo>
                <a:cubicBezTo>
                  <a:pt x="343" y="87"/>
                  <a:pt x="343" y="87"/>
                  <a:pt x="343" y="87"/>
                </a:cubicBezTo>
                <a:cubicBezTo>
                  <a:pt x="343" y="86"/>
                  <a:pt x="343" y="86"/>
                  <a:pt x="343" y="86"/>
                </a:cubicBezTo>
                <a:cubicBezTo>
                  <a:pt x="343" y="85"/>
                  <a:pt x="343" y="85"/>
                  <a:pt x="343" y="85"/>
                </a:cubicBezTo>
                <a:cubicBezTo>
                  <a:pt x="350" y="81"/>
                  <a:pt x="350" y="81"/>
                  <a:pt x="350" y="81"/>
                </a:cubicBezTo>
                <a:cubicBezTo>
                  <a:pt x="351" y="79"/>
                  <a:pt x="351" y="79"/>
                  <a:pt x="351" y="79"/>
                </a:cubicBezTo>
                <a:cubicBezTo>
                  <a:pt x="342" y="78"/>
                  <a:pt x="342" y="78"/>
                  <a:pt x="342" y="78"/>
                </a:cubicBezTo>
                <a:cubicBezTo>
                  <a:pt x="326" y="79"/>
                  <a:pt x="326" y="79"/>
                  <a:pt x="326" y="79"/>
                </a:cubicBezTo>
                <a:cubicBezTo>
                  <a:pt x="325" y="78"/>
                  <a:pt x="325" y="78"/>
                  <a:pt x="325" y="78"/>
                </a:cubicBezTo>
                <a:cubicBezTo>
                  <a:pt x="319" y="73"/>
                  <a:pt x="319" y="73"/>
                  <a:pt x="319" y="73"/>
                </a:cubicBezTo>
                <a:cubicBezTo>
                  <a:pt x="319" y="73"/>
                  <a:pt x="319" y="73"/>
                  <a:pt x="319" y="73"/>
                </a:cubicBezTo>
                <a:cubicBezTo>
                  <a:pt x="319" y="73"/>
                  <a:pt x="319" y="73"/>
                  <a:pt x="319" y="73"/>
                </a:cubicBezTo>
                <a:cubicBezTo>
                  <a:pt x="319" y="73"/>
                  <a:pt x="319" y="73"/>
                  <a:pt x="319" y="73"/>
                </a:cubicBezTo>
                <a:cubicBezTo>
                  <a:pt x="315" y="68"/>
                  <a:pt x="315" y="68"/>
                  <a:pt x="315" y="68"/>
                </a:cubicBezTo>
                <a:cubicBezTo>
                  <a:pt x="315" y="69"/>
                  <a:pt x="315" y="69"/>
                  <a:pt x="315" y="69"/>
                </a:cubicBezTo>
                <a:cubicBezTo>
                  <a:pt x="314" y="69"/>
                  <a:pt x="314" y="69"/>
                  <a:pt x="314" y="69"/>
                </a:cubicBezTo>
                <a:cubicBezTo>
                  <a:pt x="313" y="71"/>
                  <a:pt x="311" y="71"/>
                  <a:pt x="309" y="71"/>
                </a:cubicBezTo>
                <a:cubicBezTo>
                  <a:pt x="307" y="72"/>
                  <a:pt x="307" y="72"/>
                  <a:pt x="307" y="72"/>
                </a:cubicBezTo>
                <a:cubicBezTo>
                  <a:pt x="306" y="73"/>
                  <a:pt x="305" y="73"/>
                  <a:pt x="304" y="73"/>
                </a:cubicBezTo>
                <a:cubicBezTo>
                  <a:pt x="303" y="73"/>
                  <a:pt x="303" y="71"/>
                  <a:pt x="302" y="69"/>
                </a:cubicBezTo>
                <a:cubicBezTo>
                  <a:pt x="302" y="67"/>
                  <a:pt x="301" y="65"/>
                  <a:pt x="299" y="63"/>
                </a:cubicBezTo>
                <a:cubicBezTo>
                  <a:pt x="298" y="63"/>
                  <a:pt x="298" y="63"/>
                  <a:pt x="298" y="63"/>
                </a:cubicBezTo>
                <a:cubicBezTo>
                  <a:pt x="298" y="63"/>
                  <a:pt x="298" y="63"/>
                  <a:pt x="298" y="63"/>
                </a:cubicBezTo>
                <a:cubicBezTo>
                  <a:pt x="298" y="63"/>
                  <a:pt x="298" y="63"/>
                  <a:pt x="298" y="63"/>
                </a:cubicBezTo>
                <a:cubicBezTo>
                  <a:pt x="296" y="57"/>
                  <a:pt x="296" y="57"/>
                  <a:pt x="296" y="57"/>
                </a:cubicBezTo>
                <a:cubicBezTo>
                  <a:pt x="294" y="57"/>
                  <a:pt x="294" y="57"/>
                  <a:pt x="294" y="57"/>
                </a:cubicBezTo>
                <a:cubicBezTo>
                  <a:pt x="288" y="61"/>
                  <a:pt x="288" y="61"/>
                  <a:pt x="288" y="61"/>
                </a:cubicBezTo>
                <a:cubicBezTo>
                  <a:pt x="288" y="62"/>
                  <a:pt x="288" y="62"/>
                  <a:pt x="288" y="62"/>
                </a:cubicBezTo>
                <a:cubicBezTo>
                  <a:pt x="287" y="62"/>
                  <a:pt x="287" y="62"/>
                  <a:pt x="287" y="62"/>
                </a:cubicBezTo>
                <a:cubicBezTo>
                  <a:pt x="273" y="65"/>
                  <a:pt x="273" y="65"/>
                  <a:pt x="273" y="65"/>
                </a:cubicBezTo>
                <a:cubicBezTo>
                  <a:pt x="273" y="65"/>
                  <a:pt x="273" y="65"/>
                  <a:pt x="273" y="65"/>
                </a:cubicBezTo>
                <a:cubicBezTo>
                  <a:pt x="272" y="64"/>
                  <a:pt x="272" y="64"/>
                  <a:pt x="272" y="64"/>
                </a:cubicBezTo>
                <a:cubicBezTo>
                  <a:pt x="263" y="58"/>
                  <a:pt x="263" y="58"/>
                  <a:pt x="263" y="58"/>
                </a:cubicBezTo>
                <a:cubicBezTo>
                  <a:pt x="263" y="58"/>
                  <a:pt x="263" y="58"/>
                  <a:pt x="263" y="58"/>
                </a:cubicBezTo>
                <a:cubicBezTo>
                  <a:pt x="262" y="57"/>
                  <a:pt x="262" y="57"/>
                  <a:pt x="262" y="57"/>
                </a:cubicBezTo>
                <a:cubicBezTo>
                  <a:pt x="262" y="57"/>
                  <a:pt x="262" y="57"/>
                  <a:pt x="262" y="57"/>
                </a:cubicBezTo>
                <a:cubicBezTo>
                  <a:pt x="262" y="57"/>
                  <a:pt x="262" y="57"/>
                  <a:pt x="262" y="57"/>
                </a:cubicBezTo>
                <a:cubicBezTo>
                  <a:pt x="259" y="52"/>
                  <a:pt x="259" y="52"/>
                  <a:pt x="259" y="52"/>
                </a:cubicBezTo>
                <a:cubicBezTo>
                  <a:pt x="253" y="59"/>
                  <a:pt x="253" y="59"/>
                  <a:pt x="253" y="59"/>
                </a:cubicBezTo>
                <a:cubicBezTo>
                  <a:pt x="248" y="65"/>
                  <a:pt x="244" y="67"/>
                  <a:pt x="242" y="65"/>
                </a:cubicBezTo>
                <a:cubicBezTo>
                  <a:pt x="233" y="60"/>
                  <a:pt x="233" y="60"/>
                  <a:pt x="233" y="60"/>
                </a:cubicBezTo>
                <a:cubicBezTo>
                  <a:pt x="226" y="59"/>
                  <a:pt x="226" y="59"/>
                  <a:pt x="226" y="59"/>
                </a:cubicBezTo>
                <a:cubicBezTo>
                  <a:pt x="225" y="60"/>
                  <a:pt x="225" y="60"/>
                  <a:pt x="225" y="60"/>
                </a:cubicBezTo>
                <a:cubicBezTo>
                  <a:pt x="219" y="55"/>
                  <a:pt x="219" y="55"/>
                  <a:pt x="219" y="55"/>
                </a:cubicBezTo>
                <a:cubicBezTo>
                  <a:pt x="219" y="55"/>
                  <a:pt x="219" y="55"/>
                  <a:pt x="219" y="55"/>
                </a:cubicBezTo>
                <a:cubicBezTo>
                  <a:pt x="218" y="55"/>
                  <a:pt x="218" y="55"/>
                  <a:pt x="218" y="55"/>
                </a:cubicBezTo>
                <a:cubicBezTo>
                  <a:pt x="221" y="44"/>
                  <a:pt x="221" y="44"/>
                  <a:pt x="221" y="44"/>
                </a:cubicBezTo>
                <a:cubicBezTo>
                  <a:pt x="221" y="40"/>
                  <a:pt x="221" y="40"/>
                  <a:pt x="221" y="40"/>
                </a:cubicBezTo>
                <a:cubicBezTo>
                  <a:pt x="217" y="39"/>
                  <a:pt x="217" y="39"/>
                  <a:pt x="217" y="39"/>
                </a:cubicBezTo>
                <a:cubicBezTo>
                  <a:pt x="217" y="39"/>
                  <a:pt x="217" y="39"/>
                  <a:pt x="217" y="39"/>
                </a:cubicBezTo>
                <a:cubicBezTo>
                  <a:pt x="208" y="29"/>
                  <a:pt x="208" y="29"/>
                  <a:pt x="208" y="29"/>
                </a:cubicBezTo>
                <a:cubicBezTo>
                  <a:pt x="209" y="23"/>
                  <a:pt x="209" y="23"/>
                  <a:pt x="209" y="23"/>
                </a:cubicBezTo>
                <a:cubicBezTo>
                  <a:pt x="188" y="21"/>
                  <a:pt x="188" y="21"/>
                  <a:pt x="188" y="21"/>
                </a:cubicBezTo>
                <a:cubicBezTo>
                  <a:pt x="180" y="16"/>
                  <a:pt x="180" y="16"/>
                  <a:pt x="180" y="16"/>
                </a:cubicBezTo>
                <a:cubicBezTo>
                  <a:pt x="178" y="15"/>
                  <a:pt x="176" y="13"/>
                  <a:pt x="175" y="9"/>
                </a:cubicBezTo>
                <a:cubicBezTo>
                  <a:pt x="174" y="6"/>
                  <a:pt x="174" y="6"/>
                  <a:pt x="174" y="6"/>
                </a:cubicBezTo>
                <a:cubicBezTo>
                  <a:pt x="172" y="0"/>
                  <a:pt x="172" y="0"/>
                  <a:pt x="172" y="0"/>
                </a:cubicBezTo>
                <a:cubicBezTo>
                  <a:pt x="169" y="0"/>
                  <a:pt x="169" y="0"/>
                  <a:pt x="169" y="0"/>
                </a:cubicBezTo>
                <a:cubicBezTo>
                  <a:pt x="163" y="5"/>
                  <a:pt x="163" y="5"/>
                  <a:pt x="163" y="5"/>
                </a:cubicBezTo>
                <a:cubicBezTo>
                  <a:pt x="155" y="15"/>
                  <a:pt x="155" y="15"/>
                  <a:pt x="155" y="15"/>
                </a:cubicBezTo>
                <a:cubicBezTo>
                  <a:pt x="157" y="21"/>
                  <a:pt x="157" y="21"/>
                  <a:pt x="157" y="21"/>
                </a:cubicBezTo>
                <a:cubicBezTo>
                  <a:pt x="159" y="30"/>
                  <a:pt x="159" y="30"/>
                  <a:pt x="159" y="30"/>
                </a:cubicBezTo>
                <a:cubicBezTo>
                  <a:pt x="159" y="31"/>
                  <a:pt x="159" y="31"/>
                  <a:pt x="159" y="31"/>
                </a:cubicBezTo>
                <a:cubicBezTo>
                  <a:pt x="160" y="31"/>
                  <a:pt x="160" y="31"/>
                  <a:pt x="160" y="31"/>
                </a:cubicBezTo>
                <a:cubicBezTo>
                  <a:pt x="159" y="31"/>
                  <a:pt x="159" y="31"/>
                  <a:pt x="159" y="31"/>
                </a:cubicBezTo>
                <a:cubicBezTo>
                  <a:pt x="159" y="31"/>
                  <a:pt x="159" y="31"/>
                  <a:pt x="159" y="31"/>
                </a:cubicBezTo>
                <a:cubicBezTo>
                  <a:pt x="159" y="34"/>
                  <a:pt x="156" y="35"/>
                  <a:pt x="153" y="35"/>
                </a:cubicBezTo>
                <a:cubicBezTo>
                  <a:pt x="145" y="35"/>
                  <a:pt x="145" y="35"/>
                  <a:pt x="145" y="35"/>
                </a:cubicBezTo>
                <a:cubicBezTo>
                  <a:pt x="140" y="33"/>
                  <a:pt x="140" y="33"/>
                  <a:pt x="140" y="33"/>
                </a:cubicBezTo>
                <a:cubicBezTo>
                  <a:pt x="134" y="35"/>
                  <a:pt x="134" y="35"/>
                  <a:pt x="134" y="35"/>
                </a:cubicBezTo>
                <a:cubicBezTo>
                  <a:pt x="133" y="35"/>
                  <a:pt x="133" y="35"/>
                  <a:pt x="133" y="35"/>
                </a:cubicBezTo>
                <a:cubicBezTo>
                  <a:pt x="132" y="35"/>
                  <a:pt x="132" y="35"/>
                  <a:pt x="132" y="35"/>
                </a:cubicBezTo>
                <a:cubicBezTo>
                  <a:pt x="131" y="41"/>
                  <a:pt x="131" y="41"/>
                  <a:pt x="131" y="41"/>
                </a:cubicBezTo>
                <a:cubicBezTo>
                  <a:pt x="131" y="41"/>
                  <a:pt x="131" y="41"/>
                  <a:pt x="131" y="41"/>
                </a:cubicBezTo>
                <a:cubicBezTo>
                  <a:pt x="131" y="43"/>
                  <a:pt x="131" y="43"/>
                  <a:pt x="131" y="43"/>
                </a:cubicBezTo>
                <a:cubicBezTo>
                  <a:pt x="129" y="43"/>
                  <a:pt x="129" y="43"/>
                  <a:pt x="129" y="43"/>
                </a:cubicBezTo>
                <a:cubicBezTo>
                  <a:pt x="119" y="39"/>
                  <a:pt x="119" y="39"/>
                  <a:pt x="119" y="39"/>
                </a:cubicBezTo>
                <a:cubicBezTo>
                  <a:pt x="119" y="43"/>
                  <a:pt x="120" y="45"/>
                  <a:pt x="121" y="48"/>
                </a:cubicBezTo>
                <a:cubicBezTo>
                  <a:pt x="123" y="51"/>
                  <a:pt x="123" y="53"/>
                  <a:pt x="122" y="55"/>
                </a:cubicBezTo>
                <a:cubicBezTo>
                  <a:pt x="121" y="58"/>
                  <a:pt x="121" y="58"/>
                  <a:pt x="121" y="58"/>
                </a:cubicBezTo>
                <a:cubicBezTo>
                  <a:pt x="119" y="59"/>
                  <a:pt x="116" y="60"/>
                  <a:pt x="111" y="59"/>
                </a:cubicBezTo>
                <a:cubicBezTo>
                  <a:pt x="104" y="59"/>
                  <a:pt x="104" y="59"/>
                  <a:pt x="104" y="59"/>
                </a:cubicBezTo>
                <a:cubicBezTo>
                  <a:pt x="103" y="71"/>
                  <a:pt x="103" y="71"/>
                  <a:pt x="103" y="71"/>
                </a:cubicBezTo>
                <a:cubicBezTo>
                  <a:pt x="95" y="67"/>
                  <a:pt x="95" y="67"/>
                  <a:pt x="95" y="67"/>
                </a:cubicBezTo>
                <a:cubicBezTo>
                  <a:pt x="94" y="67"/>
                  <a:pt x="94" y="67"/>
                  <a:pt x="94" y="67"/>
                </a:cubicBezTo>
                <a:cubicBezTo>
                  <a:pt x="94" y="67"/>
                  <a:pt x="94" y="67"/>
                  <a:pt x="94" y="67"/>
                </a:cubicBezTo>
                <a:cubicBezTo>
                  <a:pt x="89" y="59"/>
                  <a:pt x="89" y="59"/>
                  <a:pt x="89" y="59"/>
                </a:cubicBezTo>
                <a:cubicBezTo>
                  <a:pt x="80" y="55"/>
                  <a:pt x="80" y="55"/>
                  <a:pt x="80" y="55"/>
                </a:cubicBezTo>
                <a:cubicBezTo>
                  <a:pt x="77" y="50"/>
                  <a:pt x="77" y="50"/>
                  <a:pt x="77" y="50"/>
                </a:cubicBezTo>
                <a:cubicBezTo>
                  <a:pt x="74" y="53"/>
                  <a:pt x="74" y="53"/>
                  <a:pt x="74" y="53"/>
                </a:cubicBezTo>
                <a:cubicBezTo>
                  <a:pt x="73" y="53"/>
                  <a:pt x="73" y="53"/>
                  <a:pt x="73" y="53"/>
                </a:cubicBezTo>
                <a:cubicBezTo>
                  <a:pt x="67" y="54"/>
                  <a:pt x="67" y="54"/>
                  <a:pt x="67" y="54"/>
                </a:cubicBezTo>
                <a:cubicBezTo>
                  <a:pt x="66" y="54"/>
                  <a:pt x="66" y="54"/>
                  <a:pt x="66" y="54"/>
                </a:cubicBezTo>
                <a:cubicBezTo>
                  <a:pt x="63" y="47"/>
                  <a:pt x="63" y="47"/>
                  <a:pt x="63" y="47"/>
                </a:cubicBezTo>
                <a:cubicBezTo>
                  <a:pt x="59" y="43"/>
                  <a:pt x="59" y="43"/>
                  <a:pt x="59" y="43"/>
                </a:cubicBezTo>
                <a:cubicBezTo>
                  <a:pt x="59" y="42"/>
                  <a:pt x="59" y="42"/>
                  <a:pt x="59" y="42"/>
                </a:cubicBezTo>
                <a:cubicBezTo>
                  <a:pt x="56" y="38"/>
                  <a:pt x="54" y="35"/>
                  <a:pt x="53" y="33"/>
                </a:cubicBezTo>
                <a:cubicBezTo>
                  <a:pt x="53" y="32"/>
                  <a:pt x="53" y="31"/>
                  <a:pt x="51" y="31"/>
                </a:cubicBezTo>
                <a:cubicBezTo>
                  <a:pt x="49" y="31"/>
                  <a:pt x="49" y="31"/>
                  <a:pt x="49" y="31"/>
                </a:cubicBezTo>
                <a:cubicBezTo>
                  <a:pt x="46" y="29"/>
                  <a:pt x="44" y="27"/>
                  <a:pt x="43" y="23"/>
                </a:cubicBezTo>
                <a:cubicBezTo>
                  <a:pt x="41" y="17"/>
                  <a:pt x="41" y="17"/>
                  <a:pt x="41" y="17"/>
                </a:cubicBezTo>
                <a:cubicBezTo>
                  <a:pt x="41" y="11"/>
                  <a:pt x="41" y="11"/>
                  <a:pt x="41" y="11"/>
                </a:cubicBezTo>
                <a:cubicBezTo>
                  <a:pt x="39" y="6"/>
                  <a:pt x="39" y="6"/>
                  <a:pt x="39" y="6"/>
                </a:cubicBezTo>
                <a:cubicBezTo>
                  <a:pt x="34" y="7"/>
                  <a:pt x="34" y="7"/>
                  <a:pt x="34" y="7"/>
                </a:cubicBezTo>
                <a:cubicBezTo>
                  <a:pt x="33" y="7"/>
                  <a:pt x="33" y="7"/>
                  <a:pt x="33" y="7"/>
                </a:cubicBezTo>
                <a:cubicBezTo>
                  <a:pt x="33" y="7"/>
                  <a:pt x="33" y="7"/>
                  <a:pt x="33" y="7"/>
                </a:cubicBezTo>
                <a:close/>
              </a:path>
            </a:pathLst>
          </a:custGeom>
          <a:solidFill>
            <a:schemeClr val="accent2"/>
          </a:solidFill>
          <a:ln>
            <a:noFill/>
          </a:ln>
        </p:spPr>
        <p:txBody>
          <a:bodyPr/>
          <a:lstStyle/>
          <a:p>
            <a:endParaRPr lang="zh-CN" altLang="en-US"/>
          </a:p>
        </p:txBody>
      </p:sp>
      <p:sp>
        <p:nvSpPr>
          <p:cNvPr id="19" name="Freeform 11"/>
          <p:cNvSpPr/>
          <p:nvPr/>
        </p:nvSpPr>
        <p:spPr bwMode="auto">
          <a:xfrm>
            <a:off x="728663" y="3190875"/>
            <a:ext cx="2020887" cy="1225550"/>
          </a:xfrm>
          <a:custGeom>
            <a:avLst/>
            <a:gdLst>
              <a:gd name="T0" fmla="*/ 2147483646 w 629"/>
              <a:gd name="T1" fmla="*/ 2147483646 h 382"/>
              <a:gd name="T2" fmla="*/ 2147483646 w 629"/>
              <a:gd name="T3" fmla="*/ 2147483646 h 382"/>
              <a:gd name="T4" fmla="*/ 2147483646 w 629"/>
              <a:gd name="T5" fmla="*/ 2147483646 h 382"/>
              <a:gd name="T6" fmla="*/ 2147483646 w 629"/>
              <a:gd name="T7" fmla="*/ 2147483646 h 382"/>
              <a:gd name="T8" fmla="*/ 2147483646 w 629"/>
              <a:gd name="T9" fmla="*/ 2147483646 h 382"/>
              <a:gd name="T10" fmla="*/ 2147483646 w 629"/>
              <a:gd name="T11" fmla="*/ 2147483646 h 382"/>
              <a:gd name="T12" fmla="*/ 2147483646 w 629"/>
              <a:gd name="T13" fmla="*/ 2147483646 h 382"/>
              <a:gd name="T14" fmla="*/ 2147483646 w 629"/>
              <a:gd name="T15" fmla="*/ 2147483646 h 382"/>
              <a:gd name="T16" fmla="*/ 2147483646 w 629"/>
              <a:gd name="T17" fmla="*/ 2147483646 h 382"/>
              <a:gd name="T18" fmla="*/ 2147483646 w 629"/>
              <a:gd name="T19" fmla="*/ 2147483646 h 382"/>
              <a:gd name="T20" fmla="*/ 2147483646 w 629"/>
              <a:gd name="T21" fmla="*/ 2147483646 h 382"/>
              <a:gd name="T22" fmla="*/ 2147483646 w 629"/>
              <a:gd name="T23" fmla="*/ 2147483646 h 382"/>
              <a:gd name="T24" fmla="*/ 2147483646 w 629"/>
              <a:gd name="T25" fmla="*/ 2147483646 h 382"/>
              <a:gd name="T26" fmla="*/ 2147483646 w 629"/>
              <a:gd name="T27" fmla="*/ 2147483646 h 382"/>
              <a:gd name="T28" fmla="*/ 2147483646 w 629"/>
              <a:gd name="T29" fmla="*/ 2147483646 h 382"/>
              <a:gd name="T30" fmla="*/ 2147483646 w 629"/>
              <a:gd name="T31" fmla="*/ 2147483646 h 382"/>
              <a:gd name="T32" fmla="*/ 2147483646 w 629"/>
              <a:gd name="T33" fmla="*/ 2147483646 h 382"/>
              <a:gd name="T34" fmla="*/ 2147483646 w 629"/>
              <a:gd name="T35" fmla="*/ 2147483646 h 382"/>
              <a:gd name="T36" fmla="*/ 2147483646 w 629"/>
              <a:gd name="T37" fmla="*/ 2147483646 h 382"/>
              <a:gd name="T38" fmla="*/ 2147483646 w 629"/>
              <a:gd name="T39" fmla="*/ 2147483646 h 382"/>
              <a:gd name="T40" fmla="*/ 2147483646 w 629"/>
              <a:gd name="T41" fmla="*/ 2147483646 h 382"/>
              <a:gd name="T42" fmla="*/ 2147483646 w 629"/>
              <a:gd name="T43" fmla="*/ 2147483646 h 382"/>
              <a:gd name="T44" fmla="*/ 2147483646 w 629"/>
              <a:gd name="T45" fmla="*/ 2147483646 h 382"/>
              <a:gd name="T46" fmla="*/ 2147483646 w 629"/>
              <a:gd name="T47" fmla="*/ 2147483646 h 382"/>
              <a:gd name="T48" fmla="*/ 2147483646 w 629"/>
              <a:gd name="T49" fmla="*/ 2147483646 h 382"/>
              <a:gd name="T50" fmla="*/ 2147483646 w 629"/>
              <a:gd name="T51" fmla="*/ 2147483646 h 382"/>
              <a:gd name="T52" fmla="*/ 2147483646 w 629"/>
              <a:gd name="T53" fmla="*/ 2147483646 h 382"/>
              <a:gd name="T54" fmla="*/ 2147483646 w 629"/>
              <a:gd name="T55" fmla="*/ 2147483646 h 382"/>
              <a:gd name="T56" fmla="*/ 2147483646 w 629"/>
              <a:gd name="T57" fmla="*/ 2147483646 h 382"/>
              <a:gd name="T58" fmla="*/ 2147483646 w 629"/>
              <a:gd name="T59" fmla="*/ 2147483646 h 382"/>
              <a:gd name="T60" fmla="*/ 2147483646 w 629"/>
              <a:gd name="T61" fmla="*/ 2147483646 h 382"/>
              <a:gd name="T62" fmla="*/ 2147483646 w 629"/>
              <a:gd name="T63" fmla="*/ 2147483646 h 382"/>
              <a:gd name="T64" fmla="*/ 2147483646 w 629"/>
              <a:gd name="T65" fmla="*/ 2147483646 h 382"/>
              <a:gd name="T66" fmla="*/ 2147483646 w 629"/>
              <a:gd name="T67" fmla="*/ 2147483646 h 382"/>
              <a:gd name="T68" fmla="*/ 2147483646 w 629"/>
              <a:gd name="T69" fmla="*/ 2147483646 h 382"/>
              <a:gd name="T70" fmla="*/ 2147483646 w 629"/>
              <a:gd name="T71" fmla="*/ 2147483646 h 382"/>
              <a:gd name="T72" fmla="*/ 2147483646 w 629"/>
              <a:gd name="T73" fmla="*/ 2147483646 h 382"/>
              <a:gd name="T74" fmla="*/ 2147483646 w 629"/>
              <a:gd name="T75" fmla="*/ 2147483646 h 382"/>
              <a:gd name="T76" fmla="*/ 2147483646 w 629"/>
              <a:gd name="T77" fmla="*/ 2147483646 h 382"/>
              <a:gd name="T78" fmla="*/ 2147483646 w 629"/>
              <a:gd name="T79" fmla="*/ 2147483646 h 382"/>
              <a:gd name="T80" fmla="*/ 2147483646 w 629"/>
              <a:gd name="T81" fmla="*/ 2147483646 h 382"/>
              <a:gd name="T82" fmla="*/ 2147483646 w 629"/>
              <a:gd name="T83" fmla="*/ 2147483646 h 382"/>
              <a:gd name="T84" fmla="*/ 2147483646 w 629"/>
              <a:gd name="T85" fmla="*/ 2147483646 h 382"/>
              <a:gd name="T86" fmla="*/ 2147483646 w 629"/>
              <a:gd name="T87" fmla="*/ 2147483646 h 382"/>
              <a:gd name="T88" fmla="*/ 2147483646 w 629"/>
              <a:gd name="T89" fmla="*/ 2147483646 h 382"/>
              <a:gd name="T90" fmla="*/ 2147483646 w 629"/>
              <a:gd name="T91" fmla="*/ 2147483646 h 382"/>
              <a:gd name="T92" fmla="*/ 2147483646 w 629"/>
              <a:gd name="T93" fmla="*/ 2147483646 h 382"/>
              <a:gd name="T94" fmla="*/ 2147483646 w 629"/>
              <a:gd name="T95" fmla="*/ 2147483646 h 382"/>
              <a:gd name="T96" fmla="*/ 2147483646 w 629"/>
              <a:gd name="T97" fmla="*/ 0 h 382"/>
              <a:gd name="T98" fmla="*/ 2147483646 w 629"/>
              <a:gd name="T99" fmla="*/ 2147483646 h 382"/>
              <a:gd name="T100" fmla="*/ 2147483646 w 629"/>
              <a:gd name="T101" fmla="*/ 2147483646 h 38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629" h="382">
                <a:moveTo>
                  <a:pt x="77" y="2"/>
                </a:moveTo>
                <a:cubicBezTo>
                  <a:pt x="77" y="2"/>
                  <a:pt x="77" y="2"/>
                  <a:pt x="77" y="2"/>
                </a:cubicBezTo>
                <a:cubicBezTo>
                  <a:pt x="76" y="6"/>
                  <a:pt x="73" y="8"/>
                  <a:pt x="70" y="11"/>
                </a:cubicBezTo>
                <a:cubicBezTo>
                  <a:pt x="67" y="12"/>
                  <a:pt x="67" y="14"/>
                  <a:pt x="67" y="16"/>
                </a:cubicBezTo>
                <a:cubicBezTo>
                  <a:pt x="67" y="18"/>
                  <a:pt x="67" y="18"/>
                  <a:pt x="67" y="18"/>
                </a:cubicBezTo>
                <a:cubicBezTo>
                  <a:pt x="67" y="20"/>
                  <a:pt x="65" y="23"/>
                  <a:pt x="62" y="28"/>
                </a:cubicBezTo>
                <a:cubicBezTo>
                  <a:pt x="62" y="30"/>
                  <a:pt x="62" y="30"/>
                  <a:pt x="62" y="30"/>
                </a:cubicBezTo>
                <a:cubicBezTo>
                  <a:pt x="61" y="31"/>
                  <a:pt x="59" y="32"/>
                  <a:pt x="57" y="32"/>
                </a:cubicBezTo>
                <a:cubicBezTo>
                  <a:pt x="34" y="29"/>
                  <a:pt x="34" y="29"/>
                  <a:pt x="34" y="29"/>
                </a:cubicBezTo>
                <a:cubicBezTo>
                  <a:pt x="34" y="29"/>
                  <a:pt x="34" y="29"/>
                  <a:pt x="34" y="29"/>
                </a:cubicBezTo>
                <a:cubicBezTo>
                  <a:pt x="32" y="34"/>
                  <a:pt x="32" y="34"/>
                  <a:pt x="32" y="34"/>
                </a:cubicBezTo>
                <a:cubicBezTo>
                  <a:pt x="32" y="35"/>
                  <a:pt x="32" y="35"/>
                  <a:pt x="32" y="35"/>
                </a:cubicBezTo>
                <a:cubicBezTo>
                  <a:pt x="32" y="35"/>
                  <a:pt x="32" y="35"/>
                  <a:pt x="32" y="35"/>
                </a:cubicBezTo>
                <a:cubicBezTo>
                  <a:pt x="32" y="35"/>
                  <a:pt x="32" y="35"/>
                  <a:pt x="32" y="35"/>
                </a:cubicBezTo>
                <a:cubicBezTo>
                  <a:pt x="26" y="44"/>
                  <a:pt x="22" y="50"/>
                  <a:pt x="21" y="54"/>
                </a:cubicBezTo>
                <a:cubicBezTo>
                  <a:pt x="21" y="56"/>
                  <a:pt x="23" y="63"/>
                  <a:pt x="29" y="75"/>
                </a:cubicBezTo>
                <a:cubicBezTo>
                  <a:pt x="32" y="84"/>
                  <a:pt x="32" y="84"/>
                  <a:pt x="32" y="84"/>
                </a:cubicBezTo>
                <a:cubicBezTo>
                  <a:pt x="34" y="88"/>
                  <a:pt x="33" y="92"/>
                  <a:pt x="29" y="98"/>
                </a:cubicBezTo>
                <a:cubicBezTo>
                  <a:pt x="22" y="105"/>
                  <a:pt x="22" y="105"/>
                  <a:pt x="22" y="105"/>
                </a:cubicBezTo>
                <a:cubicBezTo>
                  <a:pt x="10" y="105"/>
                  <a:pt x="10" y="105"/>
                  <a:pt x="10" y="105"/>
                </a:cubicBezTo>
                <a:cubicBezTo>
                  <a:pt x="7" y="92"/>
                  <a:pt x="7" y="92"/>
                  <a:pt x="7" y="92"/>
                </a:cubicBezTo>
                <a:cubicBezTo>
                  <a:pt x="4" y="108"/>
                  <a:pt x="4" y="108"/>
                  <a:pt x="4" y="108"/>
                </a:cubicBezTo>
                <a:cubicBezTo>
                  <a:pt x="9" y="116"/>
                  <a:pt x="9" y="116"/>
                  <a:pt x="9" y="116"/>
                </a:cubicBezTo>
                <a:cubicBezTo>
                  <a:pt x="10" y="117"/>
                  <a:pt x="10" y="118"/>
                  <a:pt x="9" y="118"/>
                </a:cubicBezTo>
                <a:cubicBezTo>
                  <a:pt x="9" y="119"/>
                  <a:pt x="9" y="119"/>
                  <a:pt x="9" y="119"/>
                </a:cubicBezTo>
                <a:cubicBezTo>
                  <a:pt x="7" y="120"/>
                  <a:pt x="5" y="124"/>
                  <a:pt x="2" y="131"/>
                </a:cubicBezTo>
                <a:cubicBezTo>
                  <a:pt x="0" y="137"/>
                  <a:pt x="1" y="143"/>
                  <a:pt x="6" y="150"/>
                </a:cubicBezTo>
                <a:cubicBezTo>
                  <a:pt x="15" y="150"/>
                  <a:pt x="15" y="150"/>
                  <a:pt x="15" y="150"/>
                </a:cubicBezTo>
                <a:cubicBezTo>
                  <a:pt x="19" y="150"/>
                  <a:pt x="23" y="156"/>
                  <a:pt x="30" y="165"/>
                </a:cubicBezTo>
                <a:cubicBezTo>
                  <a:pt x="31" y="166"/>
                  <a:pt x="31" y="166"/>
                  <a:pt x="31" y="166"/>
                </a:cubicBezTo>
                <a:cubicBezTo>
                  <a:pt x="31" y="166"/>
                  <a:pt x="31" y="166"/>
                  <a:pt x="31" y="166"/>
                </a:cubicBezTo>
                <a:cubicBezTo>
                  <a:pt x="31" y="168"/>
                  <a:pt x="32" y="170"/>
                  <a:pt x="34" y="172"/>
                </a:cubicBezTo>
                <a:cubicBezTo>
                  <a:pt x="55" y="192"/>
                  <a:pt x="55" y="192"/>
                  <a:pt x="55" y="192"/>
                </a:cubicBezTo>
                <a:cubicBezTo>
                  <a:pt x="55" y="192"/>
                  <a:pt x="55" y="192"/>
                  <a:pt x="55" y="192"/>
                </a:cubicBezTo>
                <a:cubicBezTo>
                  <a:pt x="65" y="204"/>
                  <a:pt x="65" y="204"/>
                  <a:pt x="65" y="204"/>
                </a:cubicBezTo>
                <a:cubicBezTo>
                  <a:pt x="70" y="204"/>
                  <a:pt x="70" y="204"/>
                  <a:pt x="70" y="204"/>
                </a:cubicBezTo>
                <a:cubicBezTo>
                  <a:pt x="76" y="193"/>
                  <a:pt x="76" y="193"/>
                  <a:pt x="76" y="193"/>
                </a:cubicBezTo>
                <a:cubicBezTo>
                  <a:pt x="77" y="192"/>
                  <a:pt x="77" y="192"/>
                  <a:pt x="77" y="192"/>
                </a:cubicBezTo>
                <a:cubicBezTo>
                  <a:pt x="77" y="192"/>
                  <a:pt x="77" y="192"/>
                  <a:pt x="77" y="192"/>
                </a:cubicBezTo>
                <a:cubicBezTo>
                  <a:pt x="92" y="196"/>
                  <a:pt x="92" y="196"/>
                  <a:pt x="92" y="196"/>
                </a:cubicBezTo>
                <a:cubicBezTo>
                  <a:pt x="92" y="196"/>
                  <a:pt x="92" y="196"/>
                  <a:pt x="92" y="196"/>
                </a:cubicBezTo>
                <a:cubicBezTo>
                  <a:pt x="92" y="197"/>
                  <a:pt x="92" y="197"/>
                  <a:pt x="92" y="197"/>
                </a:cubicBezTo>
                <a:cubicBezTo>
                  <a:pt x="94" y="207"/>
                  <a:pt x="94" y="207"/>
                  <a:pt x="94" y="207"/>
                </a:cubicBezTo>
                <a:cubicBezTo>
                  <a:pt x="112" y="227"/>
                  <a:pt x="112" y="227"/>
                  <a:pt x="112" y="227"/>
                </a:cubicBezTo>
                <a:cubicBezTo>
                  <a:pt x="118" y="230"/>
                  <a:pt x="118" y="230"/>
                  <a:pt x="118" y="230"/>
                </a:cubicBezTo>
                <a:cubicBezTo>
                  <a:pt x="118" y="230"/>
                  <a:pt x="118" y="230"/>
                  <a:pt x="118" y="230"/>
                </a:cubicBezTo>
                <a:cubicBezTo>
                  <a:pt x="121" y="232"/>
                  <a:pt x="121" y="232"/>
                  <a:pt x="121" y="232"/>
                </a:cubicBezTo>
                <a:cubicBezTo>
                  <a:pt x="121" y="232"/>
                  <a:pt x="121" y="232"/>
                  <a:pt x="121" y="232"/>
                </a:cubicBezTo>
                <a:cubicBezTo>
                  <a:pt x="135" y="252"/>
                  <a:pt x="135" y="252"/>
                  <a:pt x="135" y="252"/>
                </a:cubicBezTo>
                <a:cubicBezTo>
                  <a:pt x="145" y="250"/>
                  <a:pt x="145" y="250"/>
                  <a:pt x="145" y="250"/>
                </a:cubicBezTo>
                <a:cubicBezTo>
                  <a:pt x="146" y="250"/>
                  <a:pt x="146" y="250"/>
                  <a:pt x="146" y="250"/>
                </a:cubicBezTo>
                <a:cubicBezTo>
                  <a:pt x="147" y="250"/>
                  <a:pt x="147" y="250"/>
                  <a:pt x="147" y="250"/>
                </a:cubicBezTo>
                <a:cubicBezTo>
                  <a:pt x="147" y="251"/>
                  <a:pt x="147" y="251"/>
                  <a:pt x="147" y="251"/>
                </a:cubicBezTo>
                <a:cubicBezTo>
                  <a:pt x="148" y="252"/>
                  <a:pt x="148" y="252"/>
                  <a:pt x="148" y="252"/>
                </a:cubicBezTo>
                <a:cubicBezTo>
                  <a:pt x="157" y="271"/>
                  <a:pt x="157" y="271"/>
                  <a:pt x="157" y="271"/>
                </a:cubicBezTo>
                <a:cubicBezTo>
                  <a:pt x="168" y="278"/>
                  <a:pt x="168" y="278"/>
                  <a:pt x="168" y="278"/>
                </a:cubicBezTo>
                <a:cubicBezTo>
                  <a:pt x="177" y="280"/>
                  <a:pt x="177" y="280"/>
                  <a:pt x="177" y="280"/>
                </a:cubicBezTo>
                <a:cubicBezTo>
                  <a:pt x="182" y="292"/>
                  <a:pt x="182" y="292"/>
                  <a:pt x="182" y="292"/>
                </a:cubicBezTo>
                <a:cubicBezTo>
                  <a:pt x="189" y="292"/>
                  <a:pt x="189" y="292"/>
                  <a:pt x="189" y="292"/>
                </a:cubicBezTo>
                <a:cubicBezTo>
                  <a:pt x="189" y="293"/>
                  <a:pt x="189" y="293"/>
                  <a:pt x="189" y="293"/>
                </a:cubicBezTo>
                <a:cubicBezTo>
                  <a:pt x="189" y="293"/>
                  <a:pt x="189" y="293"/>
                  <a:pt x="189" y="293"/>
                </a:cubicBezTo>
                <a:cubicBezTo>
                  <a:pt x="203" y="301"/>
                  <a:pt x="203" y="301"/>
                  <a:pt x="203" y="301"/>
                </a:cubicBezTo>
                <a:cubicBezTo>
                  <a:pt x="203" y="301"/>
                  <a:pt x="203" y="301"/>
                  <a:pt x="203" y="301"/>
                </a:cubicBezTo>
                <a:cubicBezTo>
                  <a:pt x="203" y="301"/>
                  <a:pt x="203" y="301"/>
                  <a:pt x="203" y="301"/>
                </a:cubicBezTo>
                <a:cubicBezTo>
                  <a:pt x="204" y="302"/>
                  <a:pt x="204" y="302"/>
                  <a:pt x="204" y="302"/>
                </a:cubicBezTo>
                <a:cubicBezTo>
                  <a:pt x="214" y="314"/>
                  <a:pt x="214" y="314"/>
                  <a:pt x="214" y="314"/>
                </a:cubicBezTo>
                <a:cubicBezTo>
                  <a:pt x="229" y="312"/>
                  <a:pt x="229" y="312"/>
                  <a:pt x="229" y="312"/>
                </a:cubicBezTo>
                <a:cubicBezTo>
                  <a:pt x="230" y="312"/>
                  <a:pt x="230" y="312"/>
                  <a:pt x="230" y="312"/>
                </a:cubicBezTo>
                <a:cubicBezTo>
                  <a:pt x="236" y="314"/>
                  <a:pt x="236" y="314"/>
                  <a:pt x="236" y="314"/>
                </a:cubicBezTo>
                <a:cubicBezTo>
                  <a:pt x="236" y="314"/>
                  <a:pt x="236" y="314"/>
                  <a:pt x="236" y="314"/>
                </a:cubicBezTo>
                <a:cubicBezTo>
                  <a:pt x="246" y="322"/>
                  <a:pt x="246" y="322"/>
                  <a:pt x="246" y="322"/>
                </a:cubicBezTo>
                <a:cubicBezTo>
                  <a:pt x="263" y="324"/>
                  <a:pt x="263" y="324"/>
                  <a:pt x="263" y="324"/>
                </a:cubicBezTo>
                <a:cubicBezTo>
                  <a:pt x="273" y="322"/>
                  <a:pt x="273" y="322"/>
                  <a:pt x="273" y="322"/>
                </a:cubicBezTo>
                <a:cubicBezTo>
                  <a:pt x="273" y="322"/>
                  <a:pt x="273" y="322"/>
                  <a:pt x="273" y="322"/>
                </a:cubicBezTo>
                <a:cubicBezTo>
                  <a:pt x="287" y="320"/>
                  <a:pt x="296" y="321"/>
                  <a:pt x="299" y="324"/>
                </a:cubicBezTo>
                <a:cubicBezTo>
                  <a:pt x="301" y="328"/>
                  <a:pt x="300" y="331"/>
                  <a:pt x="295" y="335"/>
                </a:cubicBezTo>
                <a:cubicBezTo>
                  <a:pt x="291" y="339"/>
                  <a:pt x="291" y="339"/>
                  <a:pt x="291" y="339"/>
                </a:cubicBezTo>
                <a:cubicBezTo>
                  <a:pt x="290" y="341"/>
                  <a:pt x="292" y="344"/>
                  <a:pt x="297" y="349"/>
                </a:cubicBezTo>
                <a:cubicBezTo>
                  <a:pt x="297" y="350"/>
                  <a:pt x="297" y="350"/>
                  <a:pt x="297" y="350"/>
                </a:cubicBezTo>
                <a:cubicBezTo>
                  <a:pt x="297" y="350"/>
                  <a:pt x="297" y="350"/>
                  <a:pt x="297" y="350"/>
                </a:cubicBezTo>
                <a:cubicBezTo>
                  <a:pt x="300" y="352"/>
                  <a:pt x="300" y="352"/>
                  <a:pt x="300" y="352"/>
                </a:cubicBezTo>
                <a:cubicBezTo>
                  <a:pt x="301" y="351"/>
                  <a:pt x="301" y="351"/>
                  <a:pt x="301" y="351"/>
                </a:cubicBezTo>
                <a:cubicBezTo>
                  <a:pt x="311" y="332"/>
                  <a:pt x="319" y="322"/>
                  <a:pt x="325" y="320"/>
                </a:cubicBezTo>
                <a:cubicBezTo>
                  <a:pt x="331" y="318"/>
                  <a:pt x="343" y="323"/>
                  <a:pt x="363" y="335"/>
                </a:cubicBezTo>
                <a:cubicBezTo>
                  <a:pt x="387" y="339"/>
                  <a:pt x="387" y="339"/>
                  <a:pt x="387" y="339"/>
                </a:cubicBezTo>
                <a:cubicBezTo>
                  <a:pt x="387" y="340"/>
                  <a:pt x="387" y="340"/>
                  <a:pt x="387" y="340"/>
                </a:cubicBezTo>
                <a:cubicBezTo>
                  <a:pt x="387" y="341"/>
                  <a:pt x="387" y="341"/>
                  <a:pt x="387" y="341"/>
                </a:cubicBezTo>
                <a:cubicBezTo>
                  <a:pt x="385" y="352"/>
                  <a:pt x="385" y="352"/>
                  <a:pt x="385" y="352"/>
                </a:cubicBezTo>
                <a:cubicBezTo>
                  <a:pt x="397" y="354"/>
                  <a:pt x="397" y="354"/>
                  <a:pt x="397" y="354"/>
                </a:cubicBezTo>
                <a:cubicBezTo>
                  <a:pt x="397" y="369"/>
                  <a:pt x="397" y="369"/>
                  <a:pt x="397" y="369"/>
                </a:cubicBezTo>
                <a:cubicBezTo>
                  <a:pt x="401" y="376"/>
                  <a:pt x="403" y="380"/>
                  <a:pt x="405" y="381"/>
                </a:cubicBezTo>
                <a:cubicBezTo>
                  <a:pt x="407" y="382"/>
                  <a:pt x="419" y="382"/>
                  <a:pt x="441" y="381"/>
                </a:cubicBezTo>
                <a:cubicBezTo>
                  <a:pt x="453" y="374"/>
                  <a:pt x="453" y="374"/>
                  <a:pt x="453" y="374"/>
                </a:cubicBezTo>
                <a:cubicBezTo>
                  <a:pt x="465" y="358"/>
                  <a:pt x="465" y="358"/>
                  <a:pt x="465" y="358"/>
                </a:cubicBezTo>
                <a:cubicBezTo>
                  <a:pt x="479" y="357"/>
                  <a:pt x="479" y="357"/>
                  <a:pt x="479" y="357"/>
                </a:cubicBezTo>
                <a:cubicBezTo>
                  <a:pt x="486" y="355"/>
                  <a:pt x="486" y="355"/>
                  <a:pt x="486" y="355"/>
                </a:cubicBezTo>
                <a:cubicBezTo>
                  <a:pt x="512" y="340"/>
                  <a:pt x="512" y="340"/>
                  <a:pt x="512" y="340"/>
                </a:cubicBezTo>
                <a:cubicBezTo>
                  <a:pt x="513" y="340"/>
                  <a:pt x="513" y="340"/>
                  <a:pt x="513" y="340"/>
                </a:cubicBezTo>
                <a:cubicBezTo>
                  <a:pt x="513" y="340"/>
                  <a:pt x="513" y="340"/>
                  <a:pt x="513" y="340"/>
                </a:cubicBezTo>
                <a:cubicBezTo>
                  <a:pt x="513" y="340"/>
                  <a:pt x="513" y="340"/>
                  <a:pt x="513" y="340"/>
                </a:cubicBezTo>
                <a:cubicBezTo>
                  <a:pt x="528" y="338"/>
                  <a:pt x="537" y="338"/>
                  <a:pt x="539" y="340"/>
                </a:cubicBezTo>
                <a:cubicBezTo>
                  <a:pt x="557" y="354"/>
                  <a:pt x="557" y="354"/>
                  <a:pt x="557" y="354"/>
                </a:cubicBezTo>
                <a:cubicBezTo>
                  <a:pt x="562" y="356"/>
                  <a:pt x="562" y="356"/>
                  <a:pt x="562" y="356"/>
                </a:cubicBezTo>
                <a:cubicBezTo>
                  <a:pt x="563" y="357"/>
                  <a:pt x="563" y="357"/>
                  <a:pt x="563" y="357"/>
                </a:cubicBezTo>
                <a:cubicBezTo>
                  <a:pt x="569" y="360"/>
                  <a:pt x="569" y="360"/>
                  <a:pt x="569" y="360"/>
                </a:cubicBezTo>
                <a:cubicBezTo>
                  <a:pt x="570" y="360"/>
                  <a:pt x="570" y="360"/>
                  <a:pt x="570" y="360"/>
                </a:cubicBezTo>
                <a:cubicBezTo>
                  <a:pt x="570" y="359"/>
                  <a:pt x="570" y="359"/>
                  <a:pt x="570" y="359"/>
                </a:cubicBezTo>
                <a:cubicBezTo>
                  <a:pt x="570" y="358"/>
                  <a:pt x="570" y="358"/>
                  <a:pt x="570" y="358"/>
                </a:cubicBezTo>
                <a:cubicBezTo>
                  <a:pt x="570" y="358"/>
                  <a:pt x="570" y="358"/>
                  <a:pt x="570" y="358"/>
                </a:cubicBezTo>
                <a:cubicBezTo>
                  <a:pt x="570" y="358"/>
                  <a:pt x="570" y="358"/>
                  <a:pt x="570" y="358"/>
                </a:cubicBezTo>
                <a:cubicBezTo>
                  <a:pt x="573" y="346"/>
                  <a:pt x="573" y="346"/>
                  <a:pt x="573" y="346"/>
                </a:cubicBezTo>
                <a:cubicBezTo>
                  <a:pt x="571" y="342"/>
                  <a:pt x="571" y="339"/>
                  <a:pt x="573" y="337"/>
                </a:cubicBezTo>
                <a:cubicBezTo>
                  <a:pt x="573" y="335"/>
                  <a:pt x="575" y="334"/>
                  <a:pt x="579" y="333"/>
                </a:cubicBezTo>
                <a:cubicBezTo>
                  <a:pt x="585" y="332"/>
                  <a:pt x="590" y="337"/>
                  <a:pt x="596" y="348"/>
                </a:cubicBezTo>
                <a:cubicBezTo>
                  <a:pt x="597" y="348"/>
                  <a:pt x="597" y="348"/>
                  <a:pt x="597" y="348"/>
                </a:cubicBezTo>
                <a:cubicBezTo>
                  <a:pt x="597" y="348"/>
                  <a:pt x="597" y="348"/>
                  <a:pt x="597" y="348"/>
                </a:cubicBezTo>
                <a:cubicBezTo>
                  <a:pt x="607" y="344"/>
                  <a:pt x="607" y="344"/>
                  <a:pt x="607" y="344"/>
                </a:cubicBezTo>
                <a:cubicBezTo>
                  <a:pt x="609" y="344"/>
                  <a:pt x="610" y="342"/>
                  <a:pt x="610" y="340"/>
                </a:cubicBezTo>
                <a:cubicBezTo>
                  <a:pt x="608" y="332"/>
                  <a:pt x="608" y="332"/>
                  <a:pt x="608" y="332"/>
                </a:cubicBezTo>
                <a:cubicBezTo>
                  <a:pt x="608" y="332"/>
                  <a:pt x="608" y="332"/>
                  <a:pt x="608" y="332"/>
                </a:cubicBezTo>
                <a:cubicBezTo>
                  <a:pt x="607" y="329"/>
                  <a:pt x="608" y="326"/>
                  <a:pt x="611" y="325"/>
                </a:cubicBezTo>
                <a:cubicBezTo>
                  <a:pt x="615" y="322"/>
                  <a:pt x="615" y="322"/>
                  <a:pt x="615" y="322"/>
                </a:cubicBezTo>
                <a:cubicBezTo>
                  <a:pt x="623" y="312"/>
                  <a:pt x="623" y="312"/>
                  <a:pt x="623" y="312"/>
                </a:cubicBezTo>
                <a:cubicBezTo>
                  <a:pt x="629" y="299"/>
                  <a:pt x="629" y="299"/>
                  <a:pt x="629" y="299"/>
                </a:cubicBezTo>
                <a:cubicBezTo>
                  <a:pt x="624" y="291"/>
                  <a:pt x="623" y="285"/>
                  <a:pt x="624" y="281"/>
                </a:cubicBezTo>
                <a:cubicBezTo>
                  <a:pt x="625" y="270"/>
                  <a:pt x="625" y="270"/>
                  <a:pt x="625" y="270"/>
                </a:cubicBezTo>
                <a:cubicBezTo>
                  <a:pt x="623" y="265"/>
                  <a:pt x="622" y="262"/>
                  <a:pt x="622" y="259"/>
                </a:cubicBezTo>
                <a:cubicBezTo>
                  <a:pt x="622" y="258"/>
                  <a:pt x="620" y="254"/>
                  <a:pt x="617" y="249"/>
                </a:cubicBezTo>
                <a:cubicBezTo>
                  <a:pt x="617" y="249"/>
                  <a:pt x="617" y="249"/>
                  <a:pt x="617" y="249"/>
                </a:cubicBezTo>
                <a:cubicBezTo>
                  <a:pt x="617" y="248"/>
                  <a:pt x="617" y="248"/>
                  <a:pt x="617" y="248"/>
                </a:cubicBezTo>
                <a:cubicBezTo>
                  <a:pt x="615" y="234"/>
                  <a:pt x="615" y="234"/>
                  <a:pt x="615" y="234"/>
                </a:cubicBezTo>
                <a:cubicBezTo>
                  <a:pt x="615" y="231"/>
                  <a:pt x="615" y="228"/>
                  <a:pt x="615" y="224"/>
                </a:cubicBezTo>
                <a:cubicBezTo>
                  <a:pt x="612" y="221"/>
                  <a:pt x="609" y="218"/>
                  <a:pt x="608" y="216"/>
                </a:cubicBezTo>
                <a:cubicBezTo>
                  <a:pt x="602" y="208"/>
                  <a:pt x="602" y="208"/>
                  <a:pt x="602" y="208"/>
                </a:cubicBezTo>
                <a:cubicBezTo>
                  <a:pt x="601" y="207"/>
                  <a:pt x="601" y="207"/>
                  <a:pt x="601" y="207"/>
                </a:cubicBezTo>
                <a:cubicBezTo>
                  <a:pt x="601" y="206"/>
                  <a:pt x="601" y="206"/>
                  <a:pt x="601" y="206"/>
                </a:cubicBezTo>
                <a:cubicBezTo>
                  <a:pt x="601" y="206"/>
                  <a:pt x="601" y="206"/>
                  <a:pt x="601" y="206"/>
                </a:cubicBezTo>
                <a:cubicBezTo>
                  <a:pt x="599" y="196"/>
                  <a:pt x="599" y="196"/>
                  <a:pt x="599" y="196"/>
                </a:cubicBezTo>
                <a:cubicBezTo>
                  <a:pt x="593" y="191"/>
                  <a:pt x="593" y="191"/>
                  <a:pt x="593" y="191"/>
                </a:cubicBezTo>
                <a:cubicBezTo>
                  <a:pt x="593" y="192"/>
                  <a:pt x="593" y="192"/>
                  <a:pt x="593" y="192"/>
                </a:cubicBezTo>
                <a:cubicBezTo>
                  <a:pt x="582" y="182"/>
                  <a:pt x="582" y="182"/>
                  <a:pt x="582" y="182"/>
                </a:cubicBezTo>
                <a:cubicBezTo>
                  <a:pt x="582" y="183"/>
                  <a:pt x="582" y="183"/>
                  <a:pt x="582" y="183"/>
                </a:cubicBezTo>
                <a:cubicBezTo>
                  <a:pt x="583" y="196"/>
                  <a:pt x="583" y="196"/>
                  <a:pt x="583" y="196"/>
                </a:cubicBezTo>
                <a:cubicBezTo>
                  <a:pt x="583" y="196"/>
                  <a:pt x="583" y="196"/>
                  <a:pt x="583" y="196"/>
                </a:cubicBezTo>
                <a:cubicBezTo>
                  <a:pt x="583" y="197"/>
                  <a:pt x="583" y="197"/>
                  <a:pt x="583" y="197"/>
                </a:cubicBezTo>
                <a:cubicBezTo>
                  <a:pt x="577" y="200"/>
                  <a:pt x="577" y="200"/>
                  <a:pt x="577" y="200"/>
                </a:cubicBezTo>
                <a:cubicBezTo>
                  <a:pt x="577" y="208"/>
                  <a:pt x="577" y="208"/>
                  <a:pt x="577" y="208"/>
                </a:cubicBezTo>
                <a:cubicBezTo>
                  <a:pt x="577" y="209"/>
                  <a:pt x="577" y="209"/>
                  <a:pt x="577" y="209"/>
                </a:cubicBezTo>
                <a:cubicBezTo>
                  <a:pt x="563" y="214"/>
                  <a:pt x="563" y="214"/>
                  <a:pt x="563" y="214"/>
                </a:cubicBezTo>
                <a:cubicBezTo>
                  <a:pt x="558" y="203"/>
                  <a:pt x="558" y="203"/>
                  <a:pt x="558" y="203"/>
                </a:cubicBezTo>
                <a:cubicBezTo>
                  <a:pt x="555" y="202"/>
                  <a:pt x="555" y="202"/>
                  <a:pt x="555" y="202"/>
                </a:cubicBezTo>
                <a:cubicBezTo>
                  <a:pt x="551" y="207"/>
                  <a:pt x="551" y="207"/>
                  <a:pt x="551" y="207"/>
                </a:cubicBezTo>
                <a:cubicBezTo>
                  <a:pt x="548" y="215"/>
                  <a:pt x="548" y="215"/>
                  <a:pt x="548" y="215"/>
                </a:cubicBezTo>
                <a:cubicBezTo>
                  <a:pt x="538" y="218"/>
                  <a:pt x="538" y="218"/>
                  <a:pt x="538" y="218"/>
                </a:cubicBezTo>
                <a:cubicBezTo>
                  <a:pt x="532" y="214"/>
                  <a:pt x="532" y="214"/>
                  <a:pt x="532" y="214"/>
                </a:cubicBezTo>
                <a:cubicBezTo>
                  <a:pt x="524" y="211"/>
                  <a:pt x="524" y="211"/>
                  <a:pt x="524" y="211"/>
                </a:cubicBezTo>
                <a:cubicBezTo>
                  <a:pt x="522" y="200"/>
                  <a:pt x="522" y="200"/>
                  <a:pt x="522" y="200"/>
                </a:cubicBezTo>
                <a:cubicBezTo>
                  <a:pt x="519" y="193"/>
                  <a:pt x="519" y="193"/>
                  <a:pt x="519" y="193"/>
                </a:cubicBezTo>
                <a:cubicBezTo>
                  <a:pt x="514" y="191"/>
                  <a:pt x="514" y="191"/>
                  <a:pt x="514" y="191"/>
                </a:cubicBezTo>
                <a:cubicBezTo>
                  <a:pt x="513" y="190"/>
                  <a:pt x="513" y="190"/>
                  <a:pt x="513" y="190"/>
                </a:cubicBezTo>
                <a:cubicBezTo>
                  <a:pt x="510" y="186"/>
                  <a:pt x="510" y="186"/>
                  <a:pt x="510" y="186"/>
                </a:cubicBezTo>
                <a:cubicBezTo>
                  <a:pt x="510" y="186"/>
                  <a:pt x="510" y="186"/>
                  <a:pt x="510" y="186"/>
                </a:cubicBezTo>
                <a:cubicBezTo>
                  <a:pt x="506" y="180"/>
                  <a:pt x="506" y="180"/>
                  <a:pt x="506" y="180"/>
                </a:cubicBezTo>
                <a:cubicBezTo>
                  <a:pt x="501" y="172"/>
                  <a:pt x="501" y="172"/>
                  <a:pt x="501" y="172"/>
                </a:cubicBezTo>
                <a:cubicBezTo>
                  <a:pt x="496" y="172"/>
                  <a:pt x="496" y="172"/>
                  <a:pt x="496" y="172"/>
                </a:cubicBezTo>
                <a:cubicBezTo>
                  <a:pt x="488" y="175"/>
                  <a:pt x="488" y="175"/>
                  <a:pt x="488" y="175"/>
                </a:cubicBezTo>
                <a:cubicBezTo>
                  <a:pt x="487" y="176"/>
                  <a:pt x="487" y="176"/>
                  <a:pt x="487" y="176"/>
                </a:cubicBezTo>
                <a:cubicBezTo>
                  <a:pt x="467" y="174"/>
                  <a:pt x="467" y="174"/>
                  <a:pt x="467" y="174"/>
                </a:cubicBezTo>
                <a:cubicBezTo>
                  <a:pt x="451" y="171"/>
                  <a:pt x="451" y="171"/>
                  <a:pt x="451" y="171"/>
                </a:cubicBezTo>
                <a:cubicBezTo>
                  <a:pt x="450" y="170"/>
                  <a:pt x="447" y="169"/>
                  <a:pt x="443" y="166"/>
                </a:cubicBezTo>
                <a:cubicBezTo>
                  <a:pt x="431" y="162"/>
                  <a:pt x="431" y="162"/>
                  <a:pt x="431" y="162"/>
                </a:cubicBezTo>
                <a:cubicBezTo>
                  <a:pt x="422" y="160"/>
                  <a:pt x="417" y="158"/>
                  <a:pt x="415" y="156"/>
                </a:cubicBezTo>
                <a:cubicBezTo>
                  <a:pt x="413" y="154"/>
                  <a:pt x="413" y="154"/>
                  <a:pt x="413" y="154"/>
                </a:cubicBezTo>
                <a:cubicBezTo>
                  <a:pt x="411" y="154"/>
                  <a:pt x="411" y="154"/>
                  <a:pt x="411" y="154"/>
                </a:cubicBezTo>
                <a:cubicBezTo>
                  <a:pt x="403" y="150"/>
                  <a:pt x="403" y="150"/>
                  <a:pt x="403" y="150"/>
                </a:cubicBezTo>
                <a:cubicBezTo>
                  <a:pt x="403" y="149"/>
                  <a:pt x="403" y="149"/>
                  <a:pt x="403" y="149"/>
                </a:cubicBezTo>
                <a:cubicBezTo>
                  <a:pt x="401" y="148"/>
                  <a:pt x="400" y="146"/>
                  <a:pt x="399" y="145"/>
                </a:cubicBezTo>
                <a:cubicBezTo>
                  <a:pt x="398" y="141"/>
                  <a:pt x="398" y="141"/>
                  <a:pt x="398" y="141"/>
                </a:cubicBezTo>
                <a:cubicBezTo>
                  <a:pt x="395" y="136"/>
                  <a:pt x="395" y="136"/>
                  <a:pt x="395" y="136"/>
                </a:cubicBezTo>
                <a:cubicBezTo>
                  <a:pt x="389" y="134"/>
                  <a:pt x="389" y="134"/>
                  <a:pt x="389" y="134"/>
                </a:cubicBezTo>
                <a:cubicBezTo>
                  <a:pt x="387" y="135"/>
                  <a:pt x="387" y="135"/>
                  <a:pt x="387" y="135"/>
                </a:cubicBezTo>
                <a:cubicBezTo>
                  <a:pt x="385" y="137"/>
                  <a:pt x="385" y="137"/>
                  <a:pt x="385" y="137"/>
                </a:cubicBezTo>
                <a:cubicBezTo>
                  <a:pt x="384" y="138"/>
                  <a:pt x="384" y="138"/>
                  <a:pt x="384" y="138"/>
                </a:cubicBezTo>
                <a:cubicBezTo>
                  <a:pt x="382" y="139"/>
                  <a:pt x="380" y="140"/>
                  <a:pt x="379" y="140"/>
                </a:cubicBezTo>
                <a:cubicBezTo>
                  <a:pt x="375" y="141"/>
                  <a:pt x="372" y="140"/>
                  <a:pt x="369" y="136"/>
                </a:cubicBezTo>
                <a:cubicBezTo>
                  <a:pt x="361" y="128"/>
                  <a:pt x="361" y="128"/>
                  <a:pt x="361" y="128"/>
                </a:cubicBezTo>
                <a:cubicBezTo>
                  <a:pt x="358" y="124"/>
                  <a:pt x="356" y="121"/>
                  <a:pt x="355" y="119"/>
                </a:cubicBezTo>
                <a:cubicBezTo>
                  <a:pt x="353" y="116"/>
                  <a:pt x="353" y="116"/>
                  <a:pt x="353" y="116"/>
                </a:cubicBezTo>
                <a:cubicBezTo>
                  <a:pt x="351" y="113"/>
                  <a:pt x="349" y="110"/>
                  <a:pt x="347" y="108"/>
                </a:cubicBezTo>
                <a:cubicBezTo>
                  <a:pt x="346" y="104"/>
                  <a:pt x="346" y="101"/>
                  <a:pt x="347" y="98"/>
                </a:cubicBezTo>
                <a:cubicBezTo>
                  <a:pt x="347" y="98"/>
                  <a:pt x="347" y="98"/>
                  <a:pt x="347" y="98"/>
                </a:cubicBezTo>
                <a:cubicBezTo>
                  <a:pt x="347" y="98"/>
                  <a:pt x="347" y="98"/>
                  <a:pt x="347" y="98"/>
                </a:cubicBezTo>
                <a:cubicBezTo>
                  <a:pt x="352" y="89"/>
                  <a:pt x="352" y="89"/>
                  <a:pt x="352" y="89"/>
                </a:cubicBezTo>
                <a:cubicBezTo>
                  <a:pt x="355" y="80"/>
                  <a:pt x="355" y="80"/>
                  <a:pt x="355" y="80"/>
                </a:cubicBezTo>
                <a:cubicBezTo>
                  <a:pt x="356" y="74"/>
                  <a:pt x="356" y="74"/>
                  <a:pt x="356" y="74"/>
                </a:cubicBezTo>
                <a:cubicBezTo>
                  <a:pt x="354" y="64"/>
                  <a:pt x="354" y="64"/>
                  <a:pt x="354" y="64"/>
                </a:cubicBezTo>
                <a:cubicBezTo>
                  <a:pt x="348" y="59"/>
                  <a:pt x="348" y="59"/>
                  <a:pt x="348" y="59"/>
                </a:cubicBezTo>
                <a:cubicBezTo>
                  <a:pt x="349" y="52"/>
                  <a:pt x="349" y="52"/>
                  <a:pt x="349" y="52"/>
                </a:cubicBezTo>
                <a:cubicBezTo>
                  <a:pt x="349" y="46"/>
                  <a:pt x="351" y="43"/>
                  <a:pt x="355" y="42"/>
                </a:cubicBezTo>
                <a:cubicBezTo>
                  <a:pt x="357" y="42"/>
                  <a:pt x="357" y="41"/>
                  <a:pt x="357" y="40"/>
                </a:cubicBezTo>
                <a:cubicBezTo>
                  <a:pt x="357" y="39"/>
                  <a:pt x="357" y="39"/>
                  <a:pt x="357" y="39"/>
                </a:cubicBezTo>
                <a:cubicBezTo>
                  <a:pt x="357" y="31"/>
                  <a:pt x="357" y="31"/>
                  <a:pt x="357" y="31"/>
                </a:cubicBezTo>
                <a:cubicBezTo>
                  <a:pt x="357" y="31"/>
                  <a:pt x="357" y="31"/>
                  <a:pt x="357" y="31"/>
                </a:cubicBezTo>
                <a:cubicBezTo>
                  <a:pt x="357" y="31"/>
                  <a:pt x="357" y="31"/>
                  <a:pt x="357" y="31"/>
                </a:cubicBezTo>
                <a:cubicBezTo>
                  <a:pt x="357" y="22"/>
                  <a:pt x="357" y="22"/>
                  <a:pt x="357" y="22"/>
                </a:cubicBezTo>
                <a:cubicBezTo>
                  <a:pt x="357" y="22"/>
                  <a:pt x="357" y="22"/>
                  <a:pt x="357" y="22"/>
                </a:cubicBezTo>
                <a:cubicBezTo>
                  <a:pt x="356" y="21"/>
                  <a:pt x="356" y="21"/>
                  <a:pt x="356" y="21"/>
                </a:cubicBezTo>
                <a:cubicBezTo>
                  <a:pt x="356" y="21"/>
                  <a:pt x="356" y="21"/>
                  <a:pt x="356" y="21"/>
                </a:cubicBezTo>
                <a:cubicBezTo>
                  <a:pt x="356" y="21"/>
                  <a:pt x="356" y="21"/>
                  <a:pt x="356" y="21"/>
                </a:cubicBezTo>
                <a:cubicBezTo>
                  <a:pt x="355" y="20"/>
                  <a:pt x="355" y="20"/>
                  <a:pt x="355" y="20"/>
                </a:cubicBezTo>
                <a:cubicBezTo>
                  <a:pt x="355" y="20"/>
                  <a:pt x="355" y="20"/>
                  <a:pt x="355" y="20"/>
                </a:cubicBezTo>
                <a:cubicBezTo>
                  <a:pt x="354" y="20"/>
                  <a:pt x="354" y="20"/>
                  <a:pt x="354" y="20"/>
                </a:cubicBezTo>
                <a:cubicBezTo>
                  <a:pt x="347" y="15"/>
                  <a:pt x="347" y="15"/>
                  <a:pt x="347" y="15"/>
                </a:cubicBezTo>
                <a:cubicBezTo>
                  <a:pt x="347" y="15"/>
                  <a:pt x="347" y="15"/>
                  <a:pt x="347" y="15"/>
                </a:cubicBezTo>
                <a:cubicBezTo>
                  <a:pt x="347" y="15"/>
                  <a:pt x="347" y="15"/>
                  <a:pt x="347" y="15"/>
                </a:cubicBezTo>
                <a:cubicBezTo>
                  <a:pt x="341" y="10"/>
                  <a:pt x="341" y="10"/>
                  <a:pt x="341" y="10"/>
                </a:cubicBezTo>
                <a:cubicBezTo>
                  <a:pt x="322" y="7"/>
                  <a:pt x="322" y="7"/>
                  <a:pt x="322" y="7"/>
                </a:cubicBezTo>
                <a:cubicBezTo>
                  <a:pt x="322" y="7"/>
                  <a:pt x="322" y="7"/>
                  <a:pt x="322" y="7"/>
                </a:cubicBezTo>
                <a:cubicBezTo>
                  <a:pt x="316" y="2"/>
                  <a:pt x="316" y="2"/>
                  <a:pt x="316" y="2"/>
                </a:cubicBezTo>
                <a:cubicBezTo>
                  <a:pt x="305" y="2"/>
                  <a:pt x="305" y="2"/>
                  <a:pt x="305" y="2"/>
                </a:cubicBezTo>
                <a:cubicBezTo>
                  <a:pt x="303" y="2"/>
                  <a:pt x="301" y="4"/>
                  <a:pt x="299" y="5"/>
                </a:cubicBezTo>
                <a:cubicBezTo>
                  <a:pt x="298" y="5"/>
                  <a:pt x="298" y="5"/>
                  <a:pt x="298" y="5"/>
                </a:cubicBezTo>
                <a:cubicBezTo>
                  <a:pt x="289" y="8"/>
                  <a:pt x="289" y="8"/>
                  <a:pt x="289" y="8"/>
                </a:cubicBezTo>
                <a:cubicBezTo>
                  <a:pt x="267" y="8"/>
                  <a:pt x="267" y="8"/>
                  <a:pt x="267" y="8"/>
                </a:cubicBezTo>
                <a:cubicBezTo>
                  <a:pt x="264" y="9"/>
                  <a:pt x="261" y="10"/>
                  <a:pt x="260" y="12"/>
                </a:cubicBezTo>
                <a:cubicBezTo>
                  <a:pt x="257" y="14"/>
                  <a:pt x="253" y="15"/>
                  <a:pt x="247" y="17"/>
                </a:cubicBezTo>
                <a:cubicBezTo>
                  <a:pt x="237" y="20"/>
                  <a:pt x="237" y="20"/>
                  <a:pt x="237" y="20"/>
                </a:cubicBezTo>
                <a:cubicBezTo>
                  <a:pt x="237" y="20"/>
                  <a:pt x="237" y="20"/>
                  <a:pt x="237" y="20"/>
                </a:cubicBezTo>
                <a:cubicBezTo>
                  <a:pt x="236" y="20"/>
                  <a:pt x="236" y="20"/>
                  <a:pt x="236" y="20"/>
                </a:cubicBezTo>
                <a:cubicBezTo>
                  <a:pt x="221" y="18"/>
                  <a:pt x="221" y="18"/>
                  <a:pt x="221" y="18"/>
                </a:cubicBezTo>
                <a:cubicBezTo>
                  <a:pt x="220" y="18"/>
                  <a:pt x="220" y="18"/>
                  <a:pt x="220" y="18"/>
                </a:cubicBezTo>
                <a:cubicBezTo>
                  <a:pt x="220" y="18"/>
                  <a:pt x="220" y="18"/>
                  <a:pt x="220" y="18"/>
                </a:cubicBezTo>
                <a:cubicBezTo>
                  <a:pt x="220" y="18"/>
                  <a:pt x="220" y="18"/>
                  <a:pt x="220" y="18"/>
                </a:cubicBezTo>
                <a:cubicBezTo>
                  <a:pt x="215" y="18"/>
                  <a:pt x="215" y="18"/>
                  <a:pt x="215" y="18"/>
                </a:cubicBezTo>
                <a:cubicBezTo>
                  <a:pt x="206" y="20"/>
                  <a:pt x="206" y="20"/>
                  <a:pt x="206" y="20"/>
                </a:cubicBezTo>
                <a:cubicBezTo>
                  <a:pt x="188" y="22"/>
                  <a:pt x="188" y="22"/>
                  <a:pt x="188" y="22"/>
                </a:cubicBezTo>
                <a:cubicBezTo>
                  <a:pt x="188" y="22"/>
                  <a:pt x="188" y="22"/>
                  <a:pt x="188" y="22"/>
                </a:cubicBezTo>
                <a:cubicBezTo>
                  <a:pt x="187" y="22"/>
                  <a:pt x="187" y="22"/>
                  <a:pt x="187" y="22"/>
                </a:cubicBezTo>
                <a:cubicBezTo>
                  <a:pt x="179" y="18"/>
                  <a:pt x="179" y="18"/>
                  <a:pt x="179" y="18"/>
                </a:cubicBezTo>
                <a:cubicBezTo>
                  <a:pt x="171" y="18"/>
                  <a:pt x="171" y="18"/>
                  <a:pt x="171" y="18"/>
                </a:cubicBezTo>
                <a:cubicBezTo>
                  <a:pt x="168" y="18"/>
                  <a:pt x="165" y="15"/>
                  <a:pt x="161" y="10"/>
                </a:cubicBezTo>
                <a:cubicBezTo>
                  <a:pt x="160" y="10"/>
                  <a:pt x="160" y="10"/>
                  <a:pt x="160" y="10"/>
                </a:cubicBezTo>
                <a:cubicBezTo>
                  <a:pt x="159" y="6"/>
                  <a:pt x="158" y="4"/>
                  <a:pt x="158" y="4"/>
                </a:cubicBezTo>
                <a:cubicBezTo>
                  <a:pt x="156" y="2"/>
                  <a:pt x="156" y="2"/>
                  <a:pt x="156" y="2"/>
                </a:cubicBezTo>
                <a:cubicBezTo>
                  <a:pt x="152" y="0"/>
                  <a:pt x="152" y="0"/>
                  <a:pt x="152" y="0"/>
                </a:cubicBezTo>
                <a:cubicBezTo>
                  <a:pt x="149" y="4"/>
                  <a:pt x="149" y="4"/>
                  <a:pt x="149" y="4"/>
                </a:cubicBezTo>
                <a:cubicBezTo>
                  <a:pt x="149" y="4"/>
                  <a:pt x="149" y="4"/>
                  <a:pt x="149" y="4"/>
                </a:cubicBezTo>
                <a:cubicBezTo>
                  <a:pt x="136" y="10"/>
                  <a:pt x="136" y="10"/>
                  <a:pt x="136" y="10"/>
                </a:cubicBezTo>
                <a:cubicBezTo>
                  <a:pt x="135" y="10"/>
                  <a:pt x="135" y="10"/>
                  <a:pt x="135" y="10"/>
                </a:cubicBezTo>
                <a:cubicBezTo>
                  <a:pt x="135" y="10"/>
                  <a:pt x="135" y="10"/>
                  <a:pt x="135" y="10"/>
                </a:cubicBezTo>
                <a:cubicBezTo>
                  <a:pt x="119" y="11"/>
                  <a:pt x="119" y="11"/>
                  <a:pt x="119" y="11"/>
                </a:cubicBezTo>
                <a:cubicBezTo>
                  <a:pt x="117" y="11"/>
                  <a:pt x="112" y="10"/>
                  <a:pt x="106" y="8"/>
                </a:cubicBezTo>
                <a:cubicBezTo>
                  <a:pt x="93" y="6"/>
                  <a:pt x="93" y="6"/>
                  <a:pt x="93" y="6"/>
                </a:cubicBezTo>
                <a:cubicBezTo>
                  <a:pt x="92" y="6"/>
                  <a:pt x="92" y="6"/>
                  <a:pt x="92" y="6"/>
                </a:cubicBezTo>
                <a:cubicBezTo>
                  <a:pt x="92" y="6"/>
                  <a:pt x="92" y="6"/>
                  <a:pt x="92" y="6"/>
                </a:cubicBezTo>
                <a:cubicBezTo>
                  <a:pt x="84" y="2"/>
                  <a:pt x="84" y="2"/>
                  <a:pt x="84" y="2"/>
                </a:cubicBezTo>
                <a:lnTo>
                  <a:pt x="77" y="2"/>
                </a:lnTo>
                <a:close/>
              </a:path>
            </a:pathLst>
          </a:custGeom>
          <a:solidFill>
            <a:schemeClr val="accent3"/>
          </a:solidFill>
          <a:ln>
            <a:noFill/>
          </a:ln>
        </p:spPr>
        <p:txBody>
          <a:bodyPr/>
          <a:lstStyle/>
          <a:p>
            <a:endParaRPr lang="zh-CN" altLang="en-US"/>
          </a:p>
        </p:txBody>
      </p:sp>
      <p:sp>
        <p:nvSpPr>
          <p:cNvPr id="20" name="Freeform 12"/>
          <p:cNvSpPr/>
          <p:nvPr/>
        </p:nvSpPr>
        <p:spPr bwMode="auto">
          <a:xfrm>
            <a:off x="2568575" y="4210050"/>
            <a:ext cx="912813" cy="950913"/>
          </a:xfrm>
          <a:custGeom>
            <a:avLst/>
            <a:gdLst>
              <a:gd name="T0" fmla="*/ 2147483646 w 284"/>
              <a:gd name="T1" fmla="*/ 2147483646 h 296"/>
              <a:gd name="T2" fmla="*/ 2147483646 w 284"/>
              <a:gd name="T3" fmla="*/ 2147483646 h 296"/>
              <a:gd name="T4" fmla="*/ 2147483646 w 284"/>
              <a:gd name="T5" fmla="*/ 2147483646 h 296"/>
              <a:gd name="T6" fmla="*/ 2147483646 w 284"/>
              <a:gd name="T7" fmla="*/ 2147483646 h 296"/>
              <a:gd name="T8" fmla="*/ 2147483646 w 284"/>
              <a:gd name="T9" fmla="*/ 2147483646 h 296"/>
              <a:gd name="T10" fmla="*/ 2147483646 w 284"/>
              <a:gd name="T11" fmla="*/ 2147483646 h 296"/>
              <a:gd name="T12" fmla="*/ 2147483646 w 284"/>
              <a:gd name="T13" fmla="*/ 2147483646 h 296"/>
              <a:gd name="T14" fmla="*/ 2147483646 w 284"/>
              <a:gd name="T15" fmla="*/ 2147483646 h 296"/>
              <a:gd name="T16" fmla="*/ 2147483646 w 284"/>
              <a:gd name="T17" fmla="*/ 2147483646 h 296"/>
              <a:gd name="T18" fmla="*/ 2147483646 w 284"/>
              <a:gd name="T19" fmla="*/ 2147483646 h 296"/>
              <a:gd name="T20" fmla="*/ 2147483646 w 284"/>
              <a:gd name="T21" fmla="*/ 2147483646 h 296"/>
              <a:gd name="T22" fmla="*/ 2147483646 w 284"/>
              <a:gd name="T23" fmla="*/ 2147483646 h 296"/>
              <a:gd name="T24" fmla="*/ 2147483646 w 284"/>
              <a:gd name="T25" fmla="*/ 2147483646 h 296"/>
              <a:gd name="T26" fmla="*/ 2147483646 w 284"/>
              <a:gd name="T27" fmla="*/ 2147483646 h 296"/>
              <a:gd name="T28" fmla="*/ 2147483646 w 284"/>
              <a:gd name="T29" fmla="*/ 2147483646 h 296"/>
              <a:gd name="T30" fmla="*/ 2147483646 w 284"/>
              <a:gd name="T31" fmla="*/ 2147483646 h 296"/>
              <a:gd name="T32" fmla="*/ 2147483646 w 284"/>
              <a:gd name="T33" fmla="*/ 2147483646 h 296"/>
              <a:gd name="T34" fmla="*/ 2147483646 w 284"/>
              <a:gd name="T35" fmla="*/ 2147483646 h 296"/>
              <a:gd name="T36" fmla="*/ 2147483646 w 284"/>
              <a:gd name="T37" fmla="*/ 2147483646 h 296"/>
              <a:gd name="T38" fmla="*/ 2147483646 w 284"/>
              <a:gd name="T39" fmla="*/ 2147483646 h 296"/>
              <a:gd name="T40" fmla="*/ 2147483646 w 284"/>
              <a:gd name="T41" fmla="*/ 2147483646 h 296"/>
              <a:gd name="T42" fmla="*/ 2147483646 w 284"/>
              <a:gd name="T43" fmla="*/ 2147483646 h 296"/>
              <a:gd name="T44" fmla="*/ 2147483646 w 284"/>
              <a:gd name="T45" fmla="*/ 2147483646 h 296"/>
              <a:gd name="T46" fmla="*/ 2147483646 w 284"/>
              <a:gd name="T47" fmla="*/ 2147483646 h 296"/>
              <a:gd name="T48" fmla="*/ 2147483646 w 284"/>
              <a:gd name="T49" fmla="*/ 2147483646 h 296"/>
              <a:gd name="T50" fmla="*/ 2147483646 w 284"/>
              <a:gd name="T51" fmla="*/ 2147483646 h 296"/>
              <a:gd name="T52" fmla="*/ 2147483646 w 284"/>
              <a:gd name="T53" fmla="*/ 2147483646 h 296"/>
              <a:gd name="T54" fmla="*/ 2147483646 w 284"/>
              <a:gd name="T55" fmla="*/ 2147483646 h 296"/>
              <a:gd name="T56" fmla="*/ 2147483646 w 284"/>
              <a:gd name="T57" fmla="*/ 2147483646 h 296"/>
              <a:gd name="T58" fmla="*/ 2147483646 w 284"/>
              <a:gd name="T59" fmla="*/ 2147483646 h 296"/>
              <a:gd name="T60" fmla="*/ 2147483646 w 284"/>
              <a:gd name="T61" fmla="*/ 2147483646 h 296"/>
              <a:gd name="T62" fmla="*/ 2147483646 w 284"/>
              <a:gd name="T63" fmla="*/ 2147483646 h 296"/>
              <a:gd name="T64" fmla="*/ 2147483646 w 284"/>
              <a:gd name="T65" fmla="*/ 2147483646 h 296"/>
              <a:gd name="T66" fmla="*/ 2147483646 w 284"/>
              <a:gd name="T67" fmla="*/ 2147483646 h 296"/>
              <a:gd name="T68" fmla="*/ 2147483646 w 284"/>
              <a:gd name="T69" fmla="*/ 2147483646 h 296"/>
              <a:gd name="T70" fmla="*/ 2147483646 w 284"/>
              <a:gd name="T71" fmla="*/ 2147483646 h 296"/>
              <a:gd name="T72" fmla="*/ 2147483646 w 284"/>
              <a:gd name="T73" fmla="*/ 2147483646 h 296"/>
              <a:gd name="T74" fmla="*/ 2147483646 w 284"/>
              <a:gd name="T75" fmla="*/ 2147483646 h 296"/>
              <a:gd name="T76" fmla="*/ 2147483646 w 284"/>
              <a:gd name="T77" fmla="*/ 2147483646 h 296"/>
              <a:gd name="T78" fmla="*/ 2147483646 w 284"/>
              <a:gd name="T79" fmla="*/ 2147483646 h 296"/>
              <a:gd name="T80" fmla="*/ 2147483646 w 284"/>
              <a:gd name="T81" fmla="*/ 2147483646 h 296"/>
              <a:gd name="T82" fmla="*/ 2147483646 w 284"/>
              <a:gd name="T83" fmla="*/ 2147483646 h 296"/>
              <a:gd name="T84" fmla="*/ 2147483646 w 284"/>
              <a:gd name="T85" fmla="*/ 2147483646 h 296"/>
              <a:gd name="T86" fmla="*/ 2147483646 w 284"/>
              <a:gd name="T87" fmla="*/ 2147483646 h 296"/>
              <a:gd name="T88" fmla="*/ 2147483646 w 284"/>
              <a:gd name="T89" fmla="*/ 2147483646 h 296"/>
              <a:gd name="T90" fmla="*/ 2147483646 w 284"/>
              <a:gd name="T91" fmla="*/ 2147483646 h 296"/>
              <a:gd name="T92" fmla="*/ 2147483646 w 284"/>
              <a:gd name="T93" fmla="*/ 2147483646 h 296"/>
              <a:gd name="T94" fmla="*/ 2147483646 w 284"/>
              <a:gd name="T95" fmla="*/ 2147483646 h 296"/>
              <a:gd name="T96" fmla="*/ 2147483646 w 284"/>
              <a:gd name="T97" fmla="*/ 2147483646 h 296"/>
              <a:gd name="T98" fmla="*/ 2147483646 w 284"/>
              <a:gd name="T99" fmla="*/ 2147483646 h 296"/>
              <a:gd name="T100" fmla="*/ 2147483646 w 284"/>
              <a:gd name="T101" fmla="*/ 2147483646 h 296"/>
              <a:gd name="T102" fmla="*/ 2147483646 w 284"/>
              <a:gd name="T103" fmla="*/ 2147483646 h 296"/>
              <a:gd name="T104" fmla="*/ 2147483646 w 284"/>
              <a:gd name="T105" fmla="*/ 2147483646 h 296"/>
              <a:gd name="T106" fmla="*/ 2147483646 w 284"/>
              <a:gd name="T107" fmla="*/ 2147483646 h 296"/>
              <a:gd name="T108" fmla="*/ 2147483646 w 284"/>
              <a:gd name="T109" fmla="*/ 2147483646 h 296"/>
              <a:gd name="T110" fmla="*/ 2147483646 w 284"/>
              <a:gd name="T111" fmla="*/ 2147483646 h 296"/>
              <a:gd name="T112" fmla="*/ 2147483646 w 284"/>
              <a:gd name="T113" fmla="*/ 2147483646 h 296"/>
              <a:gd name="T114" fmla="*/ 2147483646 w 284"/>
              <a:gd name="T115" fmla="*/ 2147483646 h 296"/>
              <a:gd name="T116" fmla="*/ 2147483646 w 284"/>
              <a:gd name="T117" fmla="*/ 2147483646 h 296"/>
              <a:gd name="T118" fmla="*/ 2147483646 w 284"/>
              <a:gd name="T119" fmla="*/ 2147483646 h 29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84" h="296">
                <a:moveTo>
                  <a:pt x="2" y="182"/>
                </a:moveTo>
                <a:cubicBezTo>
                  <a:pt x="0" y="187"/>
                  <a:pt x="0" y="187"/>
                  <a:pt x="0" y="187"/>
                </a:cubicBezTo>
                <a:cubicBezTo>
                  <a:pt x="3" y="187"/>
                  <a:pt x="6" y="185"/>
                  <a:pt x="9" y="183"/>
                </a:cubicBezTo>
                <a:cubicBezTo>
                  <a:pt x="10" y="182"/>
                  <a:pt x="10" y="182"/>
                  <a:pt x="10" y="182"/>
                </a:cubicBezTo>
                <a:cubicBezTo>
                  <a:pt x="10" y="182"/>
                  <a:pt x="10" y="182"/>
                  <a:pt x="10" y="182"/>
                </a:cubicBezTo>
                <a:cubicBezTo>
                  <a:pt x="26" y="180"/>
                  <a:pt x="26" y="180"/>
                  <a:pt x="26" y="180"/>
                </a:cubicBezTo>
                <a:cubicBezTo>
                  <a:pt x="37" y="175"/>
                  <a:pt x="37" y="175"/>
                  <a:pt x="37" y="175"/>
                </a:cubicBezTo>
                <a:cubicBezTo>
                  <a:pt x="41" y="181"/>
                  <a:pt x="41" y="181"/>
                  <a:pt x="41" y="181"/>
                </a:cubicBezTo>
                <a:cubicBezTo>
                  <a:pt x="42" y="181"/>
                  <a:pt x="42" y="181"/>
                  <a:pt x="42" y="181"/>
                </a:cubicBezTo>
                <a:cubicBezTo>
                  <a:pt x="37" y="189"/>
                  <a:pt x="37" y="189"/>
                  <a:pt x="37" y="189"/>
                </a:cubicBezTo>
                <a:cubicBezTo>
                  <a:pt x="42" y="194"/>
                  <a:pt x="42" y="194"/>
                  <a:pt x="42" y="194"/>
                </a:cubicBezTo>
                <a:cubicBezTo>
                  <a:pt x="42" y="195"/>
                  <a:pt x="42" y="195"/>
                  <a:pt x="42" y="195"/>
                </a:cubicBezTo>
                <a:cubicBezTo>
                  <a:pt x="42" y="196"/>
                  <a:pt x="42" y="196"/>
                  <a:pt x="42" y="196"/>
                </a:cubicBezTo>
                <a:cubicBezTo>
                  <a:pt x="38" y="213"/>
                  <a:pt x="38" y="213"/>
                  <a:pt x="38" y="213"/>
                </a:cubicBezTo>
                <a:cubicBezTo>
                  <a:pt x="49" y="220"/>
                  <a:pt x="49" y="220"/>
                  <a:pt x="49" y="220"/>
                </a:cubicBezTo>
                <a:cubicBezTo>
                  <a:pt x="68" y="221"/>
                  <a:pt x="68" y="221"/>
                  <a:pt x="68" y="221"/>
                </a:cubicBezTo>
                <a:cubicBezTo>
                  <a:pt x="65" y="225"/>
                  <a:pt x="65" y="225"/>
                  <a:pt x="65" y="225"/>
                </a:cubicBezTo>
                <a:cubicBezTo>
                  <a:pt x="53" y="240"/>
                  <a:pt x="47" y="248"/>
                  <a:pt x="48" y="251"/>
                </a:cubicBezTo>
                <a:cubicBezTo>
                  <a:pt x="55" y="253"/>
                  <a:pt x="55" y="253"/>
                  <a:pt x="55" y="253"/>
                </a:cubicBezTo>
                <a:cubicBezTo>
                  <a:pt x="64" y="254"/>
                  <a:pt x="70" y="256"/>
                  <a:pt x="72" y="260"/>
                </a:cubicBezTo>
                <a:cubicBezTo>
                  <a:pt x="74" y="265"/>
                  <a:pt x="77" y="270"/>
                  <a:pt x="79" y="275"/>
                </a:cubicBezTo>
                <a:cubicBezTo>
                  <a:pt x="90" y="281"/>
                  <a:pt x="90" y="281"/>
                  <a:pt x="90" y="281"/>
                </a:cubicBezTo>
                <a:cubicBezTo>
                  <a:pt x="96" y="282"/>
                  <a:pt x="96" y="282"/>
                  <a:pt x="96" y="282"/>
                </a:cubicBezTo>
                <a:cubicBezTo>
                  <a:pt x="110" y="270"/>
                  <a:pt x="110" y="270"/>
                  <a:pt x="110" y="270"/>
                </a:cubicBezTo>
                <a:cubicBezTo>
                  <a:pt x="118" y="281"/>
                  <a:pt x="118" y="281"/>
                  <a:pt x="118" y="281"/>
                </a:cubicBezTo>
                <a:cubicBezTo>
                  <a:pt x="118" y="282"/>
                  <a:pt x="118" y="282"/>
                  <a:pt x="118" y="282"/>
                </a:cubicBezTo>
                <a:cubicBezTo>
                  <a:pt x="118" y="282"/>
                  <a:pt x="118" y="282"/>
                  <a:pt x="118" y="282"/>
                </a:cubicBezTo>
                <a:cubicBezTo>
                  <a:pt x="118" y="282"/>
                  <a:pt x="118" y="282"/>
                  <a:pt x="118" y="282"/>
                </a:cubicBezTo>
                <a:cubicBezTo>
                  <a:pt x="120" y="292"/>
                  <a:pt x="120" y="292"/>
                  <a:pt x="120" y="292"/>
                </a:cubicBezTo>
                <a:cubicBezTo>
                  <a:pt x="126" y="293"/>
                  <a:pt x="126" y="293"/>
                  <a:pt x="126" y="293"/>
                </a:cubicBezTo>
                <a:cubicBezTo>
                  <a:pt x="126" y="293"/>
                  <a:pt x="126" y="293"/>
                  <a:pt x="126" y="293"/>
                </a:cubicBezTo>
                <a:cubicBezTo>
                  <a:pt x="136" y="296"/>
                  <a:pt x="136" y="296"/>
                  <a:pt x="136" y="296"/>
                </a:cubicBezTo>
                <a:cubicBezTo>
                  <a:pt x="138" y="296"/>
                  <a:pt x="138" y="296"/>
                  <a:pt x="138" y="296"/>
                </a:cubicBezTo>
                <a:cubicBezTo>
                  <a:pt x="138" y="295"/>
                  <a:pt x="138" y="295"/>
                  <a:pt x="138" y="295"/>
                </a:cubicBezTo>
                <a:cubicBezTo>
                  <a:pt x="136" y="285"/>
                  <a:pt x="136" y="285"/>
                  <a:pt x="136" y="285"/>
                </a:cubicBezTo>
                <a:cubicBezTo>
                  <a:pt x="136" y="284"/>
                  <a:pt x="136" y="284"/>
                  <a:pt x="136" y="284"/>
                </a:cubicBezTo>
                <a:cubicBezTo>
                  <a:pt x="131" y="261"/>
                  <a:pt x="131" y="261"/>
                  <a:pt x="131" y="261"/>
                </a:cubicBezTo>
                <a:cubicBezTo>
                  <a:pt x="131" y="260"/>
                  <a:pt x="131" y="260"/>
                  <a:pt x="131" y="260"/>
                </a:cubicBezTo>
                <a:cubicBezTo>
                  <a:pt x="134" y="244"/>
                  <a:pt x="134" y="244"/>
                  <a:pt x="134" y="244"/>
                </a:cubicBezTo>
                <a:cubicBezTo>
                  <a:pt x="135" y="244"/>
                  <a:pt x="135" y="244"/>
                  <a:pt x="135" y="244"/>
                </a:cubicBezTo>
                <a:cubicBezTo>
                  <a:pt x="136" y="244"/>
                  <a:pt x="136" y="244"/>
                  <a:pt x="136" y="244"/>
                </a:cubicBezTo>
                <a:cubicBezTo>
                  <a:pt x="147" y="245"/>
                  <a:pt x="147" y="245"/>
                  <a:pt x="147" y="245"/>
                </a:cubicBezTo>
                <a:cubicBezTo>
                  <a:pt x="160" y="235"/>
                  <a:pt x="160" y="235"/>
                  <a:pt x="160" y="235"/>
                </a:cubicBezTo>
                <a:cubicBezTo>
                  <a:pt x="162" y="236"/>
                  <a:pt x="162" y="236"/>
                  <a:pt x="162" y="236"/>
                </a:cubicBezTo>
                <a:cubicBezTo>
                  <a:pt x="169" y="241"/>
                  <a:pt x="174" y="246"/>
                  <a:pt x="176" y="249"/>
                </a:cubicBezTo>
                <a:cubicBezTo>
                  <a:pt x="178" y="248"/>
                  <a:pt x="183" y="244"/>
                  <a:pt x="189" y="237"/>
                </a:cubicBezTo>
                <a:cubicBezTo>
                  <a:pt x="189" y="236"/>
                  <a:pt x="189" y="236"/>
                  <a:pt x="189" y="236"/>
                </a:cubicBezTo>
                <a:cubicBezTo>
                  <a:pt x="190" y="236"/>
                  <a:pt x="190" y="236"/>
                  <a:pt x="190" y="236"/>
                </a:cubicBezTo>
                <a:cubicBezTo>
                  <a:pt x="210" y="241"/>
                  <a:pt x="210" y="241"/>
                  <a:pt x="210" y="241"/>
                </a:cubicBezTo>
                <a:cubicBezTo>
                  <a:pt x="219" y="234"/>
                  <a:pt x="219" y="234"/>
                  <a:pt x="219" y="234"/>
                </a:cubicBezTo>
                <a:cubicBezTo>
                  <a:pt x="219" y="233"/>
                  <a:pt x="219" y="233"/>
                  <a:pt x="219" y="233"/>
                </a:cubicBezTo>
                <a:cubicBezTo>
                  <a:pt x="220" y="233"/>
                  <a:pt x="220" y="233"/>
                  <a:pt x="220" y="233"/>
                </a:cubicBezTo>
                <a:cubicBezTo>
                  <a:pt x="220" y="233"/>
                  <a:pt x="220" y="233"/>
                  <a:pt x="220" y="233"/>
                </a:cubicBezTo>
                <a:cubicBezTo>
                  <a:pt x="220" y="233"/>
                  <a:pt x="220" y="233"/>
                  <a:pt x="220" y="233"/>
                </a:cubicBezTo>
                <a:cubicBezTo>
                  <a:pt x="229" y="235"/>
                  <a:pt x="229" y="235"/>
                  <a:pt x="229" y="235"/>
                </a:cubicBezTo>
                <a:cubicBezTo>
                  <a:pt x="256" y="211"/>
                  <a:pt x="256" y="211"/>
                  <a:pt x="256" y="211"/>
                </a:cubicBezTo>
                <a:cubicBezTo>
                  <a:pt x="264" y="213"/>
                  <a:pt x="264" y="213"/>
                  <a:pt x="264" y="213"/>
                </a:cubicBezTo>
                <a:cubicBezTo>
                  <a:pt x="264" y="213"/>
                  <a:pt x="264" y="213"/>
                  <a:pt x="264" y="213"/>
                </a:cubicBezTo>
                <a:cubicBezTo>
                  <a:pt x="265" y="214"/>
                  <a:pt x="265" y="214"/>
                  <a:pt x="265" y="214"/>
                </a:cubicBezTo>
                <a:cubicBezTo>
                  <a:pt x="265" y="214"/>
                  <a:pt x="265" y="214"/>
                  <a:pt x="265" y="214"/>
                </a:cubicBezTo>
                <a:cubicBezTo>
                  <a:pt x="266" y="214"/>
                  <a:pt x="266" y="214"/>
                  <a:pt x="266" y="214"/>
                </a:cubicBezTo>
                <a:cubicBezTo>
                  <a:pt x="268" y="218"/>
                  <a:pt x="268" y="218"/>
                  <a:pt x="268" y="218"/>
                </a:cubicBezTo>
                <a:cubicBezTo>
                  <a:pt x="270" y="216"/>
                  <a:pt x="270" y="216"/>
                  <a:pt x="270" y="216"/>
                </a:cubicBezTo>
                <a:cubicBezTo>
                  <a:pt x="270" y="216"/>
                  <a:pt x="270" y="216"/>
                  <a:pt x="270" y="216"/>
                </a:cubicBezTo>
                <a:cubicBezTo>
                  <a:pt x="270" y="215"/>
                  <a:pt x="270" y="215"/>
                  <a:pt x="270" y="215"/>
                </a:cubicBezTo>
                <a:cubicBezTo>
                  <a:pt x="270" y="215"/>
                  <a:pt x="270" y="215"/>
                  <a:pt x="270" y="215"/>
                </a:cubicBezTo>
                <a:cubicBezTo>
                  <a:pt x="278" y="211"/>
                  <a:pt x="278" y="211"/>
                  <a:pt x="278" y="211"/>
                </a:cubicBezTo>
                <a:cubicBezTo>
                  <a:pt x="284" y="205"/>
                  <a:pt x="284" y="205"/>
                  <a:pt x="284" y="205"/>
                </a:cubicBezTo>
                <a:cubicBezTo>
                  <a:pt x="283" y="193"/>
                  <a:pt x="283" y="193"/>
                  <a:pt x="283" y="193"/>
                </a:cubicBezTo>
                <a:cubicBezTo>
                  <a:pt x="282" y="191"/>
                  <a:pt x="282" y="191"/>
                  <a:pt x="282" y="191"/>
                </a:cubicBezTo>
                <a:cubicBezTo>
                  <a:pt x="274" y="194"/>
                  <a:pt x="274" y="194"/>
                  <a:pt x="274" y="194"/>
                </a:cubicBezTo>
                <a:cubicBezTo>
                  <a:pt x="274" y="194"/>
                  <a:pt x="274" y="194"/>
                  <a:pt x="274" y="194"/>
                </a:cubicBezTo>
                <a:cubicBezTo>
                  <a:pt x="272" y="195"/>
                  <a:pt x="270" y="196"/>
                  <a:pt x="267" y="196"/>
                </a:cubicBezTo>
                <a:cubicBezTo>
                  <a:pt x="258" y="196"/>
                  <a:pt x="258" y="196"/>
                  <a:pt x="258" y="196"/>
                </a:cubicBezTo>
                <a:cubicBezTo>
                  <a:pt x="255" y="196"/>
                  <a:pt x="254" y="195"/>
                  <a:pt x="252" y="193"/>
                </a:cubicBezTo>
                <a:cubicBezTo>
                  <a:pt x="252" y="180"/>
                  <a:pt x="252" y="180"/>
                  <a:pt x="252" y="180"/>
                </a:cubicBezTo>
                <a:cubicBezTo>
                  <a:pt x="249" y="179"/>
                  <a:pt x="248" y="178"/>
                  <a:pt x="246" y="178"/>
                </a:cubicBezTo>
                <a:cubicBezTo>
                  <a:pt x="244" y="179"/>
                  <a:pt x="244" y="179"/>
                  <a:pt x="244" y="179"/>
                </a:cubicBezTo>
                <a:cubicBezTo>
                  <a:pt x="242" y="180"/>
                  <a:pt x="242" y="180"/>
                  <a:pt x="242" y="180"/>
                </a:cubicBezTo>
                <a:cubicBezTo>
                  <a:pt x="236" y="182"/>
                  <a:pt x="236" y="182"/>
                  <a:pt x="236" y="182"/>
                </a:cubicBezTo>
                <a:cubicBezTo>
                  <a:pt x="234" y="182"/>
                  <a:pt x="234" y="182"/>
                  <a:pt x="234" y="182"/>
                </a:cubicBezTo>
                <a:cubicBezTo>
                  <a:pt x="234" y="181"/>
                  <a:pt x="234" y="181"/>
                  <a:pt x="234" y="181"/>
                </a:cubicBezTo>
                <a:cubicBezTo>
                  <a:pt x="231" y="175"/>
                  <a:pt x="231" y="175"/>
                  <a:pt x="231" y="175"/>
                </a:cubicBezTo>
                <a:cubicBezTo>
                  <a:pt x="230" y="170"/>
                  <a:pt x="230" y="170"/>
                  <a:pt x="230" y="170"/>
                </a:cubicBezTo>
                <a:cubicBezTo>
                  <a:pt x="230" y="170"/>
                  <a:pt x="230" y="170"/>
                  <a:pt x="230" y="170"/>
                </a:cubicBezTo>
                <a:cubicBezTo>
                  <a:pt x="234" y="155"/>
                  <a:pt x="234" y="155"/>
                  <a:pt x="234" y="155"/>
                </a:cubicBezTo>
                <a:cubicBezTo>
                  <a:pt x="234" y="155"/>
                  <a:pt x="234" y="155"/>
                  <a:pt x="234" y="155"/>
                </a:cubicBezTo>
                <a:cubicBezTo>
                  <a:pt x="234" y="155"/>
                  <a:pt x="234" y="155"/>
                  <a:pt x="234" y="155"/>
                </a:cubicBezTo>
                <a:cubicBezTo>
                  <a:pt x="234" y="154"/>
                  <a:pt x="234" y="154"/>
                  <a:pt x="234" y="154"/>
                </a:cubicBezTo>
                <a:cubicBezTo>
                  <a:pt x="238" y="147"/>
                  <a:pt x="238" y="147"/>
                  <a:pt x="238" y="147"/>
                </a:cubicBezTo>
                <a:cubicBezTo>
                  <a:pt x="226" y="137"/>
                  <a:pt x="226" y="137"/>
                  <a:pt x="226" y="137"/>
                </a:cubicBezTo>
                <a:cubicBezTo>
                  <a:pt x="226" y="136"/>
                  <a:pt x="226" y="136"/>
                  <a:pt x="226" y="136"/>
                </a:cubicBezTo>
                <a:cubicBezTo>
                  <a:pt x="226" y="136"/>
                  <a:pt x="226" y="136"/>
                  <a:pt x="226" y="136"/>
                </a:cubicBezTo>
                <a:cubicBezTo>
                  <a:pt x="226" y="124"/>
                  <a:pt x="226" y="124"/>
                  <a:pt x="226" y="124"/>
                </a:cubicBezTo>
                <a:cubicBezTo>
                  <a:pt x="226" y="124"/>
                  <a:pt x="226" y="124"/>
                  <a:pt x="226" y="124"/>
                </a:cubicBezTo>
                <a:cubicBezTo>
                  <a:pt x="232" y="106"/>
                  <a:pt x="232" y="106"/>
                  <a:pt x="232" y="106"/>
                </a:cubicBezTo>
                <a:cubicBezTo>
                  <a:pt x="228" y="96"/>
                  <a:pt x="228" y="96"/>
                  <a:pt x="228" y="96"/>
                </a:cubicBezTo>
                <a:cubicBezTo>
                  <a:pt x="225" y="95"/>
                  <a:pt x="225" y="95"/>
                  <a:pt x="225" y="95"/>
                </a:cubicBezTo>
                <a:cubicBezTo>
                  <a:pt x="220" y="95"/>
                  <a:pt x="220" y="95"/>
                  <a:pt x="220" y="95"/>
                </a:cubicBezTo>
                <a:cubicBezTo>
                  <a:pt x="216" y="102"/>
                  <a:pt x="216" y="102"/>
                  <a:pt x="216" y="102"/>
                </a:cubicBezTo>
                <a:cubicBezTo>
                  <a:pt x="210" y="98"/>
                  <a:pt x="210" y="98"/>
                  <a:pt x="210" y="98"/>
                </a:cubicBezTo>
                <a:cubicBezTo>
                  <a:pt x="205" y="95"/>
                  <a:pt x="205" y="95"/>
                  <a:pt x="205" y="95"/>
                </a:cubicBezTo>
                <a:cubicBezTo>
                  <a:pt x="200" y="84"/>
                  <a:pt x="200" y="84"/>
                  <a:pt x="200" y="84"/>
                </a:cubicBezTo>
                <a:cubicBezTo>
                  <a:pt x="200" y="84"/>
                  <a:pt x="200" y="84"/>
                  <a:pt x="200" y="84"/>
                </a:cubicBezTo>
                <a:cubicBezTo>
                  <a:pt x="200" y="84"/>
                  <a:pt x="200" y="84"/>
                  <a:pt x="200" y="84"/>
                </a:cubicBezTo>
                <a:cubicBezTo>
                  <a:pt x="199" y="76"/>
                  <a:pt x="199" y="76"/>
                  <a:pt x="199" y="76"/>
                </a:cubicBezTo>
                <a:cubicBezTo>
                  <a:pt x="199" y="75"/>
                  <a:pt x="199" y="75"/>
                  <a:pt x="199" y="75"/>
                </a:cubicBezTo>
                <a:cubicBezTo>
                  <a:pt x="198" y="74"/>
                  <a:pt x="198" y="74"/>
                  <a:pt x="198" y="74"/>
                </a:cubicBezTo>
                <a:cubicBezTo>
                  <a:pt x="200" y="74"/>
                  <a:pt x="200" y="74"/>
                  <a:pt x="200" y="74"/>
                </a:cubicBezTo>
                <a:cubicBezTo>
                  <a:pt x="205" y="66"/>
                  <a:pt x="205" y="66"/>
                  <a:pt x="205" y="66"/>
                </a:cubicBezTo>
                <a:cubicBezTo>
                  <a:pt x="206" y="66"/>
                  <a:pt x="206" y="66"/>
                  <a:pt x="206" y="66"/>
                </a:cubicBezTo>
                <a:cubicBezTo>
                  <a:pt x="206" y="66"/>
                  <a:pt x="206" y="66"/>
                  <a:pt x="206" y="66"/>
                </a:cubicBezTo>
                <a:cubicBezTo>
                  <a:pt x="206" y="66"/>
                  <a:pt x="206" y="66"/>
                  <a:pt x="206" y="66"/>
                </a:cubicBezTo>
                <a:cubicBezTo>
                  <a:pt x="210" y="65"/>
                  <a:pt x="210" y="65"/>
                  <a:pt x="210" y="65"/>
                </a:cubicBezTo>
                <a:cubicBezTo>
                  <a:pt x="215" y="64"/>
                  <a:pt x="215" y="64"/>
                  <a:pt x="215" y="64"/>
                </a:cubicBezTo>
                <a:cubicBezTo>
                  <a:pt x="236" y="63"/>
                  <a:pt x="236" y="63"/>
                  <a:pt x="236" y="63"/>
                </a:cubicBezTo>
                <a:cubicBezTo>
                  <a:pt x="236" y="63"/>
                  <a:pt x="236" y="63"/>
                  <a:pt x="236" y="63"/>
                </a:cubicBezTo>
                <a:cubicBezTo>
                  <a:pt x="239" y="64"/>
                  <a:pt x="239" y="64"/>
                  <a:pt x="239" y="64"/>
                </a:cubicBezTo>
                <a:cubicBezTo>
                  <a:pt x="240" y="64"/>
                  <a:pt x="240" y="64"/>
                  <a:pt x="240" y="64"/>
                </a:cubicBezTo>
                <a:cubicBezTo>
                  <a:pt x="243" y="66"/>
                  <a:pt x="243" y="66"/>
                  <a:pt x="243" y="66"/>
                </a:cubicBezTo>
                <a:cubicBezTo>
                  <a:pt x="248" y="63"/>
                  <a:pt x="248" y="63"/>
                  <a:pt x="248" y="63"/>
                </a:cubicBezTo>
                <a:cubicBezTo>
                  <a:pt x="253" y="60"/>
                  <a:pt x="253" y="60"/>
                  <a:pt x="253" y="60"/>
                </a:cubicBezTo>
                <a:cubicBezTo>
                  <a:pt x="256" y="56"/>
                  <a:pt x="256" y="56"/>
                  <a:pt x="256" y="56"/>
                </a:cubicBezTo>
                <a:cubicBezTo>
                  <a:pt x="256" y="54"/>
                  <a:pt x="256" y="54"/>
                  <a:pt x="256" y="54"/>
                </a:cubicBezTo>
                <a:cubicBezTo>
                  <a:pt x="256" y="45"/>
                  <a:pt x="256" y="45"/>
                  <a:pt x="256" y="45"/>
                </a:cubicBezTo>
                <a:cubicBezTo>
                  <a:pt x="251" y="44"/>
                  <a:pt x="251" y="44"/>
                  <a:pt x="251" y="44"/>
                </a:cubicBezTo>
                <a:cubicBezTo>
                  <a:pt x="243" y="47"/>
                  <a:pt x="243" y="47"/>
                  <a:pt x="243" y="47"/>
                </a:cubicBezTo>
                <a:cubicBezTo>
                  <a:pt x="240" y="50"/>
                  <a:pt x="238" y="52"/>
                  <a:pt x="235" y="52"/>
                </a:cubicBezTo>
                <a:cubicBezTo>
                  <a:pt x="232" y="52"/>
                  <a:pt x="230" y="49"/>
                  <a:pt x="227" y="45"/>
                </a:cubicBezTo>
                <a:cubicBezTo>
                  <a:pt x="227" y="45"/>
                  <a:pt x="227" y="45"/>
                  <a:pt x="227" y="45"/>
                </a:cubicBezTo>
                <a:cubicBezTo>
                  <a:pt x="227" y="45"/>
                  <a:pt x="227" y="45"/>
                  <a:pt x="227" y="45"/>
                </a:cubicBezTo>
                <a:cubicBezTo>
                  <a:pt x="227" y="44"/>
                  <a:pt x="227" y="44"/>
                  <a:pt x="227" y="44"/>
                </a:cubicBezTo>
                <a:cubicBezTo>
                  <a:pt x="226" y="39"/>
                  <a:pt x="226" y="39"/>
                  <a:pt x="226" y="39"/>
                </a:cubicBezTo>
                <a:cubicBezTo>
                  <a:pt x="226" y="38"/>
                  <a:pt x="226" y="38"/>
                  <a:pt x="226" y="38"/>
                </a:cubicBezTo>
                <a:cubicBezTo>
                  <a:pt x="227" y="33"/>
                  <a:pt x="227" y="33"/>
                  <a:pt x="227" y="33"/>
                </a:cubicBezTo>
                <a:cubicBezTo>
                  <a:pt x="222" y="22"/>
                  <a:pt x="222" y="22"/>
                  <a:pt x="222" y="22"/>
                </a:cubicBezTo>
                <a:cubicBezTo>
                  <a:pt x="214" y="24"/>
                  <a:pt x="214" y="24"/>
                  <a:pt x="214" y="24"/>
                </a:cubicBezTo>
                <a:cubicBezTo>
                  <a:pt x="210" y="28"/>
                  <a:pt x="210" y="28"/>
                  <a:pt x="210" y="28"/>
                </a:cubicBezTo>
                <a:cubicBezTo>
                  <a:pt x="212" y="40"/>
                  <a:pt x="212" y="40"/>
                  <a:pt x="212" y="40"/>
                </a:cubicBezTo>
                <a:cubicBezTo>
                  <a:pt x="198" y="34"/>
                  <a:pt x="198" y="34"/>
                  <a:pt x="198" y="34"/>
                </a:cubicBezTo>
                <a:cubicBezTo>
                  <a:pt x="202" y="41"/>
                  <a:pt x="202" y="41"/>
                  <a:pt x="202" y="41"/>
                </a:cubicBezTo>
                <a:cubicBezTo>
                  <a:pt x="202" y="41"/>
                  <a:pt x="202" y="41"/>
                  <a:pt x="202" y="41"/>
                </a:cubicBezTo>
                <a:cubicBezTo>
                  <a:pt x="202" y="42"/>
                  <a:pt x="202" y="42"/>
                  <a:pt x="202" y="42"/>
                </a:cubicBezTo>
                <a:cubicBezTo>
                  <a:pt x="201" y="50"/>
                  <a:pt x="201" y="50"/>
                  <a:pt x="201" y="50"/>
                </a:cubicBezTo>
                <a:cubicBezTo>
                  <a:pt x="201" y="51"/>
                  <a:pt x="201" y="51"/>
                  <a:pt x="201" y="51"/>
                </a:cubicBezTo>
                <a:cubicBezTo>
                  <a:pt x="200" y="51"/>
                  <a:pt x="200" y="51"/>
                  <a:pt x="200" y="51"/>
                </a:cubicBezTo>
                <a:cubicBezTo>
                  <a:pt x="193" y="62"/>
                  <a:pt x="193" y="62"/>
                  <a:pt x="193" y="62"/>
                </a:cubicBezTo>
                <a:cubicBezTo>
                  <a:pt x="193" y="62"/>
                  <a:pt x="193" y="62"/>
                  <a:pt x="193" y="62"/>
                </a:cubicBezTo>
                <a:cubicBezTo>
                  <a:pt x="180" y="69"/>
                  <a:pt x="180" y="69"/>
                  <a:pt x="180" y="69"/>
                </a:cubicBezTo>
                <a:cubicBezTo>
                  <a:pt x="179" y="76"/>
                  <a:pt x="179" y="76"/>
                  <a:pt x="179" y="76"/>
                </a:cubicBezTo>
                <a:cubicBezTo>
                  <a:pt x="179" y="78"/>
                  <a:pt x="180" y="81"/>
                  <a:pt x="182" y="85"/>
                </a:cubicBezTo>
                <a:cubicBezTo>
                  <a:pt x="183" y="85"/>
                  <a:pt x="183" y="85"/>
                  <a:pt x="183" y="85"/>
                </a:cubicBezTo>
                <a:cubicBezTo>
                  <a:pt x="183" y="86"/>
                  <a:pt x="183" y="86"/>
                  <a:pt x="183" y="86"/>
                </a:cubicBezTo>
                <a:cubicBezTo>
                  <a:pt x="184" y="96"/>
                  <a:pt x="184" y="96"/>
                  <a:pt x="184" y="96"/>
                </a:cubicBezTo>
                <a:cubicBezTo>
                  <a:pt x="184" y="97"/>
                  <a:pt x="184" y="97"/>
                  <a:pt x="184" y="97"/>
                </a:cubicBezTo>
                <a:cubicBezTo>
                  <a:pt x="183" y="98"/>
                  <a:pt x="183" y="98"/>
                  <a:pt x="183" y="98"/>
                </a:cubicBezTo>
                <a:cubicBezTo>
                  <a:pt x="178" y="104"/>
                  <a:pt x="178" y="104"/>
                  <a:pt x="178" y="104"/>
                </a:cubicBezTo>
                <a:cubicBezTo>
                  <a:pt x="178" y="104"/>
                  <a:pt x="178" y="104"/>
                  <a:pt x="178" y="104"/>
                </a:cubicBezTo>
                <a:cubicBezTo>
                  <a:pt x="178" y="104"/>
                  <a:pt x="178" y="104"/>
                  <a:pt x="178" y="104"/>
                </a:cubicBezTo>
                <a:cubicBezTo>
                  <a:pt x="178" y="104"/>
                  <a:pt x="178" y="104"/>
                  <a:pt x="178" y="104"/>
                </a:cubicBezTo>
                <a:cubicBezTo>
                  <a:pt x="174" y="107"/>
                  <a:pt x="174" y="107"/>
                  <a:pt x="174" y="107"/>
                </a:cubicBezTo>
                <a:cubicBezTo>
                  <a:pt x="174" y="107"/>
                  <a:pt x="174" y="107"/>
                  <a:pt x="174" y="107"/>
                </a:cubicBezTo>
                <a:cubicBezTo>
                  <a:pt x="173" y="107"/>
                  <a:pt x="173" y="107"/>
                  <a:pt x="173" y="107"/>
                </a:cubicBezTo>
                <a:cubicBezTo>
                  <a:pt x="173" y="107"/>
                  <a:pt x="173" y="107"/>
                  <a:pt x="173" y="107"/>
                </a:cubicBezTo>
                <a:cubicBezTo>
                  <a:pt x="172" y="107"/>
                  <a:pt x="172" y="107"/>
                  <a:pt x="172" y="107"/>
                </a:cubicBezTo>
                <a:cubicBezTo>
                  <a:pt x="163" y="105"/>
                  <a:pt x="163" y="105"/>
                  <a:pt x="163" y="105"/>
                </a:cubicBezTo>
                <a:cubicBezTo>
                  <a:pt x="162" y="105"/>
                  <a:pt x="160" y="106"/>
                  <a:pt x="158" y="107"/>
                </a:cubicBezTo>
                <a:cubicBezTo>
                  <a:pt x="154" y="112"/>
                  <a:pt x="154" y="112"/>
                  <a:pt x="154" y="112"/>
                </a:cubicBezTo>
                <a:cubicBezTo>
                  <a:pt x="150" y="116"/>
                  <a:pt x="150" y="116"/>
                  <a:pt x="150" y="116"/>
                </a:cubicBezTo>
                <a:cubicBezTo>
                  <a:pt x="148" y="119"/>
                  <a:pt x="146" y="120"/>
                  <a:pt x="141" y="119"/>
                </a:cubicBezTo>
                <a:cubicBezTo>
                  <a:pt x="138" y="119"/>
                  <a:pt x="138" y="116"/>
                  <a:pt x="138" y="112"/>
                </a:cubicBezTo>
                <a:cubicBezTo>
                  <a:pt x="138" y="110"/>
                  <a:pt x="138" y="110"/>
                  <a:pt x="138" y="110"/>
                </a:cubicBezTo>
                <a:cubicBezTo>
                  <a:pt x="138" y="107"/>
                  <a:pt x="138" y="107"/>
                  <a:pt x="138" y="107"/>
                </a:cubicBezTo>
                <a:cubicBezTo>
                  <a:pt x="136" y="109"/>
                  <a:pt x="136" y="109"/>
                  <a:pt x="136" y="109"/>
                </a:cubicBezTo>
                <a:cubicBezTo>
                  <a:pt x="135" y="110"/>
                  <a:pt x="134" y="111"/>
                  <a:pt x="132" y="111"/>
                </a:cubicBezTo>
                <a:cubicBezTo>
                  <a:pt x="131" y="110"/>
                  <a:pt x="130" y="109"/>
                  <a:pt x="129" y="106"/>
                </a:cubicBezTo>
                <a:cubicBezTo>
                  <a:pt x="129" y="106"/>
                  <a:pt x="129" y="106"/>
                  <a:pt x="129" y="106"/>
                </a:cubicBezTo>
                <a:cubicBezTo>
                  <a:pt x="128" y="96"/>
                  <a:pt x="128" y="96"/>
                  <a:pt x="128" y="96"/>
                </a:cubicBezTo>
                <a:cubicBezTo>
                  <a:pt x="126" y="88"/>
                  <a:pt x="126" y="88"/>
                  <a:pt x="126" y="88"/>
                </a:cubicBezTo>
                <a:cubicBezTo>
                  <a:pt x="122" y="84"/>
                  <a:pt x="122" y="84"/>
                  <a:pt x="122" y="84"/>
                </a:cubicBezTo>
                <a:cubicBezTo>
                  <a:pt x="122" y="84"/>
                  <a:pt x="122" y="84"/>
                  <a:pt x="122" y="84"/>
                </a:cubicBezTo>
                <a:cubicBezTo>
                  <a:pt x="122" y="83"/>
                  <a:pt x="122" y="83"/>
                  <a:pt x="122" y="83"/>
                </a:cubicBezTo>
                <a:cubicBezTo>
                  <a:pt x="113" y="64"/>
                  <a:pt x="113" y="64"/>
                  <a:pt x="113" y="64"/>
                </a:cubicBezTo>
                <a:cubicBezTo>
                  <a:pt x="113" y="64"/>
                  <a:pt x="113" y="64"/>
                  <a:pt x="113" y="64"/>
                </a:cubicBezTo>
                <a:cubicBezTo>
                  <a:pt x="110" y="58"/>
                  <a:pt x="110" y="58"/>
                  <a:pt x="110" y="58"/>
                </a:cubicBezTo>
                <a:cubicBezTo>
                  <a:pt x="110" y="58"/>
                  <a:pt x="110" y="58"/>
                  <a:pt x="110" y="58"/>
                </a:cubicBezTo>
                <a:cubicBezTo>
                  <a:pt x="110" y="58"/>
                  <a:pt x="110" y="58"/>
                  <a:pt x="110" y="58"/>
                </a:cubicBezTo>
                <a:cubicBezTo>
                  <a:pt x="110" y="57"/>
                  <a:pt x="110" y="57"/>
                  <a:pt x="110" y="57"/>
                </a:cubicBezTo>
                <a:cubicBezTo>
                  <a:pt x="108" y="47"/>
                  <a:pt x="108" y="47"/>
                  <a:pt x="108" y="47"/>
                </a:cubicBezTo>
                <a:cubicBezTo>
                  <a:pt x="107" y="45"/>
                  <a:pt x="107" y="45"/>
                  <a:pt x="107" y="45"/>
                </a:cubicBezTo>
                <a:cubicBezTo>
                  <a:pt x="106" y="46"/>
                  <a:pt x="106" y="46"/>
                  <a:pt x="106" y="46"/>
                </a:cubicBezTo>
                <a:cubicBezTo>
                  <a:pt x="103" y="50"/>
                  <a:pt x="101" y="52"/>
                  <a:pt x="100" y="52"/>
                </a:cubicBezTo>
                <a:cubicBezTo>
                  <a:pt x="99" y="52"/>
                  <a:pt x="97" y="50"/>
                  <a:pt x="94" y="48"/>
                </a:cubicBezTo>
                <a:cubicBezTo>
                  <a:pt x="88" y="45"/>
                  <a:pt x="88" y="45"/>
                  <a:pt x="88" y="45"/>
                </a:cubicBezTo>
                <a:cubicBezTo>
                  <a:pt x="87" y="44"/>
                  <a:pt x="87" y="44"/>
                  <a:pt x="87" y="44"/>
                </a:cubicBezTo>
                <a:cubicBezTo>
                  <a:pt x="86" y="44"/>
                  <a:pt x="86" y="44"/>
                  <a:pt x="86" y="44"/>
                </a:cubicBezTo>
                <a:cubicBezTo>
                  <a:pt x="86" y="44"/>
                  <a:pt x="86" y="44"/>
                  <a:pt x="86" y="44"/>
                </a:cubicBezTo>
                <a:cubicBezTo>
                  <a:pt x="86" y="43"/>
                  <a:pt x="86" y="43"/>
                  <a:pt x="86" y="43"/>
                </a:cubicBezTo>
                <a:cubicBezTo>
                  <a:pt x="86" y="35"/>
                  <a:pt x="86" y="35"/>
                  <a:pt x="86" y="35"/>
                </a:cubicBezTo>
                <a:cubicBezTo>
                  <a:pt x="86" y="35"/>
                  <a:pt x="86" y="35"/>
                  <a:pt x="86" y="35"/>
                </a:cubicBezTo>
                <a:cubicBezTo>
                  <a:pt x="84" y="29"/>
                  <a:pt x="84" y="29"/>
                  <a:pt x="84" y="29"/>
                </a:cubicBezTo>
                <a:cubicBezTo>
                  <a:pt x="81" y="21"/>
                  <a:pt x="81" y="21"/>
                  <a:pt x="81" y="21"/>
                </a:cubicBezTo>
                <a:cubicBezTo>
                  <a:pt x="78" y="21"/>
                  <a:pt x="78" y="21"/>
                  <a:pt x="78" y="21"/>
                </a:cubicBezTo>
                <a:cubicBezTo>
                  <a:pt x="78" y="24"/>
                  <a:pt x="78" y="27"/>
                  <a:pt x="77" y="29"/>
                </a:cubicBezTo>
                <a:cubicBezTo>
                  <a:pt x="76" y="31"/>
                  <a:pt x="75" y="33"/>
                  <a:pt x="72" y="35"/>
                </a:cubicBezTo>
                <a:cubicBezTo>
                  <a:pt x="72" y="38"/>
                  <a:pt x="70" y="40"/>
                  <a:pt x="69" y="41"/>
                </a:cubicBezTo>
                <a:cubicBezTo>
                  <a:pt x="66" y="44"/>
                  <a:pt x="64" y="44"/>
                  <a:pt x="62" y="42"/>
                </a:cubicBezTo>
                <a:cubicBezTo>
                  <a:pt x="61" y="42"/>
                  <a:pt x="61" y="42"/>
                  <a:pt x="61" y="42"/>
                </a:cubicBezTo>
                <a:cubicBezTo>
                  <a:pt x="58" y="41"/>
                  <a:pt x="58" y="38"/>
                  <a:pt x="58" y="33"/>
                </a:cubicBezTo>
                <a:cubicBezTo>
                  <a:pt x="58" y="31"/>
                  <a:pt x="58" y="31"/>
                  <a:pt x="58" y="31"/>
                </a:cubicBezTo>
                <a:cubicBezTo>
                  <a:pt x="53" y="28"/>
                  <a:pt x="53" y="28"/>
                  <a:pt x="53" y="28"/>
                </a:cubicBezTo>
                <a:cubicBezTo>
                  <a:pt x="51" y="27"/>
                  <a:pt x="50" y="24"/>
                  <a:pt x="50" y="21"/>
                </a:cubicBezTo>
                <a:cubicBezTo>
                  <a:pt x="52" y="3"/>
                  <a:pt x="52" y="3"/>
                  <a:pt x="52" y="3"/>
                </a:cubicBezTo>
                <a:cubicBezTo>
                  <a:pt x="51" y="0"/>
                  <a:pt x="51" y="0"/>
                  <a:pt x="51" y="0"/>
                </a:cubicBezTo>
                <a:cubicBezTo>
                  <a:pt x="44" y="7"/>
                  <a:pt x="44" y="7"/>
                  <a:pt x="44" y="7"/>
                </a:cubicBezTo>
                <a:cubicBezTo>
                  <a:pt x="40" y="10"/>
                  <a:pt x="40" y="10"/>
                  <a:pt x="40" y="10"/>
                </a:cubicBezTo>
                <a:cubicBezTo>
                  <a:pt x="39" y="13"/>
                  <a:pt x="39" y="13"/>
                  <a:pt x="39" y="13"/>
                </a:cubicBezTo>
                <a:cubicBezTo>
                  <a:pt x="40" y="17"/>
                  <a:pt x="41" y="20"/>
                  <a:pt x="41" y="22"/>
                </a:cubicBezTo>
                <a:cubicBezTo>
                  <a:pt x="41" y="26"/>
                  <a:pt x="39" y="29"/>
                  <a:pt x="36" y="30"/>
                </a:cubicBezTo>
                <a:cubicBezTo>
                  <a:pt x="28" y="33"/>
                  <a:pt x="28" y="33"/>
                  <a:pt x="28" y="33"/>
                </a:cubicBezTo>
                <a:cubicBezTo>
                  <a:pt x="26" y="34"/>
                  <a:pt x="26" y="34"/>
                  <a:pt x="26" y="34"/>
                </a:cubicBezTo>
                <a:cubicBezTo>
                  <a:pt x="26" y="37"/>
                  <a:pt x="26" y="37"/>
                  <a:pt x="26" y="37"/>
                </a:cubicBezTo>
                <a:cubicBezTo>
                  <a:pt x="26" y="48"/>
                  <a:pt x="26" y="48"/>
                  <a:pt x="26" y="48"/>
                </a:cubicBezTo>
                <a:cubicBezTo>
                  <a:pt x="26" y="52"/>
                  <a:pt x="27" y="54"/>
                  <a:pt x="28" y="54"/>
                </a:cubicBezTo>
                <a:cubicBezTo>
                  <a:pt x="30" y="55"/>
                  <a:pt x="33" y="55"/>
                  <a:pt x="36" y="53"/>
                </a:cubicBezTo>
                <a:cubicBezTo>
                  <a:pt x="38" y="52"/>
                  <a:pt x="38" y="52"/>
                  <a:pt x="38" y="52"/>
                </a:cubicBezTo>
                <a:cubicBezTo>
                  <a:pt x="46" y="69"/>
                  <a:pt x="46" y="69"/>
                  <a:pt x="46" y="69"/>
                </a:cubicBezTo>
                <a:cubicBezTo>
                  <a:pt x="46" y="70"/>
                  <a:pt x="46" y="70"/>
                  <a:pt x="46" y="70"/>
                </a:cubicBezTo>
                <a:cubicBezTo>
                  <a:pt x="46" y="70"/>
                  <a:pt x="46" y="70"/>
                  <a:pt x="46" y="70"/>
                </a:cubicBezTo>
                <a:cubicBezTo>
                  <a:pt x="46" y="70"/>
                  <a:pt x="46" y="70"/>
                  <a:pt x="46" y="70"/>
                </a:cubicBezTo>
                <a:cubicBezTo>
                  <a:pt x="43" y="102"/>
                  <a:pt x="40" y="120"/>
                  <a:pt x="36" y="125"/>
                </a:cubicBezTo>
                <a:cubicBezTo>
                  <a:pt x="35" y="126"/>
                  <a:pt x="34" y="127"/>
                  <a:pt x="31" y="128"/>
                </a:cubicBezTo>
                <a:cubicBezTo>
                  <a:pt x="28" y="128"/>
                  <a:pt x="26" y="127"/>
                  <a:pt x="24" y="126"/>
                </a:cubicBezTo>
                <a:cubicBezTo>
                  <a:pt x="13" y="146"/>
                  <a:pt x="6" y="157"/>
                  <a:pt x="3" y="159"/>
                </a:cubicBezTo>
                <a:cubicBezTo>
                  <a:pt x="4" y="159"/>
                  <a:pt x="4" y="159"/>
                  <a:pt x="4" y="159"/>
                </a:cubicBezTo>
                <a:cubicBezTo>
                  <a:pt x="2" y="159"/>
                  <a:pt x="1" y="164"/>
                  <a:pt x="2" y="174"/>
                </a:cubicBezTo>
                <a:cubicBezTo>
                  <a:pt x="4" y="176"/>
                  <a:pt x="4" y="176"/>
                  <a:pt x="4" y="176"/>
                </a:cubicBezTo>
                <a:cubicBezTo>
                  <a:pt x="5" y="176"/>
                  <a:pt x="5" y="176"/>
                  <a:pt x="5" y="176"/>
                </a:cubicBezTo>
                <a:cubicBezTo>
                  <a:pt x="6" y="177"/>
                  <a:pt x="6" y="177"/>
                  <a:pt x="6" y="177"/>
                </a:cubicBezTo>
                <a:lnTo>
                  <a:pt x="2" y="182"/>
                </a:lnTo>
                <a:close/>
              </a:path>
            </a:pathLst>
          </a:custGeom>
          <a:solidFill>
            <a:schemeClr val="accent3"/>
          </a:solidFill>
          <a:ln>
            <a:noFill/>
          </a:ln>
        </p:spPr>
        <p:txBody>
          <a:bodyPr/>
          <a:lstStyle/>
          <a:p>
            <a:endParaRPr lang="zh-CN" altLang="en-US"/>
          </a:p>
        </p:txBody>
      </p:sp>
      <p:sp>
        <p:nvSpPr>
          <p:cNvPr id="21" name="Freeform 13"/>
          <p:cNvSpPr/>
          <p:nvPr/>
        </p:nvSpPr>
        <p:spPr bwMode="auto">
          <a:xfrm>
            <a:off x="3224213" y="4198938"/>
            <a:ext cx="617537" cy="533400"/>
          </a:xfrm>
          <a:custGeom>
            <a:avLst/>
            <a:gdLst>
              <a:gd name="T0" fmla="*/ 2147483646 w 192"/>
              <a:gd name="T1" fmla="*/ 2147483646 h 166"/>
              <a:gd name="T2" fmla="*/ 2147483646 w 192"/>
              <a:gd name="T3" fmla="*/ 2147483646 h 166"/>
              <a:gd name="T4" fmla="*/ 2147483646 w 192"/>
              <a:gd name="T5" fmla="*/ 0 h 166"/>
              <a:gd name="T6" fmla="*/ 2147483646 w 192"/>
              <a:gd name="T7" fmla="*/ 2147483646 h 166"/>
              <a:gd name="T8" fmla="*/ 2147483646 w 192"/>
              <a:gd name="T9" fmla="*/ 2147483646 h 166"/>
              <a:gd name="T10" fmla="*/ 2147483646 w 192"/>
              <a:gd name="T11" fmla="*/ 2147483646 h 166"/>
              <a:gd name="T12" fmla="*/ 2147483646 w 192"/>
              <a:gd name="T13" fmla="*/ 2147483646 h 166"/>
              <a:gd name="T14" fmla="*/ 2147483646 w 192"/>
              <a:gd name="T15" fmla="*/ 2147483646 h 166"/>
              <a:gd name="T16" fmla="*/ 2147483646 w 192"/>
              <a:gd name="T17" fmla="*/ 2147483646 h 166"/>
              <a:gd name="T18" fmla="*/ 2147483646 w 192"/>
              <a:gd name="T19" fmla="*/ 2147483646 h 166"/>
              <a:gd name="T20" fmla="*/ 2147483646 w 192"/>
              <a:gd name="T21" fmla="*/ 2147483646 h 166"/>
              <a:gd name="T22" fmla="*/ 2147483646 w 192"/>
              <a:gd name="T23" fmla="*/ 2147483646 h 166"/>
              <a:gd name="T24" fmla="*/ 2147483646 w 192"/>
              <a:gd name="T25" fmla="*/ 2147483646 h 166"/>
              <a:gd name="T26" fmla="*/ 2147483646 w 192"/>
              <a:gd name="T27" fmla="*/ 2147483646 h 166"/>
              <a:gd name="T28" fmla="*/ 2147483646 w 192"/>
              <a:gd name="T29" fmla="*/ 2147483646 h 166"/>
              <a:gd name="T30" fmla="*/ 2147483646 w 192"/>
              <a:gd name="T31" fmla="*/ 2147483646 h 166"/>
              <a:gd name="T32" fmla="*/ 2147483646 w 192"/>
              <a:gd name="T33" fmla="*/ 2147483646 h 166"/>
              <a:gd name="T34" fmla="*/ 2147483646 w 192"/>
              <a:gd name="T35" fmla="*/ 2147483646 h 166"/>
              <a:gd name="T36" fmla="*/ 2147483646 w 192"/>
              <a:gd name="T37" fmla="*/ 2147483646 h 166"/>
              <a:gd name="T38" fmla="*/ 2147483646 w 192"/>
              <a:gd name="T39" fmla="*/ 2147483646 h 166"/>
              <a:gd name="T40" fmla="*/ 2147483646 w 192"/>
              <a:gd name="T41" fmla="*/ 2147483646 h 166"/>
              <a:gd name="T42" fmla="*/ 2147483646 w 192"/>
              <a:gd name="T43" fmla="*/ 2147483646 h 166"/>
              <a:gd name="T44" fmla="*/ 2147483646 w 192"/>
              <a:gd name="T45" fmla="*/ 2147483646 h 166"/>
              <a:gd name="T46" fmla="*/ 2147483646 w 192"/>
              <a:gd name="T47" fmla="*/ 2147483646 h 166"/>
              <a:gd name="T48" fmla="*/ 2147483646 w 192"/>
              <a:gd name="T49" fmla="*/ 2147483646 h 166"/>
              <a:gd name="T50" fmla="*/ 2147483646 w 192"/>
              <a:gd name="T51" fmla="*/ 2147483646 h 166"/>
              <a:gd name="T52" fmla="*/ 2147483646 w 192"/>
              <a:gd name="T53" fmla="*/ 2147483646 h 166"/>
              <a:gd name="T54" fmla="*/ 2147483646 w 192"/>
              <a:gd name="T55" fmla="*/ 2147483646 h 166"/>
              <a:gd name="T56" fmla="*/ 2147483646 w 192"/>
              <a:gd name="T57" fmla="*/ 2147483646 h 166"/>
              <a:gd name="T58" fmla="*/ 2147483646 w 192"/>
              <a:gd name="T59" fmla="*/ 2147483646 h 166"/>
              <a:gd name="T60" fmla="*/ 2147483646 w 192"/>
              <a:gd name="T61" fmla="*/ 2147483646 h 166"/>
              <a:gd name="T62" fmla="*/ 2147483646 w 192"/>
              <a:gd name="T63" fmla="*/ 2147483646 h 166"/>
              <a:gd name="T64" fmla="*/ 2147483646 w 192"/>
              <a:gd name="T65" fmla="*/ 2147483646 h 166"/>
              <a:gd name="T66" fmla="*/ 2147483646 w 192"/>
              <a:gd name="T67" fmla="*/ 2147483646 h 166"/>
              <a:gd name="T68" fmla="*/ 2147483646 w 192"/>
              <a:gd name="T69" fmla="*/ 2147483646 h 166"/>
              <a:gd name="T70" fmla="*/ 2147483646 w 192"/>
              <a:gd name="T71" fmla="*/ 2147483646 h 166"/>
              <a:gd name="T72" fmla="*/ 2147483646 w 192"/>
              <a:gd name="T73" fmla="*/ 2147483646 h 166"/>
              <a:gd name="T74" fmla="*/ 2147483646 w 192"/>
              <a:gd name="T75" fmla="*/ 2147483646 h 166"/>
              <a:gd name="T76" fmla="*/ 2147483646 w 192"/>
              <a:gd name="T77" fmla="*/ 2147483646 h 166"/>
              <a:gd name="T78" fmla="*/ 2147483646 w 192"/>
              <a:gd name="T79" fmla="*/ 2147483646 h 166"/>
              <a:gd name="T80" fmla="*/ 2147483646 w 192"/>
              <a:gd name="T81" fmla="*/ 2147483646 h 166"/>
              <a:gd name="T82" fmla="*/ 2147483646 w 192"/>
              <a:gd name="T83" fmla="*/ 2147483646 h 166"/>
              <a:gd name="T84" fmla="*/ 2147483646 w 192"/>
              <a:gd name="T85" fmla="*/ 2147483646 h 166"/>
              <a:gd name="T86" fmla="*/ 2147483646 w 192"/>
              <a:gd name="T87" fmla="*/ 2147483646 h 166"/>
              <a:gd name="T88" fmla="*/ 2147483646 w 192"/>
              <a:gd name="T89" fmla="*/ 2147483646 h 166"/>
              <a:gd name="T90" fmla="*/ 2147483646 w 192"/>
              <a:gd name="T91" fmla="*/ 2147483646 h 166"/>
              <a:gd name="T92" fmla="*/ 2147483646 w 192"/>
              <a:gd name="T93" fmla="*/ 2147483646 h 166"/>
              <a:gd name="T94" fmla="*/ 2147483646 w 192"/>
              <a:gd name="T95" fmla="*/ 2147483646 h 166"/>
              <a:gd name="T96" fmla="*/ 2147483646 w 192"/>
              <a:gd name="T97" fmla="*/ 2147483646 h 166"/>
              <a:gd name="T98" fmla="*/ 2147483646 w 192"/>
              <a:gd name="T99" fmla="*/ 2147483646 h 166"/>
              <a:gd name="T100" fmla="*/ 2147483646 w 192"/>
              <a:gd name="T101" fmla="*/ 2147483646 h 166"/>
              <a:gd name="T102" fmla="*/ 2147483646 w 192"/>
              <a:gd name="T103" fmla="*/ 2147483646 h 1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92" h="166">
                <a:moveTo>
                  <a:pt x="150" y="3"/>
                </a:moveTo>
                <a:cubicBezTo>
                  <a:pt x="148" y="2"/>
                  <a:pt x="148" y="2"/>
                  <a:pt x="148" y="2"/>
                </a:cubicBezTo>
                <a:cubicBezTo>
                  <a:pt x="144" y="4"/>
                  <a:pt x="144" y="4"/>
                  <a:pt x="144" y="4"/>
                </a:cubicBezTo>
                <a:cubicBezTo>
                  <a:pt x="142" y="7"/>
                  <a:pt x="142" y="7"/>
                  <a:pt x="142" y="7"/>
                </a:cubicBezTo>
                <a:cubicBezTo>
                  <a:pt x="141" y="11"/>
                  <a:pt x="139" y="13"/>
                  <a:pt x="136" y="13"/>
                </a:cubicBezTo>
                <a:cubicBezTo>
                  <a:pt x="135" y="13"/>
                  <a:pt x="133" y="12"/>
                  <a:pt x="132" y="10"/>
                </a:cubicBezTo>
                <a:cubicBezTo>
                  <a:pt x="131" y="10"/>
                  <a:pt x="131" y="10"/>
                  <a:pt x="131" y="10"/>
                </a:cubicBezTo>
                <a:cubicBezTo>
                  <a:pt x="131" y="10"/>
                  <a:pt x="131" y="10"/>
                  <a:pt x="131" y="10"/>
                </a:cubicBezTo>
                <a:cubicBezTo>
                  <a:pt x="131" y="10"/>
                  <a:pt x="131" y="10"/>
                  <a:pt x="131" y="10"/>
                </a:cubicBezTo>
                <a:cubicBezTo>
                  <a:pt x="130" y="6"/>
                  <a:pt x="130" y="6"/>
                  <a:pt x="130" y="6"/>
                </a:cubicBezTo>
                <a:cubicBezTo>
                  <a:pt x="130" y="5"/>
                  <a:pt x="130" y="5"/>
                  <a:pt x="130" y="5"/>
                </a:cubicBezTo>
                <a:cubicBezTo>
                  <a:pt x="129" y="0"/>
                  <a:pt x="129" y="0"/>
                  <a:pt x="129" y="0"/>
                </a:cubicBezTo>
                <a:cubicBezTo>
                  <a:pt x="127" y="0"/>
                  <a:pt x="127" y="0"/>
                  <a:pt x="127" y="0"/>
                </a:cubicBezTo>
                <a:cubicBezTo>
                  <a:pt x="126" y="0"/>
                  <a:pt x="126" y="0"/>
                  <a:pt x="126" y="0"/>
                </a:cubicBezTo>
                <a:cubicBezTo>
                  <a:pt x="125" y="4"/>
                  <a:pt x="125" y="4"/>
                  <a:pt x="125" y="4"/>
                </a:cubicBezTo>
                <a:cubicBezTo>
                  <a:pt x="125" y="10"/>
                  <a:pt x="125" y="10"/>
                  <a:pt x="125" y="10"/>
                </a:cubicBezTo>
                <a:cubicBezTo>
                  <a:pt x="125" y="10"/>
                  <a:pt x="125" y="10"/>
                  <a:pt x="125" y="10"/>
                </a:cubicBezTo>
                <a:cubicBezTo>
                  <a:pt x="124" y="10"/>
                  <a:pt x="124" y="10"/>
                  <a:pt x="124" y="10"/>
                </a:cubicBezTo>
                <a:cubicBezTo>
                  <a:pt x="120" y="17"/>
                  <a:pt x="120" y="17"/>
                  <a:pt x="120" y="17"/>
                </a:cubicBezTo>
                <a:cubicBezTo>
                  <a:pt x="119" y="18"/>
                  <a:pt x="119" y="18"/>
                  <a:pt x="119" y="18"/>
                </a:cubicBezTo>
                <a:cubicBezTo>
                  <a:pt x="118" y="18"/>
                  <a:pt x="118" y="18"/>
                  <a:pt x="118" y="18"/>
                </a:cubicBezTo>
                <a:cubicBezTo>
                  <a:pt x="108" y="17"/>
                  <a:pt x="108" y="17"/>
                  <a:pt x="108" y="17"/>
                </a:cubicBezTo>
                <a:cubicBezTo>
                  <a:pt x="108" y="17"/>
                  <a:pt x="108" y="17"/>
                  <a:pt x="108" y="17"/>
                </a:cubicBezTo>
                <a:cubicBezTo>
                  <a:pt x="108" y="17"/>
                  <a:pt x="108" y="17"/>
                  <a:pt x="108" y="17"/>
                </a:cubicBezTo>
                <a:cubicBezTo>
                  <a:pt x="108" y="17"/>
                  <a:pt x="108" y="17"/>
                  <a:pt x="108" y="17"/>
                </a:cubicBezTo>
                <a:cubicBezTo>
                  <a:pt x="108" y="18"/>
                  <a:pt x="108" y="18"/>
                  <a:pt x="108" y="18"/>
                </a:cubicBezTo>
                <a:cubicBezTo>
                  <a:pt x="104" y="22"/>
                  <a:pt x="104" y="22"/>
                  <a:pt x="104" y="22"/>
                </a:cubicBezTo>
                <a:cubicBezTo>
                  <a:pt x="106" y="25"/>
                  <a:pt x="106" y="25"/>
                  <a:pt x="106" y="25"/>
                </a:cubicBezTo>
                <a:cubicBezTo>
                  <a:pt x="106" y="25"/>
                  <a:pt x="106" y="25"/>
                  <a:pt x="106" y="25"/>
                </a:cubicBezTo>
                <a:cubicBezTo>
                  <a:pt x="103" y="29"/>
                  <a:pt x="103" y="29"/>
                  <a:pt x="103" y="29"/>
                </a:cubicBezTo>
                <a:cubicBezTo>
                  <a:pt x="94" y="29"/>
                  <a:pt x="94" y="29"/>
                  <a:pt x="94" y="29"/>
                </a:cubicBezTo>
                <a:cubicBezTo>
                  <a:pt x="94" y="28"/>
                  <a:pt x="94" y="28"/>
                  <a:pt x="94" y="28"/>
                </a:cubicBezTo>
                <a:cubicBezTo>
                  <a:pt x="94" y="27"/>
                  <a:pt x="94" y="27"/>
                  <a:pt x="94" y="27"/>
                </a:cubicBezTo>
                <a:cubicBezTo>
                  <a:pt x="92" y="26"/>
                  <a:pt x="92" y="26"/>
                  <a:pt x="92" y="26"/>
                </a:cubicBezTo>
                <a:cubicBezTo>
                  <a:pt x="91" y="29"/>
                  <a:pt x="91" y="29"/>
                  <a:pt x="91" y="29"/>
                </a:cubicBezTo>
                <a:cubicBezTo>
                  <a:pt x="90" y="30"/>
                  <a:pt x="90" y="30"/>
                  <a:pt x="90" y="30"/>
                </a:cubicBezTo>
                <a:cubicBezTo>
                  <a:pt x="84" y="30"/>
                  <a:pt x="84" y="30"/>
                  <a:pt x="84" y="30"/>
                </a:cubicBezTo>
                <a:cubicBezTo>
                  <a:pt x="84" y="30"/>
                  <a:pt x="84" y="30"/>
                  <a:pt x="84" y="30"/>
                </a:cubicBezTo>
                <a:cubicBezTo>
                  <a:pt x="80" y="27"/>
                  <a:pt x="80" y="27"/>
                  <a:pt x="80" y="27"/>
                </a:cubicBezTo>
                <a:cubicBezTo>
                  <a:pt x="80" y="26"/>
                  <a:pt x="80" y="26"/>
                  <a:pt x="80" y="26"/>
                </a:cubicBezTo>
                <a:cubicBezTo>
                  <a:pt x="80" y="26"/>
                  <a:pt x="80" y="26"/>
                  <a:pt x="80" y="26"/>
                </a:cubicBezTo>
                <a:cubicBezTo>
                  <a:pt x="80" y="26"/>
                  <a:pt x="80" y="26"/>
                  <a:pt x="80" y="26"/>
                </a:cubicBezTo>
                <a:cubicBezTo>
                  <a:pt x="80" y="25"/>
                  <a:pt x="80" y="25"/>
                  <a:pt x="80" y="25"/>
                </a:cubicBezTo>
                <a:cubicBezTo>
                  <a:pt x="73" y="24"/>
                  <a:pt x="73" y="24"/>
                  <a:pt x="73" y="24"/>
                </a:cubicBezTo>
                <a:cubicBezTo>
                  <a:pt x="68" y="26"/>
                  <a:pt x="68" y="26"/>
                  <a:pt x="68" y="26"/>
                </a:cubicBezTo>
                <a:cubicBezTo>
                  <a:pt x="66" y="28"/>
                  <a:pt x="66" y="28"/>
                  <a:pt x="66" y="28"/>
                </a:cubicBezTo>
                <a:cubicBezTo>
                  <a:pt x="74" y="37"/>
                  <a:pt x="74" y="37"/>
                  <a:pt x="74" y="37"/>
                </a:cubicBezTo>
                <a:cubicBezTo>
                  <a:pt x="84" y="40"/>
                  <a:pt x="84" y="40"/>
                  <a:pt x="84" y="40"/>
                </a:cubicBezTo>
                <a:cubicBezTo>
                  <a:pt x="84" y="40"/>
                  <a:pt x="84" y="40"/>
                  <a:pt x="84" y="40"/>
                </a:cubicBezTo>
                <a:cubicBezTo>
                  <a:pt x="84" y="40"/>
                  <a:pt x="84" y="40"/>
                  <a:pt x="84" y="40"/>
                </a:cubicBezTo>
                <a:cubicBezTo>
                  <a:pt x="85" y="41"/>
                  <a:pt x="85" y="41"/>
                  <a:pt x="85" y="41"/>
                </a:cubicBezTo>
                <a:cubicBezTo>
                  <a:pt x="90" y="46"/>
                  <a:pt x="90" y="46"/>
                  <a:pt x="90" y="46"/>
                </a:cubicBezTo>
                <a:cubicBezTo>
                  <a:pt x="88" y="54"/>
                  <a:pt x="88" y="54"/>
                  <a:pt x="88" y="54"/>
                </a:cubicBezTo>
                <a:cubicBezTo>
                  <a:pt x="88" y="54"/>
                  <a:pt x="88" y="54"/>
                  <a:pt x="88" y="54"/>
                </a:cubicBezTo>
                <a:cubicBezTo>
                  <a:pt x="88" y="55"/>
                  <a:pt x="88" y="55"/>
                  <a:pt x="88" y="55"/>
                </a:cubicBezTo>
                <a:cubicBezTo>
                  <a:pt x="88" y="55"/>
                  <a:pt x="88" y="55"/>
                  <a:pt x="88" y="55"/>
                </a:cubicBezTo>
                <a:cubicBezTo>
                  <a:pt x="81" y="60"/>
                  <a:pt x="81" y="60"/>
                  <a:pt x="81" y="60"/>
                </a:cubicBezTo>
                <a:cubicBezTo>
                  <a:pt x="81" y="61"/>
                  <a:pt x="81" y="61"/>
                  <a:pt x="81" y="61"/>
                </a:cubicBezTo>
                <a:cubicBezTo>
                  <a:pt x="80" y="61"/>
                  <a:pt x="80" y="61"/>
                  <a:pt x="80" y="61"/>
                </a:cubicBezTo>
                <a:cubicBezTo>
                  <a:pt x="69" y="64"/>
                  <a:pt x="69" y="64"/>
                  <a:pt x="69" y="64"/>
                </a:cubicBezTo>
                <a:cubicBezTo>
                  <a:pt x="69" y="64"/>
                  <a:pt x="69" y="64"/>
                  <a:pt x="69" y="64"/>
                </a:cubicBezTo>
                <a:cubicBezTo>
                  <a:pt x="62" y="65"/>
                  <a:pt x="62" y="65"/>
                  <a:pt x="62" y="65"/>
                </a:cubicBezTo>
                <a:cubicBezTo>
                  <a:pt x="62" y="65"/>
                  <a:pt x="62" y="65"/>
                  <a:pt x="62" y="65"/>
                </a:cubicBezTo>
                <a:cubicBezTo>
                  <a:pt x="62" y="65"/>
                  <a:pt x="62" y="65"/>
                  <a:pt x="62" y="65"/>
                </a:cubicBezTo>
                <a:cubicBezTo>
                  <a:pt x="62" y="65"/>
                  <a:pt x="62" y="65"/>
                  <a:pt x="62" y="65"/>
                </a:cubicBezTo>
                <a:cubicBezTo>
                  <a:pt x="62" y="65"/>
                  <a:pt x="62" y="65"/>
                  <a:pt x="62" y="65"/>
                </a:cubicBezTo>
                <a:cubicBezTo>
                  <a:pt x="57" y="63"/>
                  <a:pt x="57" y="63"/>
                  <a:pt x="57" y="63"/>
                </a:cubicBezTo>
                <a:cubicBezTo>
                  <a:pt x="55" y="63"/>
                  <a:pt x="55" y="63"/>
                  <a:pt x="55" y="63"/>
                </a:cubicBezTo>
                <a:cubicBezTo>
                  <a:pt x="52" y="67"/>
                  <a:pt x="52" y="67"/>
                  <a:pt x="52" y="67"/>
                </a:cubicBezTo>
                <a:cubicBezTo>
                  <a:pt x="52" y="67"/>
                  <a:pt x="52" y="67"/>
                  <a:pt x="52" y="67"/>
                </a:cubicBezTo>
                <a:cubicBezTo>
                  <a:pt x="52" y="67"/>
                  <a:pt x="52" y="67"/>
                  <a:pt x="52" y="67"/>
                </a:cubicBezTo>
                <a:cubicBezTo>
                  <a:pt x="47" y="71"/>
                  <a:pt x="47" y="71"/>
                  <a:pt x="47" y="71"/>
                </a:cubicBezTo>
                <a:cubicBezTo>
                  <a:pt x="46" y="71"/>
                  <a:pt x="46" y="71"/>
                  <a:pt x="46" y="71"/>
                </a:cubicBezTo>
                <a:cubicBezTo>
                  <a:pt x="46" y="71"/>
                  <a:pt x="46" y="71"/>
                  <a:pt x="46" y="71"/>
                </a:cubicBezTo>
                <a:cubicBezTo>
                  <a:pt x="39" y="74"/>
                  <a:pt x="39" y="74"/>
                  <a:pt x="39" y="74"/>
                </a:cubicBezTo>
                <a:cubicBezTo>
                  <a:pt x="39" y="74"/>
                  <a:pt x="39" y="74"/>
                  <a:pt x="39" y="74"/>
                </a:cubicBezTo>
                <a:cubicBezTo>
                  <a:pt x="30" y="71"/>
                  <a:pt x="30" y="71"/>
                  <a:pt x="30" y="71"/>
                </a:cubicBezTo>
                <a:cubicBezTo>
                  <a:pt x="12" y="72"/>
                  <a:pt x="12" y="72"/>
                  <a:pt x="12" y="72"/>
                </a:cubicBezTo>
                <a:cubicBezTo>
                  <a:pt x="8" y="73"/>
                  <a:pt x="8" y="73"/>
                  <a:pt x="8" y="73"/>
                </a:cubicBezTo>
                <a:cubicBezTo>
                  <a:pt x="8" y="74"/>
                  <a:pt x="8" y="74"/>
                  <a:pt x="8" y="74"/>
                </a:cubicBezTo>
                <a:cubicBezTo>
                  <a:pt x="4" y="74"/>
                  <a:pt x="4" y="74"/>
                  <a:pt x="4" y="74"/>
                </a:cubicBezTo>
                <a:cubicBezTo>
                  <a:pt x="0" y="80"/>
                  <a:pt x="0" y="80"/>
                  <a:pt x="0" y="80"/>
                </a:cubicBezTo>
                <a:cubicBezTo>
                  <a:pt x="0" y="86"/>
                  <a:pt x="0" y="86"/>
                  <a:pt x="0" y="86"/>
                </a:cubicBezTo>
                <a:cubicBezTo>
                  <a:pt x="4" y="96"/>
                  <a:pt x="4" y="96"/>
                  <a:pt x="4" y="96"/>
                </a:cubicBezTo>
                <a:cubicBezTo>
                  <a:pt x="9" y="98"/>
                  <a:pt x="9" y="98"/>
                  <a:pt x="9" y="98"/>
                </a:cubicBezTo>
                <a:cubicBezTo>
                  <a:pt x="9" y="98"/>
                  <a:pt x="9" y="98"/>
                  <a:pt x="9" y="98"/>
                </a:cubicBezTo>
                <a:cubicBezTo>
                  <a:pt x="9" y="98"/>
                  <a:pt x="9" y="98"/>
                  <a:pt x="9" y="98"/>
                </a:cubicBezTo>
                <a:cubicBezTo>
                  <a:pt x="11" y="100"/>
                  <a:pt x="11" y="100"/>
                  <a:pt x="11" y="100"/>
                </a:cubicBezTo>
                <a:cubicBezTo>
                  <a:pt x="14" y="96"/>
                  <a:pt x="14" y="96"/>
                  <a:pt x="14" y="96"/>
                </a:cubicBezTo>
                <a:cubicBezTo>
                  <a:pt x="14" y="95"/>
                  <a:pt x="14" y="95"/>
                  <a:pt x="14" y="95"/>
                </a:cubicBezTo>
                <a:cubicBezTo>
                  <a:pt x="14" y="95"/>
                  <a:pt x="14" y="95"/>
                  <a:pt x="14" y="95"/>
                </a:cubicBezTo>
                <a:cubicBezTo>
                  <a:pt x="15" y="95"/>
                  <a:pt x="15" y="95"/>
                  <a:pt x="15" y="95"/>
                </a:cubicBezTo>
                <a:cubicBezTo>
                  <a:pt x="21" y="94"/>
                  <a:pt x="21" y="94"/>
                  <a:pt x="21" y="94"/>
                </a:cubicBezTo>
                <a:cubicBezTo>
                  <a:pt x="22" y="94"/>
                  <a:pt x="22" y="94"/>
                  <a:pt x="22" y="94"/>
                </a:cubicBezTo>
                <a:cubicBezTo>
                  <a:pt x="22" y="94"/>
                  <a:pt x="22" y="94"/>
                  <a:pt x="22" y="94"/>
                </a:cubicBezTo>
                <a:cubicBezTo>
                  <a:pt x="28" y="96"/>
                  <a:pt x="28" y="96"/>
                  <a:pt x="28" y="96"/>
                </a:cubicBezTo>
                <a:cubicBezTo>
                  <a:pt x="34" y="110"/>
                  <a:pt x="34" y="110"/>
                  <a:pt x="34" y="110"/>
                </a:cubicBezTo>
                <a:cubicBezTo>
                  <a:pt x="33" y="110"/>
                  <a:pt x="33" y="110"/>
                  <a:pt x="33" y="110"/>
                </a:cubicBezTo>
                <a:cubicBezTo>
                  <a:pt x="33" y="110"/>
                  <a:pt x="33" y="110"/>
                  <a:pt x="33" y="110"/>
                </a:cubicBezTo>
                <a:cubicBezTo>
                  <a:pt x="31" y="118"/>
                  <a:pt x="31" y="118"/>
                  <a:pt x="31" y="118"/>
                </a:cubicBezTo>
                <a:cubicBezTo>
                  <a:pt x="31" y="118"/>
                  <a:pt x="31" y="118"/>
                  <a:pt x="31" y="118"/>
                </a:cubicBezTo>
                <a:cubicBezTo>
                  <a:pt x="29" y="122"/>
                  <a:pt x="29" y="122"/>
                  <a:pt x="29" y="122"/>
                </a:cubicBezTo>
                <a:cubicBezTo>
                  <a:pt x="29" y="123"/>
                  <a:pt x="29" y="123"/>
                  <a:pt x="29" y="123"/>
                </a:cubicBezTo>
                <a:cubicBezTo>
                  <a:pt x="26" y="130"/>
                  <a:pt x="26" y="130"/>
                  <a:pt x="26" y="130"/>
                </a:cubicBezTo>
                <a:cubicBezTo>
                  <a:pt x="26" y="138"/>
                  <a:pt x="26" y="138"/>
                  <a:pt x="26" y="138"/>
                </a:cubicBezTo>
                <a:cubicBezTo>
                  <a:pt x="31" y="143"/>
                  <a:pt x="31" y="143"/>
                  <a:pt x="31" y="143"/>
                </a:cubicBezTo>
                <a:cubicBezTo>
                  <a:pt x="31" y="143"/>
                  <a:pt x="31" y="143"/>
                  <a:pt x="31" y="143"/>
                </a:cubicBezTo>
                <a:cubicBezTo>
                  <a:pt x="38" y="148"/>
                  <a:pt x="38" y="148"/>
                  <a:pt x="38" y="148"/>
                </a:cubicBezTo>
                <a:cubicBezTo>
                  <a:pt x="38" y="149"/>
                  <a:pt x="38" y="149"/>
                  <a:pt x="38" y="149"/>
                </a:cubicBezTo>
                <a:cubicBezTo>
                  <a:pt x="39" y="149"/>
                  <a:pt x="39" y="149"/>
                  <a:pt x="39" y="149"/>
                </a:cubicBezTo>
                <a:cubicBezTo>
                  <a:pt x="34" y="160"/>
                  <a:pt x="34" y="160"/>
                  <a:pt x="34" y="160"/>
                </a:cubicBezTo>
                <a:cubicBezTo>
                  <a:pt x="33" y="166"/>
                  <a:pt x="33" y="166"/>
                  <a:pt x="33" y="166"/>
                </a:cubicBezTo>
                <a:cubicBezTo>
                  <a:pt x="34" y="165"/>
                  <a:pt x="34" y="165"/>
                  <a:pt x="34" y="165"/>
                </a:cubicBezTo>
                <a:cubicBezTo>
                  <a:pt x="35" y="165"/>
                  <a:pt x="35" y="165"/>
                  <a:pt x="35" y="165"/>
                </a:cubicBezTo>
                <a:cubicBezTo>
                  <a:pt x="39" y="163"/>
                  <a:pt x="39" y="163"/>
                  <a:pt x="39" y="163"/>
                </a:cubicBezTo>
                <a:cubicBezTo>
                  <a:pt x="46" y="159"/>
                  <a:pt x="46" y="159"/>
                  <a:pt x="46" y="159"/>
                </a:cubicBezTo>
                <a:cubicBezTo>
                  <a:pt x="46" y="159"/>
                  <a:pt x="46" y="159"/>
                  <a:pt x="46" y="159"/>
                </a:cubicBezTo>
                <a:cubicBezTo>
                  <a:pt x="54" y="160"/>
                  <a:pt x="54" y="160"/>
                  <a:pt x="54" y="160"/>
                </a:cubicBezTo>
                <a:cubicBezTo>
                  <a:pt x="55" y="160"/>
                  <a:pt x="55" y="160"/>
                  <a:pt x="55" y="160"/>
                </a:cubicBezTo>
                <a:cubicBezTo>
                  <a:pt x="55" y="160"/>
                  <a:pt x="55" y="160"/>
                  <a:pt x="55" y="160"/>
                </a:cubicBezTo>
                <a:cubicBezTo>
                  <a:pt x="67" y="165"/>
                  <a:pt x="67" y="165"/>
                  <a:pt x="67" y="165"/>
                </a:cubicBezTo>
                <a:cubicBezTo>
                  <a:pt x="80" y="165"/>
                  <a:pt x="80" y="165"/>
                  <a:pt x="80" y="165"/>
                </a:cubicBezTo>
                <a:cubicBezTo>
                  <a:pt x="84" y="160"/>
                  <a:pt x="84" y="160"/>
                  <a:pt x="84" y="160"/>
                </a:cubicBezTo>
                <a:cubicBezTo>
                  <a:pt x="84" y="160"/>
                  <a:pt x="84" y="160"/>
                  <a:pt x="84" y="160"/>
                </a:cubicBezTo>
                <a:cubicBezTo>
                  <a:pt x="84" y="160"/>
                  <a:pt x="84" y="160"/>
                  <a:pt x="84" y="160"/>
                </a:cubicBezTo>
                <a:cubicBezTo>
                  <a:pt x="91" y="156"/>
                  <a:pt x="91" y="156"/>
                  <a:pt x="91" y="156"/>
                </a:cubicBezTo>
                <a:cubicBezTo>
                  <a:pt x="98" y="151"/>
                  <a:pt x="98" y="151"/>
                  <a:pt x="98" y="151"/>
                </a:cubicBezTo>
                <a:cubicBezTo>
                  <a:pt x="98" y="150"/>
                  <a:pt x="98" y="150"/>
                  <a:pt x="98" y="150"/>
                </a:cubicBezTo>
                <a:cubicBezTo>
                  <a:pt x="98" y="150"/>
                  <a:pt x="98" y="150"/>
                  <a:pt x="98" y="150"/>
                </a:cubicBezTo>
                <a:cubicBezTo>
                  <a:pt x="103" y="149"/>
                  <a:pt x="103" y="149"/>
                  <a:pt x="103" y="149"/>
                </a:cubicBezTo>
                <a:cubicBezTo>
                  <a:pt x="108" y="145"/>
                  <a:pt x="108" y="145"/>
                  <a:pt x="108" y="145"/>
                </a:cubicBezTo>
                <a:cubicBezTo>
                  <a:pt x="114" y="137"/>
                  <a:pt x="114" y="137"/>
                  <a:pt x="114" y="137"/>
                </a:cubicBezTo>
                <a:cubicBezTo>
                  <a:pt x="123" y="140"/>
                  <a:pt x="123" y="140"/>
                  <a:pt x="123" y="140"/>
                </a:cubicBezTo>
                <a:cubicBezTo>
                  <a:pt x="124" y="140"/>
                  <a:pt x="124" y="140"/>
                  <a:pt x="124" y="140"/>
                </a:cubicBezTo>
                <a:cubicBezTo>
                  <a:pt x="124" y="141"/>
                  <a:pt x="124" y="141"/>
                  <a:pt x="124" y="141"/>
                </a:cubicBezTo>
                <a:cubicBezTo>
                  <a:pt x="124" y="141"/>
                  <a:pt x="124" y="141"/>
                  <a:pt x="124" y="141"/>
                </a:cubicBezTo>
                <a:cubicBezTo>
                  <a:pt x="126" y="144"/>
                  <a:pt x="127" y="146"/>
                  <a:pt x="128" y="146"/>
                </a:cubicBezTo>
                <a:cubicBezTo>
                  <a:pt x="133" y="146"/>
                  <a:pt x="133" y="146"/>
                  <a:pt x="133" y="146"/>
                </a:cubicBezTo>
                <a:cubicBezTo>
                  <a:pt x="134" y="146"/>
                  <a:pt x="134" y="146"/>
                  <a:pt x="134" y="146"/>
                </a:cubicBezTo>
                <a:cubicBezTo>
                  <a:pt x="137" y="146"/>
                  <a:pt x="137" y="146"/>
                  <a:pt x="137" y="146"/>
                </a:cubicBezTo>
                <a:cubicBezTo>
                  <a:pt x="138" y="146"/>
                  <a:pt x="138" y="146"/>
                  <a:pt x="138" y="146"/>
                </a:cubicBezTo>
                <a:cubicBezTo>
                  <a:pt x="138" y="147"/>
                  <a:pt x="138" y="147"/>
                  <a:pt x="138" y="147"/>
                </a:cubicBezTo>
                <a:cubicBezTo>
                  <a:pt x="144" y="149"/>
                  <a:pt x="144" y="149"/>
                  <a:pt x="144" y="149"/>
                </a:cubicBezTo>
                <a:cubicBezTo>
                  <a:pt x="146" y="149"/>
                  <a:pt x="146" y="149"/>
                  <a:pt x="146" y="149"/>
                </a:cubicBezTo>
                <a:cubicBezTo>
                  <a:pt x="147" y="148"/>
                  <a:pt x="147" y="148"/>
                  <a:pt x="147" y="148"/>
                </a:cubicBezTo>
                <a:cubicBezTo>
                  <a:pt x="148" y="145"/>
                  <a:pt x="148" y="145"/>
                  <a:pt x="148" y="145"/>
                </a:cubicBezTo>
                <a:cubicBezTo>
                  <a:pt x="148" y="145"/>
                  <a:pt x="148" y="145"/>
                  <a:pt x="148" y="145"/>
                </a:cubicBezTo>
                <a:cubicBezTo>
                  <a:pt x="148" y="144"/>
                  <a:pt x="148" y="144"/>
                  <a:pt x="148" y="144"/>
                </a:cubicBezTo>
                <a:cubicBezTo>
                  <a:pt x="148" y="144"/>
                  <a:pt x="148" y="144"/>
                  <a:pt x="148" y="144"/>
                </a:cubicBezTo>
                <a:cubicBezTo>
                  <a:pt x="148" y="144"/>
                  <a:pt x="148" y="144"/>
                  <a:pt x="148" y="144"/>
                </a:cubicBezTo>
                <a:cubicBezTo>
                  <a:pt x="151" y="142"/>
                  <a:pt x="151" y="142"/>
                  <a:pt x="151" y="142"/>
                </a:cubicBezTo>
                <a:cubicBezTo>
                  <a:pt x="151" y="142"/>
                  <a:pt x="151" y="142"/>
                  <a:pt x="151" y="142"/>
                </a:cubicBezTo>
                <a:cubicBezTo>
                  <a:pt x="156" y="138"/>
                  <a:pt x="156" y="138"/>
                  <a:pt x="156" y="138"/>
                </a:cubicBezTo>
                <a:cubicBezTo>
                  <a:pt x="156" y="138"/>
                  <a:pt x="156" y="138"/>
                  <a:pt x="156" y="138"/>
                </a:cubicBezTo>
                <a:cubicBezTo>
                  <a:pt x="156" y="138"/>
                  <a:pt x="156" y="138"/>
                  <a:pt x="156" y="138"/>
                </a:cubicBezTo>
                <a:cubicBezTo>
                  <a:pt x="157" y="138"/>
                  <a:pt x="157" y="138"/>
                  <a:pt x="157" y="138"/>
                </a:cubicBezTo>
                <a:cubicBezTo>
                  <a:pt x="161" y="138"/>
                  <a:pt x="161" y="138"/>
                  <a:pt x="161" y="138"/>
                </a:cubicBezTo>
                <a:cubicBezTo>
                  <a:pt x="161" y="136"/>
                  <a:pt x="162" y="133"/>
                  <a:pt x="165" y="131"/>
                </a:cubicBezTo>
                <a:cubicBezTo>
                  <a:pt x="168" y="129"/>
                  <a:pt x="170" y="128"/>
                  <a:pt x="171" y="128"/>
                </a:cubicBezTo>
                <a:cubicBezTo>
                  <a:pt x="173" y="126"/>
                  <a:pt x="173" y="126"/>
                  <a:pt x="173" y="126"/>
                </a:cubicBezTo>
                <a:cubicBezTo>
                  <a:pt x="174" y="126"/>
                  <a:pt x="174" y="126"/>
                  <a:pt x="174" y="126"/>
                </a:cubicBezTo>
                <a:cubicBezTo>
                  <a:pt x="174" y="126"/>
                  <a:pt x="174" y="126"/>
                  <a:pt x="174" y="126"/>
                </a:cubicBezTo>
                <a:cubicBezTo>
                  <a:pt x="176" y="124"/>
                  <a:pt x="176" y="124"/>
                  <a:pt x="176" y="124"/>
                </a:cubicBezTo>
                <a:cubicBezTo>
                  <a:pt x="176" y="124"/>
                  <a:pt x="176" y="124"/>
                  <a:pt x="176" y="124"/>
                </a:cubicBezTo>
                <a:cubicBezTo>
                  <a:pt x="176" y="124"/>
                  <a:pt x="176" y="124"/>
                  <a:pt x="176" y="124"/>
                </a:cubicBezTo>
                <a:cubicBezTo>
                  <a:pt x="176" y="123"/>
                  <a:pt x="176" y="123"/>
                  <a:pt x="176" y="123"/>
                </a:cubicBezTo>
                <a:cubicBezTo>
                  <a:pt x="177" y="123"/>
                  <a:pt x="177" y="123"/>
                  <a:pt x="177" y="123"/>
                </a:cubicBezTo>
                <a:cubicBezTo>
                  <a:pt x="183" y="122"/>
                  <a:pt x="183" y="122"/>
                  <a:pt x="183" y="122"/>
                </a:cubicBezTo>
                <a:cubicBezTo>
                  <a:pt x="187" y="122"/>
                  <a:pt x="187" y="122"/>
                  <a:pt x="187" y="122"/>
                </a:cubicBezTo>
                <a:cubicBezTo>
                  <a:pt x="188" y="120"/>
                  <a:pt x="188" y="120"/>
                  <a:pt x="188" y="120"/>
                </a:cubicBezTo>
                <a:cubicBezTo>
                  <a:pt x="190" y="118"/>
                  <a:pt x="190" y="118"/>
                  <a:pt x="190" y="118"/>
                </a:cubicBezTo>
                <a:cubicBezTo>
                  <a:pt x="190" y="118"/>
                  <a:pt x="190" y="118"/>
                  <a:pt x="190" y="118"/>
                </a:cubicBezTo>
                <a:cubicBezTo>
                  <a:pt x="192" y="114"/>
                  <a:pt x="192" y="114"/>
                  <a:pt x="192" y="114"/>
                </a:cubicBezTo>
                <a:cubicBezTo>
                  <a:pt x="191" y="114"/>
                  <a:pt x="191" y="114"/>
                  <a:pt x="191" y="114"/>
                </a:cubicBezTo>
                <a:cubicBezTo>
                  <a:pt x="188" y="111"/>
                  <a:pt x="187" y="108"/>
                  <a:pt x="186" y="103"/>
                </a:cubicBezTo>
                <a:cubicBezTo>
                  <a:pt x="186" y="103"/>
                  <a:pt x="186" y="103"/>
                  <a:pt x="186" y="103"/>
                </a:cubicBezTo>
                <a:cubicBezTo>
                  <a:pt x="186" y="103"/>
                  <a:pt x="186" y="103"/>
                  <a:pt x="186" y="103"/>
                </a:cubicBezTo>
                <a:cubicBezTo>
                  <a:pt x="186" y="103"/>
                  <a:pt x="186" y="103"/>
                  <a:pt x="186" y="103"/>
                </a:cubicBezTo>
                <a:cubicBezTo>
                  <a:pt x="186" y="102"/>
                  <a:pt x="186" y="102"/>
                  <a:pt x="186" y="102"/>
                </a:cubicBezTo>
                <a:cubicBezTo>
                  <a:pt x="188" y="94"/>
                  <a:pt x="188" y="94"/>
                  <a:pt x="188" y="94"/>
                </a:cubicBezTo>
                <a:cubicBezTo>
                  <a:pt x="188" y="91"/>
                  <a:pt x="188" y="89"/>
                  <a:pt x="190" y="87"/>
                </a:cubicBezTo>
                <a:cubicBezTo>
                  <a:pt x="190" y="80"/>
                  <a:pt x="190" y="80"/>
                  <a:pt x="190" y="80"/>
                </a:cubicBezTo>
                <a:cubicBezTo>
                  <a:pt x="189" y="79"/>
                  <a:pt x="188" y="78"/>
                  <a:pt x="186" y="78"/>
                </a:cubicBezTo>
                <a:cubicBezTo>
                  <a:pt x="174" y="83"/>
                  <a:pt x="174" y="83"/>
                  <a:pt x="174" y="83"/>
                </a:cubicBezTo>
                <a:cubicBezTo>
                  <a:pt x="174" y="70"/>
                  <a:pt x="174" y="70"/>
                  <a:pt x="174" y="70"/>
                </a:cubicBezTo>
                <a:cubicBezTo>
                  <a:pt x="175" y="68"/>
                  <a:pt x="179" y="64"/>
                  <a:pt x="186" y="60"/>
                </a:cubicBezTo>
                <a:cubicBezTo>
                  <a:pt x="183" y="46"/>
                  <a:pt x="183" y="46"/>
                  <a:pt x="183" y="46"/>
                </a:cubicBezTo>
                <a:cubicBezTo>
                  <a:pt x="182" y="41"/>
                  <a:pt x="183" y="37"/>
                  <a:pt x="186" y="34"/>
                </a:cubicBezTo>
                <a:cubicBezTo>
                  <a:pt x="186" y="32"/>
                  <a:pt x="186" y="32"/>
                  <a:pt x="186" y="32"/>
                </a:cubicBezTo>
                <a:cubicBezTo>
                  <a:pt x="182" y="32"/>
                  <a:pt x="182" y="32"/>
                  <a:pt x="182" y="32"/>
                </a:cubicBezTo>
                <a:cubicBezTo>
                  <a:pt x="180" y="32"/>
                  <a:pt x="180" y="32"/>
                  <a:pt x="180" y="32"/>
                </a:cubicBezTo>
                <a:cubicBezTo>
                  <a:pt x="178" y="38"/>
                  <a:pt x="178" y="38"/>
                  <a:pt x="178" y="38"/>
                </a:cubicBezTo>
                <a:cubicBezTo>
                  <a:pt x="177" y="40"/>
                  <a:pt x="175" y="41"/>
                  <a:pt x="174" y="41"/>
                </a:cubicBezTo>
                <a:cubicBezTo>
                  <a:pt x="173" y="41"/>
                  <a:pt x="173" y="41"/>
                  <a:pt x="173" y="41"/>
                </a:cubicBezTo>
                <a:cubicBezTo>
                  <a:pt x="169" y="38"/>
                  <a:pt x="169" y="38"/>
                  <a:pt x="169" y="38"/>
                </a:cubicBezTo>
                <a:cubicBezTo>
                  <a:pt x="168" y="38"/>
                  <a:pt x="168" y="38"/>
                  <a:pt x="168" y="38"/>
                </a:cubicBezTo>
                <a:cubicBezTo>
                  <a:pt x="168" y="38"/>
                  <a:pt x="168" y="38"/>
                  <a:pt x="168" y="38"/>
                </a:cubicBezTo>
                <a:cubicBezTo>
                  <a:pt x="168" y="38"/>
                  <a:pt x="168" y="38"/>
                  <a:pt x="168" y="38"/>
                </a:cubicBezTo>
                <a:cubicBezTo>
                  <a:pt x="168" y="37"/>
                  <a:pt x="168" y="37"/>
                  <a:pt x="168" y="37"/>
                </a:cubicBezTo>
                <a:cubicBezTo>
                  <a:pt x="167" y="34"/>
                  <a:pt x="167" y="34"/>
                  <a:pt x="167" y="34"/>
                </a:cubicBezTo>
                <a:cubicBezTo>
                  <a:pt x="166" y="30"/>
                  <a:pt x="166" y="30"/>
                  <a:pt x="166" y="30"/>
                </a:cubicBezTo>
                <a:cubicBezTo>
                  <a:pt x="166" y="30"/>
                  <a:pt x="166" y="30"/>
                  <a:pt x="166" y="30"/>
                </a:cubicBezTo>
                <a:cubicBezTo>
                  <a:pt x="166" y="30"/>
                  <a:pt x="166" y="30"/>
                  <a:pt x="166" y="30"/>
                </a:cubicBezTo>
                <a:cubicBezTo>
                  <a:pt x="166" y="32"/>
                  <a:pt x="166" y="32"/>
                  <a:pt x="166" y="32"/>
                </a:cubicBezTo>
                <a:cubicBezTo>
                  <a:pt x="158" y="32"/>
                  <a:pt x="158" y="32"/>
                  <a:pt x="158" y="32"/>
                </a:cubicBezTo>
                <a:cubicBezTo>
                  <a:pt x="158" y="30"/>
                  <a:pt x="158" y="30"/>
                  <a:pt x="158" y="30"/>
                </a:cubicBezTo>
                <a:cubicBezTo>
                  <a:pt x="156" y="26"/>
                  <a:pt x="156" y="26"/>
                  <a:pt x="156" y="26"/>
                </a:cubicBezTo>
                <a:cubicBezTo>
                  <a:pt x="156" y="20"/>
                  <a:pt x="156" y="20"/>
                  <a:pt x="156" y="20"/>
                </a:cubicBezTo>
                <a:cubicBezTo>
                  <a:pt x="152" y="12"/>
                  <a:pt x="152" y="12"/>
                  <a:pt x="152" y="12"/>
                </a:cubicBezTo>
                <a:cubicBezTo>
                  <a:pt x="152" y="6"/>
                  <a:pt x="152" y="6"/>
                  <a:pt x="152" y="6"/>
                </a:cubicBezTo>
                <a:lnTo>
                  <a:pt x="150" y="3"/>
                </a:lnTo>
                <a:close/>
              </a:path>
            </a:pathLst>
          </a:custGeom>
          <a:solidFill>
            <a:schemeClr val="accent3"/>
          </a:solidFill>
          <a:ln>
            <a:noFill/>
          </a:ln>
        </p:spPr>
        <p:txBody>
          <a:bodyPr/>
          <a:lstStyle/>
          <a:p>
            <a:endParaRPr lang="zh-CN" altLang="en-US"/>
          </a:p>
        </p:txBody>
      </p:sp>
      <p:sp>
        <p:nvSpPr>
          <p:cNvPr id="22" name="Freeform 14"/>
          <p:cNvSpPr/>
          <p:nvPr/>
        </p:nvSpPr>
        <p:spPr bwMode="auto">
          <a:xfrm>
            <a:off x="3324225" y="4525963"/>
            <a:ext cx="806450" cy="614362"/>
          </a:xfrm>
          <a:custGeom>
            <a:avLst/>
            <a:gdLst>
              <a:gd name="T0" fmla="*/ 2147483646 w 251"/>
              <a:gd name="T1" fmla="*/ 2147483646 h 191"/>
              <a:gd name="T2" fmla="*/ 2147483646 w 251"/>
              <a:gd name="T3" fmla="*/ 2147483646 h 191"/>
              <a:gd name="T4" fmla="*/ 2147483646 w 251"/>
              <a:gd name="T5" fmla="*/ 2147483646 h 191"/>
              <a:gd name="T6" fmla="*/ 2147483646 w 251"/>
              <a:gd name="T7" fmla="*/ 2147483646 h 191"/>
              <a:gd name="T8" fmla="*/ 2147483646 w 251"/>
              <a:gd name="T9" fmla="*/ 2147483646 h 191"/>
              <a:gd name="T10" fmla="*/ 2147483646 w 251"/>
              <a:gd name="T11" fmla="*/ 2147483646 h 191"/>
              <a:gd name="T12" fmla="*/ 2147483646 w 251"/>
              <a:gd name="T13" fmla="*/ 2147483646 h 191"/>
              <a:gd name="T14" fmla="*/ 2147483646 w 251"/>
              <a:gd name="T15" fmla="*/ 2147483646 h 191"/>
              <a:gd name="T16" fmla="*/ 2147483646 w 251"/>
              <a:gd name="T17" fmla="*/ 2147483646 h 191"/>
              <a:gd name="T18" fmla="*/ 2147483646 w 251"/>
              <a:gd name="T19" fmla="*/ 2147483646 h 191"/>
              <a:gd name="T20" fmla="*/ 2147483646 w 251"/>
              <a:gd name="T21" fmla="*/ 2147483646 h 191"/>
              <a:gd name="T22" fmla="*/ 2147483646 w 251"/>
              <a:gd name="T23" fmla="*/ 2147483646 h 191"/>
              <a:gd name="T24" fmla="*/ 2147483646 w 251"/>
              <a:gd name="T25" fmla="*/ 2147483646 h 191"/>
              <a:gd name="T26" fmla="*/ 2147483646 w 251"/>
              <a:gd name="T27" fmla="*/ 2147483646 h 191"/>
              <a:gd name="T28" fmla="*/ 2147483646 w 251"/>
              <a:gd name="T29" fmla="*/ 2147483646 h 191"/>
              <a:gd name="T30" fmla="*/ 2147483646 w 251"/>
              <a:gd name="T31" fmla="*/ 2147483646 h 191"/>
              <a:gd name="T32" fmla="*/ 2147483646 w 251"/>
              <a:gd name="T33" fmla="*/ 2147483646 h 191"/>
              <a:gd name="T34" fmla="*/ 2147483646 w 251"/>
              <a:gd name="T35" fmla="*/ 2147483646 h 191"/>
              <a:gd name="T36" fmla="*/ 2147483646 w 251"/>
              <a:gd name="T37" fmla="*/ 2147483646 h 191"/>
              <a:gd name="T38" fmla="*/ 2147483646 w 251"/>
              <a:gd name="T39" fmla="*/ 2147483646 h 191"/>
              <a:gd name="T40" fmla="*/ 2147483646 w 251"/>
              <a:gd name="T41" fmla="*/ 2147483646 h 191"/>
              <a:gd name="T42" fmla="*/ 2147483646 w 251"/>
              <a:gd name="T43" fmla="*/ 2147483646 h 191"/>
              <a:gd name="T44" fmla="*/ 2147483646 w 251"/>
              <a:gd name="T45" fmla="*/ 2147483646 h 191"/>
              <a:gd name="T46" fmla="*/ 2147483646 w 251"/>
              <a:gd name="T47" fmla="*/ 2147483646 h 191"/>
              <a:gd name="T48" fmla="*/ 2147483646 w 251"/>
              <a:gd name="T49" fmla="*/ 2147483646 h 191"/>
              <a:gd name="T50" fmla="*/ 2147483646 w 251"/>
              <a:gd name="T51" fmla="*/ 2147483646 h 191"/>
              <a:gd name="T52" fmla="*/ 2147483646 w 251"/>
              <a:gd name="T53" fmla="*/ 2147483646 h 191"/>
              <a:gd name="T54" fmla="*/ 2147483646 w 251"/>
              <a:gd name="T55" fmla="*/ 2147483646 h 191"/>
              <a:gd name="T56" fmla="*/ 2147483646 w 251"/>
              <a:gd name="T57" fmla="*/ 2147483646 h 191"/>
              <a:gd name="T58" fmla="*/ 2147483646 w 251"/>
              <a:gd name="T59" fmla="*/ 2147483646 h 191"/>
              <a:gd name="T60" fmla="*/ 2147483646 w 251"/>
              <a:gd name="T61" fmla="*/ 2147483646 h 191"/>
              <a:gd name="T62" fmla="*/ 2147483646 w 251"/>
              <a:gd name="T63" fmla="*/ 2147483646 h 191"/>
              <a:gd name="T64" fmla="*/ 2147483646 w 251"/>
              <a:gd name="T65" fmla="*/ 2147483646 h 191"/>
              <a:gd name="T66" fmla="*/ 2147483646 w 251"/>
              <a:gd name="T67" fmla="*/ 2147483646 h 191"/>
              <a:gd name="T68" fmla="*/ 2147483646 w 251"/>
              <a:gd name="T69" fmla="*/ 2147483646 h 191"/>
              <a:gd name="T70" fmla="*/ 2147483646 w 251"/>
              <a:gd name="T71" fmla="*/ 2147483646 h 191"/>
              <a:gd name="T72" fmla="*/ 2147483646 w 251"/>
              <a:gd name="T73" fmla="*/ 2147483646 h 191"/>
              <a:gd name="T74" fmla="*/ 2147483646 w 251"/>
              <a:gd name="T75" fmla="*/ 2147483646 h 191"/>
              <a:gd name="T76" fmla="*/ 2147483646 w 251"/>
              <a:gd name="T77" fmla="*/ 2147483646 h 191"/>
              <a:gd name="T78" fmla="*/ 2147483646 w 251"/>
              <a:gd name="T79" fmla="*/ 2147483646 h 191"/>
              <a:gd name="T80" fmla="*/ 2147483646 w 251"/>
              <a:gd name="T81" fmla="*/ 2147483646 h 191"/>
              <a:gd name="T82" fmla="*/ 2147483646 w 251"/>
              <a:gd name="T83" fmla="*/ 2147483646 h 191"/>
              <a:gd name="T84" fmla="*/ 2147483646 w 251"/>
              <a:gd name="T85" fmla="*/ 2147483646 h 191"/>
              <a:gd name="T86" fmla="*/ 2147483646 w 251"/>
              <a:gd name="T87" fmla="*/ 2147483646 h 191"/>
              <a:gd name="T88" fmla="*/ 2147483646 w 251"/>
              <a:gd name="T89" fmla="*/ 2147483646 h 191"/>
              <a:gd name="T90" fmla="*/ 2147483646 w 251"/>
              <a:gd name="T91" fmla="*/ 2147483646 h 191"/>
              <a:gd name="T92" fmla="*/ 2147483646 w 251"/>
              <a:gd name="T93" fmla="*/ 2147483646 h 191"/>
              <a:gd name="T94" fmla="*/ 2147483646 w 251"/>
              <a:gd name="T95" fmla="*/ 2147483646 h 191"/>
              <a:gd name="T96" fmla="*/ 2147483646 w 251"/>
              <a:gd name="T97" fmla="*/ 2147483646 h 191"/>
              <a:gd name="T98" fmla="*/ 2147483646 w 251"/>
              <a:gd name="T99" fmla="*/ 2147483646 h 191"/>
              <a:gd name="T100" fmla="*/ 2147483646 w 251"/>
              <a:gd name="T101" fmla="*/ 2147483646 h 191"/>
              <a:gd name="T102" fmla="*/ 2147483646 w 251"/>
              <a:gd name="T103" fmla="*/ 2147483646 h 191"/>
              <a:gd name="T104" fmla="*/ 2147483646 w 251"/>
              <a:gd name="T105" fmla="*/ 2147483646 h 191"/>
              <a:gd name="T106" fmla="*/ 2147483646 w 251"/>
              <a:gd name="T107" fmla="*/ 2147483646 h 191"/>
              <a:gd name="T108" fmla="*/ 2147483646 w 251"/>
              <a:gd name="T109" fmla="*/ 2147483646 h 191"/>
              <a:gd name="T110" fmla="*/ 2147483646 w 251"/>
              <a:gd name="T111" fmla="*/ 2147483646 h 191"/>
              <a:gd name="T112" fmla="*/ 2147483646 w 251"/>
              <a:gd name="T113" fmla="*/ 2147483646 h 191"/>
              <a:gd name="T114" fmla="*/ 2147483646 w 251"/>
              <a:gd name="T115" fmla="*/ 0 h 191"/>
              <a:gd name="T116" fmla="*/ 2147483646 w 251"/>
              <a:gd name="T117" fmla="*/ 2147483646 h 19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51" h="191">
                <a:moveTo>
                  <a:pt x="201" y="4"/>
                </a:moveTo>
                <a:cubicBezTo>
                  <a:pt x="201" y="5"/>
                  <a:pt x="201" y="5"/>
                  <a:pt x="201" y="5"/>
                </a:cubicBezTo>
                <a:cubicBezTo>
                  <a:pt x="202" y="6"/>
                  <a:pt x="202" y="6"/>
                  <a:pt x="202" y="6"/>
                </a:cubicBezTo>
                <a:cubicBezTo>
                  <a:pt x="197" y="14"/>
                  <a:pt x="197" y="14"/>
                  <a:pt x="197" y="14"/>
                </a:cubicBezTo>
                <a:cubicBezTo>
                  <a:pt x="195" y="16"/>
                  <a:pt x="192" y="18"/>
                  <a:pt x="189" y="18"/>
                </a:cubicBezTo>
                <a:cubicBezTo>
                  <a:pt x="188" y="18"/>
                  <a:pt x="188" y="18"/>
                  <a:pt x="188" y="18"/>
                </a:cubicBezTo>
                <a:cubicBezTo>
                  <a:pt x="184" y="15"/>
                  <a:pt x="184" y="15"/>
                  <a:pt x="184" y="15"/>
                </a:cubicBezTo>
                <a:cubicBezTo>
                  <a:pt x="180" y="16"/>
                  <a:pt x="180" y="16"/>
                  <a:pt x="180" y="16"/>
                </a:cubicBezTo>
                <a:cubicBezTo>
                  <a:pt x="172" y="22"/>
                  <a:pt x="172" y="22"/>
                  <a:pt x="172" y="22"/>
                </a:cubicBezTo>
                <a:cubicBezTo>
                  <a:pt x="170" y="22"/>
                  <a:pt x="167" y="20"/>
                  <a:pt x="164" y="16"/>
                </a:cubicBezTo>
                <a:cubicBezTo>
                  <a:pt x="161" y="21"/>
                  <a:pt x="161" y="21"/>
                  <a:pt x="161" y="21"/>
                </a:cubicBezTo>
                <a:cubicBezTo>
                  <a:pt x="161" y="21"/>
                  <a:pt x="161" y="21"/>
                  <a:pt x="161" y="21"/>
                </a:cubicBezTo>
                <a:cubicBezTo>
                  <a:pt x="161" y="21"/>
                  <a:pt x="161" y="21"/>
                  <a:pt x="161" y="21"/>
                </a:cubicBezTo>
                <a:cubicBezTo>
                  <a:pt x="161" y="21"/>
                  <a:pt x="161" y="21"/>
                  <a:pt x="161" y="21"/>
                </a:cubicBezTo>
                <a:cubicBezTo>
                  <a:pt x="161" y="21"/>
                  <a:pt x="161" y="21"/>
                  <a:pt x="161" y="21"/>
                </a:cubicBezTo>
                <a:cubicBezTo>
                  <a:pt x="158" y="24"/>
                  <a:pt x="158" y="24"/>
                  <a:pt x="158" y="24"/>
                </a:cubicBezTo>
                <a:cubicBezTo>
                  <a:pt x="153" y="24"/>
                  <a:pt x="153" y="24"/>
                  <a:pt x="153" y="24"/>
                </a:cubicBezTo>
                <a:cubicBezTo>
                  <a:pt x="147" y="26"/>
                  <a:pt x="147" y="26"/>
                  <a:pt x="147" y="26"/>
                </a:cubicBezTo>
                <a:cubicBezTo>
                  <a:pt x="141" y="30"/>
                  <a:pt x="141" y="30"/>
                  <a:pt x="141" y="30"/>
                </a:cubicBezTo>
                <a:cubicBezTo>
                  <a:pt x="139" y="30"/>
                  <a:pt x="139" y="30"/>
                  <a:pt x="139" y="30"/>
                </a:cubicBezTo>
                <a:cubicBezTo>
                  <a:pt x="137" y="32"/>
                  <a:pt x="137" y="32"/>
                  <a:pt x="137" y="32"/>
                </a:cubicBezTo>
                <a:cubicBezTo>
                  <a:pt x="135" y="34"/>
                  <a:pt x="134" y="36"/>
                  <a:pt x="135" y="37"/>
                </a:cubicBezTo>
                <a:cubicBezTo>
                  <a:pt x="138" y="41"/>
                  <a:pt x="138" y="41"/>
                  <a:pt x="138" y="41"/>
                </a:cubicBezTo>
                <a:cubicBezTo>
                  <a:pt x="127" y="40"/>
                  <a:pt x="127" y="40"/>
                  <a:pt x="127" y="40"/>
                </a:cubicBezTo>
                <a:cubicBezTo>
                  <a:pt x="121" y="45"/>
                  <a:pt x="121" y="45"/>
                  <a:pt x="121" y="45"/>
                </a:cubicBezTo>
                <a:cubicBezTo>
                  <a:pt x="120" y="47"/>
                  <a:pt x="120" y="47"/>
                  <a:pt x="120" y="47"/>
                </a:cubicBezTo>
                <a:cubicBezTo>
                  <a:pt x="120" y="47"/>
                  <a:pt x="120" y="47"/>
                  <a:pt x="120" y="47"/>
                </a:cubicBezTo>
                <a:cubicBezTo>
                  <a:pt x="119" y="50"/>
                  <a:pt x="119" y="50"/>
                  <a:pt x="119" y="50"/>
                </a:cubicBezTo>
                <a:cubicBezTo>
                  <a:pt x="118" y="51"/>
                  <a:pt x="118" y="51"/>
                  <a:pt x="118" y="51"/>
                </a:cubicBezTo>
                <a:cubicBezTo>
                  <a:pt x="118" y="51"/>
                  <a:pt x="118" y="51"/>
                  <a:pt x="118" y="51"/>
                </a:cubicBezTo>
                <a:cubicBezTo>
                  <a:pt x="112" y="51"/>
                  <a:pt x="112" y="51"/>
                  <a:pt x="112" y="51"/>
                </a:cubicBezTo>
                <a:cubicBezTo>
                  <a:pt x="105" y="48"/>
                  <a:pt x="105" y="48"/>
                  <a:pt x="105" y="48"/>
                </a:cubicBezTo>
                <a:cubicBezTo>
                  <a:pt x="103" y="48"/>
                  <a:pt x="103" y="48"/>
                  <a:pt x="103" y="48"/>
                </a:cubicBezTo>
                <a:cubicBezTo>
                  <a:pt x="97" y="49"/>
                  <a:pt x="97" y="49"/>
                  <a:pt x="97" y="49"/>
                </a:cubicBezTo>
                <a:cubicBezTo>
                  <a:pt x="95" y="49"/>
                  <a:pt x="92" y="46"/>
                  <a:pt x="89" y="42"/>
                </a:cubicBezTo>
                <a:cubicBezTo>
                  <a:pt x="85" y="40"/>
                  <a:pt x="85" y="40"/>
                  <a:pt x="85" y="40"/>
                </a:cubicBezTo>
                <a:cubicBezTo>
                  <a:pt x="81" y="46"/>
                  <a:pt x="81" y="46"/>
                  <a:pt x="81" y="46"/>
                </a:cubicBezTo>
                <a:cubicBezTo>
                  <a:pt x="81" y="46"/>
                  <a:pt x="81" y="46"/>
                  <a:pt x="81" y="46"/>
                </a:cubicBezTo>
                <a:cubicBezTo>
                  <a:pt x="80" y="46"/>
                  <a:pt x="80" y="46"/>
                  <a:pt x="80" y="46"/>
                </a:cubicBezTo>
                <a:cubicBezTo>
                  <a:pt x="75" y="50"/>
                  <a:pt x="75" y="50"/>
                  <a:pt x="75" y="50"/>
                </a:cubicBezTo>
                <a:cubicBezTo>
                  <a:pt x="74" y="50"/>
                  <a:pt x="74" y="50"/>
                  <a:pt x="74" y="50"/>
                </a:cubicBezTo>
                <a:cubicBezTo>
                  <a:pt x="74" y="51"/>
                  <a:pt x="74" y="51"/>
                  <a:pt x="74" y="51"/>
                </a:cubicBezTo>
                <a:cubicBezTo>
                  <a:pt x="73" y="51"/>
                  <a:pt x="73" y="51"/>
                  <a:pt x="73" y="51"/>
                </a:cubicBezTo>
                <a:cubicBezTo>
                  <a:pt x="69" y="52"/>
                  <a:pt x="69" y="52"/>
                  <a:pt x="69" y="52"/>
                </a:cubicBezTo>
                <a:cubicBezTo>
                  <a:pt x="63" y="58"/>
                  <a:pt x="63" y="58"/>
                  <a:pt x="63" y="58"/>
                </a:cubicBezTo>
                <a:cubicBezTo>
                  <a:pt x="63" y="58"/>
                  <a:pt x="63" y="58"/>
                  <a:pt x="63" y="58"/>
                </a:cubicBezTo>
                <a:cubicBezTo>
                  <a:pt x="56" y="61"/>
                  <a:pt x="56" y="61"/>
                  <a:pt x="56" y="61"/>
                </a:cubicBezTo>
                <a:cubicBezTo>
                  <a:pt x="51" y="67"/>
                  <a:pt x="51" y="67"/>
                  <a:pt x="51" y="67"/>
                </a:cubicBezTo>
                <a:cubicBezTo>
                  <a:pt x="35" y="67"/>
                  <a:pt x="35" y="67"/>
                  <a:pt x="35" y="67"/>
                </a:cubicBezTo>
                <a:cubicBezTo>
                  <a:pt x="35" y="67"/>
                  <a:pt x="35" y="67"/>
                  <a:pt x="35" y="67"/>
                </a:cubicBezTo>
                <a:cubicBezTo>
                  <a:pt x="23" y="62"/>
                  <a:pt x="23" y="62"/>
                  <a:pt x="23" y="62"/>
                </a:cubicBezTo>
                <a:cubicBezTo>
                  <a:pt x="16" y="62"/>
                  <a:pt x="16" y="62"/>
                  <a:pt x="16" y="62"/>
                </a:cubicBezTo>
                <a:cubicBezTo>
                  <a:pt x="10" y="65"/>
                  <a:pt x="10" y="65"/>
                  <a:pt x="10" y="65"/>
                </a:cubicBezTo>
                <a:cubicBezTo>
                  <a:pt x="9" y="65"/>
                  <a:pt x="9" y="65"/>
                  <a:pt x="9" y="65"/>
                </a:cubicBezTo>
                <a:cubicBezTo>
                  <a:pt x="9" y="65"/>
                  <a:pt x="9" y="65"/>
                  <a:pt x="9" y="65"/>
                </a:cubicBezTo>
                <a:cubicBezTo>
                  <a:pt x="5" y="66"/>
                  <a:pt x="5" y="66"/>
                  <a:pt x="5" y="66"/>
                </a:cubicBezTo>
                <a:cubicBezTo>
                  <a:pt x="3" y="67"/>
                  <a:pt x="2" y="68"/>
                  <a:pt x="1" y="69"/>
                </a:cubicBezTo>
                <a:cubicBezTo>
                  <a:pt x="0" y="71"/>
                  <a:pt x="0" y="71"/>
                  <a:pt x="0" y="71"/>
                </a:cubicBezTo>
                <a:cubicBezTo>
                  <a:pt x="0" y="76"/>
                  <a:pt x="0" y="76"/>
                  <a:pt x="0" y="76"/>
                </a:cubicBezTo>
                <a:cubicBezTo>
                  <a:pt x="2" y="79"/>
                  <a:pt x="2" y="79"/>
                  <a:pt x="2" y="79"/>
                </a:cubicBezTo>
                <a:cubicBezTo>
                  <a:pt x="11" y="76"/>
                  <a:pt x="11" y="76"/>
                  <a:pt x="11" y="76"/>
                </a:cubicBezTo>
                <a:cubicBezTo>
                  <a:pt x="13" y="76"/>
                  <a:pt x="16" y="77"/>
                  <a:pt x="20" y="79"/>
                </a:cubicBezTo>
                <a:cubicBezTo>
                  <a:pt x="21" y="79"/>
                  <a:pt x="21" y="79"/>
                  <a:pt x="21" y="79"/>
                </a:cubicBezTo>
                <a:cubicBezTo>
                  <a:pt x="21" y="80"/>
                  <a:pt x="21" y="80"/>
                  <a:pt x="21" y="80"/>
                </a:cubicBezTo>
                <a:cubicBezTo>
                  <a:pt x="21" y="93"/>
                  <a:pt x="21" y="93"/>
                  <a:pt x="21" y="93"/>
                </a:cubicBezTo>
                <a:cubicBezTo>
                  <a:pt x="23" y="94"/>
                  <a:pt x="23" y="94"/>
                  <a:pt x="23" y="94"/>
                </a:cubicBezTo>
                <a:cubicBezTo>
                  <a:pt x="32" y="94"/>
                  <a:pt x="32" y="94"/>
                  <a:pt x="32" y="94"/>
                </a:cubicBezTo>
                <a:cubicBezTo>
                  <a:pt x="37" y="92"/>
                  <a:pt x="37" y="92"/>
                  <a:pt x="37" y="92"/>
                </a:cubicBezTo>
                <a:cubicBezTo>
                  <a:pt x="38" y="92"/>
                  <a:pt x="38" y="92"/>
                  <a:pt x="38" y="92"/>
                </a:cubicBezTo>
                <a:cubicBezTo>
                  <a:pt x="41" y="90"/>
                  <a:pt x="44" y="89"/>
                  <a:pt x="47" y="88"/>
                </a:cubicBezTo>
                <a:cubicBezTo>
                  <a:pt x="49" y="88"/>
                  <a:pt x="49" y="88"/>
                  <a:pt x="49" y="88"/>
                </a:cubicBezTo>
                <a:cubicBezTo>
                  <a:pt x="50" y="89"/>
                  <a:pt x="50" y="89"/>
                  <a:pt x="50" y="89"/>
                </a:cubicBezTo>
                <a:cubicBezTo>
                  <a:pt x="52" y="94"/>
                  <a:pt x="52" y="94"/>
                  <a:pt x="52" y="94"/>
                </a:cubicBezTo>
                <a:cubicBezTo>
                  <a:pt x="52" y="94"/>
                  <a:pt x="52" y="94"/>
                  <a:pt x="52" y="94"/>
                </a:cubicBezTo>
                <a:cubicBezTo>
                  <a:pt x="53" y="108"/>
                  <a:pt x="53" y="108"/>
                  <a:pt x="53" y="108"/>
                </a:cubicBezTo>
                <a:cubicBezTo>
                  <a:pt x="53" y="109"/>
                  <a:pt x="53" y="109"/>
                  <a:pt x="53" y="109"/>
                </a:cubicBezTo>
                <a:cubicBezTo>
                  <a:pt x="46" y="116"/>
                  <a:pt x="46" y="116"/>
                  <a:pt x="46" y="116"/>
                </a:cubicBezTo>
                <a:cubicBezTo>
                  <a:pt x="46" y="116"/>
                  <a:pt x="46" y="116"/>
                  <a:pt x="46" y="116"/>
                </a:cubicBezTo>
                <a:cubicBezTo>
                  <a:pt x="46" y="117"/>
                  <a:pt x="46" y="117"/>
                  <a:pt x="46" y="117"/>
                </a:cubicBezTo>
                <a:cubicBezTo>
                  <a:pt x="37" y="121"/>
                  <a:pt x="37" y="121"/>
                  <a:pt x="37" y="121"/>
                </a:cubicBezTo>
                <a:cubicBezTo>
                  <a:pt x="35" y="124"/>
                  <a:pt x="35" y="124"/>
                  <a:pt x="35" y="124"/>
                </a:cubicBezTo>
                <a:cubicBezTo>
                  <a:pt x="36" y="126"/>
                  <a:pt x="36" y="126"/>
                  <a:pt x="36" y="126"/>
                </a:cubicBezTo>
                <a:cubicBezTo>
                  <a:pt x="53" y="128"/>
                  <a:pt x="53" y="128"/>
                  <a:pt x="53" y="128"/>
                </a:cubicBezTo>
                <a:cubicBezTo>
                  <a:pt x="53" y="128"/>
                  <a:pt x="53" y="128"/>
                  <a:pt x="53" y="128"/>
                </a:cubicBezTo>
                <a:cubicBezTo>
                  <a:pt x="53" y="128"/>
                  <a:pt x="53" y="128"/>
                  <a:pt x="53" y="128"/>
                </a:cubicBezTo>
                <a:cubicBezTo>
                  <a:pt x="54" y="129"/>
                  <a:pt x="54" y="129"/>
                  <a:pt x="54" y="129"/>
                </a:cubicBezTo>
                <a:cubicBezTo>
                  <a:pt x="61" y="133"/>
                  <a:pt x="61" y="133"/>
                  <a:pt x="61" y="133"/>
                </a:cubicBezTo>
                <a:cubicBezTo>
                  <a:pt x="76" y="132"/>
                  <a:pt x="76" y="132"/>
                  <a:pt x="76" y="132"/>
                </a:cubicBezTo>
                <a:cubicBezTo>
                  <a:pt x="76" y="134"/>
                  <a:pt x="76" y="134"/>
                  <a:pt x="76" y="134"/>
                </a:cubicBezTo>
                <a:cubicBezTo>
                  <a:pt x="77" y="142"/>
                  <a:pt x="77" y="142"/>
                  <a:pt x="77" y="142"/>
                </a:cubicBezTo>
                <a:cubicBezTo>
                  <a:pt x="77" y="143"/>
                  <a:pt x="77" y="143"/>
                  <a:pt x="77" y="143"/>
                </a:cubicBezTo>
                <a:cubicBezTo>
                  <a:pt x="77" y="143"/>
                  <a:pt x="77" y="143"/>
                  <a:pt x="77" y="143"/>
                </a:cubicBezTo>
                <a:cubicBezTo>
                  <a:pt x="70" y="150"/>
                  <a:pt x="70" y="150"/>
                  <a:pt x="70" y="150"/>
                </a:cubicBezTo>
                <a:cubicBezTo>
                  <a:pt x="69" y="158"/>
                  <a:pt x="71" y="164"/>
                  <a:pt x="75" y="165"/>
                </a:cubicBezTo>
                <a:cubicBezTo>
                  <a:pt x="87" y="172"/>
                  <a:pt x="87" y="172"/>
                  <a:pt x="87" y="172"/>
                </a:cubicBezTo>
                <a:cubicBezTo>
                  <a:pt x="97" y="178"/>
                  <a:pt x="97" y="178"/>
                  <a:pt x="97" y="178"/>
                </a:cubicBezTo>
                <a:cubicBezTo>
                  <a:pt x="106" y="174"/>
                  <a:pt x="106" y="174"/>
                  <a:pt x="106" y="174"/>
                </a:cubicBezTo>
                <a:cubicBezTo>
                  <a:pt x="107" y="174"/>
                  <a:pt x="107" y="174"/>
                  <a:pt x="107" y="174"/>
                </a:cubicBezTo>
                <a:cubicBezTo>
                  <a:pt x="107" y="174"/>
                  <a:pt x="107" y="174"/>
                  <a:pt x="107" y="174"/>
                </a:cubicBezTo>
                <a:cubicBezTo>
                  <a:pt x="108" y="174"/>
                  <a:pt x="108" y="174"/>
                  <a:pt x="108" y="174"/>
                </a:cubicBezTo>
                <a:cubicBezTo>
                  <a:pt x="121" y="184"/>
                  <a:pt x="121" y="184"/>
                  <a:pt x="121" y="184"/>
                </a:cubicBezTo>
                <a:cubicBezTo>
                  <a:pt x="123" y="184"/>
                  <a:pt x="123" y="184"/>
                  <a:pt x="123" y="184"/>
                </a:cubicBezTo>
                <a:cubicBezTo>
                  <a:pt x="126" y="180"/>
                  <a:pt x="126" y="180"/>
                  <a:pt x="126" y="180"/>
                </a:cubicBezTo>
                <a:cubicBezTo>
                  <a:pt x="127" y="180"/>
                  <a:pt x="127" y="180"/>
                  <a:pt x="127" y="180"/>
                </a:cubicBezTo>
                <a:cubicBezTo>
                  <a:pt x="127" y="179"/>
                  <a:pt x="127" y="179"/>
                  <a:pt x="127" y="179"/>
                </a:cubicBezTo>
                <a:cubicBezTo>
                  <a:pt x="127" y="179"/>
                  <a:pt x="127" y="179"/>
                  <a:pt x="127" y="179"/>
                </a:cubicBezTo>
                <a:cubicBezTo>
                  <a:pt x="128" y="179"/>
                  <a:pt x="128" y="179"/>
                  <a:pt x="128" y="179"/>
                </a:cubicBezTo>
                <a:cubicBezTo>
                  <a:pt x="135" y="180"/>
                  <a:pt x="135" y="180"/>
                  <a:pt x="135" y="180"/>
                </a:cubicBezTo>
                <a:cubicBezTo>
                  <a:pt x="137" y="167"/>
                  <a:pt x="137" y="167"/>
                  <a:pt x="137" y="167"/>
                </a:cubicBezTo>
                <a:cubicBezTo>
                  <a:pt x="147" y="184"/>
                  <a:pt x="147" y="184"/>
                  <a:pt x="147" y="184"/>
                </a:cubicBezTo>
                <a:cubicBezTo>
                  <a:pt x="155" y="185"/>
                  <a:pt x="155" y="185"/>
                  <a:pt x="155" y="185"/>
                </a:cubicBezTo>
                <a:cubicBezTo>
                  <a:pt x="156" y="185"/>
                  <a:pt x="156" y="185"/>
                  <a:pt x="156" y="185"/>
                </a:cubicBezTo>
                <a:cubicBezTo>
                  <a:pt x="157" y="185"/>
                  <a:pt x="157" y="185"/>
                  <a:pt x="157" y="185"/>
                </a:cubicBezTo>
                <a:cubicBezTo>
                  <a:pt x="157" y="186"/>
                  <a:pt x="157" y="186"/>
                  <a:pt x="157" y="186"/>
                </a:cubicBezTo>
                <a:cubicBezTo>
                  <a:pt x="157" y="191"/>
                  <a:pt x="157" y="191"/>
                  <a:pt x="157" y="191"/>
                </a:cubicBezTo>
                <a:cubicBezTo>
                  <a:pt x="160" y="190"/>
                  <a:pt x="160" y="190"/>
                  <a:pt x="160" y="190"/>
                </a:cubicBezTo>
                <a:cubicBezTo>
                  <a:pt x="173" y="173"/>
                  <a:pt x="173" y="173"/>
                  <a:pt x="173" y="173"/>
                </a:cubicBezTo>
                <a:cubicBezTo>
                  <a:pt x="179" y="181"/>
                  <a:pt x="179" y="181"/>
                  <a:pt x="179" y="181"/>
                </a:cubicBezTo>
                <a:cubicBezTo>
                  <a:pt x="179" y="178"/>
                  <a:pt x="179" y="178"/>
                  <a:pt x="179" y="178"/>
                </a:cubicBezTo>
                <a:cubicBezTo>
                  <a:pt x="179" y="178"/>
                  <a:pt x="179" y="178"/>
                  <a:pt x="179" y="178"/>
                </a:cubicBezTo>
                <a:cubicBezTo>
                  <a:pt x="179" y="178"/>
                  <a:pt x="179" y="178"/>
                  <a:pt x="179" y="178"/>
                </a:cubicBezTo>
                <a:cubicBezTo>
                  <a:pt x="179" y="178"/>
                  <a:pt x="179" y="178"/>
                  <a:pt x="179" y="178"/>
                </a:cubicBezTo>
                <a:cubicBezTo>
                  <a:pt x="183" y="170"/>
                  <a:pt x="183" y="170"/>
                  <a:pt x="183" y="170"/>
                </a:cubicBezTo>
                <a:cubicBezTo>
                  <a:pt x="186" y="164"/>
                  <a:pt x="186" y="164"/>
                  <a:pt x="186" y="164"/>
                </a:cubicBezTo>
                <a:cubicBezTo>
                  <a:pt x="196" y="164"/>
                  <a:pt x="196" y="164"/>
                  <a:pt x="196" y="164"/>
                </a:cubicBezTo>
                <a:cubicBezTo>
                  <a:pt x="198" y="152"/>
                  <a:pt x="198" y="152"/>
                  <a:pt x="198" y="152"/>
                </a:cubicBezTo>
                <a:cubicBezTo>
                  <a:pt x="199" y="152"/>
                  <a:pt x="199" y="152"/>
                  <a:pt x="199" y="152"/>
                </a:cubicBezTo>
                <a:cubicBezTo>
                  <a:pt x="200" y="153"/>
                  <a:pt x="200" y="153"/>
                  <a:pt x="200" y="153"/>
                </a:cubicBezTo>
                <a:cubicBezTo>
                  <a:pt x="207" y="154"/>
                  <a:pt x="207" y="154"/>
                  <a:pt x="207" y="154"/>
                </a:cubicBezTo>
                <a:cubicBezTo>
                  <a:pt x="208" y="150"/>
                  <a:pt x="208" y="150"/>
                  <a:pt x="208" y="150"/>
                </a:cubicBezTo>
                <a:cubicBezTo>
                  <a:pt x="205" y="144"/>
                  <a:pt x="205" y="144"/>
                  <a:pt x="205" y="144"/>
                </a:cubicBezTo>
                <a:cubicBezTo>
                  <a:pt x="205" y="143"/>
                  <a:pt x="205" y="143"/>
                  <a:pt x="205" y="143"/>
                </a:cubicBezTo>
                <a:cubicBezTo>
                  <a:pt x="207" y="138"/>
                  <a:pt x="207" y="138"/>
                  <a:pt x="207" y="138"/>
                </a:cubicBezTo>
                <a:cubicBezTo>
                  <a:pt x="207" y="138"/>
                  <a:pt x="207" y="138"/>
                  <a:pt x="207" y="138"/>
                </a:cubicBezTo>
                <a:cubicBezTo>
                  <a:pt x="207" y="137"/>
                  <a:pt x="207" y="137"/>
                  <a:pt x="207" y="137"/>
                </a:cubicBezTo>
                <a:cubicBezTo>
                  <a:pt x="208" y="137"/>
                  <a:pt x="208" y="137"/>
                  <a:pt x="208" y="137"/>
                </a:cubicBezTo>
                <a:cubicBezTo>
                  <a:pt x="208" y="137"/>
                  <a:pt x="208" y="137"/>
                  <a:pt x="208" y="137"/>
                </a:cubicBezTo>
                <a:cubicBezTo>
                  <a:pt x="229" y="126"/>
                  <a:pt x="229" y="126"/>
                  <a:pt x="229" y="126"/>
                </a:cubicBezTo>
                <a:cubicBezTo>
                  <a:pt x="228" y="115"/>
                  <a:pt x="228" y="115"/>
                  <a:pt x="228" y="115"/>
                </a:cubicBezTo>
                <a:cubicBezTo>
                  <a:pt x="228" y="115"/>
                  <a:pt x="228" y="115"/>
                  <a:pt x="228" y="115"/>
                </a:cubicBezTo>
                <a:cubicBezTo>
                  <a:pt x="228" y="114"/>
                  <a:pt x="228" y="114"/>
                  <a:pt x="228" y="114"/>
                </a:cubicBezTo>
                <a:cubicBezTo>
                  <a:pt x="232" y="106"/>
                  <a:pt x="232" y="106"/>
                  <a:pt x="232" y="106"/>
                </a:cubicBezTo>
                <a:cubicBezTo>
                  <a:pt x="233" y="105"/>
                  <a:pt x="233" y="105"/>
                  <a:pt x="233" y="105"/>
                </a:cubicBezTo>
                <a:cubicBezTo>
                  <a:pt x="233" y="105"/>
                  <a:pt x="233" y="105"/>
                  <a:pt x="233" y="105"/>
                </a:cubicBezTo>
                <a:cubicBezTo>
                  <a:pt x="239" y="90"/>
                  <a:pt x="239" y="90"/>
                  <a:pt x="239" y="90"/>
                </a:cubicBezTo>
                <a:cubicBezTo>
                  <a:pt x="239" y="90"/>
                  <a:pt x="239" y="90"/>
                  <a:pt x="239" y="90"/>
                </a:cubicBezTo>
                <a:cubicBezTo>
                  <a:pt x="239" y="90"/>
                  <a:pt x="239" y="90"/>
                  <a:pt x="239" y="90"/>
                </a:cubicBezTo>
                <a:cubicBezTo>
                  <a:pt x="245" y="84"/>
                  <a:pt x="245" y="84"/>
                  <a:pt x="245" y="84"/>
                </a:cubicBezTo>
                <a:cubicBezTo>
                  <a:pt x="248" y="78"/>
                  <a:pt x="248" y="78"/>
                  <a:pt x="248" y="78"/>
                </a:cubicBezTo>
                <a:cubicBezTo>
                  <a:pt x="248" y="78"/>
                  <a:pt x="248" y="78"/>
                  <a:pt x="248" y="78"/>
                </a:cubicBezTo>
                <a:cubicBezTo>
                  <a:pt x="248" y="78"/>
                  <a:pt x="248" y="78"/>
                  <a:pt x="248" y="78"/>
                </a:cubicBezTo>
                <a:cubicBezTo>
                  <a:pt x="251" y="73"/>
                  <a:pt x="251" y="73"/>
                  <a:pt x="251" y="73"/>
                </a:cubicBezTo>
                <a:cubicBezTo>
                  <a:pt x="248" y="67"/>
                  <a:pt x="248" y="67"/>
                  <a:pt x="248" y="67"/>
                </a:cubicBezTo>
                <a:cubicBezTo>
                  <a:pt x="248" y="66"/>
                  <a:pt x="248" y="66"/>
                  <a:pt x="248" y="66"/>
                </a:cubicBezTo>
                <a:cubicBezTo>
                  <a:pt x="248" y="66"/>
                  <a:pt x="248" y="66"/>
                  <a:pt x="248" y="66"/>
                </a:cubicBezTo>
                <a:cubicBezTo>
                  <a:pt x="248" y="60"/>
                  <a:pt x="248" y="60"/>
                  <a:pt x="248" y="60"/>
                </a:cubicBezTo>
                <a:cubicBezTo>
                  <a:pt x="245" y="60"/>
                  <a:pt x="245" y="60"/>
                  <a:pt x="245" y="60"/>
                </a:cubicBezTo>
                <a:cubicBezTo>
                  <a:pt x="239" y="63"/>
                  <a:pt x="239" y="63"/>
                  <a:pt x="239" y="63"/>
                </a:cubicBezTo>
                <a:cubicBezTo>
                  <a:pt x="236" y="65"/>
                  <a:pt x="232" y="64"/>
                  <a:pt x="227" y="61"/>
                </a:cubicBezTo>
                <a:cubicBezTo>
                  <a:pt x="225" y="59"/>
                  <a:pt x="225" y="55"/>
                  <a:pt x="226" y="49"/>
                </a:cubicBezTo>
                <a:cubicBezTo>
                  <a:pt x="223" y="49"/>
                  <a:pt x="223" y="49"/>
                  <a:pt x="223" y="49"/>
                </a:cubicBezTo>
                <a:cubicBezTo>
                  <a:pt x="221" y="51"/>
                  <a:pt x="221" y="51"/>
                  <a:pt x="221" y="51"/>
                </a:cubicBezTo>
                <a:cubicBezTo>
                  <a:pt x="217" y="55"/>
                  <a:pt x="215" y="57"/>
                  <a:pt x="214" y="57"/>
                </a:cubicBezTo>
                <a:cubicBezTo>
                  <a:pt x="213" y="57"/>
                  <a:pt x="213" y="57"/>
                  <a:pt x="212" y="57"/>
                </a:cubicBezTo>
                <a:cubicBezTo>
                  <a:pt x="211" y="56"/>
                  <a:pt x="211" y="54"/>
                  <a:pt x="211" y="50"/>
                </a:cubicBezTo>
                <a:cubicBezTo>
                  <a:pt x="211" y="47"/>
                  <a:pt x="211" y="44"/>
                  <a:pt x="212" y="44"/>
                </a:cubicBezTo>
                <a:cubicBezTo>
                  <a:pt x="213" y="42"/>
                  <a:pt x="213" y="42"/>
                  <a:pt x="214" y="43"/>
                </a:cubicBezTo>
                <a:cubicBezTo>
                  <a:pt x="222" y="29"/>
                  <a:pt x="222" y="29"/>
                  <a:pt x="222" y="29"/>
                </a:cubicBezTo>
                <a:cubicBezTo>
                  <a:pt x="224" y="24"/>
                  <a:pt x="224" y="24"/>
                  <a:pt x="224" y="24"/>
                </a:cubicBezTo>
                <a:cubicBezTo>
                  <a:pt x="225" y="18"/>
                  <a:pt x="225" y="18"/>
                  <a:pt x="225" y="18"/>
                </a:cubicBezTo>
                <a:cubicBezTo>
                  <a:pt x="221" y="14"/>
                  <a:pt x="221" y="14"/>
                  <a:pt x="221" y="14"/>
                </a:cubicBezTo>
                <a:cubicBezTo>
                  <a:pt x="219" y="13"/>
                  <a:pt x="219" y="10"/>
                  <a:pt x="220" y="6"/>
                </a:cubicBezTo>
                <a:cubicBezTo>
                  <a:pt x="220" y="4"/>
                  <a:pt x="220" y="4"/>
                  <a:pt x="220" y="4"/>
                </a:cubicBezTo>
                <a:cubicBezTo>
                  <a:pt x="220" y="2"/>
                  <a:pt x="219" y="1"/>
                  <a:pt x="217" y="0"/>
                </a:cubicBezTo>
                <a:cubicBezTo>
                  <a:pt x="217" y="0"/>
                  <a:pt x="217" y="0"/>
                  <a:pt x="217" y="0"/>
                </a:cubicBezTo>
                <a:cubicBezTo>
                  <a:pt x="216" y="1"/>
                  <a:pt x="216" y="1"/>
                  <a:pt x="216" y="1"/>
                </a:cubicBezTo>
                <a:cubicBezTo>
                  <a:pt x="215" y="4"/>
                  <a:pt x="212" y="6"/>
                  <a:pt x="208" y="4"/>
                </a:cubicBezTo>
                <a:cubicBezTo>
                  <a:pt x="206" y="4"/>
                  <a:pt x="203" y="4"/>
                  <a:pt x="201" y="4"/>
                </a:cubicBezTo>
                <a:close/>
              </a:path>
            </a:pathLst>
          </a:custGeom>
          <a:solidFill>
            <a:schemeClr val="accent3"/>
          </a:solidFill>
          <a:ln>
            <a:noFill/>
          </a:ln>
        </p:spPr>
        <p:txBody>
          <a:bodyPr/>
          <a:lstStyle/>
          <a:p>
            <a:endParaRPr lang="zh-CN" altLang="en-US"/>
          </a:p>
        </p:txBody>
      </p:sp>
      <p:sp>
        <p:nvSpPr>
          <p:cNvPr id="23" name="Freeform 15"/>
          <p:cNvSpPr/>
          <p:nvPr/>
        </p:nvSpPr>
        <p:spPr bwMode="auto">
          <a:xfrm>
            <a:off x="3435350" y="3851275"/>
            <a:ext cx="457200" cy="461963"/>
          </a:xfrm>
          <a:custGeom>
            <a:avLst/>
            <a:gdLst>
              <a:gd name="T0" fmla="*/ 2147483646 w 142"/>
              <a:gd name="T1" fmla="*/ 2147483646 h 144"/>
              <a:gd name="T2" fmla="*/ 2147483646 w 142"/>
              <a:gd name="T3" fmla="*/ 2147483646 h 144"/>
              <a:gd name="T4" fmla="*/ 2147483646 w 142"/>
              <a:gd name="T5" fmla="*/ 2147483646 h 144"/>
              <a:gd name="T6" fmla="*/ 2147483646 w 142"/>
              <a:gd name="T7" fmla="*/ 2147483646 h 144"/>
              <a:gd name="T8" fmla="*/ 2147483646 w 142"/>
              <a:gd name="T9" fmla="*/ 2147483646 h 144"/>
              <a:gd name="T10" fmla="*/ 2147483646 w 142"/>
              <a:gd name="T11" fmla="*/ 2147483646 h 144"/>
              <a:gd name="T12" fmla="*/ 2147483646 w 142"/>
              <a:gd name="T13" fmla="*/ 2147483646 h 144"/>
              <a:gd name="T14" fmla="*/ 2147483646 w 142"/>
              <a:gd name="T15" fmla="*/ 2147483646 h 144"/>
              <a:gd name="T16" fmla="*/ 2147483646 w 142"/>
              <a:gd name="T17" fmla="*/ 2147483646 h 144"/>
              <a:gd name="T18" fmla="*/ 2147483646 w 142"/>
              <a:gd name="T19" fmla="*/ 2147483646 h 144"/>
              <a:gd name="T20" fmla="*/ 2147483646 w 142"/>
              <a:gd name="T21" fmla="*/ 2147483646 h 144"/>
              <a:gd name="T22" fmla="*/ 2147483646 w 142"/>
              <a:gd name="T23" fmla="*/ 2147483646 h 144"/>
              <a:gd name="T24" fmla="*/ 2147483646 w 142"/>
              <a:gd name="T25" fmla="*/ 2147483646 h 144"/>
              <a:gd name="T26" fmla="*/ 2147483646 w 142"/>
              <a:gd name="T27" fmla="*/ 2147483646 h 144"/>
              <a:gd name="T28" fmla="*/ 0 w 142"/>
              <a:gd name="T29" fmla="*/ 2147483646 h 144"/>
              <a:gd name="T30" fmla="*/ 2147483646 w 142"/>
              <a:gd name="T31" fmla="*/ 2147483646 h 144"/>
              <a:gd name="T32" fmla="*/ 2147483646 w 142"/>
              <a:gd name="T33" fmla="*/ 2147483646 h 144"/>
              <a:gd name="T34" fmla="*/ 2147483646 w 142"/>
              <a:gd name="T35" fmla="*/ 2147483646 h 144"/>
              <a:gd name="T36" fmla="*/ 2147483646 w 142"/>
              <a:gd name="T37" fmla="*/ 2147483646 h 144"/>
              <a:gd name="T38" fmla="*/ 2147483646 w 142"/>
              <a:gd name="T39" fmla="*/ 2147483646 h 144"/>
              <a:gd name="T40" fmla="*/ 2147483646 w 142"/>
              <a:gd name="T41" fmla="*/ 2147483646 h 144"/>
              <a:gd name="T42" fmla="*/ 2147483646 w 142"/>
              <a:gd name="T43" fmla="*/ 2147483646 h 144"/>
              <a:gd name="T44" fmla="*/ 2147483646 w 142"/>
              <a:gd name="T45" fmla="*/ 2147483646 h 144"/>
              <a:gd name="T46" fmla="*/ 2147483646 w 142"/>
              <a:gd name="T47" fmla="*/ 2147483646 h 144"/>
              <a:gd name="T48" fmla="*/ 2147483646 w 142"/>
              <a:gd name="T49" fmla="*/ 2147483646 h 144"/>
              <a:gd name="T50" fmla="*/ 2147483646 w 142"/>
              <a:gd name="T51" fmla="*/ 2147483646 h 144"/>
              <a:gd name="T52" fmla="*/ 2147483646 w 142"/>
              <a:gd name="T53" fmla="*/ 2147483646 h 144"/>
              <a:gd name="T54" fmla="*/ 2147483646 w 142"/>
              <a:gd name="T55" fmla="*/ 2147483646 h 144"/>
              <a:gd name="T56" fmla="*/ 2147483646 w 142"/>
              <a:gd name="T57" fmla="*/ 2147483646 h 144"/>
              <a:gd name="T58" fmla="*/ 2147483646 w 142"/>
              <a:gd name="T59" fmla="*/ 2147483646 h 144"/>
              <a:gd name="T60" fmla="*/ 2147483646 w 142"/>
              <a:gd name="T61" fmla="*/ 2147483646 h 144"/>
              <a:gd name="T62" fmla="*/ 2147483646 w 142"/>
              <a:gd name="T63" fmla="*/ 2147483646 h 144"/>
              <a:gd name="T64" fmla="*/ 2147483646 w 142"/>
              <a:gd name="T65" fmla="*/ 2147483646 h 144"/>
              <a:gd name="T66" fmla="*/ 2147483646 w 142"/>
              <a:gd name="T67" fmla="*/ 2147483646 h 144"/>
              <a:gd name="T68" fmla="*/ 2147483646 w 142"/>
              <a:gd name="T69" fmla="*/ 2147483646 h 144"/>
              <a:gd name="T70" fmla="*/ 2147483646 w 142"/>
              <a:gd name="T71" fmla="*/ 2147483646 h 144"/>
              <a:gd name="T72" fmla="*/ 2147483646 w 142"/>
              <a:gd name="T73" fmla="*/ 2147483646 h 144"/>
              <a:gd name="T74" fmla="*/ 2147483646 w 142"/>
              <a:gd name="T75" fmla="*/ 2147483646 h 144"/>
              <a:gd name="T76" fmla="*/ 2147483646 w 142"/>
              <a:gd name="T77" fmla="*/ 2147483646 h 144"/>
              <a:gd name="T78" fmla="*/ 2147483646 w 142"/>
              <a:gd name="T79" fmla="*/ 2147483646 h 144"/>
              <a:gd name="T80" fmla="*/ 2147483646 w 142"/>
              <a:gd name="T81" fmla="*/ 2147483646 h 144"/>
              <a:gd name="T82" fmla="*/ 2147483646 w 142"/>
              <a:gd name="T83" fmla="*/ 2147483646 h 144"/>
              <a:gd name="T84" fmla="*/ 2147483646 w 142"/>
              <a:gd name="T85" fmla="*/ 2147483646 h 144"/>
              <a:gd name="T86" fmla="*/ 2147483646 w 142"/>
              <a:gd name="T87" fmla="*/ 2147483646 h 144"/>
              <a:gd name="T88" fmla="*/ 2147483646 w 142"/>
              <a:gd name="T89" fmla="*/ 2147483646 h 144"/>
              <a:gd name="T90" fmla="*/ 2147483646 w 142"/>
              <a:gd name="T91" fmla="*/ 2147483646 h 144"/>
              <a:gd name="T92" fmla="*/ 2147483646 w 142"/>
              <a:gd name="T93" fmla="*/ 2147483646 h 14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42" h="144">
                <a:moveTo>
                  <a:pt x="142" y="29"/>
                </a:moveTo>
                <a:cubicBezTo>
                  <a:pt x="139" y="22"/>
                  <a:pt x="139" y="22"/>
                  <a:pt x="139" y="22"/>
                </a:cubicBezTo>
                <a:cubicBezTo>
                  <a:pt x="134" y="16"/>
                  <a:pt x="134" y="16"/>
                  <a:pt x="134" y="16"/>
                </a:cubicBezTo>
                <a:cubicBezTo>
                  <a:pt x="130" y="15"/>
                  <a:pt x="130" y="15"/>
                  <a:pt x="130" y="15"/>
                </a:cubicBezTo>
                <a:cubicBezTo>
                  <a:pt x="129" y="15"/>
                  <a:pt x="129" y="15"/>
                  <a:pt x="129" y="15"/>
                </a:cubicBezTo>
                <a:cubicBezTo>
                  <a:pt x="129" y="14"/>
                  <a:pt x="129" y="14"/>
                  <a:pt x="129" y="14"/>
                </a:cubicBezTo>
                <a:cubicBezTo>
                  <a:pt x="129" y="14"/>
                  <a:pt x="129" y="14"/>
                  <a:pt x="129" y="14"/>
                </a:cubicBezTo>
                <a:cubicBezTo>
                  <a:pt x="125" y="12"/>
                  <a:pt x="125" y="12"/>
                  <a:pt x="125" y="12"/>
                </a:cubicBezTo>
                <a:cubicBezTo>
                  <a:pt x="125" y="12"/>
                  <a:pt x="125" y="12"/>
                  <a:pt x="125" y="12"/>
                </a:cubicBezTo>
                <a:cubicBezTo>
                  <a:pt x="124" y="12"/>
                  <a:pt x="124" y="12"/>
                  <a:pt x="124" y="12"/>
                </a:cubicBezTo>
                <a:cubicBezTo>
                  <a:pt x="122" y="13"/>
                  <a:pt x="122" y="13"/>
                  <a:pt x="122" y="13"/>
                </a:cubicBezTo>
                <a:cubicBezTo>
                  <a:pt x="117" y="14"/>
                  <a:pt x="117" y="14"/>
                  <a:pt x="117" y="14"/>
                </a:cubicBezTo>
                <a:cubicBezTo>
                  <a:pt x="117" y="14"/>
                  <a:pt x="117" y="14"/>
                  <a:pt x="117" y="14"/>
                </a:cubicBezTo>
                <a:cubicBezTo>
                  <a:pt x="116" y="13"/>
                  <a:pt x="116" y="13"/>
                  <a:pt x="116" y="13"/>
                </a:cubicBezTo>
                <a:cubicBezTo>
                  <a:pt x="111" y="11"/>
                  <a:pt x="111" y="11"/>
                  <a:pt x="111" y="11"/>
                </a:cubicBezTo>
                <a:cubicBezTo>
                  <a:pt x="111" y="11"/>
                  <a:pt x="111" y="11"/>
                  <a:pt x="111" y="11"/>
                </a:cubicBezTo>
                <a:cubicBezTo>
                  <a:pt x="110" y="11"/>
                  <a:pt x="110" y="11"/>
                  <a:pt x="110" y="11"/>
                </a:cubicBezTo>
                <a:cubicBezTo>
                  <a:pt x="110" y="10"/>
                  <a:pt x="110" y="10"/>
                  <a:pt x="110" y="10"/>
                </a:cubicBezTo>
                <a:cubicBezTo>
                  <a:pt x="110" y="10"/>
                  <a:pt x="110" y="10"/>
                  <a:pt x="110" y="10"/>
                </a:cubicBezTo>
                <a:cubicBezTo>
                  <a:pt x="106" y="6"/>
                  <a:pt x="106" y="6"/>
                  <a:pt x="106" y="6"/>
                </a:cubicBezTo>
                <a:cubicBezTo>
                  <a:pt x="102" y="2"/>
                  <a:pt x="102" y="2"/>
                  <a:pt x="102" y="2"/>
                </a:cubicBezTo>
                <a:cubicBezTo>
                  <a:pt x="98" y="0"/>
                  <a:pt x="98" y="0"/>
                  <a:pt x="98" y="0"/>
                </a:cubicBezTo>
                <a:cubicBezTo>
                  <a:pt x="94" y="4"/>
                  <a:pt x="94" y="4"/>
                  <a:pt x="94" y="4"/>
                </a:cubicBezTo>
                <a:cubicBezTo>
                  <a:pt x="88" y="8"/>
                  <a:pt x="88" y="8"/>
                  <a:pt x="88" y="8"/>
                </a:cubicBezTo>
                <a:cubicBezTo>
                  <a:pt x="86" y="20"/>
                  <a:pt x="86" y="20"/>
                  <a:pt x="86" y="20"/>
                </a:cubicBezTo>
                <a:cubicBezTo>
                  <a:pt x="86" y="20"/>
                  <a:pt x="86" y="20"/>
                  <a:pt x="86" y="20"/>
                </a:cubicBezTo>
                <a:cubicBezTo>
                  <a:pt x="86" y="20"/>
                  <a:pt x="86" y="20"/>
                  <a:pt x="86" y="20"/>
                </a:cubicBezTo>
                <a:cubicBezTo>
                  <a:pt x="81" y="29"/>
                  <a:pt x="81" y="29"/>
                  <a:pt x="81" y="29"/>
                </a:cubicBezTo>
                <a:cubicBezTo>
                  <a:pt x="81" y="30"/>
                  <a:pt x="81" y="30"/>
                  <a:pt x="81" y="30"/>
                </a:cubicBezTo>
                <a:cubicBezTo>
                  <a:pt x="81" y="30"/>
                  <a:pt x="81" y="30"/>
                  <a:pt x="81" y="30"/>
                </a:cubicBezTo>
                <a:cubicBezTo>
                  <a:pt x="77" y="34"/>
                  <a:pt x="77" y="34"/>
                  <a:pt x="77" y="34"/>
                </a:cubicBezTo>
                <a:cubicBezTo>
                  <a:pt x="72" y="43"/>
                  <a:pt x="72" y="43"/>
                  <a:pt x="72" y="43"/>
                </a:cubicBezTo>
                <a:cubicBezTo>
                  <a:pt x="72" y="43"/>
                  <a:pt x="72" y="43"/>
                  <a:pt x="72" y="43"/>
                </a:cubicBezTo>
                <a:cubicBezTo>
                  <a:pt x="72" y="44"/>
                  <a:pt x="72" y="44"/>
                  <a:pt x="72" y="44"/>
                </a:cubicBezTo>
                <a:cubicBezTo>
                  <a:pt x="68" y="46"/>
                  <a:pt x="65" y="49"/>
                  <a:pt x="62" y="52"/>
                </a:cubicBezTo>
                <a:cubicBezTo>
                  <a:pt x="58" y="59"/>
                  <a:pt x="58" y="59"/>
                  <a:pt x="58" y="59"/>
                </a:cubicBezTo>
                <a:cubicBezTo>
                  <a:pt x="57" y="61"/>
                  <a:pt x="54" y="63"/>
                  <a:pt x="48" y="66"/>
                </a:cubicBezTo>
                <a:cubicBezTo>
                  <a:pt x="44" y="72"/>
                  <a:pt x="44" y="72"/>
                  <a:pt x="44" y="72"/>
                </a:cubicBezTo>
                <a:cubicBezTo>
                  <a:pt x="44" y="72"/>
                  <a:pt x="44" y="72"/>
                  <a:pt x="44" y="72"/>
                </a:cubicBezTo>
                <a:cubicBezTo>
                  <a:pt x="37" y="82"/>
                  <a:pt x="37" y="82"/>
                  <a:pt x="37" y="82"/>
                </a:cubicBezTo>
                <a:cubicBezTo>
                  <a:pt x="36" y="82"/>
                  <a:pt x="36" y="82"/>
                  <a:pt x="36" y="82"/>
                </a:cubicBezTo>
                <a:cubicBezTo>
                  <a:pt x="36" y="82"/>
                  <a:pt x="36" y="82"/>
                  <a:pt x="36" y="82"/>
                </a:cubicBezTo>
                <a:cubicBezTo>
                  <a:pt x="36" y="82"/>
                  <a:pt x="36" y="82"/>
                  <a:pt x="36" y="82"/>
                </a:cubicBezTo>
                <a:cubicBezTo>
                  <a:pt x="4" y="80"/>
                  <a:pt x="4" y="80"/>
                  <a:pt x="4" y="80"/>
                </a:cubicBezTo>
                <a:cubicBezTo>
                  <a:pt x="0" y="84"/>
                  <a:pt x="0" y="84"/>
                  <a:pt x="0" y="84"/>
                </a:cubicBezTo>
                <a:cubicBezTo>
                  <a:pt x="0" y="90"/>
                  <a:pt x="0" y="90"/>
                  <a:pt x="0" y="90"/>
                </a:cubicBezTo>
                <a:cubicBezTo>
                  <a:pt x="3" y="104"/>
                  <a:pt x="3" y="104"/>
                  <a:pt x="3" y="104"/>
                </a:cubicBezTo>
                <a:cubicBezTo>
                  <a:pt x="10" y="113"/>
                  <a:pt x="10" y="113"/>
                  <a:pt x="10" y="113"/>
                </a:cubicBezTo>
                <a:cubicBezTo>
                  <a:pt x="16" y="116"/>
                  <a:pt x="16" y="116"/>
                  <a:pt x="16" y="116"/>
                </a:cubicBezTo>
                <a:cubicBezTo>
                  <a:pt x="16" y="117"/>
                  <a:pt x="16" y="117"/>
                  <a:pt x="16" y="117"/>
                </a:cubicBezTo>
                <a:cubicBezTo>
                  <a:pt x="16" y="117"/>
                  <a:pt x="16" y="117"/>
                  <a:pt x="16" y="117"/>
                </a:cubicBezTo>
                <a:cubicBezTo>
                  <a:pt x="16" y="117"/>
                  <a:pt x="16" y="117"/>
                  <a:pt x="16" y="117"/>
                </a:cubicBezTo>
                <a:cubicBezTo>
                  <a:pt x="19" y="121"/>
                  <a:pt x="21" y="124"/>
                  <a:pt x="21" y="126"/>
                </a:cubicBezTo>
                <a:cubicBezTo>
                  <a:pt x="21" y="131"/>
                  <a:pt x="21" y="131"/>
                  <a:pt x="21" y="131"/>
                </a:cubicBezTo>
                <a:cubicBezTo>
                  <a:pt x="19" y="133"/>
                  <a:pt x="19" y="133"/>
                  <a:pt x="19" y="133"/>
                </a:cubicBezTo>
                <a:cubicBezTo>
                  <a:pt x="20" y="134"/>
                  <a:pt x="20" y="134"/>
                  <a:pt x="20" y="134"/>
                </a:cubicBezTo>
                <a:cubicBezTo>
                  <a:pt x="22" y="134"/>
                  <a:pt x="22" y="134"/>
                  <a:pt x="22" y="134"/>
                </a:cubicBezTo>
                <a:cubicBezTo>
                  <a:pt x="24" y="129"/>
                  <a:pt x="24" y="129"/>
                  <a:pt x="24" y="129"/>
                </a:cubicBezTo>
                <a:cubicBezTo>
                  <a:pt x="25" y="129"/>
                  <a:pt x="25" y="129"/>
                  <a:pt x="25" y="129"/>
                </a:cubicBezTo>
                <a:cubicBezTo>
                  <a:pt x="31" y="131"/>
                  <a:pt x="31" y="131"/>
                  <a:pt x="31" y="131"/>
                </a:cubicBezTo>
                <a:cubicBezTo>
                  <a:pt x="32" y="133"/>
                  <a:pt x="32" y="133"/>
                  <a:pt x="32" y="133"/>
                </a:cubicBezTo>
                <a:cubicBezTo>
                  <a:pt x="35" y="133"/>
                  <a:pt x="35" y="133"/>
                  <a:pt x="35" y="133"/>
                </a:cubicBezTo>
                <a:cubicBezTo>
                  <a:pt x="35" y="133"/>
                  <a:pt x="35" y="133"/>
                  <a:pt x="35" y="133"/>
                </a:cubicBezTo>
                <a:cubicBezTo>
                  <a:pt x="34" y="130"/>
                  <a:pt x="34" y="130"/>
                  <a:pt x="34" y="130"/>
                </a:cubicBezTo>
                <a:cubicBezTo>
                  <a:pt x="34" y="130"/>
                  <a:pt x="34" y="130"/>
                  <a:pt x="34" y="130"/>
                </a:cubicBezTo>
                <a:cubicBezTo>
                  <a:pt x="38" y="123"/>
                  <a:pt x="38" y="123"/>
                  <a:pt x="38" y="123"/>
                </a:cubicBezTo>
                <a:cubicBezTo>
                  <a:pt x="39" y="121"/>
                  <a:pt x="41" y="120"/>
                  <a:pt x="44" y="121"/>
                </a:cubicBezTo>
                <a:cubicBezTo>
                  <a:pt x="51" y="121"/>
                  <a:pt x="51" y="121"/>
                  <a:pt x="51" y="121"/>
                </a:cubicBezTo>
                <a:cubicBezTo>
                  <a:pt x="55" y="116"/>
                  <a:pt x="55" y="116"/>
                  <a:pt x="55" y="116"/>
                </a:cubicBezTo>
                <a:cubicBezTo>
                  <a:pt x="55" y="111"/>
                  <a:pt x="55" y="111"/>
                  <a:pt x="55" y="111"/>
                </a:cubicBezTo>
                <a:cubicBezTo>
                  <a:pt x="56" y="106"/>
                  <a:pt x="56" y="106"/>
                  <a:pt x="56" y="106"/>
                </a:cubicBezTo>
                <a:cubicBezTo>
                  <a:pt x="56" y="106"/>
                  <a:pt x="56" y="106"/>
                  <a:pt x="56" y="106"/>
                </a:cubicBezTo>
                <a:cubicBezTo>
                  <a:pt x="57" y="105"/>
                  <a:pt x="57" y="105"/>
                  <a:pt x="57" y="105"/>
                </a:cubicBezTo>
                <a:cubicBezTo>
                  <a:pt x="57" y="105"/>
                  <a:pt x="57" y="105"/>
                  <a:pt x="57" y="105"/>
                </a:cubicBezTo>
                <a:cubicBezTo>
                  <a:pt x="60" y="103"/>
                  <a:pt x="60" y="103"/>
                  <a:pt x="60" y="103"/>
                </a:cubicBezTo>
                <a:cubicBezTo>
                  <a:pt x="60" y="103"/>
                  <a:pt x="60" y="103"/>
                  <a:pt x="60" y="103"/>
                </a:cubicBezTo>
                <a:cubicBezTo>
                  <a:pt x="60" y="103"/>
                  <a:pt x="60" y="103"/>
                  <a:pt x="60" y="103"/>
                </a:cubicBezTo>
                <a:cubicBezTo>
                  <a:pt x="61" y="103"/>
                  <a:pt x="61" y="103"/>
                  <a:pt x="61" y="103"/>
                </a:cubicBezTo>
                <a:cubicBezTo>
                  <a:pt x="67" y="104"/>
                  <a:pt x="67" y="104"/>
                  <a:pt x="67" y="104"/>
                </a:cubicBezTo>
                <a:cubicBezTo>
                  <a:pt x="67" y="105"/>
                  <a:pt x="67" y="105"/>
                  <a:pt x="67" y="105"/>
                </a:cubicBezTo>
                <a:cubicBezTo>
                  <a:pt x="68" y="110"/>
                  <a:pt x="68" y="110"/>
                  <a:pt x="68" y="110"/>
                </a:cubicBezTo>
                <a:cubicBezTo>
                  <a:pt x="68" y="112"/>
                  <a:pt x="68" y="112"/>
                  <a:pt x="68" y="112"/>
                </a:cubicBezTo>
                <a:cubicBezTo>
                  <a:pt x="69" y="116"/>
                  <a:pt x="69" y="116"/>
                  <a:pt x="69" y="116"/>
                </a:cubicBezTo>
                <a:cubicBezTo>
                  <a:pt x="70" y="116"/>
                  <a:pt x="70" y="116"/>
                  <a:pt x="70" y="116"/>
                </a:cubicBezTo>
                <a:cubicBezTo>
                  <a:pt x="72" y="113"/>
                  <a:pt x="72" y="113"/>
                  <a:pt x="72" y="113"/>
                </a:cubicBezTo>
                <a:cubicBezTo>
                  <a:pt x="72" y="113"/>
                  <a:pt x="72" y="113"/>
                  <a:pt x="72" y="113"/>
                </a:cubicBezTo>
                <a:cubicBezTo>
                  <a:pt x="76" y="108"/>
                  <a:pt x="76" y="108"/>
                  <a:pt x="76" y="108"/>
                </a:cubicBezTo>
                <a:cubicBezTo>
                  <a:pt x="76" y="108"/>
                  <a:pt x="76" y="108"/>
                  <a:pt x="76" y="108"/>
                </a:cubicBezTo>
                <a:cubicBezTo>
                  <a:pt x="80" y="106"/>
                  <a:pt x="80" y="106"/>
                  <a:pt x="80" y="106"/>
                </a:cubicBezTo>
                <a:cubicBezTo>
                  <a:pt x="81" y="106"/>
                  <a:pt x="81" y="106"/>
                  <a:pt x="81" y="106"/>
                </a:cubicBezTo>
                <a:cubicBezTo>
                  <a:pt x="81" y="105"/>
                  <a:pt x="81" y="105"/>
                  <a:pt x="81" y="105"/>
                </a:cubicBezTo>
                <a:cubicBezTo>
                  <a:pt x="86" y="107"/>
                  <a:pt x="86" y="107"/>
                  <a:pt x="86" y="107"/>
                </a:cubicBezTo>
                <a:cubicBezTo>
                  <a:pt x="87" y="107"/>
                  <a:pt x="87" y="107"/>
                  <a:pt x="87" y="107"/>
                </a:cubicBezTo>
                <a:cubicBezTo>
                  <a:pt x="88" y="107"/>
                  <a:pt x="88" y="107"/>
                  <a:pt x="88" y="107"/>
                </a:cubicBezTo>
                <a:cubicBezTo>
                  <a:pt x="90" y="113"/>
                  <a:pt x="90" y="113"/>
                  <a:pt x="90" y="113"/>
                </a:cubicBezTo>
                <a:cubicBezTo>
                  <a:pt x="90" y="118"/>
                  <a:pt x="90" y="118"/>
                  <a:pt x="90" y="118"/>
                </a:cubicBezTo>
                <a:cubicBezTo>
                  <a:pt x="94" y="126"/>
                  <a:pt x="94" y="126"/>
                  <a:pt x="94" y="126"/>
                </a:cubicBezTo>
                <a:cubicBezTo>
                  <a:pt x="94" y="126"/>
                  <a:pt x="94" y="126"/>
                  <a:pt x="94" y="126"/>
                </a:cubicBezTo>
                <a:cubicBezTo>
                  <a:pt x="94" y="127"/>
                  <a:pt x="94" y="127"/>
                  <a:pt x="94" y="127"/>
                </a:cubicBezTo>
                <a:cubicBezTo>
                  <a:pt x="94" y="132"/>
                  <a:pt x="94" y="132"/>
                  <a:pt x="94" y="132"/>
                </a:cubicBezTo>
                <a:cubicBezTo>
                  <a:pt x="96" y="135"/>
                  <a:pt x="96" y="135"/>
                  <a:pt x="96" y="135"/>
                </a:cubicBezTo>
                <a:cubicBezTo>
                  <a:pt x="97" y="135"/>
                  <a:pt x="97" y="135"/>
                  <a:pt x="97" y="135"/>
                </a:cubicBezTo>
                <a:cubicBezTo>
                  <a:pt x="98" y="133"/>
                  <a:pt x="98" y="133"/>
                  <a:pt x="98" y="133"/>
                </a:cubicBezTo>
                <a:cubicBezTo>
                  <a:pt x="99" y="132"/>
                  <a:pt x="99" y="132"/>
                  <a:pt x="99" y="132"/>
                </a:cubicBezTo>
                <a:cubicBezTo>
                  <a:pt x="104" y="135"/>
                  <a:pt x="104" y="135"/>
                  <a:pt x="104" y="135"/>
                </a:cubicBezTo>
                <a:cubicBezTo>
                  <a:pt x="104" y="135"/>
                  <a:pt x="104" y="135"/>
                  <a:pt x="104" y="135"/>
                </a:cubicBezTo>
                <a:cubicBezTo>
                  <a:pt x="104" y="135"/>
                  <a:pt x="104" y="135"/>
                  <a:pt x="104" y="135"/>
                </a:cubicBezTo>
                <a:cubicBezTo>
                  <a:pt x="104" y="136"/>
                  <a:pt x="104" y="136"/>
                  <a:pt x="104" y="136"/>
                </a:cubicBezTo>
                <a:cubicBezTo>
                  <a:pt x="104" y="136"/>
                  <a:pt x="104" y="136"/>
                  <a:pt x="104" y="136"/>
                </a:cubicBezTo>
                <a:cubicBezTo>
                  <a:pt x="106" y="143"/>
                  <a:pt x="106" y="143"/>
                  <a:pt x="106" y="143"/>
                </a:cubicBezTo>
                <a:cubicBezTo>
                  <a:pt x="108" y="144"/>
                  <a:pt x="108" y="144"/>
                  <a:pt x="108" y="144"/>
                </a:cubicBezTo>
                <a:cubicBezTo>
                  <a:pt x="108" y="143"/>
                  <a:pt x="108" y="143"/>
                  <a:pt x="108" y="143"/>
                </a:cubicBezTo>
                <a:cubicBezTo>
                  <a:pt x="110" y="138"/>
                  <a:pt x="110" y="138"/>
                  <a:pt x="110" y="138"/>
                </a:cubicBezTo>
                <a:cubicBezTo>
                  <a:pt x="110" y="138"/>
                  <a:pt x="110" y="138"/>
                  <a:pt x="110" y="138"/>
                </a:cubicBezTo>
                <a:cubicBezTo>
                  <a:pt x="111" y="137"/>
                  <a:pt x="111" y="137"/>
                  <a:pt x="111" y="137"/>
                </a:cubicBezTo>
                <a:cubicBezTo>
                  <a:pt x="111" y="137"/>
                  <a:pt x="111" y="137"/>
                  <a:pt x="111" y="137"/>
                </a:cubicBezTo>
                <a:cubicBezTo>
                  <a:pt x="112" y="137"/>
                  <a:pt x="112" y="137"/>
                  <a:pt x="112" y="137"/>
                </a:cubicBezTo>
                <a:cubicBezTo>
                  <a:pt x="114" y="135"/>
                  <a:pt x="114" y="135"/>
                  <a:pt x="114" y="135"/>
                </a:cubicBezTo>
                <a:cubicBezTo>
                  <a:pt x="115" y="135"/>
                  <a:pt x="115" y="135"/>
                  <a:pt x="115" y="135"/>
                </a:cubicBezTo>
                <a:cubicBezTo>
                  <a:pt x="115" y="135"/>
                  <a:pt x="115" y="135"/>
                  <a:pt x="115" y="135"/>
                </a:cubicBezTo>
                <a:cubicBezTo>
                  <a:pt x="118" y="135"/>
                  <a:pt x="118" y="135"/>
                  <a:pt x="118" y="135"/>
                </a:cubicBezTo>
                <a:cubicBezTo>
                  <a:pt x="118" y="133"/>
                  <a:pt x="118" y="133"/>
                  <a:pt x="118" y="133"/>
                </a:cubicBezTo>
                <a:cubicBezTo>
                  <a:pt x="118" y="132"/>
                  <a:pt x="118" y="132"/>
                  <a:pt x="118" y="132"/>
                </a:cubicBezTo>
                <a:cubicBezTo>
                  <a:pt x="116" y="113"/>
                  <a:pt x="116" y="113"/>
                  <a:pt x="116" y="113"/>
                </a:cubicBezTo>
                <a:cubicBezTo>
                  <a:pt x="108" y="101"/>
                  <a:pt x="108" y="101"/>
                  <a:pt x="108" y="101"/>
                </a:cubicBezTo>
                <a:cubicBezTo>
                  <a:pt x="94" y="84"/>
                  <a:pt x="94" y="84"/>
                  <a:pt x="94" y="84"/>
                </a:cubicBezTo>
                <a:cubicBezTo>
                  <a:pt x="93" y="84"/>
                  <a:pt x="93" y="84"/>
                  <a:pt x="93" y="84"/>
                </a:cubicBezTo>
                <a:cubicBezTo>
                  <a:pt x="92" y="73"/>
                  <a:pt x="92" y="73"/>
                  <a:pt x="92" y="73"/>
                </a:cubicBezTo>
                <a:cubicBezTo>
                  <a:pt x="88" y="64"/>
                  <a:pt x="88" y="64"/>
                  <a:pt x="88" y="64"/>
                </a:cubicBezTo>
                <a:cubicBezTo>
                  <a:pt x="88" y="64"/>
                  <a:pt x="88" y="64"/>
                  <a:pt x="88" y="64"/>
                </a:cubicBezTo>
                <a:cubicBezTo>
                  <a:pt x="87" y="64"/>
                  <a:pt x="87" y="64"/>
                  <a:pt x="87" y="64"/>
                </a:cubicBezTo>
                <a:cubicBezTo>
                  <a:pt x="87" y="64"/>
                  <a:pt x="87" y="64"/>
                  <a:pt x="87" y="64"/>
                </a:cubicBezTo>
                <a:cubicBezTo>
                  <a:pt x="88" y="63"/>
                  <a:pt x="88" y="63"/>
                  <a:pt x="88" y="63"/>
                </a:cubicBezTo>
                <a:cubicBezTo>
                  <a:pt x="90" y="52"/>
                  <a:pt x="90" y="52"/>
                  <a:pt x="90" y="52"/>
                </a:cubicBezTo>
                <a:cubicBezTo>
                  <a:pt x="91" y="52"/>
                  <a:pt x="91" y="52"/>
                  <a:pt x="91" y="52"/>
                </a:cubicBezTo>
                <a:cubicBezTo>
                  <a:pt x="92" y="52"/>
                  <a:pt x="92" y="52"/>
                  <a:pt x="92" y="52"/>
                </a:cubicBezTo>
                <a:cubicBezTo>
                  <a:pt x="117" y="51"/>
                  <a:pt x="117" y="51"/>
                  <a:pt x="117" y="51"/>
                </a:cubicBezTo>
                <a:cubicBezTo>
                  <a:pt x="130" y="44"/>
                  <a:pt x="130" y="44"/>
                  <a:pt x="130" y="44"/>
                </a:cubicBezTo>
                <a:cubicBezTo>
                  <a:pt x="130" y="44"/>
                  <a:pt x="130" y="44"/>
                  <a:pt x="130" y="44"/>
                </a:cubicBezTo>
                <a:cubicBezTo>
                  <a:pt x="131" y="43"/>
                  <a:pt x="131" y="43"/>
                  <a:pt x="131" y="43"/>
                </a:cubicBezTo>
                <a:cubicBezTo>
                  <a:pt x="136" y="42"/>
                  <a:pt x="139" y="40"/>
                  <a:pt x="140" y="38"/>
                </a:cubicBezTo>
                <a:cubicBezTo>
                  <a:pt x="141" y="36"/>
                  <a:pt x="142" y="33"/>
                  <a:pt x="142" y="29"/>
                </a:cubicBezTo>
                <a:close/>
              </a:path>
            </a:pathLst>
          </a:custGeom>
          <a:solidFill>
            <a:schemeClr val="accent3"/>
          </a:solidFill>
          <a:ln>
            <a:noFill/>
          </a:ln>
        </p:spPr>
        <p:txBody>
          <a:bodyPr/>
          <a:lstStyle/>
          <a:p>
            <a:endParaRPr lang="zh-CN" altLang="en-US"/>
          </a:p>
        </p:txBody>
      </p:sp>
      <p:sp>
        <p:nvSpPr>
          <p:cNvPr id="24" name="Freeform 16"/>
          <p:cNvSpPr/>
          <p:nvPr/>
        </p:nvSpPr>
        <p:spPr bwMode="auto">
          <a:xfrm>
            <a:off x="3435350" y="2951163"/>
            <a:ext cx="520700" cy="930275"/>
          </a:xfrm>
          <a:custGeom>
            <a:avLst/>
            <a:gdLst>
              <a:gd name="T0" fmla="*/ 2147483646 w 162"/>
              <a:gd name="T1" fmla="*/ 2147483646 h 289"/>
              <a:gd name="T2" fmla="*/ 2147483646 w 162"/>
              <a:gd name="T3" fmla="*/ 2147483646 h 289"/>
              <a:gd name="T4" fmla="*/ 2147483646 w 162"/>
              <a:gd name="T5" fmla="*/ 2147483646 h 289"/>
              <a:gd name="T6" fmla="*/ 2147483646 w 162"/>
              <a:gd name="T7" fmla="*/ 2147483646 h 289"/>
              <a:gd name="T8" fmla="*/ 2147483646 w 162"/>
              <a:gd name="T9" fmla="*/ 2147483646 h 289"/>
              <a:gd name="T10" fmla="*/ 2147483646 w 162"/>
              <a:gd name="T11" fmla="*/ 2147483646 h 289"/>
              <a:gd name="T12" fmla="*/ 2147483646 w 162"/>
              <a:gd name="T13" fmla="*/ 2147483646 h 289"/>
              <a:gd name="T14" fmla="*/ 2147483646 w 162"/>
              <a:gd name="T15" fmla="*/ 2147483646 h 289"/>
              <a:gd name="T16" fmla="*/ 2147483646 w 162"/>
              <a:gd name="T17" fmla="*/ 2147483646 h 289"/>
              <a:gd name="T18" fmla="*/ 2147483646 w 162"/>
              <a:gd name="T19" fmla="*/ 2147483646 h 289"/>
              <a:gd name="T20" fmla="*/ 2147483646 w 162"/>
              <a:gd name="T21" fmla="*/ 2147483646 h 289"/>
              <a:gd name="T22" fmla="*/ 2147483646 w 162"/>
              <a:gd name="T23" fmla="*/ 2147483646 h 289"/>
              <a:gd name="T24" fmla="*/ 2147483646 w 162"/>
              <a:gd name="T25" fmla="*/ 2147483646 h 289"/>
              <a:gd name="T26" fmla="*/ 2147483646 w 162"/>
              <a:gd name="T27" fmla="*/ 2147483646 h 289"/>
              <a:gd name="T28" fmla="*/ 2147483646 w 162"/>
              <a:gd name="T29" fmla="*/ 2147483646 h 289"/>
              <a:gd name="T30" fmla="*/ 2147483646 w 162"/>
              <a:gd name="T31" fmla="*/ 2147483646 h 289"/>
              <a:gd name="T32" fmla="*/ 2147483646 w 162"/>
              <a:gd name="T33" fmla="*/ 2147483646 h 289"/>
              <a:gd name="T34" fmla="*/ 2147483646 w 162"/>
              <a:gd name="T35" fmla="*/ 2147483646 h 289"/>
              <a:gd name="T36" fmla="*/ 2147483646 w 162"/>
              <a:gd name="T37" fmla="*/ 2147483646 h 289"/>
              <a:gd name="T38" fmla="*/ 2147483646 w 162"/>
              <a:gd name="T39" fmla="*/ 2147483646 h 289"/>
              <a:gd name="T40" fmla="*/ 2147483646 w 162"/>
              <a:gd name="T41" fmla="*/ 2147483646 h 289"/>
              <a:gd name="T42" fmla="*/ 2147483646 w 162"/>
              <a:gd name="T43" fmla="*/ 2147483646 h 289"/>
              <a:gd name="T44" fmla="*/ 2147483646 w 162"/>
              <a:gd name="T45" fmla="*/ 2147483646 h 289"/>
              <a:gd name="T46" fmla="*/ 2147483646 w 162"/>
              <a:gd name="T47" fmla="*/ 2147483646 h 289"/>
              <a:gd name="T48" fmla="*/ 2147483646 w 162"/>
              <a:gd name="T49" fmla="*/ 2147483646 h 289"/>
              <a:gd name="T50" fmla="*/ 2147483646 w 162"/>
              <a:gd name="T51" fmla="*/ 2147483646 h 289"/>
              <a:gd name="T52" fmla="*/ 2147483646 w 162"/>
              <a:gd name="T53" fmla="*/ 2147483646 h 289"/>
              <a:gd name="T54" fmla="*/ 2147483646 w 162"/>
              <a:gd name="T55" fmla="*/ 2147483646 h 289"/>
              <a:gd name="T56" fmla="*/ 2147483646 w 162"/>
              <a:gd name="T57" fmla="*/ 2147483646 h 289"/>
              <a:gd name="T58" fmla="*/ 2147483646 w 162"/>
              <a:gd name="T59" fmla="*/ 2147483646 h 289"/>
              <a:gd name="T60" fmla="*/ 2147483646 w 162"/>
              <a:gd name="T61" fmla="*/ 2147483646 h 289"/>
              <a:gd name="T62" fmla="*/ 2147483646 w 162"/>
              <a:gd name="T63" fmla="*/ 2147483646 h 289"/>
              <a:gd name="T64" fmla="*/ 2147483646 w 162"/>
              <a:gd name="T65" fmla="*/ 2147483646 h 289"/>
              <a:gd name="T66" fmla="*/ 2147483646 w 162"/>
              <a:gd name="T67" fmla="*/ 2147483646 h 289"/>
              <a:gd name="T68" fmla="*/ 2147483646 w 162"/>
              <a:gd name="T69" fmla="*/ 2147483646 h 289"/>
              <a:gd name="T70" fmla="*/ 2147483646 w 162"/>
              <a:gd name="T71" fmla="*/ 2147483646 h 289"/>
              <a:gd name="T72" fmla="*/ 2147483646 w 162"/>
              <a:gd name="T73" fmla="*/ 2147483646 h 289"/>
              <a:gd name="T74" fmla="*/ 2147483646 w 162"/>
              <a:gd name="T75" fmla="*/ 2147483646 h 289"/>
              <a:gd name="T76" fmla="*/ 2147483646 w 162"/>
              <a:gd name="T77" fmla="*/ 2147483646 h 289"/>
              <a:gd name="T78" fmla="*/ 2147483646 w 162"/>
              <a:gd name="T79" fmla="*/ 2147483646 h 289"/>
              <a:gd name="T80" fmla="*/ 2147483646 w 162"/>
              <a:gd name="T81" fmla="*/ 2147483646 h 289"/>
              <a:gd name="T82" fmla="*/ 2147483646 w 162"/>
              <a:gd name="T83" fmla="*/ 2147483646 h 289"/>
              <a:gd name="T84" fmla="*/ 2147483646 w 162"/>
              <a:gd name="T85" fmla="*/ 2147483646 h 289"/>
              <a:gd name="T86" fmla="*/ 2147483646 w 162"/>
              <a:gd name="T87" fmla="*/ 2147483646 h 289"/>
              <a:gd name="T88" fmla="*/ 2147483646 w 162"/>
              <a:gd name="T89" fmla="*/ 2147483646 h 289"/>
              <a:gd name="T90" fmla="*/ 2147483646 w 162"/>
              <a:gd name="T91" fmla="*/ 2147483646 h 289"/>
              <a:gd name="T92" fmla="*/ 2147483646 w 162"/>
              <a:gd name="T93" fmla="*/ 2147483646 h 289"/>
              <a:gd name="T94" fmla="*/ 2147483646 w 162"/>
              <a:gd name="T95" fmla="*/ 2147483646 h 289"/>
              <a:gd name="T96" fmla="*/ 2147483646 w 162"/>
              <a:gd name="T97" fmla="*/ 2147483646 h 289"/>
              <a:gd name="T98" fmla="*/ 2147483646 w 162"/>
              <a:gd name="T99" fmla="*/ 2147483646 h 289"/>
              <a:gd name="T100" fmla="*/ 2147483646 w 162"/>
              <a:gd name="T101" fmla="*/ 2147483646 h 289"/>
              <a:gd name="T102" fmla="*/ 2147483646 w 162"/>
              <a:gd name="T103" fmla="*/ 0 h 289"/>
              <a:gd name="T104" fmla="*/ 2147483646 w 162"/>
              <a:gd name="T105" fmla="*/ 2147483646 h 289"/>
              <a:gd name="T106" fmla="*/ 2147483646 w 162"/>
              <a:gd name="T107" fmla="*/ 2147483646 h 289"/>
              <a:gd name="T108" fmla="*/ 2147483646 w 162"/>
              <a:gd name="T109" fmla="*/ 2147483646 h 289"/>
              <a:gd name="T110" fmla="*/ 2147483646 w 162"/>
              <a:gd name="T111" fmla="*/ 2147483646 h 289"/>
              <a:gd name="T112" fmla="*/ 2147483646 w 162"/>
              <a:gd name="T113" fmla="*/ 2147483646 h 289"/>
              <a:gd name="T114" fmla="*/ 2147483646 w 162"/>
              <a:gd name="T115" fmla="*/ 2147483646 h 289"/>
              <a:gd name="T116" fmla="*/ 2147483646 w 162"/>
              <a:gd name="T117" fmla="*/ 2147483646 h 289"/>
              <a:gd name="T118" fmla="*/ 2147483646 w 162"/>
              <a:gd name="T119" fmla="*/ 2147483646 h 289"/>
              <a:gd name="T120" fmla="*/ 2147483646 w 162"/>
              <a:gd name="T121" fmla="*/ 2147483646 h 289"/>
              <a:gd name="T122" fmla="*/ 2147483646 w 162"/>
              <a:gd name="T123" fmla="*/ 2147483646 h 289"/>
              <a:gd name="T124" fmla="*/ 2147483646 w 162"/>
              <a:gd name="T125" fmla="*/ 2147483646 h 28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62" h="289">
                <a:moveTo>
                  <a:pt x="54" y="66"/>
                </a:moveTo>
                <a:cubicBezTo>
                  <a:pt x="52" y="65"/>
                  <a:pt x="52" y="65"/>
                  <a:pt x="52" y="65"/>
                </a:cubicBezTo>
                <a:cubicBezTo>
                  <a:pt x="48" y="90"/>
                  <a:pt x="48" y="90"/>
                  <a:pt x="48" y="90"/>
                </a:cubicBezTo>
                <a:cubicBezTo>
                  <a:pt x="54" y="98"/>
                  <a:pt x="54" y="98"/>
                  <a:pt x="54" y="98"/>
                </a:cubicBezTo>
                <a:cubicBezTo>
                  <a:pt x="61" y="100"/>
                  <a:pt x="61" y="100"/>
                  <a:pt x="61" y="100"/>
                </a:cubicBezTo>
                <a:cubicBezTo>
                  <a:pt x="61" y="100"/>
                  <a:pt x="61" y="100"/>
                  <a:pt x="61" y="100"/>
                </a:cubicBezTo>
                <a:cubicBezTo>
                  <a:pt x="61" y="100"/>
                  <a:pt x="61" y="100"/>
                  <a:pt x="61" y="100"/>
                </a:cubicBezTo>
                <a:cubicBezTo>
                  <a:pt x="62" y="101"/>
                  <a:pt x="62" y="101"/>
                  <a:pt x="62" y="101"/>
                </a:cubicBezTo>
                <a:cubicBezTo>
                  <a:pt x="70" y="108"/>
                  <a:pt x="70" y="108"/>
                  <a:pt x="70" y="108"/>
                </a:cubicBezTo>
                <a:cubicBezTo>
                  <a:pt x="82" y="110"/>
                  <a:pt x="82" y="110"/>
                  <a:pt x="82" y="110"/>
                </a:cubicBezTo>
                <a:cubicBezTo>
                  <a:pt x="82" y="110"/>
                  <a:pt x="82" y="110"/>
                  <a:pt x="82" y="110"/>
                </a:cubicBezTo>
                <a:cubicBezTo>
                  <a:pt x="88" y="114"/>
                  <a:pt x="88" y="114"/>
                  <a:pt x="88" y="114"/>
                </a:cubicBezTo>
                <a:cubicBezTo>
                  <a:pt x="88" y="114"/>
                  <a:pt x="88" y="114"/>
                  <a:pt x="88" y="114"/>
                </a:cubicBezTo>
                <a:cubicBezTo>
                  <a:pt x="88" y="114"/>
                  <a:pt x="88" y="114"/>
                  <a:pt x="88" y="114"/>
                </a:cubicBezTo>
                <a:cubicBezTo>
                  <a:pt x="88" y="115"/>
                  <a:pt x="88" y="115"/>
                  <a:pt x="88" y="115"/>
                </a:cubicBezTo>
                <a:cubicBezTo>
                  <a:pt x="93" y="122"/>
                  <a:pt x="93" y="122"/>
                  <a:pt x="93" y="122"/>
                </a:cubicBezTo>
                <a:cubicBezTo>
                  <a:pt x="94" y="122"/>
                  <a:pt x="94" y="122"/>
                  <a:pt x="94" y="122"/>
                </a:cubicBezTo>
                <a:cubicBezTo>
                  <a:pt x="93" y="123"/>
                  <a:pt x="93" y="123"/>
                  <a:pt x="93" y="123"/>
                </a:cubicBezTo>
                <a:cubicBezTo>
                  <a:pt x="89" y="130"/>
                  <a:pt x="89" y="130"/>
                  <a:pt x="89" y="130"/>
                </a:cubicBezTo>
                <a:cubicBezTo>
                  <a:pt x="88" y="130"/>
                  <a:pt x="88" y="132"/>
                  <a:pt x="88" y="136"/>
                </a:cubicBezTo>
                <a:cubicBezTo>
                  <a:pt x="89" y="136"/>
                  <a:pt x="89" y="136"/>
                  <a:pt x="89" y="136"/>
                </a:cubicBezTo>
                <a:cubicBezTo>
                  <a:pt x="89" y="143"/>
                  <a:pt x="89" y="143"/>
                  <a:pt x="89" y="143"/>
                </a:cubicBezTo>
                <a:cubicBezTo>
                  <a:pt x="88" y="144"/>
                  <a:pt x="88" y="144"/>
                  <a:pt x="88" y="144"/>
                </a:cubicBezTo>
                <a:cubicBezTo>
                  <a:pt x="88" y="144"/>
                  <a:pt x="88" y="144"/>
                  <a:pt x="88" y="144"/>
                </a:cubicBezTo>
                <a:cubicBezTo>
                  <a:pt x="85" y="156"/>
                  <a:pt x="85" y="156"/>
                  <a:pt x="85" y="156"/>
                </a:cubicBezTo>
                <a:cubicBezTo>
                  <a:pt x="84" y="158"/>
                  <a:pt x="84" y="158"/>
                  <a:pt x="84" y="158"/>
                </a:cubicBezTo>
                <a:cubicBezTo>
                  <a:pt x="84" y="158"/>
                  <a:pt x="84" y="158"/>
                  <a:pt x="84" y="158"/>
                </a:cubicBezTo>
                <a:cubicBezTo>
                  <a:pt x="82" y="157"/>
                  <a:pt x="82" y="157"/>
                  <a:pt x="82" y="157"/>
                </a:cubicBezTo>
                <a:cubicBezTo>
                  <a:pt x="77" y="156"/>
                  <a:pt x="77" y="156"/>
                  <a:pt x="77" y="156"/>
                </a:cubicBezTo>
                <a:cubicBezTo>
                  <a:pt x="70" y="156"/>
                  <a:pt x="70" y="156"/>
                  <a:pt x="70" y="156"/>
                </a:cubicBezTo>
                <a:cubicBezTo>
                  <a:pt x="64" y="158"/>
                  <a:pt x="64" y="158"/>
                  <a:pt x="64" y="158"/>
                </a:cubicBezTo>
                <a:cubicBezTo>
                  <a:pt x="58" y="164"/>
                  <a:pt x="58" y="164"/>
                  <a:pt x="58" y="164"/>
                </a:cubicBezTo>
                <a:cubicBezTo>
                  <a:pt x="56" y="166"/>
                  <a:pt x="56" y="166"/>
                  <a:pt x="56" y="166"/>
                </a:cubicBezTo>
                <a:cubicBezTo>
                  <a:pt x="65" y="170"/>
                  <a:pt x="65" y="170"/>
                  <a:pt x="65" y="170"/>
                </a:cubicBezTo>
                <a:cubicBezTo>
                  <a:pt x="64" y="172"/>
                  <a:pt x="64" y="172"/>
                  <a:pt x="64" y="172"/>
                </a:cubicBezTo>
                <a:cubicBezTo>
                  <a:pt x="64" y="174"/>
                  <a:pt x="62" y="176"/>
                  <a:pt x="58" y="177"/>
                </a:cubicBezTo>
                <a:cubicBezTo>
                  <a:pt x="53" y="177"/>
                  <a:pt x="53" y="177"/>
                  <a:pt x="53" y="177"/>
                </a:cubicBezTo>
                <a:cubicBezTo>
                  <a:pt x="44" y="174"/>
                  <a:pt x="44" y="174"/>
                  <a:pt x="44" y="174"/>
                </a:cubicBezTo>
                <a:cubicBezTo>
                  <a:pt x="44" y="174"/>
                  <a:pt x="44" y="174"/>
                  <a:pt x="44" y="174"/>
                </a:cubicBezTo>
                <a:cubicBezTo>
                  <a:pt x="44" y="174"/>
                  <a:pt x="44" y="174"/>
                  <a:pt x="44" y="174"/>
                </a:cubicBezTo>
                <a:cubicBezTo>
                  <a:pt x="35" y="169"/>
                  <a:pt x="35" y="169"/>
                  <a:pt x="35" y="169"/>
                </a:cubicBezTo>
                <a:cubicBezTo>
                  <a:pt x="32" y="169"/>
                  <a:pt x="32" y="169"/>
                  <a:pt x="32" y="169"/>
                </a:cubicBezTo>
                <a:cubicBezTo>
                  <a:pt x="22" y="183"/>
                  <a:pt x="22" y="183"/>
                  <a:pt x="22" y="183"/>
                </a:cubicBezTo>
                <a:cubicBezTo>
                  <a:pt x="20" y="188"/>
                  <a:pt x="20" y="188"/>
                  <a:pt x="20" y="188"/>
                </a:cubicBezTo>
                <a:cubicBezTo>
                  <a:pt x="20" y="196"/>
                  <a:pt x="20" y="196"/>
                  <a:pt x="20" y="196"/>
                </a:cubicBezTo>
                <a:cubicBezTo>
                  <a:pt x="24" y="203"/>
                  <a:pt x="24" y="203"/>
                  <a:pt x="24" y="203"/>
                </a:cubicBezTo>
                <a:cubicBezTo>
                  <a:pt x="24" y="204"/>
                  <a:pt x="24" y="204"/>
                  <a:pt x="24" y="204"/>
                </a:cubicBezTo>
                <a:cubicBezTo>
                  <a:pt x="24" y="204"/>
                  <a:pt x="24" y="204"/>
                  <a:pt x="24" y="204"/>
                </a:cubicBezTo>
                <a:cubicBezTo>
                  <a:pt x="24" y="204"/>
                  <a:pt x="24" y="204"/>
                  <a:pt x="24" y="204"/>
                </a:cubicBezTo>
                <a:cubicBezTo>
                  <a:pt x="26" y="210"/>
                  <a:pt x="26" y="210"/>
                  <a:pt x="26" y="210"/>
                </a:cubicBezTo>
                <a:cubicBezTo>
                  <a:pt x="26" y="211"/>
                  <a:pt x="26" y="211"/>
                  <a:pt x="26" y="211"/>
                </a:cubicBezTo>
                <a:cubicBezTo>
                  <a:pt x="26" y="220"/>
                  <a:pt x="26" y="220"/>
                  <a:pt x="26" y="220"/>
                </a:cubicBezTo>
                <a:cubicBezTo>
                  <a:pt x="26" y="221"/>
                  <a:pt x="26" y="221"/>
                  <a:pt x="26" y="221"/>
                </a:cubicBezTo>
                <a:cubicBezTo>
                  <a:pt x="27" y="222"/>
                  <a:pt x="27" y="222"/>
                  <a:pt x="27" y="222"/>
                </a:cubicBezTo>
                <a:cubicBezTo>
                  <a:pt x="20" y="223"/>
                  <a:pt x="20" y="223"/>
                  <a:pt x="20" y="223"/>
                </a:cubicBezTo>
                <a:cubicBezTo>
                  <a:pt x="8" y="223"/>
                  <a:pt x="8" y="223"/>
                  <a:pt x="8" y="223"/>
                </a:cubicBezTo>
                <a:cubicBezTo>
                  <a:pt x="3" y="227"/>
                  <a:pt x="3" y="227"/>
                  <a:pt x="3" y="227"/>
                </a:cubicBezTo>
                <a:cubicBezTo>
                  <a:pt x="0" y="231"/>
                  <a:pt x="0" y="231"/>
                  <a:pt x="0" y="231"/>
                </a:cubicBezTo>
                <a:cubicBezTo>
                  <a:pt x="1" y="231"/>
                  <a:pt x="1" y="231"/>
                  <a:pt x="1" y="231"/>
                </a:cubicBezTo>
                <a:cubicBezTo>
                  <a:pt x="3" y="243"/>
                  <a:pt x="3" y="243"/>
                  <a:pt x="3" y="243"/>
                </a:cubicBezTo>
                <a:cubicBezTo>
                  <a:pt x="4" y="243"/>
                  <a:pt x="4" y="243"/>
                  <a:pt x="4" y="243"/>
                </a:cubicBezTo>
                <a:cubicBezTo>
                  <a:pt x="4" y="248"/>
                  <a:pt x="4" y="248"/>
                  <a:pt x="4" y="248"/>
                </a:cubicBezTo>
                <a:cubicBezTo>
                  <a:pt x="6" y="254"/>
                  <a:pt x="6" y="254"/>
                  <a:pt x="6" y="254"/>
                </a:cubicBezTo>
                <a:cubicBezTo>
                  <a:pt x="15" y="259"/>
                  <a:pt x="15" y="259"/>
                  <a:pt x="15" y="259"/>
                </a:cubicBezTo>
                <a:cubicBezTo>
                  <a:pt x="27" y="256"/>
                  <a:pt x="27" y="256"/>
                  <a:pt x="27" y="256"/>
                </a:cubicBezTo>
                <a:cubicBezTo>
                  <a:pt x="33" y="252"/>
                  <a:pt x="33" y="252"/>
                  <a:pt x="33" y="252"/>
                </a:cubicBezTo>
                <a:cubicBezTo>
                  <a:pt x="34" y="252"/>
                  <a:pt x="34" y="252"/>
                  <a:pt x="34" y="252"/>
                </a:cubicBezTo>
                <a:cubicBezTo>
                  <a:pt x="40" y="252"/>
                  <a:pt x="40" y="252"/>
                  <a:pt x="40" y="252"/>
                </a:cubicBezTo>
                <a:cubicBezTo>
                  <a:pt x="43" y="260"/>
                  <a:pt x="43" y="260"/>
                  <a:pt x="43" y="260"/>
                </a:cubicBezTo>
                <a:cubicBezTo>
                  <a:pt x="45" y="262"/>
                  <a:pt x="46" y="264"/>
                  <a:pt x="47" y="266"/>
                </a:cubicBezTo>
                <a:cubicBezTo>
                  <a:pt x="50" y="266"/>
                  <a:pt x="50" y="266"/>
                  <a:pt x="50" y="266"/>
                </a:cubicBezTo>
                <a:cubicBezTo>
                  <a:pt x="51" y="266"/>
                  <a:pt x="51" y="266"/>
                  <a:pt x="51" y="266"/>
                </a:cubicBezTo>
                <a:cubicBezTo>
                  <a:pt x="52" y="266"/>
                  <a:pt x="52" y="266"/>
                  <a:pt x="52" y="266"/>
                </a:cubicBezTo>
                <a:cubicBezTo>
                  <a:pt x="52" y="265"/>
                  <a:pt x="52" y="265"/>
                  <a:pt x="52" y="265"/>
                </a:cubicBezTo>
                <a:cubicBezTo>
                  <a:pt x="58" y="260"/>
                  <a:pt x="58" y="260"/>
                  <a:pt x="58" y="260"/>
                </a:cubicBezTo>
                <a:cubicBezTo>
                  <a:pt x="63" y="270"/>
                  <a:pt x="63" y="270"/>
                  <a:pt x="63" y="270"/>
                </a:cubicBezTo>
                <a:cubicBezTo>
                  <a:pt x="68" y="273"/>
                  <a:pt x="68" y="273"/>
                  <a:pt x="68" y="273"/>
                </a:cubicBezTo>
                <a:cubicBezTo>
                  <a:pt x="76" y="273"/>
                  <a:pt x="76" y="273"/>
                  <a:pt x="76" y="273"/>
                </a:cubicBezTo>
                <a:cubicBezTo>
                  <a:pt x="82" y="272"/>
                  <a:pt x="82" y="272"/>
                  <a:pt x="82" y="272"/>
                </a:cubicBezTo>
                <a:cubicBezTo>
                  <a:pt x="84" y="272"/>
                  <a:pt x="84" y="272"/>
                  <a:pt x="84" y="272"/>
                </a:cubicBezTo>
                <a:cubicBezTo>
                  <a:pt x="98" y="274"/>
                  <a:pt x="98" y="274"/>
                  <a:pt x="98" y="274"/>
                </a:cubicBezTo>
                <a:cubicBezTo>
                  <a:pt x="98" y="274"/>
                  <a:pt x="98" y="274"/>
                  <a:pt x="98" y="274"/>
                </a:cubicBezTo>
                <a:cubicBezTo>
                  <a:pt x="98" y="275"/>
                  <a:pt x="98" y="275"/>
                  <a:pt x="98" y="275"/>
                </a:cubicBezTo>
                <a:cubicBezTo>
                  <a:pt x="104" y="278"/>
                  <a:pt x="104" y="278"/>
                  <a:pt x="104" y="278"/>
                </a:cubicBezTo>
                <a:cubicBezTo>
                  <a:pt x="104" y="278"/>
                  <a:pt x="104" y="278"/>
                  <a:pt x="104" y="278"/>
                </a:cubicBezTo>
                <a:cubicBezTo>
                  <a:pt x="104" y="278"/>
                  <a:pt x="104" y="278"/>
                  <a:pt x="104" y="278"/>
                </a:cubicBezTo>
                <a:cubicBezTo>
                  <a:pt x="104" y="279"/>
                  <a:pt x="104" y="279"/>
                  <a:pt x="104" y="279"/>
                </a:cubicBezTo>
                <a:cubicBezTo>
                  <a:pt x="110" y="283"/>
                  <a:pt x="110" y="283"/>
                  <a:pt x="110" y="283"/>
                </a:cubicBezTo>
                <a:cubicBezTo>
                  <a:pt x="110" y="283"/>
                  <a:pt x="110" y="283"/>
                  <a:pt x="110" y="283"/>
                </a:cubicBezTo>
                <a:cubicBezTo>
                  <a:pt x="113" y="287"/>
                  <a:pt x="113" y="287"/>
                  <a:pt x="113" y="287"/>
                </a:cubicBezTo>
                <a:cubicBezTo>
                  <a:pt x="117" y="289"/>
                  <a:pt x="117" y="289"/>
                  <a:pt x="117" y="289"/>
                </a:cubicBezTo>
                <a:cubicBezTo>
                  <a:pt x="124" y="288"/>
                  <a:pt x="124" y="288"/>
                  <a:pt x="124" y="288"/>
                </a:cubicBezTo>
                <a:cubicBezTo>
                  <a:pt x="124" y="280"/>
                  <a:pt x="124" y="280"/>
                  <a:pt x="124" y="280"/>
                </a:cubicBezTo>
                <a:cubicBezTo>
                  <a:pt x="120" y="274"/>
                  <a:pt x="120" y="274"/>
                  <a:pt x="120" y="274"/>
                </a:cubicBezTo>
                <a:cubicBezTo>
                  <a:pt x="120" y="274"/>
                  <a:pt x="120" y="274"/>
                  <a:pt x="120" y="274"/>
                </a:cubicBezTo>
                <a:cubicBezTo>
                  <a:pt x="120" y="274"/>
                  <a:pt x="120" y="274"/>
                  <a:pt x="120" y="274"/>
                </a:cubicBezTo>
                <a:cubicBezTo>
                  <a:pt x="118" y="263"/>
                  <a:pt x="118" y="263"/>
                  <a:pt x="118" y="263"/>
                </a:cubicBezTo>
                <a:cubicBezTo>
                  <a:pt x="123" y="258"/>
                  <a:pt x="123" y="258"/>
                  <a:pt x="123" y="258"/>
                </a:cubicBezTo>
                <a:cubicBezTo>
                  <a:pt x="124" y="257"/>
                  <a:pt x="124" y="257"/>
                  <a:pt x="124" y="257"/>
                </a:cubicBezTo>
                <a:cubicBezTo>
                  <a:pt x="124" y="257"/>
                  <a:pt x="124" y="257"/>
                  <a:pt x="124" y="257"/>
                </a:cubicBezTo>
                <a:cubicBezTo>
                  <a:pt x="129" y="256"/>
                  <a:pt x="129" y="256"/>
                  <a:pt x="129" y="256"/>
                </a:cubicBezTo>
                <a:cubicBezTo>
                  <a:pt x="134" y="256"/>
                  <a:pt x="134" y="256"/>
                  <a:pt x="134" y="256"/>
                </a:cubicBezTo>
                <a:cubicBezTo>
                  <a:pt x="136" y="254"/>
                  <a:pt x="136" y="254"/>
                  <a:pt x="136" y="254"/>
                </a:cubicBezTo>
                <a:cubicBezTo>
                  <a:pt x="132" y="250"/>
                  <a:pt x="132" y="250"/>
                  <a:pt x="132" y="250"/>
                </a:cubicBezTo>
                <a:cubicBezTo>
                  <a:pt x="121" y="242"/>
                  <a:pt x="121" y="242"/>
                  <a:pt x="121" y="242"/>
                </a:cubicBezTo>
                <a:cubicBezTo>
                  <a:pt x="118" y="238"/>
                  <a:pt x="118" y="238"/>
                  <a:pt x="118" y="238"/>
                </a:cubicBezTo>
                <a:cubicBezTo>
                  <a:pt x="118" y="238"/>
                  <a:pt x="118" y="238"/>
                  <a:pt x="118" y="238"/>
                </a:cubicBezTo>
                <a:cubicBezTo>
                  <a:pt x="117" y="237"/>
                  <a:pt x="117" y="237"/>
                  <a:pt x="117" y="237"/>
                </a:cubicBezTo>
                <a:cubicBezTo>
                  <a:pt x="118" y="236"/>
                  <a:pt x="118" y="236"/>
                  <a:pt x="118" y="236"/>
                </a:cubicBezTo>
                <a:cubicBezTo>
                  <a:pt x="121" y="230"/>
                  <a:pt x="121" y="230"/>
                  <a:pt x="121" y="230"/>
                </a:cubicBezTo>
                <a:cubicBezTo>
                  <a:pt x="122" y="231"/>
                  <a:pt x="122" y="231"/>
                  <a:pt x="122" y="231"/>
                </a:cubicBezTo>
                <a:cubicBezTo>
                  <a:pt x="130" y="233"/>
                  <a:pt x="130" y="233"/>
                  <a:pt x="130" y="233"/>
                </a:cubicBezTo>
                <a:cubicBezTo>
                  <a:pt x="151" y="232"/>
                  <a:pt x="151" y="232"/>
                  <a:pt x="151" y="232"/>
                </a:cubicBezTo>
                <a:cubicBezTo>
                  <a:pt x="151" y="233"/>
                  <a:pt x="151" y="233"/>
                  <a:pt x="151" y="233"/>
                </a:cubicBezTo>
                <a:cubicBezTo>
                  <a:pt x="152" y="233"/>
                  <a:pt x="152" y="233"/>
                  <a:pt x="152" y="233"/>
                </a:cubicBezTo>
                <a:cubicBezTo>
                  <a:pt x="158" y="235"/>
                  <a:pt x="158" y="235"/>
                  <a:pt x="158" y="235"/>
                </a:cubicBezTo>
                <a:cubicBezTo>
                  <a:pt x="162" y="231"/>
                  <a:pt x="162" y="231"/>
                  <a:pt x="162" y="231"/>
                </a:cubicBezTo>
                <a:cubicBezTo>
                  <a:pt x="160" y="219"/>
                  <a:pt x="160" y="219"/>
                  <a:pt x="160" y="219"/>
                </a:cubicBezTo>
                <a:cubicBezTo>
                  <a:pt x="152" y="214"/>
                  <a:pt x="152" y="214"/>
                  <a:pt x="152" y="214"/>
                </a:cubicBezTo>
                <a:cubicBezTo>
                  <a:pt x="146" y="210"/>
                  <a:pt x="144" y="202"/>
                  <a:pt x="145" y="187"/>
                </a:cubicBezTo>
                <a:cubicBezTo>
                  <a:pt x="138" y="184"/>
                  <a:pt x="138" y="184"/>
                  <a:pt x="138" y="184"/>
                </a:cubicBezTo>
                <a:cubicBezTo>
                  <a:pt x="138" y="184"/>
                  <a:pt x="138" y="184"/>
                  <a:pt x="138" y="184"/>
                </a:cubicBezTo>
                <a:cubicBezTo>
                  <a:pt x="137" y="184"/>
                  <a:pt x="137" y="184"/>
                  <a:pt x="137" y="184"/>
                </a:cubicBezTo>
                <a:cubicBezTo>
                  <a:pt x="137" y="183"/>
                  <a:pt x="137" y="183"/>
                  <a:pt x="137" y="183"/>
                </a:cubicBezTo>
                <a:cubicBezTo>
                  <a:pt x="137" y="182"/>
                  <a:pt x="137" y="182"/>
                  <a:pt x="137" y="182"/>
                </a:cubicBezTo>
                <a:cubicBezTo>
                  <a:pt x="136" y="172"/>
                  <a:pt x="136" y="172"/>
                  <a:pt x="136" y="172"/>
                </a:cubicBezTo>
                <a:cubicBezTo>
                  <a:pt x="144" y="131"/>
                  <a:pt x="144" y="131"/>
                  <a:pt x="144" y="131"/>
                </a:cubicBezTo>
                <a:cubicBezTo>
                  <a:pt x="141" y="119"/>
                  <a:pt x="139" y="111"/>
                  <a:pt x="139" y="107"/>
                </a:cubicBezTo>
                <a:cubicBezTo>
                  <a:pt x="138" y="95"/>
                  <a:pt x="138" y="95"/>
                  <a:pt x="138" y="95"/>
                </a:cubicBezTo>
                <a:cubicBezTo>
                  <a:pt x="139" y="82"/>
                  <a:pt x="139" y="82"/>
                  <a:pt x="139" y="82"/>
                </a:cubicBezTo>
                <a:cubicBezTo>
                  <a:pt x="139" y="81"/>
                  <a:pt x="139" y="81"/>
                  <a:pt x="139" y="81"/>
                </a:cubicBezTo>
                <a:cubicBezTo>
                  <a:pt x="140" y="80"/>
                  <a:pt x="140" y="80"/>
                  <a:pt x="140" y="80"/>
                </a:cubicBezTo>
                <a:cubicBezTo>
                  <a:pt x="140" y="80"/>
                  <a:pt x="140" y="80"/>
                  <a:pt x="140" y="80"/>
                </a:cubicBezTo>
                <a:cubicBezTo>
                  <a:pt x="148" y="74"/>
                  <a:pt x="148" y="74"/>
                  <a:pt x="148" y="74"/>
                </a:cubicBezTo>
                <a:cubicBezTo>
                  <a:pt x="148" y="68"/>
                  <a:pt x="148" y="68"/>
                  <a:pt x="148" y="68"/>
                </a:cubicBezTo>
                <a:cubicBezTo>
                  <a:pt x="148" y="66"/>
                  <a:pt x="147" y="64"/>
                  <a:pt x="145" y="61"/>
                </a:cubicBezTo>
                <a:cubicBezTo>
                  <a:pt x="140" y="55"/>
                  <a:pt x="140" y="55"/>
                  <a:pt x="140" y="55"/>
                </a:cubicBezTo>
                <a:cubicBezTo>
                  <a:pt x="139" y="55"/>
                  <a:pt x="139" y="55"/>
                  <a:pt x="139" y="55"/>
                </a:cubicBezTo>
                <a:cubicBezTo>
                  <a:pt x="139" y="54"/>
                  <a:pt x="139" y="54"/>
                  <a:pt x="139" y="54"/>
                </a:cubicBezTo>
                <a:cubicBezTo>
                  <a:pt x="138" y="44"/>
                  <a:pt x="138" y="44"/>
                  <a:pt x="138" y="44"/>
                </a:cubicBezTo>
                <a:cubicBezTo>
                  <a:pt x="138" y="44"/>
                  <a:pt x="138" y="44"/>
                  <a:pt x="138" y="44"/>
                </a:cubicBezTo>
                <a:cubicBezTo>
                  <a:pt x="138" y="44"/>
                  <a:pt x="138" y="44"/>
                  <a:pt x="138" y="44"/>
                </a:cubicBezTo>
                <a:cubicBezTo>
                  <a:pt x="138" y="43"/>
                  <a:pt x="138" y="43"/>
                  <a:pt x="138" y="43"/>
                </a:cubicBezTo>
                <a:cubicBezTo>
                  <a:pt x="138" y="43"/>
                  <a:pt x="138" y="43"/>
                  <a:pt x="138" y="43"/>
                </a:cubicBezTo>
                <a:cubicBezTo>
                  <a:pt x="149" y="30"/>
                  <a:pt x="149" y="30"/>
                  <a:pt x="149" y="30"/>
                </a:cubicBezTo>
                <a:cubicBezTo>
                  <a:pt x="149" y="24"/>
                  <a:pt x="149" y="24"/>
                  <a:pt x="149" y="24"/>
                </a:cubicBezTo>
                <a:cubicBezTo>
                  <a:pt x="146" y="18"/>
                  <a:pt x="146" y="18"/>
                  <a:pt x="146" y="18"/>
                </a:cubicBezTo>
                <a:cubicBezTo>
                  <a:pt x="146" y="18"/>
                  <a:pt x="146" y="18"/>
                  <a:pt x="146" y="18"/>
                </a:cubicBezTo>
                <a:cubicBezTo>
                  <a:pt x="145" y="17"/>
                  <a:pt x="145" y="17"/>
                  <a:pt x="145" y="17"/>
                </a:cubicBezTo>
                <a:cubicBezTo>
                  <a:pt x="150" y="10"/>
                  <a:pt x="150" y="10"/>
                  <a:pt x="150" y="10"/>
                </a:cubicBezTo>
                <a:cubicBezTo>
                  <a:pt x="150" y="10"/>
                  <a:pt x="150" y="10"/>
                  <a:pt x="150" y="10"/>
                </a:cubicBezTo>
                <a:cubicBezTo>
                  <a:pt x="151" y="10"/>
                  <a:pt x="151" y="10"/>
                  <a:pt x="151" y="10"/>
                </a:cubicBezTo>
                <a:cubicBezTo>
                  <a:pt x="156" y="6"/>
                  <a:pt x="156" y="6"/>
                  <a:pt x="156" y="6"/>
                </a:cubicBezTo>
                <a:cubicBezTo>
                  <a:pt x="156" y="0"/>
                  <a:pt x="156" y="0"/>
                  <a:pt x="156" y="0"/>
                </a:cubicBezTo>
                <a:cubicBezTo>
                  <a:pt x="153" y="0"/>
                  <a:pt x="153" y="0"/>
                  <a:pt x="153" y="0"/>
                </a:cubicBezTo>
                <a:cubicBezTo>
                  <a:pt x="148" y="0"/>
                  <a:pt x="148" y="0"/>
                  <a:pt x="148" y="0"/>
                </a:cubicBezTo>
                <a:cubicBezTo>
                  <a:pt x="146" y="9"/>
                  <a:pt x="146" y="9"/>
                  <a:pt x="146" y="9"/>
                </a:cubicBezTo>
                <a:cubicBezTo>
                  <a:pt x="145" y="9"/>
                  <a:pt x="145" y="9"/>
                  <a:pt x="145" y="9"/>
                </a:cubicBezTo>
                <a:cubicBezTo>
                  <a:pt x="134" y="5"/>
                  <a:pt x="134" y="5"/>
                  <a:pt x="134" y="5"/>
                </a:cubicBezTo>
                <a:cubicBezTo>
                  <a:pt x="128" y="4"/>
                  <a:pt x="128" y="4"/>
                  <a:pt x="128" y="4"/>
                </a:cubicBezTo>
                <a:cubicBezTo>
                  <a:pt x="130" y="14"/>
                  <a:pt x="130" y="14"/>
                  <a:pt x="130" y="14"/>
                </a:cubicBezTo>
                <a:cubicBezTo>
                  <a:pt x="122" y="16"/>
                  <a:pt x="122" y="16"/>
                  <a:pt x="122" y="16"/>
                </a:cubicBezTo>
                <a:cubicBezTo>
                  <a:pt x="109" y="23"/>
                  <a:pt x="109" y="23"/>
                  <a:pt x="109" y="23"/>
                </a:cubicBezTo>
                <a:cubicBezTo>
                  <a:pt x="105" y="28"/>
                  <a:pt x="105" y="28"/>
                  <a:pt x="105" y="28"/>
                </a:cubicBezTo>
                <a:cubicBezTo>
                  <a:pt x="105" y="28"/>
                  <a:pt x="105" y="28"/>
                  <a:pt x="105" y="28"/>
                </a:cubicBezTo>
                <a:cubicBezTo>
                  <a:pt x="105" y="29"/>
                  <a:pt x="105" y="29"/>
                  <a:pt x="105" y="29"/>
                </a:cubicBezTo>
                <a:cubicBezTo>
                  <a:pt x="104" y="29"/>
                  <a:pt x="104" y="29"/>
                  <a:pt x="104" y="29"/>
                </a:cubicBezTo>
                <a:cubicBezTo>
                  <a:pt x="98" y="35"/>
                  <a:pt x="98" y="35"/>
                  <a:pt x="98" y="35"/>
                </a:cubicBezTo>
                <a:cubicBezTo>
                  <a:pt x="96" y="44"/>
                  <a:pt x="96" y="44"/>
                  <a:pt x="96" y="44"/>
                </a:cubicBezTo>
                <a:cubicBezTo>
                  <a:pt x="96" y="45"/>
                  <a:pt x="96" y="45"/>
                  <a:pt x="96" y="45"/>
                </a:cubicBezTo>
                <a:cubicBezTo>
                  <a:pt x="93" y="59"/>
                  <a:pt x="93" y="59"/>
                  <a:pt x="93" y="59"/>
                </a:cubicBezTo>
                <a:cubicBezTo>
                  <a:pt x="93" y="59"/>
                  <a:pt x="93" y="59"/>
                  <a:pt x="93" y="59"/>
                </a:cubicBezTo>
                <a:cubicBezTo>
                  <a:pt x="92" y="65"/>
                  <a:pt x="92" y="65"/>
                  <a:pt x="92" y="65"/>
                </a:cubicBezTo>
                <a:cubicBezTo>
                  <a:pt x="92" y="66"/>
                  <a:pt x="92" y="66"/>
                  <a:pt x="92" y="66"/>
                </a:cubicBezTo>
                <a:cubicBezTo>
                  <a:pt x="92" y="66"/>
                  <a:pt x="92" y="66"/>
                  <a:pt x="92" y="66"/>
                </a:cubicBezTo>
                <a:cubicBezTo>
                  <a:pt x="91" y="66"/>
                  <a:pt x="91" y="66"/>
                  <a:pt x="91" y="66"/>
                </a:cubicBezTo>
                <a:cubicBezTo>
                  <a:pt x="87" y="72"/>
                  <a:pt x="87" y="72"/>
                  <a:pt x="87" y="72"/>
                </a:cubicBezTo>
                <a:cubicBezTo>
                  <a:pt x="86" y="72"/>
                  <a:pt x="86" y="72"/>
                  <a:pt x="86" y="72"/>
                </a:cubicBezTo>
                <a:cubicBezTo>
                  <a:pt x="86" y="72"/>
                  <a:pt x="86" y="72"/>
                  <a:pt x="86" y="72"/>
                </a:cubicBezTo>
                <a:cubicBezTo>
                  <a:pt x="86" y="73"/>
                  <a:pt x="86" y="73"/>
                  <a:pt x="86" y="73"/>
                </a:cubicBezTo>
                <a:cubicBezTo>
                  <a:pt x="86" y="73"/>
                  <a:pt x="86" y="73"/>
                  <a:pt x="86" y="73"/>
                </a:cubicBezTo>
                <a:cubicBezTo>
                  <a:pt x="76" y="74"/>
                  <a:pt x="76" y="74"/>
                  <a:pt x="76" y="74"/>
                </a:cubicBezTo>
                <a:cubicBezTo>
                  <a:pt x="76" y="74"/>
                  <a:pt x="76" y="74"/>
                  <a:pt x="76" y="74"/>
                </a:cubicBezTo>
                <a:cubicBezTo>
                  <a:pt x="76" y="74"/>
                  <a:pt x="76" y="74"/>
                  <a:pt x="76" y="74"/>
                </a:cubicBezTo>
                <a:cubicBezTo>
                  <a:pt x="76" y="74"/>
                  <a:pt x="76" y="74"/>
                  <a:pt x="76" y="74"/>
                </a:cubicBezTo>
                <a:cubicBezTo>
                  <a:pt x="76" y="74"/>
                  <a:pt x="76" y="74"/>
                  <a:pt x="76" y="74"/>
                </a:cubicBezTo>
                <a:cubicBezTo>
                  <a:pt x="61" y="69"/>
                  <a:pt x="61" y="69"/>
                  <a:pt x="61" y="69"/>
                </a:cubicBezTo>
                <a:cubicBezTo>
                  <a:pt x="61" y="69"/>
                  <a:pt x="61" y="69"/>
                  <a:pt x="61" y="69"/>
                </a:cubicBezTo>
                <a:lnTo>
                  <a:pt x="54" y="66"/>
                </a:lnTo>
                <a:close/>
              </a:path>
            </a:pathLst>
          </a:custGeom>
          <a:solidFill>
            <a:schemeClr val="accent3"/>
          </a:solidFill>
          <a:ln>
            <a:noFill/>
          </a:ln>
        </p:spPr>
        <p:txBody>
          <a:bodyPr/>
          <a:lstStyle/>
          <a:p>
            <a:endParaRPr lang="zh-CN" altLang="en-US"/>
          </a:p>
        </p:txBody>
      </p:sp>
      <p:sp>
        <p:nvSpPr>
          <p:cNvPr id="25" name="Freeform 17"/>
          <p:cNvSpPr/>
          <p:nvPr/>
        </p:nvSpPr>
        <p:spPr bwMode="auto">
          <a:xfrm>
            <a:off x="3886200" y="2778125"/>
            <a:ext cx="347663" cy="762000"/>
          </a:xfrm>
          <a:custGeom>
            <a:avLst/>
            <a:gdLst>
              <a:gd name="T0" fmla="*/ 2147483646 w 108"/>
              <a:gd name="T1" fmla="*/ 2147483646 h 237"/>
              <a:gd name="T2" fmla="*/ 2147483646 w 108"/>
              <a:gd name="T3" fmla="*/ 2147483646 h 237"/>
              <a:gd name="T4" fmla="*/ 2147483646 w 108"/>
              <a:gd name="T5" fmla="*/ 2147483646 h 237"/>
              <a:gd name="T6" fmla="*/ 2147483646 w 108"/>
              <a:gd name="T7" fmla="*/ 2147483646 h 237"/>
              <a:gd name="T8" fmla="*/ 2147483646 w 108"/>
              <a:gd name="T9" fmla="*/ 2147483646 h 237"/>
              <a:gd name="T10" fmla="*/ 2147483646 w 108"/>
              <a:gd name="T11" fmla="*/ 2147483646 h 237"/>
              <a:gd name="T12" fmla="*/ 2147483646 w 108"/>
              <a:gd name="T13" fmla="*/ 2147483646 h 237"/>
              <a:gd name="T14" fmla="*/ 2147483646 w 108"/>
              <a:gd name="T15" fmla="*/ 2147483646 h 237"/>
              <a:gd name="T16" fmla="*/ 2147483646 w 108"/>
              <a:gd name="T17" fmla="*/ 2147483646 h 237"/>
              <a:gd name="T18" fmla="*/ 2147483646 w 108"/>
              <a:gd name="T19" fmla="*/ 2147483646 h 237"/>
              <a:gd name="T20" fmla="*/ 2147483646 w 108"/>
              <a:gd name="T21" fmla="*/ 2147483646 h 237"/>
              <a:gd name="T22" fmla="*/ 2147483646 w 108"/>
              <a:gd name="T23" fmla="*/ 2147483646 h 237"/>
              <a:gd name="T24" fmla="*/ 2147483646 w 108"/>
              <a:gd name="T25" fmla="*/ 2147483646 h 237"/>
              <a:gd name="T26" fmla="*/ 2147483646 w 108"/>
              <a:gd name="T27" fmla="*/ 2147483646 h 237"/>
              <a:gd name="T28" fmla="*/ 2147483646 w 108"/>
              <a:gd name="T29" fmla="*/ 2147483646 h 237"/>
              <a:gd name="T30" fmla="*/ 2147483646 w 108"/>
              <a:gd name="T31" fmla="*/ 2147483646 h 237"/>
              <a:gd name="T32" fmla="*/ 2147483646 w 108"/>
              <a:gd name="T33" fmla="*/ 2147483646 h 237"/>
              <a:gd name="T34" fmla="*/ 2147483646 w 108"/>
              <a:gd name="T35" fmla="*/ 2147483646 h 237"/>
              <a:gd name="T36" fmla="*/ 2147483646 w 108"/>
              <a:gd name="T37" fmla="*/ 2147483646 h 237"/>
              <a:gd name="T38" fmla="*/ 2147483646 w 108"/>
              <a:gd name="T39" fmla="*/ 2147483646 h 237"/>
              <a:gd name="T40" fmla="*/ 2147483646 w 108"/>
              <a:gd name="T41" fmla="*/ 2147483646 h 237"/>
              <a:gd name="T42" fmla="*/ 2147483646 w 108"/>
              <a:gd name="T43" fmla="*/ 2147483646 h 237"/>
              <a:gd name="T44" fmla="*/ 2147483646 w 108"/>
              <a:gd name="T45" fmla="*/ 2147483646 h 237"/>
              <a:gd name="T46" fmla="*/ 2147483646 w 108"/>
              <a:gd name="T47" fmla="*/ 2147483646 h 237"/>
              <a:gd name="T48" fmla="*/ 2147483646 w 108"/>
              <a:gd name="T49" fmla="*/ 2147483646 h 237"/>
              <a:gd name="T50" fmla="*/ 2147483646 w 108"/>
              <a:gd name="T51" fmla="*/ 2147483646 h 237"/>
              <a:gd name="T52" fmla="*/ 2147483646 w 108"/>
              <a:gd name="T53" fmla="*/ 2147483646 h 237"/>
              <a:gd name="T54" fmla="*/ 2147483646 w 108"/>
              <a:gd name="T55" fmla="*/ 2147483646 h 237"/>
              <a:gd name="T56" fmla="*/ 2147483646 w 108"/>
              <a:gd name="T57" fmla="*/ 2147483646 h 237"/>
              <a:gd name="T58" fmla="*/ 2147483646 w 108"/>
              <a:gd name="T59" fmla="*/ 2147483646 h 237"/>
              <a:gd name="T60" fmla="*/ 2147483646 w 108"/>
              <a:gd name="T61" fmla="*/ 2147483646 h 237"/>
              <a:gd name="T62" fmla="*/ 2147483646 w 108"/>
              <a:gd name="T63" fmla="*/ 2147483646 h 237"/>
              <a:gd name="T64" fmla="*/ 2147483646 w 108"/>
              <a:gd name="T65" fmla="*/ 2147483646 h 237"/>
              <a:gd name="T66" fmla="*/ 2147483646 w 108"/>
              <a:gd name="T67" fmla="*/ 2147483646 h 237"/>
              <a:gd name="T68" fmla="*/ 2147483646 w 108"/>
              <a:gd name="T69" fmla="*/ 2147483646 h 237"/>
              <a:gd name="T70" fmla="*/ 2147483646 w 108"/>
              <a:gd name="T71" fmla="*/ 2147483646 h 237"/>
              <a:gd name="T72" fmla="*/ 2147483646 w 108"/>
              <a:gd name="T73" fmla="*/ 2147483646 h 237"/>
              <a:gd name="T74" fmla="*/ 2147483646 w 108"/>
              <a:gd name="T75" fmla="*/ 2147483646 h 237"/>
              <a:gd name="T76" fmla="*/ 2147483646 w 108"/>
              <a:gd name="T77" fmla="*/ 2147483646 h 237"/>
              <a:gd name="T78" fmla="*/ 2147483646 w 108"/>
              <a:gd name="T79" fmla="*/ 2147483646 h 237"/>
              <a:gd name="T80" fmla="*/ 2147483646 w 108"/>
              <a:gd name="T81" fmla="*/ 2147483646 h 237"/>
              <a:gd name="T82" fmla="*/ 2147483646 w 108"/>
              <a:gd name="T83" fmla="*/ 2147483646 h 23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08" h="237">
                <a:moveTo>
                  <a:pt x="101" y="12"/>
                </a:moveTo>
                <a:cubicBezTo>
                  <a:pt x="102" y="10"/>
                  <a:pt x="102" y="10"/>
                  <a:pt x="102" y="10"/>
                </a:cubicBezTo>
                <a:cubicBezTo>
                  <a:pt x="100" y="4"/>
                  <a:pt x="100" y="4"/>
                  <a:pt x="100" y="4"/>
                </a:cubicBezTo>
                <a:cubicBezTo>
                  <a:pt x="97" y="0"/>
                  <a:pt x="97" y="0"/>
                  <a:pt x="97" y="0"/>
                </a:cubicBezTo>
                <a:cubicBezTo>
                  <a:pt x="94" y="6"/>
                  <a:pt x="94" y="6"/>
                  <a:pt x="94" y="6"/>
                </a:cubicBezTo>
                <a:cubicBezTo>
                  <a:pt x="94" y="6"/>
                  <a:pt x="94" y="6"/>
                  <a:pt x="94" y="6"/>
                </a:cubicBezTo>
                <a:cubicBezTo>
                  <a:pt x="94" y="6"/>
                  <a:pt x="94" y="6"/>
                  <a:pt x="94" y="6"/>
                </a:cubicBezTo>
                <a:cubicBezTo>
                  <a:pt x="94" y="6"/>
                  <a:pt x="94" y="6"/>
                  <a:pt x="94" y="6"/>
                </a:cubicBezTo>
                <a:cubicBezTo>
                  <a:pt x="88" y="12"/>
                  <a:pt x="88" y="12"/>
                  <a:pt x="88" y="12"/>
                </a:cubicBezTo>
                <a:cubicBezTo>
                  <a:pt x="88" y="12"/>
                  <a:pt x="88" y="12"/>
                  <a:pt x="88" y="12"/>
                </a:cubicBezTo>
                <a:cubicBezTo>
                  <a:pt x="88" y="12"/>
                  <a:pt x="88" y="12"/>
                  <a:pt x="88" y="12"/>
                </a:cubicBezTo>
                <a:cubicBezTo>
                  <a:pt x="87" y="12"/>
                  <a:pt x="87" y="12"/>
                  <a:pt x="87" y="12"/>
                </a:cubicBezTo>
                <a:cubicBezTo>
                  <a:pt x="78" y="15"/>
                  <a:pt x="78" y="15"/>
                  <a:pt x="78" y="15"/>
                </a:cubicBezTo>
                <a:cubicBezTo>
                  <a:pt x="77" y="15"/>
                  <a:pt x="77" y="15"/>
                  <a:pt x="77" y="15"/>
                </a:cubicBezTo>
                <a:cubicBezTo>
                  <a:pt x="68" y="14"/>
                  <a:pt x="68" y="14"/>
                  <a:pt x="68" y="14"/>
                </a:cubicBezTo>
                <a:cubicBezTo>
                  <a:pt x="62" y="15"/>
                  <a:pt x="62" y="15"/>
                  <a:pt x="62" y="15"/>
                </a:cubicBezTo>
                <a:cubicBezTo>
                  <a:pt x="61" y="20"/>
                  <a:pt x="61" y="20"/>
                  <a:pt x="61" y="20"/>
                </a:cubicBezTo>
                <a:cubicBezTo>
                  <a:pt x="61" y="20"/>
                  <a:pt x="61" y="20"/>
                  <a:pt x="61" y="20"/>
                </a:cubicBezTo>
                <a:cubicBezTo>
                  <a:pt x="61" y="20"/>
                  <a:pt x="61" y="20"/>
                  <a:pt x="61" y="20"/>
                </a:cubicBezTo>
                <a:cubicBezTo>
                  <a:pt x="56" y="23"/>
                  <a:pt x="56" y="23"/>
                  <a:pt x="56" y="23"/>
                </a:cubicBezTo>
                <a:cubicBezTo>
                  <a:pt x="56" y="24"/>
                  <a:pt x="56" y="24"/>
                  <a:pt x="56" y="24"/>
                </a:cubicBezTo>
                <a:cubicBezTo>
                  <a:pt x="55" y="24"/>
                  <a:pt x="55" y="24"/>
                  <a:pt x="55" y="24"/>
                </a:cubicBezTo>
                <a:cubicBezTo>
                  <a:pt x="47" y="23"/>
                  <a:pt x="47" y="23"/>
                  <a:pt x="47" y="23"/>
                </a:cubicBezTo>
                <a:cubicBezTo>
                  <a:pt x="46" y="24"/>
                  <a:pt x="46" y="24"/>
                  <a:pt x="46" y="24"/>
                </a:cubicBezTo>
                <a:cubicBezTo>
                  <a:pt x="46" y="32"/>
                  <a:pt x="46" y="32"/>
                  <a:pt x="46" y="32"/>
                </a:cubicBezTo>
                <a:cubicBezTo>
                  <a:pt x="46" y="32"/>
                  <a:pt x="46" y="32"/>
                  <a:pt x="46" y="32"/>
                </a:cubicBezTo>
                <a:cubicBezTo>
                  <a:pt x="42" y="38"/>
                  <a:pt x="42" y="38"/>
                  <a:pt x="42" y="38"/>
                </a:cubicBezTo>
                <a:cubicBezTo>
                  <a:pt x="42" y="38"/>
                  <a:pt x="42" y="38"/>
                  <a:pt x="42" y="38"/>
                </a:cubicBezTo>
                <a:cubicBezTo>
                  <a:pt x="42" y="38"/>
                  <a:pt x="42" y="38"/>
                  <a:pt x="42" y="38"/>
                </a:cubicBezTo>
                <a:cubicBezTo>
                  <a:pt x="41" y="38"/>
                  <a:pt x="41" y="38"/>
                  <a:pt x="41" y="38"/>
                </a:cubicBezTo>
                <a:cubicBezTo>
                  <a:pt x="34" y="46"/>
                  <a:pt x="34" y="46"/>
                  <a:pt x="34" y="46"/>
                </a:cubicBezTo>
                <a:cubicBezTo>
                  <a:pt x="33" y="46"/>
                  <a:pt x="33" y="46"/>
                  <a:pt x="33" y="46"/>
                </a:cubicBezTo>
                <a:cubicBezTo>
                  <a:pt x="33" y="46"/>
                  <a:pt x="33" y="46"/>
                  <a:pt x="33" y="46"/>
                </a:cubicBezTo>
                <a:cubicBezTo>
                  <a:pt x="25" y="48"/>
                  <a:pt x="25" y="48"/>
                  <a:pt x="25" y="48"/>
                </a:cubicBezTo>
                <a:cubicBezTo>
                  <a:pt x="20" y="53"/>
                  <a:pt x="20" y="53"/>
                  <a:pt x="20" y="53"/>
                </a:cubicBezTo>
                <a:cubicBezTo>
                  <a:pt x="21" y="60"/>
                  <a:pt x="21" y="60"/>
                  <a:pt x="21" y="60"/>
                </a:cubicBezTo>
                <a:cubicBezTo>
                  <a:pt x="21" y="62"/>
                  <a:pt x="21" y="62"/>
                  <a:pt x="21" y="62"/>
                </a:cubicBezTo>
                <a:cubicBezTo>
                  <a:pt x="20" y="62"/>
                  <a:pt x="20" y="62"/>
                  <a:pt x="20" y="62"/>
                </a:cubicBezTo>
                <a:cubicBezTo>
                  <a:pt x="14" y="68"/>
                  <a:pt x="14" y="68"/>
                  <a:pt x="14" y="68"/>
                </a:cubicBezTo>
                <a:cubicBezTo>
                  <a:pt x="10" y="72"/>
                  <a:pt x="10" y="72"/>
                  <a:pt x="10" y="72"/>
                </a:cubicBezTo>
                <a:cubicBezTo>
                  <a:pt x="13" y="77"/>
                  <a:pt x="13" y="77"/>
                  <a:pt x="13" y="77"/>
                </a:cubicBezTo>
                <a:cubicBezTo>
                  <a:pt x="13" y="77"/>
                  <a:pt x="13" y="77"/>
                  <a:pt x="13" y="77"/>
                </a:cubicBezTo>
                <a:cubicBezTo>
                  <a:pt x="13" y="78"/>
                  <a:pt x="13" y="78"/>
                  <a:pt x="13" y="78"/>
                </a:cubicBezTo>
                <a:cubicBezTo>
                  <a:pt x="13" y="85"/>
                  <a:pt x="13" y="85"/>
                  <a:pt x="13" y="85"/>
                </a:cubicBezTo>
                <a:cubicBezTo>
                  <a:pt x="13" y="85"/>
                  <a:pt x="13" y="85"/>
                  <a:pt x="13" y="85"/>
                </a:cubicBezTo>
                <a:cubicBezTo>
                  <a:pt x="13" y="86"/>
                  <a:pt x="13" y="86"/>
                  <a:pt x="13" y="86"/>
                </a:cubicBezTo>
                <a:cubicBezTo>
                  <a:pt x="8" y="92"/>
                  <a:pt x="8" y="92"/>
                  <a:pt x="8" y="92"/>
                </a:cubicBezTo>
                <a:cubicBezTo>
                  <a:pt x="8" y="92"/>
                  <a:pt x="8" y="92"/>
                  <a:pt x="8" y="92"/>
                </a:cubicBezTo>
                <a:cubicBezTo>
                  <a:pt x="2" y="99"/>
                  <a:pt x="2" y="99"/>
                  <a:pt x="2" y="99"/>
                </a:cubicBezTo>
                <a:cubicBezTo>
                  <a:pt x="3" y="107"/>
                  <a:pt x="3" y="107"/>
                  <a:pt x="3" y="107"/>
                </a:cubicBezTo>
                <a:cubicBezTo>
                  <a:pt x="8" y="112"/>
                  <a:pt x="8" y="112"/>
                  <a:pt x="8" y="112"/>
                </a:cubicBezTo>
                <a:cubicBezTo>
                  <a:pt x="8" y="112"/>
                  <a:pt x="8" y="112"/>
                  <a:pt x="8" y="112"/>
                </a:cubicBezTo>
                <a:cubicBezTo>
                  <a:pt x="8" y="112"/>
                  <a:pt x="8" y="112"/>
                  <a:pt x="8" y="112"/>
                </a:cubicBezTo>
                <a:cubicBezTo>
                  <a:pt x="11" y="116"/>
                  <a:pt x="12" y="120"/>
                  <a:pt x="12" y="122"/>
                </a:cubicBezTo>
                <a:cubicBezTo>
                  <a:pt x="12" y="131"/>
                  <a:pt x="12" y="131"/>
                  <a:pt x="12" y="131"/>
                </a:cubicBezTo>
                <a:cubicBezTo>
                  <a:pt x="12" y="131"/>
                  <a:pt x="12" y="131"/>
                  <a:pt x="12" y="131"/>
                </a:cubicBezTo>
                <a:cubicBezTo>
                  <a:pt x="11" y="132"/>
                  <a:pt x="11" y="132"/>
                  <a:pt x="11" y="132"/>
                </a:cubicBezTo>
                <a:cubicBezTo>
                  <a:pt x="3" y="138"/>
                  <a:pt x="3" y="138"/>
                  <a:pt x="3" y="138"/>
                </a:cubicBezTo>
                <a:cubicBezTo>
                  <a:pt x="2" y="150"/>
                  <a:pt x="2" y="150"/>
                  <a:pt x="2" y="150"/>
                </a:cubicBezTo>
                <a:cubicBezTo>
                  <a:pt x="3" y="162"/>
                  <a:pt x="3" y="162"/>
                  <a:pt x="3" y="162"/>
                </a:cubicBezTo>
                <a:cubicBezTo>
                  <a:pt x="3" y="166"/>
                  <a:pt x="5" y="173"/>
                  <a:pt x="9" y="184"/>
                </a:cubicBezTo>
                <a:cubicBezTo>
                  <a:pt x="9" y="185"/>
                  <a:pt x="9" y="185"/>
                  <a:pt x="9" y="185"/>
                </a:cubicBezTo>
                <a:cubicBezTo>
                  <a:pt x="9" y="186"/>
                  <a:pt x="9" y="186"/>
                  <a:pt x="9" y="186"/>
                </a:cubicBezTo>
                <a:cubicBezTo>
                  <a:pt x="0" y="226"/>
                  <a:pt x="0" y="226"/>
                  <a:pt x="0" y="226"/>
                </a:cubicBezTo>
                <a:cubicBezTo>
                  <a:pt x="1" y="234"/>
                  <a:pt x="1" y="234"/>
                  <a:pt x="1" y="234"/>
                </a:cubicBezTo>
                <a:cubicBezTo>
                  <a:pt x="7" y="237"/>
                  <a:pt x="7" y="237"/>
                  <a:pt x="7" y="237"/>
                </a:cubicBezTo>
                <a:cubicBezTo>
                  <a:pt x="16" y="228"/>
                  <a:pt x="16" y="228"/>
                  <a:pt x="16" y="228"/>
                </a:cubicBezTo>
                <a:cubicBezTo>
                  <a:pt x="16" y="228"/>
                  <a:pt x="16" y="228"/>
                  <a:pt x="16" y="228"/>
                </a:cubicBezTo>
                <a:cubicBezTo>
                  <a:pt x="17" y="228"/>
                  <a:pt x="17" y="228"/>
                  <a:pt x="17" y="228"/>
                </a:cubicBezTo>
                <a:cubicBezTo>
                  <a:pt x="48" y="216"/>
                  <a:pt x="48" y="216"/>
                  <a:pt x="48" y="216"/>
                </a:cubicBezTo>
                <a:cubicBezTo>
                  <a:pt x="56" y="208"/>
                  <a:pt x="56" y="208"/>
                  <a:pt x="56" y="208"/>
                </a:cubicBezTo>
                <a:cubicBezTo>
                  <a:pt x="56" y="208"/>
                  <a:pt x="56" y="208"/>
                  <a:pt x="56" y="208"/>
                </a:cubicBezTo>
                <a:cubicBezTo>
                  <a:pt x="57" y="208"/>
                  <a:pt x="57" y="208"/>
                  <a:pt x="57" y="208"/>
                </a:cubicBezTo>
                <a:cubicBezTo>
                  <a:pt x="58" y="208"/>
                  <a:pt x="58" y="208"/>
                  <a:pt x="58" y="208"/>
                </a:cubicBezTo>
                <a:cubicBezTo>
                  <a:pt x="75" y="210"/>
                  <a:pt x="75" y="210"/>
                  <a:pt x="75" y="210"/>
                </a:cubicBezTo>
                <a:cubicBezTo>
                  <a:pt x="78" y="210"/>
                  <a:pt x="83" y="208"/>
                  <a:pt x="90" y="204"/>
                </a:cubicBezTo>
                <a:cubicBezTo>
                  <a:pt x="90" y="196"/>
                  <a:pt x="90" y="196"/>
                  <a:pt x="90" y="196"/>
                </a:cubicBezTo>
                <a:cubicBezTo>
                  <a:pt x="91" y="196"/>
                  <a:pt x="91" y="196"/>
                  <a:pt x="91" y="196"/>
                </a:cubicBezTo>
                <a:cubicBezTo>
                  <a:pt x="91" y="196"/>
                  <a:pt x="91" y="196"/>
                  <a:pt x="91" y="196"/>
                </a:cubicBezTo>
                <a:cubicBezTo>
                  <a:pt x="96" y="191"/>
                  <a:pt x="96" y="191"/>
                  <a:pt x="96" y="191"/>
                </a:cubicBezTo>
                <a:cubicBezTo>
                  <a:pt x="95" y="186"/>
                  <a:pt x="95" y="186"/>
                  <a:pt x="95" y="186"/>
                </a:cubicBezTo>
                <a:cubicBezTo>
                  <a:pt x="95" y="186"/>
                  <a:pt x="95" y="186"/>
                  <a:pt x="95" y="186"/>
                </a:cubicBezTo>
                <a:cubicBezTo>
                  <a:pt x="95" y="185"/>
                  <a:pt x="95" y="185"/>
                  <a:pt x="95" y="185"/>
                </a:cubicBezTo>
                <a:cubicBezTo>
                  <a:pt x="95" y="184"/>
                  <a:pt x="95" y="184"/>
                  <a:pt x="95" y="184"/>
                </a:cubicBezTo>
                <a:cubicBezTo>
                  <a:pt x="95" y="184"/>
                  <a:pt x="95" y="184"/>
                  <a:pt x="95" y="184"/>
                </a:cubicBezTo>
                <a:cubicBezTo>
                  <a:pt x="97" y="182"/>
                  <a:pt x="97" y="181"/>
                  <a:pt x="96" y="180"/>
                </a:cubicBezTo>
                <a:cubicBezTo>
                  <a:pt x="94" y="177"/>
                  <a:pt x="95" y="174"/>
                  <a:pt x="97" y="170"/>
                </a:cubicBezTo>
                <a:cubicBezTo>
                  <a:pt x="99" y="168"/>
                  <a:pt x="99" y="168"/>
                  <a:pt x="99" y="168"/>
                </a:cubicBezTo>
                <a:cubicBezTo>
                  <a:pt x="99" y="168"/>
                  <a:pt x="99" y="168"/>
                  <a:pt x="99" y="168"/>
                </a:cubicBezTo>
                <a:cubicBezTo>
                  <a:pt x="98" y="162"/>
                  <a:pt x="98" y="162"/>
                  <a:pt x="98" y="162"/>
                </a:cubicBezTo>
                <a:cubicBezTo>
                  <a:pt x="92" y="155"/>
                  <a:pt x="92" y="155"/>
                  <a:pt x="92" y="155"/>
                </a:cubicBezTo>
                <a:cubicBezTo>
                  <a:pt x="90" y="153"/>
                  <a:pt x="89" y="150"/>
                  <a:pt x="91" y="147"/>
                </a:cubicBezTo>
                <a:cubicBezTo>
                  <a:pt x="92" y="145"/>
                  <a:pt x="93" y="142"/>
                  <a:pt x="95" y="140"/>
                </a:cubicBezTo>
                <a:cubicBezTo>
                  <a:pt x="96" y="134"/>
                  <a:pt x="96" y="134"/>
                  <a:pt x="96" y="134"/>
                </a:cubicBezTo>
                <a:cubicBezTo>
                  <a:pt x="96" y="134"/>
                  <a:pt x="96" y="134"/>
                  <a:pt x="96" y="134"/>
                </a:cubicBezTo>
                <a:cubicBezTo>
                  <a:pt x="96" y="134"/>
                  <a:pt x="96" y="134"/>
                  <a:pt x="96" y="134"/>
                </a:cubicBezTo>
                <a:cubicBezTo>
                  <a:pt x="101" y="124"/>
                  <a:pt x="101" y="124"/>
                  <a:pt x="101" y="124"/>
                </a:cubicBezTo>
                <a:cubicBezTo>
                  <a:pt x="102" y="120"/>
                  <a:pt x="102" y="120"/>
                  <a:pt x="102" y="120"/>
                </a:cubicBezTo>
                <a:cubicBezTo>
                  <a:pt x="108" y="108"/>
                  <a:pt x="108" y="108"/>
                  <a:pt x="108" y="108"/>
                </a:cubicBezTo>
                <a:cubicBezTo>
                  <a:pt x="104" y="100"/>
                  <a:pt x="104" y="100"/>
                  <a:pt x="104" y="100"/>
                </a:cubicBezTo>
                <a:cubicBezTo>
                  <a:pt x="92" y="92"/>
                  <a:pt x="92" y="92"/>
                  <a:pt x="92" y="92"/>
                </a:cubicBezTo>
                <a:cubicBezTo>
                  <a:pt x="91" y="92"/>
                  <a:pt x="91" y="92"/>
                  <a:pt x="91" y="92"/>
                </a:cubicBezTo>
                <a:cubicBezTo>
                  <a:pt x="91" y="92"/>
                  <a:pt x="91" y="92"/>
                  <a:pt x="91" y="92"/>
                </a:cubicBezTo>
                <a:cubicBezTo>
                  <a:pt x="91" y="92"/>
                  <a:pt x="91" y="92"/>
                  <a:pt x="91" y="92"/>
                </a:cubicBezTo>
                <a:cubicBezTo>
                  <a:pt x="88" y="85"/>
                  <a:pt x="88" y="85"/>
                  <a:pt x="88" y="85"/>
                </a:cubicBezTo>
                <a:cubicBezTo>
                  <a:pt x="88" y="85"/>
                  <a:pt x="88" y="85"/>
                  <a:pt x="88" y="85"/>
                </a:cubicBezTo>
                <a:cubicBezTo>
                  <a:pt x="88" y="84"/>
                  <a:pt x="88" y="84"/>
                  <a:pt x="88" y="84"/>
                </a:cubicBezTo>
                <a:cubicBezTo>
                  <a:pt x="90" y="73"/>
                  <a:pt x="90" y="73"/>
                  <a:pt x="90" y="73"/>
                </a:cubicBezTo>
                <a:cubicBezTo>
                  <a:pt x="90" y="73"/>
                  <a:pt x="90" y="73"/>
                  <a:pt x="90" y="73"/>
                </a:cubicBezTo>
                <a:cubicBezTo>
                  <a:pt x="90" y="73"/>
                  <a:pt x="90" y="73"/>
                  <a:pt x="90" y="73"/>
                </a:cubicBezTo>
                <a:cubicBezTo>
                  <a:pt x="92" y="65"/>
                  <a:pt x="92" y="65"/>
                  <a:pt x="92" y="65"/>
                </a:cubicBezTo>
                <a:cubicBezTo>
                  <a:pt x="92" y="62"/>
                  <a:pt x="92" y="60"/>
                  <a:pt x="94" y="58"/>
                </a:cubicBezTo>
                <a:cubicBezTo>
                  <a:pt x="94" y="58"/>
                  <a:pt x="96" y="57"/>
                  <a:pt x="97" y="57"/>
                </a:cubicBezTo>
                <a:cubicBezTo>
                  <a:pt x="104" y="56"/>
                  <a:pt x="104" y="56"/>
                  <a:pt x="104" y="56"/>
                </a:cubicBezTo>
                <a:cubicBezTo>
                  <a:pt x="106" y="51"/>
                  <a:pt x="106" y="51"/>
                  <a:pt x="106" y="51"/>
                </a:cubicBezTo>
                <a:cubicBezTo>
                  <a:pt x="108" y="38"/>
                  <a:pt x="108" y="38"/>
                  <a:pt x="108" y="38"/>
                </a:cubicBezTo>
                <a:cubicBezTo>
                  <a:pt x="107" y="33"/>
                  <a:pt x="107" y="33"/>
                  <a:pt x="107" y="33"/>
                </a:cubicBezTo>
                <a:cubicBezTo>
                  <a:pt x="100" y="32"/>
                  <a:pt x="100" y="32"/>
                  <a:pt x="100" y="32"/>
                </a:cubicBezTo>
                <a:cubicBezTo>
                  <a:pt x="100" y="32"/>
                  <a:pt x="100" y="32"/>
                  <a:pt x="100" y="32"/>
                </a:cubicBezTo>
                <a:cubicBezTo>
                  <a:pt x="100" y="32"/>
                  <a:pt x="100" y="32"/>
                  <a:pt x="100" y="32"/>
                </a:cubicBezTo>
                <a:cubicBezTo>
                  <a:pt x="92" y="28"/>
                  <a:pt x="92" y="28"/>
                  <a:pt x="92" y="28"/>
                </a:cubicBezTo>
                <a:cubicBezTo>
                  <a:pt x="91" y="27"/>
                  <a:pt x="91" y="27"/>
                  <a:pt x="91" y="27"/>
                </a:cubicBezTo>
                <a:cubicBezTo>
                  <a:pt x="91" y="26"/>
                  <a:pt x="91" y="26"/>
                  <a:pt x="91" y="26"/>
                </a:cubicBezTo>
                <a:cubicBezTo>
                  <a:pt x="91" y="26"/>
                  <a:pt x="91" y="26"/>
                  <a:pt x="91" y="26"/>
                </a:cubicBezTo>
                <a:cubicBezTo>
                  <a:pt x="90" y="16"/>
                  <a:pt x="90" y="16"/>
                  <a:pt x="90" y="16"/>
                </a:cubicBezTo>
                <a:cubicBezTo>
                  <a:pt x="90" y="16"/>
                  <a:pt x="90" y="16"/>
                  <a:pt x="90" y="16"/>
                </a:cubicBezTo>
                <a:cubicBezTo>
                  <a:pt x="90" y="14"/>
                  <a:pt x="90" y="14"/>
                  <a:pt x="90" y="14"/>
                </a:cubicBezTo>
                <a:lnTo>
                  <a:pt x="101" y="12"/>
                </a:lnTo>
                <a:close/>
              </a:path>
            </a:pathLst>
          </a:custGeom>
          <a:solidFill>
            <a:schemeClr val="accent3"/>
          </a:solidFill>
          <a:ln>
            <a:noFill/>
          </a:ln>
        </p:spPr>
        <p:txBody>
          <a:bodyPr/>
          <a:lstStyle/>
          <a:p>
            <a:endParaRPr lang="zh-CN" altLang="en-US"/>
          </a:p>
        </p:txBody>
      </p:sp>
      <p:sp>
        <p:nvSpPr>
          <p:cNvPr id="26" name="Freeform 18"/>
          <p:cNvSpPr/>
          <p:nvPr/>
        </p:nvSpPr>
        <p:spPr bwMode="auto">
          <a:xfrm>
            <a:off x="3797300" y="4076700"/>
            <a:ext cx="554038" cy="641350"/>
          </a:xfrm>
          <a:custGeom>
            <a:avLst/>
            <a:gdLst>
              <a:gd name="T0" fmla="*/ 2147483646 w 173"/>
              <a:gd name="T1" fmla="*/ 2147483646 h 200"/>
              <a:gd name="T2" fmla="*/ 2147483646 w 173"/>
              <a:gd name="T3" fmla="*/ 2147483646 h 200"/>
              <a:gd name="T4" fmla="*/ 2147483646 w 173"/>
              <a:gd name="T5" fmla="*/ 2147483646 h 200"/>
              <a:gd name="T6" fmla="*/ 2147483646 w 173"/>
              <a:gd name="T7" fmla="*/ 2147483646 h 200"/>
              <a:gd name="T8" fmla="*/ 2147483646 w 173"/>
              <a:gd name="T9" fmla="*/ 2147483646 h 200"/>
              <a:gd name="T10" fmla="*/ 2147483646 w 173"/>
              <a:gd name="T11" fmla="*/ 2147483646 h 200"/>
              <a:gd name="T12" fmla="*/ 2147483646 w 173"/>
              <a:gd name="T13" fmla="*/ 2147483646 h 200"/>
              <a:gd name="T14" fmla="*/ 2147483646 w 173"/>
              <a:gd name="T15" fmla="*/ 2147483646 h 200"/>
              <a:gd name="T16" fmla="*/ 2147483646 w 173"/>
              <a:gd name="T17" fmla="*/ 2147483646 h 200"/>
              <a:gd name="T18" fmla="*/ 2147483646 w 173"/>
              <a:gd name="T19" fmla="*/ 2147483646 h 200"/>
              <a:gd name="T20" fmla="*/ 2147483646 w 173"/>
              <a:gd name="T21" fmla="*/ 2147483646 h 200"/>
              <a:gd name="T22" fmla="*/ 2147483646 w 173"/>
              <a:gd name="T23" fmla="*/ 2147483646 h 200"/>
              <a:gd name="T24" fmla="*/ 2147483646 w 173"/>
              <a:gd name="T25" fmla="*/ 2147483646 h 200"/>
              <a:gd name="T26" fmla="*/ 2147483646 w 173"/>
              <a:gd name="T27" fmla="*/ 0 h 200"/>
              <a:gd name="T28" fmla="*/ 2147483646 w 173"/>
              <a:gd name="T29" fmla="*/ 2147483646 h 200"/>
              <a:gd name="T30" fmla="*/ 2147483646 w 173"/>
              <a:gd name="T31" fmla="*/ 2147483646 h 200"/>
              <a:gd name="T32" fmla="*/ 2147483646 w 173"/>
              <a:gd name="T33" fmla="*/ 2147483646 h 200"/>
              <a:gd name="T34" fmla="*/ 2147483646 w 173"/>
              <a:gd name="T35" fmla="*/ 2147483646 h 200"/>
              <a:gd name="T36" fmla="*/ 2147483646 w 173"/>
              <a:gd name="T37" fmla="*/ 2147483646 h 200"/>
              <a:gd name="T38" fmla="*/ 2147483646 w 173"/>
              <a:gd name="T39" fmla="*/ 2147483646 h 200"/>
              <a:gd name="T40" fmla="*/ 2147483646 w 173"/>
              <a:gd name="T41" fmla="*/ 2147483646 h 200"/>
              <a:gd name="T42" fmla="*/ 2147483646 w 173"/>
              <a:gd name="T43" fmla="*/ 2147483646 h 200"/>
              <a:gd name="T44" fmla="*/ 2147483646 w 173"/>
              <a:gd name="T45" fmla="*/ 2147483646 h 200"/>
              <a:gd name="T46" fmla="*/ 2147483646 w 173"/>
              <a:gd name="T47" fmla="*/ 2147483646 h 200"/>
              <a:gd name="T48" fmla="*/ 2147483646 w 173"/>
              <a:gd name="T49" fmla="*/ 2147483646 h 200"/>
              <a:gd name="T50" fmla="*/ 2147483646 w 173"/>
              <a:gd name="T51" fmla="*/ 2147483646 h 200"/>
              <a:gd name="T52" fmla="*/ 2147483646 w 173"/>
              <a:gd name="T53" fmla="*/ 2147483646 h 200"/>
              <a:gd name="T54" fmla="*/ 2147483646 w 173"/>
              <a:gd name="T55" fmla="*/ 2147483646 h 200"/>
              <a:gd name="T56" fmla="*/ 2147483646 w 173"/>
              <a:gd name="T57" fmla="*/ 2147483646 h 200"/>
              <a:gd name="T58" fmla="*/ 2147483646 w 173"/>
              <a:gd name="T59" fmla="*/ 2147483646 h 200"/>
              <a:gd name="T60" fmla="*/ 2147483646 w 173"/>
              <a:gd name="T61" fmla="*/ 2147483646 h 200"/>
              <a:gd name="T62" fmla="*/ 2147483646 w 173"/>
              <a:gd name="T63" fmla="*/ 2147483646 h 200"/>
              <a:gd name="T64" fmla="*/ 2147483646 w 173"/>
              <a:gd name="T65" fmla="*/ 2147483646 h 200"/>
              <a:gd name="T66" fmla="*/ 2147483646 w 173"/>
              <a:gd name="T67" fmla="*/ 2147483646 h 200"/>
              <a:gd name="T68" fmla="*/ 2147483646 w 173"/>
              <a:gd name="T69" fmla="*/ 2147483646 h 200"/>
              <a:gd name="T70" fmla="*/ 2147483646 w 173"/>
              <a:gd name="T71" fmla="*/ 2147483646 h 200"/>
              <a:gd name="T72" fmla="*/ 2147483646 w 173"/>
              <a:gd name="T73" fmla="*/ 2147483646 h 200"/>
              <a:gd name="T74" fmla="*/ 2147483646 w 173"/>
              <a:gd name="T75" fmla="*/ 2147483646 h 200"/>
              <a:gd name="T76" fmla="*/ 2147483646 w 173"/>
              <a:gd name="T77" fmla="*/ 2147483646 h 200"/>
              <a:gd name="T78" fmla="*/ 2147483646 w 173"/>
              <a:gd name="T79" fmla="*/ 2147483646 h 200"/>
              <a:gd name="T80" fmla="*/ 2147483646 w 173"/>
              <a:gd name="T81" fmla="*/ 2147483646 h 200"/>
              <a:gd name="T82" fmla="*/ 2147483646 w 173"/>
              <a:gd name="T83" fmla="*/ 2147483646 h 200"/>
              <a:gd name="T84" fmla="*/ 2147483646 w 173"/>
              <a:gd name="T85" fmla="*/ 2147483646 h 200"/>
              <a:gd name="T86" fmla="*/ 2147483646 w 173"/>
              <a:gd name="T87" fmla="*/ 2147483646 h 200"/>
              <a:gd name="T88" fmla="*/ 2147483646 w 173"/>
              <a:gd name="T89" fmla="*/ 2147483646 h 200"/>
              <a:gd name="T90" fmla="*/ 2147483646 w 173"/>
              <a:gd name="T91" fmla="*/ 2147483646 h 200"/>
              <a:gd name="T92" fmla="*/ 2147483646 w 173"/>
              <a:gd name="T93" fmla="*/ 2147483646 h 200"/>
              <a:gd name="T94" fmla="*/ 2147483646 w 173"/>
              <a:gd name="T95" fmla="*/ 2147483646 h 200"/>
              <a:gd name="T96" fmla="*/ 2147483646 w 173"/>
              <a:gd name="T97" fmla="*/ 2147483646 h 20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73" h="200">
                <a:moveTo>
                  <a:pt x="150" y="34"/>
                </a:moveTo>
                <a:cubicBezTo>
                  <a:pt x="150" y="34"/>
                  <a:pt x="150" y="34"/>
                  <a:pt x="150" y="34"/>
                </a:cubicBezTo>
                <a:cubicBezTo>
                  <a:pt x="150" y="34"/>
                  <a:pt x="150" y="34"/>
                  <a:pt x="150" y="34"/>
                </a:cubicBezTo>
                <a:cubicBezTo>
                  <a:pt x="150" y="33"/>
                  <a:pt x="150" y="33"/>
                  <a:pt x="150" y="33"/>
                </a:cubicBezTo>
                <a:cubicBezTo>
                  <a:pt x="146" y="27"/>
                  <a:pt x="146" y="27"/>
                  <a:pt x="146" y="27"/>
                </a:cubicBezTo>
                <a:cubicBezTo>
                  <a:pt x="146" y="26"/>
                  <a:pt x="146" y="26"/>
                  <a:pt x="146" y="26"/>
                </a:cubicBezTo>
                <a:cubicBezTo>
                  <a:pt x="146" y="26"/>
                  <a:pt x="146" y="26"/>
                  <a:pt x="146" y="26"/>
                </a:cubicBezTo>
                <a:cubicBezTo>
                  <a:pt x="147" y="16"/>
                  <a:pt x="147" y="16"/>
                  <a:pt x="147" y="16"/>
                </a:cubicBezTo>
                <a:cubicBezTo>
                  <a:pt x="147" y="15"/>
                  <a:pt x="146" y="14"/>
                  <a:pt x="143" y="12"/>
                </a:cubicBezTo>
                <a:cubicBezTo>
                  <a:pt x="141" y="12"/>
                  <a:pt x="141" y="12"/>
                  <a:pt x="141" y="12"/>
                </a:cubicBezTo>
                <a:cubicBezTo>
                  <a:pt x="137" y="17"/>
                  <a:pt x="137" y="17"/>
                  <a:pt x="137" y="17"/>
                </a:cubicBezTo>
                <a:cubicBezTo>
                  <a:pt x="136" y="17"/>
                  <a:pt x="136" y="17"/>
                  <a:pt x="136" y="17"/>
                </a:cubicBezTo>
                <a:cubicBezTo>
                  <a:pt x="136" y="17"/>
                  <a:pt x="136" y="17"/>
                  <a:pt x="136" y="17"/>
                </a:cubicBezTo>
                <a:cubicBezTo>
                  <a:pt x="126" y="22"/>
                  <a:pt x="126" y="22"/>
                  <a:pt x="126" y="22"/>
                </a:cubicBezTo>
                <a:cubicBezTo>
                  <a:pt x="125" y="15"/>
                  <a:pt x="125" y="15"/>
                  <a:pt x="125" y="15"/>
                </a:cubicBezTo>
                <a:cubicBezTo>
                  <a:pt x="125" y="14"/>
                  <a:pt x="125" y="14"/>
                  <a:pt x="125" y="14"/>
                </a:cubicBezTo>
                <a:cubicBezTo>
                  <a:pt x="126" y="11"/>
                  <a:pt x="126" y="11"/>
                  <a:pt x="126" y="11"/>
                </a:cubicBezTo>
                <a:cubicBezTo>
                  <a:pt x="125" y="7"/>
                  <a:pt x="125" y="7"/>
                  <a:pt x="125" y="7"/>
                </a:cubicBezTo>
                <a:cubicBezTo>
                  <a:pt x="124" y="6"/>
                  <a:pt x="124" y="6"/>
                  <a:pt x="124" y="6"/>
                </a:cubicBezTo>
                <a:cubicBezTo>
                  <a:pt x="122" y="10"/>
                  <a:pt x="122" y="10"/>
                  <a:pt x="122" y="10"/>
                </a:cubicBezTo>
                <a:cubicBezTo>
                  <a:pt x="122" y="10"/>
                  <a:pt x="122" y="10"/>
                  <a:pt x="122" y="10"/>
                </a:cubicBezTo>
                <a:cubicBezTo>
                  <a:pt x="122" y="10"/>
                  <a:pt x="122" y="10"/>
                  <a:pt x="122" y="10"/>
                </a:cubicBezTo>
                <a:cubicBezTo>
                  <a:pt x="109" y="21"/>
                  <a:pt x="109" y="21"/>
                  <a:pt x="109" y="21"/>
                </a:cubicBezTo>
                <a:cubicBezTo>
                  <a:pt x="109" y="22"/>
                  <a:pt x="109" y="22"/>
                  <a:pt x="109" y="22"/>
                </a:cubicBezTo>
                <a:cubicBezTo>
                  <a:pt x="108" y="22"/>
                  <a:pt x="108" y="22"/>
                  <a:pt x="108" y="22"/>
                </a:cubicBezTo>
                <a:cubicBezTo>
                  <a:pt x="108" y="22"/>
                  <a:pt x="108" y="22"/>
                  <a:pt x="108" y="22"/>
                </a:cubicBezTo>
                <a:cubicBezTo>
                  <a:pt x="107" y="22"/>
                  <a:pt x="107" y="22"/>
                  <a:pt x="107" y="22"/>
                </a:cubicBezTo>
                <a:cubicBezTo>
                  <a:pt x="103" y="20"/>
                  <a:pt x="103" y="20"/>
                  <a:pt x="103" y="20"/>
                </a:cubicBezTo>
                <a:cubicBezTo>
                  <a:pt x="103" y="20"/>
                  <a:pt x="103" y="20"/>
                  <a:pt x="103" y="20"/>
                </a:cubicBezTo>
                <a:cubicBezTo>
                  <a:pt x="99" y="16"/>
                  <a:pt x="99" y="16"/>
                  <a:pt x="99" y="16"/>
                </a:cubicBezTo>
                <a:cubicBezTo>
                  <a:pt x="92" y="14"/>
                  <a:pt x="92" y="14"/>
                  <a:pt x="92" y="14"/>
                </a:cubicBezTo>
                <a:cubicBezTo>
                  <a:pt x="92" y="14"/>
                  <a:pt x="92" y="14"/>
                  <a:pt x="92" y="14"/>
                </a:cubicBezTo>
                <a:cubicBezTo>
                  <a:pt x="92" y="13"/>
                  <a:pt x="92" y="13"/>
                  <a:pt x="92" y="13"/>
                </a:cubicBezTo>
                <a:cubicBezTo>
                  <a:pt x="88" y="10"/>
                  <a:pt x="88" y="10"/>
                  <a:pt x="88" y="10"/>
                </a:cubicBezTo>
                <a:cubicBezTo>
                  <a:pt x="75" y="8"/>
                  <a:pt x="75" y="8"/>
                  <a:pt x="75" y="8"/>
                </a:cubicBezTo>
                <a:cubicBezTo>
                  <a:pt x="75" y="8"/>
                  <a:pt x="75" y="8"/>
                  <a:pt x="75" y="8"/>
                </a:cubicBezTo>
                <a:cubicBezTo>
                  <a:pt x="74" y="8"/>
                  <a:pt x="74" y="8"/>
                  <a:pt x="74" y="8"/>
                </a:cubicBezTo>
                <a:cubicBezTo>
                  <a:pt x="66" y="3"/>
                  <a:pt x="66" y="3"/>
                  <a:pt x="66" y="3"/>
                </a:cubicBezTo>
                <a:cubicBezTo>
                  <a:pt x="66" y="4"/>
                  <a:pt x="66" y="4"/>
                  <a:pt x="66" y="4"/>
                </a:cubicBezTo>
                <a:cubicBezTo>
                  <a:pt x="59" y="0"/>
                  <a:pt x="59" y="0"/>
                  <a:pt x="59" y="0"/>
                </a:cubicBezTo>
                <a:cubicBezTo>
                  <a:pt x="50" y="0"/>
                  <a:pt x="50" y="0"/>
                  <a:pt x="50" y="0"/>
                </a:cubicBezTo>
                <a:cubicBezTo>
                  <a:pt x="47" y="0"/>
                  <a:pt x="47" y="0"/>
                  <a:pt x="47" y="0"/>
                </a:cubicBezTo>
                <a:cubicBezTo>
                  <a:pt x="50" y="15"/>
                  <a:pt x="50" y="15"/>
                  <a:pt x="50" y="15"/>
                </a:cubicBezTo>
                <a:cubicBezTo>
                  <a:pt x="48" y="15"/>
                  <a:pt x="48" y="15"/>
                  <a:pt x="48" y="15"/>
                </a:cubicBezTo>
                <a:cubicBezTo>
                  <a:pt x="40" y="16"/>
                  <a:pt x="40" y="16"/>
                  <a:pt x="40" y="16"/>
                </a:cubicBezTo>
                <a:cubicBezTo>
                  <a:pt x="35" y="16"/>
                  <a:pt x="35" y="16"/>
                  <a:pt x="35" y="16"/>
                </a:cubicBezTo>
                <a:cubicBezTo>
                  <a:pt x="34" y="16"/>
                  <a:pt x="34" y="16"/>
                  <a:pt x="34" y="16"/>
                </a:cubicBezTo>
                <a:cubicBezTo>
                  <a:pt x="34" y="16"/>
                  <a:pt x="34" y="16"/>
                  <a:pt x="34" y="16"/>
                </a:cubicBezTo>
                <a:cubicBezTo>
                  <a:pt x="30" y="12"/>
                  <a:pt x="30" y="12"/>
                  <a:pt x="30" y="12"/>
                </a:cubicBezTo>
                <a:cubicBezTo>
                  <a:pt x="22" y="16"/>
                  <a:pt x="22" y="16"/>
                  <a:pt x="22" y="16"/>
                </a:cubicBezTo>
                <a:cubicBezTo>
                  <a:pt x="14" y="26"/>
                  <a:pt x="14" y="26"/>
                  <a:pt x="14" y="26"/>
                </a:cubicBezTo>
                <a:cubicBezTo>
                  <a:pt x="8" y="43"/>
                  <a:pt x="8" y="43"/>
                  <a:pt x="8" y="43"/>
                </a:cubicBezTo>
                <a:cubicBezTo>
                  <a:pt x="10" y="62"/>
                  <a:pt x="10" y="62"/>
                  <a:pt x="10" y="62"/>
                </a:cubicBezTo>
                <a:cubicBezTo>
                  <a:pt x="13" y="72"/>
                  <a:pt x="13" y="72"/>
                  <a:pt x="13" y="72"/>
                </a:cubicBezTo>
                <a:cubicBezTo>
                  <a:pt x="13" y="74"/>
                  <a:pt x="13" y="74"/>
                  <a:pt x="13" y="74"/>
                </a:cubicBezTo>
                <a:cubicBezTo>
                  <a:pt x="12" y="75"/>
                  <a:pt x="12" y="75"/>
                  <a:pt x="12" y="75"/>
                </a:cubicBezTo>
                <a:cubicBezTo>
                  <a:pt x="10" y="76"/>
                  <a:pt x="9" y="79"/>
                  <a:pt x="9" y="83"/>
                </a:cubicBezTo>
                <a:cubicBezTo>
                  <a:pt x="13" y="99"/>
                  <a:pt x="13" y="99"/>
                  <a:pt x="13" y="99"/>
                </a:cubicBezTo>
                <a:cubicBezTo>
                  <a:pt x="12" y="100"/>
                  <a:pt x="12" y="100"/>
                  <a:pt x="12" y="100"/>
                </a:cubicBezTo>
                <a:cubicBezTo>
                  <a:pt x="5" y="104"/>
                  <a:pt x="1" y="107"/>
                  <a:pt x="1" y="109"/>
                </a:cubicBezTo>
                <a:cubicBezTo>
                  <a:pt x="0" y="114"/>
                  <a:pt x="0" y="114"/>
                  <a:pt x="0" y="114"/>
                </a:cubicBezTo>
                <a:cubicBezTo>
                  <a:pt x="7" y="112"/>
                  <a:pt x="7" y="112"/>
                  <a:pt x="7" y="112"/>
                </a:cubicBezTo>
                <a:cubicBezTo>
                  <a:pt x="7" y="111"/>
                  <a:pt x="7" y="111"/>
                  <a:pt x="7" y="111"/>
                </a:cubicBezTo>
                <a:cubicBezTo>
                  <a:pt x="8" y="111"/>
                  <a:pt x="8" y="111"/>
                  <a:pt x="8" y="111"/>
                </a:cubicBezTo>
                <a:cubicBezTo>
                  <a:pt x="12" y="111"/>
                  <a:pt x="15" y="113"/>
                  <a:pt x="16" y="117"/>
                </a:cubicBezTo>
                <a:cubicBezTo>
                  <a:pt x="17" y="126"/>
                  <a:pt x="17" y="126"/>
                  <a:pt x="17" y="126"/>
                </a:cubicBezTo>
                <a:cubicBezTo>
                  <a:pt x="16" y="127"/>
                  <a:pt x="16" y="127"/>
                  <a:pt x="16" y="127"/>
                </a:cubicBezTo>
                <a:cubicBezTo>
                  <a:pt x="16" y="128"/>
                  <a:pt x="16" y="128"/>
                  <a:pt x="16" y="128"/>
                </a:cubicBezTo>
                <a:cubicBezTo>
                  <a:pt x="14" y="129"/>
                  <a:pt x="14" y="130"/>
                  <a:pt x="14" y="132"/>
                </a:cubicBezTo>
                <a:cubicBezTo>
                  <a:pt x="12" y="141"/>
                  <a:pt x="12" y="141"/>
                  <a:pt x="12" y="141"/>
                </a:cubicBezTo>
                <a:cubicBezTo>
                  <a:pt x="13" y="144"/>
                  <a:pt x="14" y="146"/>
                  <a:pt x="16" y="148"/>
                </a:cubicBezTo>
                <a:cubicBezTo>
                  <a:pt x="24" y="158"/>
                  <a:pt x="24" y="158"/>
                  <a:pt x="24" y="158"/>
                </a:cubicBezTo>
                <a:cubicBezTo>
                  <a:pt x="32" y="152"/>
                  <a:pt x="32" y="152"/>
                  <a:pt x="32" y="152"/>
                </a:cubicBezTo>
                <a:cubicBezTo>
                  <a:pt x="38" y="151"/>
                  <a:pt x="38" y="151"/>
                  <a:pt x="38" y="151"/>
                </a:cubicBezTo>
                <a:cubicBezTo>
                  <a:pt x="38" y="151"/>
                  <a:pt x="38" y="151"/>
                  <a:pt x="38" y="151"/>
                </a:cubicBezTo>
                <a:cubicBezTo>
                  <a:pt x="38" y="152"/>
                  <a:pt x="38" y="152"/>
                  <a:pt x="38" y="152"/>
                </a:cubicBezTo>
                <a:cubicBezTo>
                  <a:pt x="42" y="153"/>
                  <a:pt x="42" y="153"/>
                  <a:pt x="42" y="153"/>
                </a:cubicBezTo>
                <a:cubicBezTo>
                  <a:pt x="44" y="153"/>
                  <a:pt x="45" y="152"/>
                  <a:pt x="46" y="151"/>
                </a:cubicBezTo>
                <a:cubicBezTo>
                  <a:pt x="50" y="146"/>
                  <a:pt x="50" y="146"/>
                  <a:pt x="50" y="146"/>
                </a:cubicBezTo>
                <a:cubicBezTo>
                  <a:pt x="49" y="143"/>
                  <a:pt x="49" y="143"/>
                  <a:pt x="49" y="143"/>
                </a:cubicBezTo>
                <a:cubicBezTo>
                  <a:pt x="50" y="142"/>
                  <a:pt x="51" y="141"/>
                  <a:pt x="52" y="140"/>
                </a:cubicBezTo>
                <a:cubicBezTo>
                  <a:pt x="62" y="140"/>
                  <a:pt x="62" y="140"/>
                  <a:pt x="62" y="140"/>
                </a:cubicBezTo>
                <a:cubicBezTo>
                  <a:pt x="64" y="141"/>
                  <a:pt x="65" y="140"/>
                  <a:pt x="65" y="140"/>
                </a:cubicBezTo>
                <a:cubicBezTo>
                  <a:pt x="66" y="137"/>
                  <a:pt x="67" y="136"/>
                  <a:pt x="68" y="135"/>
                </a:cubicBezTo>
                <a:cubicBezTo>
                  <a:pt x="70" y="135"/>
                  <a:pt x="72" y="135"/>
                  <a:pt x="73" y="136"/>
                </a:cubicBezTo>
                <a:cubicBezTo>
                  <a:pt x="76" y="139"/>
                  <a:pt x="78" y="141"/>
                  <a:pt x="78" y="144"/>
                </a:cubicBezTo>
                <a:cubicBezTo>
                  <a:pt x="77" y="151"/>
                  <a:pt x="77" y="151"/>
                  <a:pt x="77" y="151"/>
                </a:cubicBezTo>
                <a:cubicBezTo>
                  <a:pt x="78" y="152"/>
                  <a:pt x="78" y="152"/>
                  <a:pt x="78" y="152"/>
                </a:cubicBezTo>
                <a:cubicBezTo>
                  <a:pt x="81" y="154"/>
                  <a:pt x="82" y="156"/>
                  <a:pt x="82" y="158"/>
                </a:cubicBezTo>
                <a:cubicBezTo>
                  <a:pt x="81" y="165"/>
                  <a:pt x="81" y="165"/>
                  <a:pt x="81" y="165"/>
                </a:cubicBezTo>
                <a:cubicBezTo>
                  <a:pt x="80" y="169"/>
                  <a:pt x="78" y="172"/>
                  <a:pt x="77" y="172"/>
                </a:cubicBezTo>
                <a:cubicBezTo>
                  <a:pt x="77" y="172"/>
                  <a:pt x="77" y="172"/>
                  <a:pt x="77" y="172"/>
                </a:cubicBezTo>
                <a:cubicBezTo>
                  <a:pt x="71" y="185"/>
                  <a:pt x="71" y="185"/>
                  <a:pt x="71" y="185"/>
                </a:cubicBezTo>
                <a:cubicBezTo>
                  <a:pt x="73" y="186"/>
                  <a:pt x="73" y="186"/>
                  <a:pt x="73" y="186"/>
                </a:cubicBezTo>
                <a:cubicBezTo>
                  <a:pt x="82" y="186"/>
                  <a:pt x="82" y="186"/>
                  <a:pt x="82" y="186"/>
                </a:cubicBezTo>
                <a:cubicBezTo>
                  <a:pt x="84" y="187"/>
                  <a:pt x="84" y="187"/>
                  <a:pt x="84" y="187"/>
                </a:cubicBezTo>
                <a:cubicBezTo>
                  <a:pt x="84" y="188"/>
                  <a:pt x="84" y="188"/>
                  <a:pt x="84" y="188"/>
                </a:cubicBezTo>
                <a:cubicBezTo>
                  <a:pt x="82" y="192"/>
                  <a:pt x="82" y="195"/>
                  <a:pt x="82" y="197"/>
                </a:cubicBezTo>
                <a:cubicBezTo>
                  <a:pt x="86" y="199"/>
                  <a:pt x="88" y="200"/>
                  <a:pt x="89" y="199"/>
                </a:cubicBezTo>
                <a:cubicBezTo>
                  <a:pt x="94" y="197"/>
                  <a:pt x="94" y="197"/>
                  <a:pt x="94" y="197"/>
                </a:cubicBezTo>
                <a:cubicBezTo>
                  <a:pt x="97" y="196"/>
                  <a:pt x="97" y="196"/>
                  <a:pt x="97" y="196"/>
                </a:cubicBezTo>
                <a:cubicBezTo>
                  <a:pt x="102" y="196"/>
                  <a:pt x="102" y="196"/>
                  <a:pt x="102" y="196"/>
                </a:cubicBezTo>
                <a:cubicBezTo>
                  <a:pt x="108" y="190"/>
                  <a:pt x="108" y="190"/>
                  <a:pt x="108" y="190"/>
                </a:cubicBezTo>
                <a:cubicBezTo>
                  <a:pt x="108" y="183"/>
                  <a:pt x="108" y="183"/>
                  <a:pt x="108" y="183"/>
                </a:cubicBezTo>
                <a:cubicBezTo>
                  <a:pt x="107" y="181"/>
                  <a:pt x="108" y="179"/>
                  <a:pt x="108" y="178"/>
                </a:cubicBezTo>
                <a:cubicBezTo>
                  <a:pt x="110" y="177"/>
                  <a:pt x="113" y="177"/>
                  <a:pt x="118" y="180"/>
                </a:cubicBezTo>
                <a:cubicBezTo>
                  <a:pt x="128" y="186"/>
                  <a:pt x="128" y="186"/>
                  <a:pt x="128" y="186"/>
                </a:cubicBezTo>
                <a:cubicBezTo>
                  <a:pt x="131" y="188"/>
                  <a:pt x="133" y="189"/>
                  <a:pt x="135" y="189"/>
                </a:cubicBezTo>
                <a:cubicBezTo>
                  <a:pt x="135" y="188"/>
                  <a:pt x="135" y="188"/>
                  <a:pt x="135" y="188"/>
                </a:cubicBezTo>
                <a:cubicBezTo>
                  <a:pt x="136" y="187"/>
                  <a:pt x="135" y="184"/>
                  <a:pt x="133" y="180"/>
                </a:cubicBezTo>
                <a:cubicBezTo>
                  <a:pt x="128" y="172"/>
                  <a:pt x="128" y="172"/>
                  <a:pt x="128" y="172"/>
                </a:cubicBezTo>
                <a:cubicBezTo>
                  <a:pt x="128" y="171"/>
                  <a:pt x="128" y="171"/>
                  <a:pt x="128" y="171"/>
                </a:cubicBezTo>
                <a:cubicBezTo>
                  <a:pt x="128" y="171"/>
                  <a:pt x="128" y="171"/>
                  <a:pt x="128" y="171"/>
                </a:cubicBezTo>
                <a:cubicBezTo>
                  <a:pt x="128" y="170"/>
                  <a:pt x="128" y="170"/>
                  <a:pt x="128" y="170"/>
                </a:cubicBezTo>
                <a:cubicBezTo>
                  <a:pt x="134" y="163"/>
                  <a:pt x="139" y="160"/>
                  <a:pt x="146" y="163"/>
                </a:cubicBezTo>
                <a:cubicBezTo>
                  <a:pt x="160" y="170"/>
                  <a:pt x="160" y="170"/>
                  <a:pt x="160" y="170"/>
                </a:cubicBezTo>
                <a:cubicBezTo>
                  <a:pt x="166" y="166"/>
                  <a:pt x="166" y="166"/>
                  <a:pt x="166" y="166"/>
                </a:cubicBezTo>
                <a:cubicBezTo>
                  <a:pt x="167" y="166"/>
                  <a:pt x="167" y="166"/>
                  <a:pt x="167" y="166"/>
                </a:cubicBezTo>
                <a:cubicBezTo>
                  <a:pt x="167" y="165"/>
                  <a:pt x="167" y="165"/>
                  <a:pt x="167" y="165"/>
                </a:cubicBezTo>
                <a:cubicBezTo>
                  <a:pt x="167" y="165"/>
                  <a:pt x="167" y="165"/>
                  <a:pt x="167" y="165"/>
                </a:cubicBezTo>
                <a:cubicBezTo>
                  <a:pt x="166" y="164"/>
                  <a:pt x="166" y="164"/>
                  <a:pt x="166" y="164"/>
                </a:cubicBezTo>
                <a:cubicBezTo>
                  <a:pt x="166" y="164"/>
                  <a:pt x="166" y="164"/>
                  <a:pt x="166" y="164"/>
                </a:cubicBezTo>
                <a:cubicBezTo>
                  <a:pt x="167" y="163"/>
                  <a:pt x="167" y="163"/>
                  <a:pt x="167" y="163"/>
                </a:cubicBezTo>
                <a:cubicBezTo>
                  <a:pt x="172" y="155"/>
                  <a:pt x="173" y="149"/>
                  <a:pt x="172" y="146"/>
                </a:cubicBezTo>
                <a:cubicBezTo>
                  <a:pt x="170" y="143"/>
                  <a:pt x="168" y="142"/>
                  <a:pt x="167" y="142"/>
                </a:cubicBezTo>
                <a:cubicBezTo>
                  <a:pt x="166" y="142"/>
                  <a:pt x="166" y="142"/>
                  <a:pt x="166" y="142"/>
                </a:cubicBezTo>
                <a:cubicBezTo>
                  <a:pt x="165" y="138"/>
                  <a:pt x="165" y="138"/>
                  <a:pt x="165" y="138"/>
                </a:cubicBezTo>
                <a:cubicBezTo>
                  <a:pt x="166" y="138"/>
                  <a:pt x="166" y="138"/>
                  <a:pt x="166" y="138"/>
                </a:cubicBezTo>
                <a:cubicBezTo>
                  <a:pt x="168" y="136"/>
                  <a:pt x="170" y="135"/>
                  <a:pt x="170" y="134"/>
                </a:cubicBezTo>
                <a:cubicBezTo>
                  <a:pt x="169" y="132"/>
                  <a:pt x="169" y="132"/>
                  <a:pt x="169" y="132"/>
                </a:cubicBezTo>
                <a:cubicBezTo>
                  <a:pt x="163" y="126"/>
                  <a:pt x="163" y="126"/>
                  <a:pt x="163" y="126"/>
                </a:cubicBezTo>
                <a:cubicBezTo>
                  <a:pt x="163" y="126"/>
                  <a:pt x="163" y="126"/>
                  <a:pt x="163" y="126"/>
                </a:cubicBezTo>
                <a:cubicBezTo>
                  <a:pt x="163" y="125"/>
                  <a:pt x="163" y="125"/>
                  <a:pt x="163" y="125"/>
                </a:cubicBezTo>
                <a:cubicBezTo>
                  <a:pt x="160" y="116"/>
                  <a:pt x="160" y="116"/>
                  <a:pt x="160" y="116"/>
                </a:cubicBezTo>
                <a:cubicBezTo>
                  <a:pt x="158" y="110"/>
                  <a:pt x="158" y="104"/>
                  <a:pt x="158" y="98"/>
                </a:cubicBezTo>
                <a:cubicBezTo>
                  <a:pt x="158" y="94"/>
                  <a:pt x="158" y="94"/>
                  <a:pt x="158" y="94"/>
                </a:cubicBezTo>
                <a:cubicBezTo>
                  <a:pt x="154" y="98"/>
                  <a:pt x="154" y="98"/>
                  <a:pt x="154" y="98"/>
                </a:cubicBezTo>
                <a:cubicBezTo>
                  <a:pt x="151" y="102"/>
                  <a:pt x="151" y="102"/>
                  <a:pt x="151" y="102"/>
                </a:cubicBezTo>
                <a:cubicBezTo>
                  <a:pt x="150" y="85"/>
                  <a:pt x="150" y="85"/>
                  <a:pt x="150" y="85"/>
                </a:cubicBezTo>
                <a:cubicBezTo>
                  <a:pt x="150" y="85"/>
                  <a:pt x="150" y="85"/>
                  <a:pt x="150" y="85"/>
                </a:cubicBezTo>
                <a:cubicBezTo>
                  <a:pt x="150" y="84"/>
                  <a:pt x="150" y="84"/>
                  <a:pt x="150" y="84"/>
                </a:cubicBezTo>
                <a:cubicBezTo>
                  <a:pt x="150" y="84"/>
                  <a:pt x="150" y="84"/>
                  <a:pt x="150" y="84"/>
                </a:cubicBezTo>
                <a:cubicBezTo>
                  <a:pt x="159" y="71"/>
                  <a:pt x="165" y="64"/>
                  <a:pt x="167" y="62"/>
                </a:cubicBezTo>
                <a:cubicBezTo>
                  <a:pt x="163" y="50"/>
                  <a:pt x="163" y="50"/>
                  <a:pt x="163" y="50"/>
                </a:cubicBezTo>
                <a:cubicBezTo>
                  <a:pt x="162" y="44"/>
                  <a:pt x="161" y="40"/>
                  <a:pt x="161" y="38"/>
                </a:cubicBezTo>
                <a:cubicBezTo>
                  <a:pt x="154" y="35"/>
                  <a:pt x="154" y="35"/>
                  <a:pt x="154" y="35"/>
                </a:cubicBezTo>
                <a:lnTo>
                  <a:pt x="150" y="34"/>
                </a:lnTo>
                <a:close/>
              </a:path>
            </a:pathLst>
          </a:custGeom>
          <a:solidFill>
            <a:schemeClr val="accent3"/>
          </a:solidFill>
          <a:ln>
            <a:noFill/>
          </a:ln>
        </p:spPr>
        <p:txBody>
          <a:bodyPr/>
          <a:lstStyle/>
          <a:p>
            <a:endParaRPr lang="zh-CN" altLang="en-US"/>
          </a:p>
        </p:txBody>
      </p:sp>
      <p:sp>
        <p:nvSpPr>
          <p:cNvPr id="27" name="Freeform 19"/>
          <p:cNvSpPr/>
          <p:nvPr/>
        </p:nvSpPr>
        <p:spPr bwMode="auto">
          <a:xfrm>
            <a:off x="3732213" y="3706813"/>
            <a:ext cx="784225" cy="492125"/>
          </a:xfrm>
          <a:custGeom>
            <a:avLst/>
            <a:gdLst>
              <a:gd name="T0" fmla="*/ 2147483646 w 244"/>
              <a:gd name="T1" fmla="*/ 2147483646 h 153"/>
              <a:gd name="T2" fmla="*/ 2147483646 w 244"/>
              <a:gd name="T3" fmla="*/ 2147483646 h 153"/>
              <a:gd name="T4" fmla="*/ 2147483646 w 244"/>
              <a:gd name="T5" fmla="*/ 2147483646 h 153"/>
              <a:gd name="T6" fmla="*/ 2147483646 w 244"/>
              <a:gd name="T7" fmla="*/ 2147483646 h 153"/>
              <a:gd name="T8" fmla="*/ 2147483646 w 244"/>
              <a:gd name="T9" fmla="*/ 2147483646 h 153"/>
              <a:gd name="T10" fmla="*/ 2147483646 w 244"/>
              <a:gd name="T11" fmla="*/ 2147483646 h 153"/>
              <a:gd name="T12" fmla="*/ 2147483646 w 244"/>
              <a:gd name="T13" fmla="*/ 2147483646 h 153"/>
              <a:gd name="T14" fmla="*/ 2147483646 w 244"/>
              <a:gd name="T15" fmla="*/ 2147483646 h 153"/>
              <a:gd name="T16" fmla="*/ 2147483646 w 244"/>
              <a:gd name="T17" fmla="*/ 2147483646 h 153"/>
              <a:gd name="T18" fmla="*/ 2147483646 w 244"/>
              <a:gd name="T19" fmla="*/ 2147483646 h 153"/>
              <a:gd name="T20" fmla="*/ 2147483646 w 244"/>
              <a:gd name="T21" fmla="*/ 2147483646 h 153"/>
              <a:gd name="T22" fmla="*/ 2147483646 w 244"/>
              <a:gd name="T23" fmla="*/ 2147483646 h 153"/>
              <a:gd name="T24" fmla="*/ 2147483646 w 244"/>
              <a:gd name="T25" fmla="*/ 2147483646 h 153"/>
              <a:gd name="T26" fmla="*/ 2147483646 w 244"/>
              <a:gd name="T27" fmla="*/ 2147483646 h 153"/>
              <a:gd name="T28" fmla="*/ 2147483646 w 244"/>
              <a:gd name="T29" fmla="*/ 2147483646 h 153"/>
              <a:gd name="T30" fmla="*/ 2147483646 w 244"/>
              <a:gd name="T31" fmla="*/ 2147483646 h 153"/>
              <a:gd name="T32" fmla="*/ 2147483646 w 244"/>
              <a:gd name="T33" fmla="*/ 2147483646 h 153"/>
              <a:gd name="T34" fmla="*/ 2147483646 w 244"/>
              <a:gd name="T35" fmla="*/ 2147483646 h 153"/>
              <a:gd name="T36" fmla="*/ 2147483646 w 244"/>
              <a:gd name="T37" fmla="*/ 2147483646 h 153"/>
              <a:gd name="T38" fmla="*/ 2147483646 w 244"/>
              <a:gd name="T39" fmla="*/ 2147483646 h 153"/>
              <a:gd name="T40" fmla="*/ 2147483646 w 244"/>
              <a:gd name="T41" fmla="*/ 2147483646 h 153"/>
              <a:gd name="T42" fmla="*/ 2147483646 w 244"/>
              <a:gd name="T43" fmla="*/ 2147483646 h 153"/>
              <a:gd name="T44" fmla="*/ 2147483646 w 244"/>
              <a:gd name="T45" fmla="*/ 2147483646 h 153"/>
              <a:gd name="T46" fmla="*/ 2147483646 w 244"/>
              <a:gd name="T47" fmla="*/ 2147483646 h 153"/>
              <a:gd name="T48" fmla="*/ 2147483646 w 244"/>
              <a:gd name="T49" fmla="*/ 2147483646 h 153"/>
              <a:gd name="T50" fmla="*/ 2147483646 w 244"/>
              <a:gd name="T51" fmla="*/ 2147483646 h 153"/>
              <a:gd name="T52" fmla="*/ 2147483646 w 244"/>
              <a:gd name="T53" fmla="*/ 2147483646 h 153"/>
              <a:gd name="T54" fmla="*/ 2147483646 w 244"/>
              <a:gd name="T55" fmla="*/ 2147483646 h 153"/>
              <a:gd name="T56" fmla="*/ 2147483646 w 244"/>
              <a:gd name="T57" fmla="*/ 2147483646 h 153"/>
              <a:gd name="T58" fmla="*/ 2147483646 w 244"/>
              <a:gd name="T59" fmla="*/ 2147483646 h 153"/>
              <a:gd name="T60" fmla="*/ 2147483646 w 244"/>
              <a:gd name="T61" fmla="*/ 2147483646 h 153"/>
              <a:gd name="T62" fmla="*/ 2147483646 w 244"/>
              <a:gd name="T63" fmla="*/ 2147483646 h 153"/>
              <a:gd name="T64" fmla="*/ 2147483646 w 244"/>
              <a:gd name="T65" fmla="*/ 2147483646 h 153"/>
              <a:gd name="T66" fmla="*/ 2147483646 w 244"/>
              <a:gd name="T67" fmla="*/ 2147483646 h 153"/>
              <a:gd name="T68" fmla="*/ 2147483646 w 244"/>
              <a:gd name="T69" fmla="*/ 2147483646 h 153"/>
              <a:gd name="T70" fmla="*/ 2147483646 w 244"/>
              <a:gd name="T71" fmla="*/ 2147483646 h 153"/>
              <a:gd name="T72" fmla="*/ 2147483646 w 244"/>
              <a:gd name="T73" fmla="*/ 2147483646 h 153"/>
              <a:gd name="T74" fmla="*/ 2147483646 w 244"/>
              <a:gd name="T75" fmla="*/ 2147483646 h 153"/>
              <a:gd name="T76" fmla="*/ 2147483646 w 244"/>
              <a:gd name="T77" fmla="*/ 2147483646 h 153"/>
              <a:gd name="T78" fmla="*/ 2147483646 w 244"/>
              <a:gd name="T79" fmla="*/ 2147483646 h 153"/>
              <a:gd name="T80" fmla="*/ 2147483646 w 244"/>
              <a:gd name="T81" fmla="*/ 2147483646 h 153"/>
              <a:gd name="T82" fmla="*/ 2147483646 w 244"/>
              <a:gd name="T83" fmla="*/ 2147483646 h 153"/>
              <a:gd name="T84" fmla="*/ 2147483646 w 244"/>
              <a:gd name="T85" fmla="*/ 2147483646 h 153"/>
              <a:gd name="T86" fmla="*/ 2147483646 w 244"/>
              <a:gd name="T87" fmla="*/ 2147483646 h 153"/>
              <a:gd name="T88" fmla="*/ 2147483646 w 244"/>
              <a:gd name="T89" fmla="*/ 2147483646 h 153"/>
              <a:gd name="T90" fmla="*/ 2147483646 w 244"/>
              <a:gd name="T91" fmla="*/ 0 h 153"/>
              <a:gd name="T92" fmla="*/ 2147483646 w 244"/>
              <a:gd name="T93" fmla="*/ 2147483646 h 153"/>
              <a:gd name="T94" fmla="*/ 2147483646 w 244"/>
              <a:gd name="T95" fmla="*/ 2147483646 h 15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44" h="153">
                <a:moveTo>
                  <a:pt x="31" y="1"/>
                </a:moveTo>
                <a:cubicBezTo>
                  <a:pt x="30" y="2"/>
                  <a:pt x="30" y="2"/>
                  <a:pt x="30" y="2"/>
                </a:cubicBezTo>
                <a:cubicBezTo>
                  <a:pt x="32" y="5"/>
                  <a:pt x="32" y="5"/>
                  <a:pt x="32" y="5"/>
                </a:cubicBezTo>
                <a:cubicBezTo>
                  <a:pt x="43" y="12"/>
                  <a:pt x="43" y="12"/>
                  <a:pt x="43" y="12"/>
                </a:cubicBezTo>
                <a:cubicBezTo>
                  <a:pt x="43" y="12"/>
                  <a:pt x="43" y="12"/>
                  <a:pt x="43" y="12"/>
                </a:cubicBezTo>
                <a:cubicBezTo>
                  <a:pt x="43" y="12"/>
                  <a:pt x="43" y="12"/>
                  <a:pt x="43" y="12"/>
                </a:cubicBezTo>
                <a:cubicBezTo>
                  <a:pt x="43" y="12"/>
                  <a:pt x="43" y="12"/>
                  <a:pt x="43" y="12"/>
                </a:cubicBezTo>
                <a:cubicBezTo>
                  <a:pt x="50" y="19"/>
                  <a:pt x="50" y="19"/>
                  <a:pt x="50" y="19"/>
                </a:cubicBezTo>
                <a:cubicBezTo>
                  <a:pt x="49" y="20"/>
                  <a:pt x="49" y="20"/>
                  <a:pt x="49" y="20"/>
                </a:cubicBezTo>
                <a:cubicBezTo>
                  <a:pt x="45" y="25"/>
                  <a:pt x="45" y="25"/>
                  <a:pt x="45" y="25"/>
                </a:cubicBezTo>
                <a:cubicBezTo>
                  <a:pt x="44" y="25"/>
                  <a:pt x="44" y="25"/>
                  <a:pt x="44" y="25"/>
                </a:cubicBezTo>
                <a:cubicBezTo>
                  <a:pt x="44" y="26"/>
                  <a:pt x="44" y="26"/>
                  <a:pt x="44" y="26"/>
                </a:cubicBezTo>
                <a:cubicBezTo>
                  <a:pt x="37" y="26"/>
                  <a:pt x="37" y="26"/>
                  <a:pt x="37" y="26"/>
                </a:cubicBezTo>
                <a:cubicBezTo>
                  <a:pt x="33" y="27"/>
                  <a:pt x="33" y="27"/>
                  <a:pt x="33" y="27"/>
                </a:cubicBezTo>
                <a:cubicBezTo>
                  <a:pt x="30" y="29"/>
                  <a:pt x="30" y="29"/>
                  <a:pt x="30" y="29"/>
                </a:cubicBezTo>
                <a:cubicBezTo>
                  <a:pt x="32" y="33"/>
                  <a:pt x="32" y="33"/>
                  <a:pt x="32" y="33"/>
                </a:cubicBezTo>
                <a:cubicBezTo>
                  <a:pt x="32" y="33"/>
                  <a:pt x="32" y="33"/>
                  <a:pt x="32" y="33"/>
                </a:cubicBezTo>
                <a:cubicBezTo>
                  <a:pt x="32" y="37"/>
                  <a:pt x="32" y="37"/>
                  <a:pt x="32" y="37"/>
                </a:cubicBezTo>
                <a:cubicBezTo>
                  <a:pt x="36" y="43"/>
                  <a:pt x="36" y="43"/>
                  <a:pt x="36" y="43"/>
                </a:cubicBezTo>
                <a:cubicBezTo>
                  <a:pt x="36" y="43"/>
                  <a:pt x="36" y="43"/>
                  <a:pt x="36" y="43"/>
                </a:cubicBezTo>
                <a:cubicBezTo>
                  <a:pt x="36" y="54"/>
                  <a:pt x="36" y="54"/>
                  <a:pt x="36" y="54"/>
                </a:cubicBezTo>
                <a:cubicBezTo>
                  <a:pt x="39" y="55"/>
                  <a:pt x="39" y="55"/>
                  <a:pt x="39" y="55"/>
                </a:cubicBezTo>
                <a:cubicBezTo>
                  <a:pt x="44" y="57"/>
                  <a:pt x="44" y="57"/>
                  <a:pt x="44" y="57"/>
                </a:cubicBezTo>
                <a:cubicBezTo>
                  <a:pt x="45" y="57"/>
                  <a:pt x="45" y="57"/>
                  <a:pt x="45" y="57"/>
                </a:cubicBezTo>
                <a:cubicBezTo>
                  <a:pt x="45" y="57"/>
                  <a:pt x="45" y="57"/>
                  <a:pt x="45" y="57"/>
                </a:cubicBezTo>
                <a:cubicBezTo>
                  <a:pt x="45" y="57"/>
                  <a:pt x="45" y="57"/>
                  <a:pt x="45" y="57"/>
                </a:cubicBezTo>
                <a:cubicBezTo>
                  <a:pt x="46" y="58"/>
                  <a:pt x="46" y="58"/>
                  <a:pt x="46" y="58"/>
                </a:cubicBezTo>
                <a:cubicBezTo>
                  <a:pt x="51" y="65"/>
                  <a:pt x="51" y="65"/>
                  <a:pt x="51" y="65"/>
                </a:cubicBezTo>
                <a:cubicBezTo>
                  <a:pt x="51" y="65"/>
                  <a:pt x="51" y="65"/>
                  <a:pt x="51" y="65"/>
                </a:cubicBezTo>
                <a:cubicBezTo>
                  <a:pt x="51" y="65"/>
                  <a:pt x="51" y="65"/>
                  <a:pt x="51" y="65"/>
                </a:cubicBezTo>
                <a:cubicBezTo>
                  <a:pt x="54" y="73"/>
                  <a:pt x="54" y="73"/>
                  <a:pt x="54" y="73"/>
                </a:cubicBezTo>
                <a:cubicBezTo>
                  <a:pt x="54" y="73"/>
                  <a:pt x="54" y="73"/>
                  <a:pt x="54" y="73"/>
                </a:cubicBezTo>
                <a:cubicBezTo>
                  <a:pt x="54" y="73"/>
                  <a:pt x="54" y="73"/>
                  <a:pt x="54" y="73"/>
                </a:cubicBezTo>
                <a:cubicBezTo>
                  <a:pt x="54" y="78"/>
                  <a:pt x="54" y="78"/>
                  <a:pt x="54" y="78"/>
                </a:cubicBezTo>
                <a:cubicBezTo>
                  <a:pt x="53" y="81"/>
                  <a:pt x="52" y="83"/>
                  <a:pt x="52" y="85"/>
                </a:cubicBezTo>
                <a:cubicBezTo>
                  <a:pt x="50" y="87"/>
                  <a:pt x="46" y="90"/>
                  <a:pt x="40" y="92"/>
                </a:cubicBezTo>
                <a:cubicBezTo>
                  <a:pt x="27" y="100"/>
                  <a:pt x="27" y="100"/>
                  <a:pt x="27" y="100"/>
                </a:cubicBezTo>
                <a:cubicBezTo>
                  <a:pt x="26" y="100"/>
                  <a:pt x="26" y="100"/>
                  <a:pt x="26" y="100"/>
                </a:cubicBezTo>
                <a:cubicBezTo>
                  <a:pt x="2" y="102"/>
                  <a:pt x="2" y="102"/>
                  <a:pt x="2" y="102"/>
                </a:cubicBezTo>
                <a:cubicBezTo>
                  <a:pt x="0" y="108"/>
                  <a:pt x="0" y="108"/>
                  <a:pt x="0" y="108"/>
                </a:cubicBezTo>
                <a:cubicBezTo>
                  <a:pt x="4" y="116"/>
                  <a:pt x="4" y="116"/>
                  <a:pt x="4" y="116"/>
                </a:cubicBezTo>
                <a:cubicBezTo>
                  <a:pt x="4" y="116"/>
                  <a:pt x="4" y="116"/>
                  <a:pt x="4" y="116"/>
                </a:cubicBezTo>
                <a:cubicBezTo>
                  <a:pt x="4" y="117"/>
                  <a:pt x="4" y="117"/>
                  <a:pt x="4" y="117"/>
                </a:cubicBezTo>
                <a:cubicBezTo>
                  <a:pt x="6" y="127"/>
                  <a:pt x="6" y="127"/>
                  <a:pt x="6" y="127"/>
                </a:cubicBezTo>
                <a:cubicBezTo>
                  <a:pt x="19" y="143"/>
                  <a:pt x="19" y="143"/>
                  <a:pt x="19" y="143"/>
                </a:cubicBezTo>
                <a:cubicBezTo>
                  <a:pt x="20" y="143"/>
                  <a:pt x="20" y="143"/>
                  <a:pt x="20" y="143"/>
                </a:cubicBezTo>
                <a:cubicBezTo>
                  <a:pt x="20" y="143"/>
                  <a:pt x="20" y="143"/>
                  <a:pt x="20" y="143"/>
                </a:cubicBezTo>
                <a:cubicBezTo>
                  <a:pt x="20" y="143"/>
                  <a:pt x="20" y="143"/>
                  <a:pt x="20" y="143"/>
                </a:cubicBezTo>
                <a:cubicBezTo>
                  <a:pt x="25" y="153"/>
                  <a:pt x="25" y="153"/>
                  <a:pt x="25" y="153"/>
                </a:cubicBezTo>
                <a:cubicBezTo>
                  <a:pt x="26" y="151"/>
                  <a:pt x="26" y="151"/>
                  <a:pt x="26" y="151"/>
                </a:cubicBezTo>
                <a:cubicBezTo>
                  <a:pt x="26" y="151"/>
                  <a:pt x="26" y="151"/>
                  <a:pt x="26" y="151"/>
                </a:cubicBezTo>
                <a:cubicBezTo>
                  <a:pt x="30" y="139"/>
                  <a:pt x="30" y="139"/>
                  <a:pt x="30" y="139"/>
                </a:cubicBezTo>
                <a:cubicBezTo>
                  <a:pt x="30" y="139"/>
                  <a:pt x="30" y="139"/>
                  <a:pt x="30" y="139"/>
                </a:cubicBezTo>
                <a:cubicBezTo>
                  <a:pt x="30" y="138"/>
                  <a:pt x="30" y="138"/>
                  <a:pt x="30" y="138"/>
                </a:cubicBezTo>
                <a:cubicBezTo>
                  <a:pt x="30" y="138"/>
                  <a:pt x="30" y="138"/>
                  <a:pt x="30" y="138"/>
                </a:cubicBezTo>
                <a:cubicBezTo>
                  <a:pt x="38" y="128"/>
                  <a:pt x="38" y="128"/>
                  <a:pt x="38" y="128"/>
                </a:cubicBezTo>
                <a:cubicBezTo>
                  <a:pt x="39" y="127"/>
                  <a:pt x="39" y="127"/>
                  <a:pt x="39" y="127"/>
                </a:cubicBezTo>
                <a:cubicBezTo>
                  <a:pt x="49" y="123"/>
                  <a:pt x="49" y="123"/>
                  <a:pt x="49" y="123"/>
                </a:cubicBezTo>
                <a:cubicBezTo>
                  <a:pt x="50" y="123"/>
                  <a:pt x="50" y="123"/>
                  <a:pt x="50" y="123"/>
                </a:cubicBezTo>
                <a:cubicBezTo>
                  <a:pt x="56" y="127"/>
                  <a:pt x="56" y="127"/>
                  <a:pt x="56" y="127"/>
                </a:cubicBezTo>
                <a:cubicBezTo>
                  <a:pt x="64" y="126"/>
                  <a:pt x="64" y="126"/>
                  <a:pt x="64" y="126"/>
                </a:cubicBezTo>
                <a:cubicBezTo>
                  <a:pt x="62" y="112"/>
                  <a:pt x="62" y="112"/>
                  <a:pt x="62" y="112"/>
                </a:cubicBezTo>
                <a:cubicBezTo>
                  <a:pt x="63" y="111"/>
                  <a:pt x="63" y="111"/>
                  <a:pt x="63" y="111"/>
                </a:cubicBezTo>
                <a:cubicBezTo>
                  <a:pt x="71" y="111"/>
                  <a:pt x="71" y="111"/>
                  <a:pt x="71" y="111"/>
                </a:cubicBezTo>
                <a:cubicBezTo>
                  <a:pt x="79" y="111"/>
                  <a:pt x="79" y="111"/>
                  <a:pt x="79" y="111"/>
                </a:cubicBezTo>
                <a:cubicBezTo>
                  <a:pt x="80" y="111"/>
                  <a:pt x="80" y="111"/>
                  <a:pt x="80" y="111"/>
                </a:cubicBezTo>
                <a:cubicBezTo>
                  <a:pt x="80" y="111"/>
                  <a:pt x="80" y="111"/>
                  <a:pt x="80" y="111"/>
                </a:cubicBezTo>
                <a:cubicBezTo>
                  <a:pt x="96" y="119"/>
                  <a:pt x="96" y="119"/>
                  <a:pt x="96" y="119"/>
                </a:cubicBezTo>
                <a:cubicBezTo>
                  <a:pt x="109" y="121"/>
                  <a:pt x="109" y="121"/>
                  <a:pt x="109" y="121"/>
                </a:cubicBezTo>
                <a:cubicBezTo>
                  <a:pt x="110" y="121"/>
                  <a:pt x="110" y="121"/>
                  <a:pt x="110" y="121"/>
                </a:cubicBezTo>
                <a:cubicBezTo>
                  <a:pt x="110" y="121"/>
                  <a:pt x="110" y="121"/>
                  <a:pt x="110" y="121"/>
                </a:cubicBezTo>
                <a:cubicBezTo>
                  <a:pt x="110" y="121"/>
                  <a:pt x="110" y="121"/>
                  <a:pt x="110" y="121"/>
                </a:cubicBezTo>
                <a:cubicBezTo>
                  <a:pt x="114" y="125"/>
                  <a:pt x="114" y="125"/>
                  <a:pt x="114" y="125"/>
                </a:cubicBezTo>
                <a:cubicBezTo>
                  <a:pt x="121" y="127"/>
                  <a:pt x="121" y="127"/>
                  <a:pt x="121" y="127"/>
                </a:cubicBezTo>
                <a:cubicBezTo>
                  <a:pt x="121" y="127"/>
                  <a:pt x="121" y="127"/>
                  <a:pt x="121" y="127"/>
                </a:cubicBezTo>
                <a:cubicBezTo>
                  <a:pt x="121" y="127"/>
                  <a:pt x="121" y="127"/>
                  <a:pt x="121" y="127"/>
                </a:cubicBezTo>
                <a:cubicBezTo>
                  <a:pt x="121" y="127"/>
                  <a:pt x="121" y="127"/>
                  <a:pt x="121" y="127"/>
                </a:cubicBezTo>
                <a:cubicBezTo>
                  <a:pt x="121" y="127"/>
                  <a:pt x="121" y="127"/>
                  <a:pt x="121" y="127"/>
                </a:cubicBezTo>
                <a:cubicBezTo>
                  <a:pt x="125" y="131"/>
                  <a:pt x="125" y="131"/>
                  <a:pt x="125" y="131"/>
                </a:cubicBezTo>
                <a:cubicBezTo>
                  <a:pt x="127" y="132"/>
                  <a:pt x="127" y="132"/>
                  <a:pt x="127" y="132"/>
                </a:cubicBezTo>
                <a:cubicBezTo>
                  <a:pt x="132" y="128"/>
                  <a:pt x="132" y="128"/>
                  <a:pt x="132" y="128"/>
                </a:cubicBezTo>
                <a:cubicBezTo>
                  <a:pt x="132" y="127"/>
                  <a:pt x="132" y="127"/>
                  <a:pt x="132" y="127"/>
                </a:cubicBezTo>
                <a:cubicBezTo>
                  <a:pt x="138" y="122"/>
                  <a:pt x="138" y="122"/>
                  <a:pt x="138" y="122"/>
                </a:cubicBezTo>
                <a:cubicBezTo>
                  <a:pt x="142" y="115"/>
                  <a:pt x="142" y="115"/>
                  <a:pt x="142" y="115"/>
                </a:cubicBezTo>
                <a:cubicBezTo>
                  <a:pt x="148" y="119"/>
                  <a:pt x="148" y="119"/>
                  <a:pt x="148" y="119"/>
                </a:cubicBezTo>
                <a:cubicBezTo>
                  <a:pt x="148" y="119"/>
                  <a:pt x="148" y="119"/>
                  <a:pt x="148" y="119"/>
                </a:cubicBezTo>
                <a:cubicBezTo>
                  <a:pt x="148" y="120"/>
                  <a:pt x="148" y="120"/>
                  <a:pt x="148" y="120"/>
                </a:cubicBezTo>
                <a:cubicBezTo>
                  <a:pt x="150" y="125"/>
                  <a:pt x="150" y="125"/>
                  <a:pt x="150" y="125"/>
                </a:cubicBezTo>
                <a:cubicBezTo>
                  <a:pt x="150" y="126"/>
                  <a:pt x="150" y="126"/>
                  <a:pt x="150" y="126"/>
                </a:cubicBezTo>
                <a:cubicBezTo>
                  <a:pt x="149" y="129"/>
                  <a:pt x="149" y="129"/>
                  <a:pt x="149" y="129"/>
                </a:cubicBezTo>
                <a:cubicBezTo>
                  <a:pt x="150" y="130"/>
                  <a:pt x="150" y="130"/>
                  <a:pt x="150" y="130"/>
                </a:cubicBezTo>
                <a:cubicBezTo>
                  <a:pt x="154" y="128"/>
                  <a:pt x="154" y="128"/>
                  <a:pt x="154" y="128"/>
                </a:cubicBezTo>
                <a:cubicBezTo>
                  <a:pt x="159" y="123"/>
                  <a:pt x="159" y="123"/>
                  <a:pt x="159" y="123"/>
                </a:cubicBezTo>
                <a:cubicBezTo>
                  <a:pt x="164" y="123"/>
                  <a:pt x="164" y="123"/>
                  <a:pt x="164" y="123"/>
                </a:cubicBezTo>
                <a:cubicBezTo>
                  <a:pt x="164" y="123"/>
                  <a:pt x="164" y="123"/>
                  <a:pt x="164" y="123"/>
                </a:cubicBezTo>
                <a:cubicBezTo>
                  <a:pt x="165" y="123"/>
                  <a:pt x="165" y="123"/>
                  <a:pt x="165" y="123"/>
                </a:cubicBezTo>
                <a:cubicBezTo>
                  <a:pt x="168" y="125"/>
                  <a:pt x="168" y="125"/>
                  <a:pt x="168" y="125"/>
                </a:cubicBezTo>
                <a:cubicBezTo>
                  <a:pt x="171" y="128"/>
                  <a:pt x="172" y="130"/>
                  <a:pt x="171" y="132"/>
                </a:cubicBezTo>
                <a:cubicBezTo>
                  <a:pt x="170" y="141"/>
                  <a:pt x="170" y="141"/>
                  <a:pt x="170" y="141"/>
                </a:cubicBezTo>
                <a:cubicBezTo>
                  <a:pt x="173" y="145"/>
                  <a:pt x="173" y="145"/>
                  <a:pt x="173" y="145"/>
                </a:cubicBezTo>
                <a:cubicBezTo>
                  <a:pt x="174" y="145"/>
                  <a:pt x="174" y="145"/>
                  <a:pt x="174" y="145"/>
                </a:cubicBezTo>
                <a:cubicBezTo>
                  <a:pt x="183" y="135"/>
                  <a:pt x="190" y="130"/>
                  <a:pt x="194" y="130"/>
                </a:cubicBezTo>
                <a:cubicBezTo>
                  <a:pt x="204" y="130"/>
                  <a:pt x="204" y="130"/>
                  <a:pt x="204" y="130"/>
                </a:cubicBezTo>
                <a:cubicBezTo>
                  <a:pt x="207" y="125"/>
                  <a:pt x="207" y="125"/>
                  <a:pt x="207" y="125"/>
                </a:cubicBezTo>
                <a:cubicBezTo>
                  <a:pt x="215" y="121"/>
                  <a:pt x="215" y="121"/>
                  <a:pt x="215" y="121"/>
                </a:cubicBezTo>
                <a:cubicBezTo>
                  <a:pt x="216" y="121"/>
                  <a:pt x="216" y="121"/>
                  <a:pt x="216" y="121"/>
                </a:cubicBezTo>
                <a:cubicBezTo>
                  <a:pt x="226" y="120"/>
                  <a:pt x="226" y="120"/>
                  <a:pt x="226" y="120"/>
                </a:cubicBezTo>
                <a:cubicBezTo>
                  <a:pt x="237" y="114"/>
                  <a:pt x="237" y="114"/>
                  <a:pt x="237" y="114"/>
                </a:cubicBezTo>
                <a:cubicBezTo>
                  <a:pt x="237" y="114"/>
                  <a:pt x="237" y="114"/>
                  <a:pt x="237" y="114"/>
                </a:cubicBezTo>
                <a:cubicBezTo>
                  <a:pt x="244" y="114"/>
                  <a:pt x="244" y="114"/>
                  <a:pt x="244" y="114"/>
                </a:cubicBezTo>
                <a:cubicBezTo>
                  <a:pt x="242" y="111"/>
                  <a:pt x="242" y="111"/>
                  <a:pt x="242" y="111"/>
                </a:cubicBezTo>
                <a:cubicBezTo>
                  <a:pt x="243" y="110"/>
                  <a:pt x="243" y="110"/>
                  <a:pt x="243" y="110"/>
                </a:cubicBezTo>
                <a:cubicBezTo>
                  <a:pt x="244" y="108"/>
                  <a:pt x="244" y="108"/>
                  <a:pt x="244" y="108"/>
                </a:cubicBezTo>
                <a:cubicBezTo>
                  <a:pt x="230" y="77"/>
                  <a:pt x="230" y="77"/>
                  <a:pt x="230" y="77"/>
                </a:cubicBezTo>
                <a:cubicBezTo>
                  <a:pt x="230" y="76"/>
                  <a:pt x="230" y="76"/>
                  <a:pt x="230" y="76"/>
                </a:cubicBezTo>
                <a:cubicBezTo>
                  <a:pt x="229" y="75"/>
                  <a:pt x="229" y="75"/>
                  <a:pt x="229" y="75"/>
                </a:cubicBezTo>
                <a:cubicBezTo>
                  <a:pt x="236" y="67"/>
                  <a:pt x="236" y="67"/>
                  <a:pt x="236" y="67"/>
                </a:cubicBezTo>
                <a:cubicBezTo>
                  <a:pt x="234" y="65"/>
                  <a:pt x="234" y="65"/>
                  <a:pt x="234" y="65"/>
                </a:cubicBezTo>
                <a:cubicBezTo>
                  <a:pt x="223" y="63"/>
                  <a:pt x="223" y="63"/>
                  <a:pt x="223" y="63"/>
                </a:cubicBezTo>
                <a:cubicBezTo>
                  <a:pt x="222" y="63"/>
                  <a:pt x="222" y="63"/>
                  <a:pt x="222" y="63"/>
                </a:cubicBezTo>
                <a:cubicBezTo>
                  <a:pt x="222" y="63"/>
                  <a:pt x="222" y="63"/>
                  <a:pt x="222" y="63"/>
                </a:cubicBezTo>
                <a:cubicBezTo>
                  <a:pt x="222" y="62"/>
                  <a:pt x="222" y="62"/>
                  <a:pt x="222" y="62"/>
                </a:cubicBezTo>
                <a:cubicBezTo>
                  <a:pt x="215" y="55"/>
                  <a:pt x="215" y="55"/>
                  <a:pt x="215" y="55"/>
                </a:cubicBezTo>
                <a:cubicBezTo>
                  <a:pt x="215" y="53"/>
                  <a:pt x="215" y="53"/>
                  <a:pt x="215" y="53"/>
                </a:cubicBezTo>
                <a:cubicBezTo>
                  <a:pt x="215" y="53"/>
                  <a:pt x="215" y="53"/>
                  <a:pt x="215" y="53"/>
                </a:cubicBezTo>
                <a:cubicBezTo>
                  <a:pt x="214" y="54"/>
                  <a:pt x="214" y="54"/>
                  <a:pt x="214" y="54"/>
                </a:cubicBezTo>
                <a:cubicBezTo>
                  <a:pt x="208" y="50"/>
                  <a:pt x="208" y="50"/>
                  <a:pt x="208" y="50"/>
                </a:cubicBezTo>
                <a:cubicBezTo>
                  <a:pt x="206" y="53"/>
                  <a:pt x="203" y="56"/>
                  <a:pt x="200" y="57"/>
                </a:cubicBezTo>
                <a:cubicBezTo>
                  <a:pt x="197" y="58"/>
                  <a:pt x="192" y="55"/>
                  <a:pt x="186" y="47"/>
                </a:cubicBezTo>
                <a:cubicBezTo>
                  <a:pt x="183" y="43"/>
                  <a:pt x="183" y="43"/>
                  <a:pt x="183" y="43"/>
                </a:cubicBezTo>
                <a:cubicBezTo>
                  <a:pt x="183" y="43"/>
                  <a:pt x="180" y="43"/>
                  <a:pt x="176" y="45"/>
                </a:cubicBezTo>
                <a:cubicBezTo>
                  <a:pt x="169" y="47"/>
                  <a:pt x="164" y="48"/>
                  <a:pt x="162" y="47"/>
                </a:cubicBezTo>
                <a:cubicBezTo>
                  <a:pt x="160" y="45"/>
                  <a:pt x="160" y="41"/>
                  <a:pt x="160" y="35"/>
                </a:cubicBezTo>
                <a:cubicBezTo>
                  <a:pt x="161" y="31"/>
                  <a:pt x="160" y="29"/>
                  <a:pt x="160" y="27"/>
                </a:cubicBezTo>
                <a:cubicBezTo>
                  <a:pt x="108" y="25"/>
                  <a:pt x="108" y="25"/>
                  <a:pt x="108" y="25"/>
                </a:cubicBezTo>
                <a:cubicBezTo>
                  <a:pt x="103" y="23"/>
                  <a:pt x="99" y="21"/>
                  <a:pt x="97" y="19"/>
                </a:cubicBezTo>
                <a:cubicBezTo>
                  <a:pt x="89" y="17"/>
                  <a:pt x="89" y="17"/>
                  <a:pt x="89" y="17"/>
                </a:cubicBezTo>
                <a:cubicBezTo>
                  <a:pt x="86" y="15"/>
                  <a:pt x="80" y="10"/>
                  <a:pt x="72" y="0"/>
                </a:cubicBezTo>
                <a:cubicBezTo>
                  <a:pt x="66" y="5"/>
                  <a:pt x="66" y="5"/>
                  <a:pt x="66" y="5"/>
                </a:cubicBezTo>
                <a:cubicBezTo>
                  <a:pt x="58" y="2"/>
                  <a:pt x="58" y="2"/>
                  <a:pt x="58" y="2"/>
                </a:cubicBezTo>
                <a:cubicBezTo>
                  <a:pt x="37" y="3"/>
                  <a:pt x="37" y="3"/>
                  <a:pt x="37" y="3"/>
                </a:cubicBezTo>
                <a:cubicBezTo>
                  <a:pt x="37" y="3"/>
                  <a:pt x="37" y="3"/>
                  <a:pt x="37" y="3"/>
                </a:cubicBezTo>
                <a:cubicBezTo>
                  <a:pt x="37" y="3"/>
                  <a:pt x="37" y="3"/>
                  <a:pt x="37" y="3"/>
                </a:cubicBezTo>
                <a:lnTo>
                  <a:pt x="31" y="1"/>
                </a:lnTo>
                <a:close/>
              </a:path>
            </a:pathLst>
          </a:custGeom>
          <a:solidFill>
            <a:schemeClr val="accent4"/>
          </a:solidFill>
          <a:ln>
            <a:noFill/>
          </a:ln>
        </p:spPr>
        <p:txBody>
          <a:bodyPr/>
          <a:lstStyle/>
          <a:p>
            <a:endParaRPr lang="zh-CN" altLang="en-US"/>
          </a:p>
        </p:txBody>
      </p:sp>
      <p:sp>
        <p:nvSpPr>
          <p:cNvPr id="28" name="Freeform 20"/>
          <p:cNvSpPr/>
          <p:nvPr/>
        </p:nvSpPr>
        <p:spPr bwMode="auto">
          <a:xfrm>
            <a:off x="3905250" y="4610100"/>
            <a:ext cx="815975" cy="644525"/>
          </a:xfrm>
          <a:custGeom>
            <a:avLst/>
            <a:gdLst>
              <a:gd name="T0" fmla="*/ 2147483646 w 254"/>
              <a:gd name="T1" fmla="*/ 2147483646 h 201"/>
              <a:gd name="T2" fmla="*/ 2147483646 w 254"/>
              <a:gd name="T3" fmla="*/ 2147483646 h 201"/>
              <a:gd name="T4" fmla="*/ 2147483646 w 254"/>
              <a:gd name="T5" fmla="*/ 2147483646 h 201"/>
              <a:gd name="T6" fmla="*/ 2147483646 w 254"/>
              <a:gd name="T7" fmla="*/ 2147483646 h 201"/>
              <a:gd name="T8" fmla="*/ 2147483646 w 254"/>
              <a:gd name="T9" fmla="*/ 2147483646 h 201"/>
              <a:gd name="T10" fmla="*/ 2147483646 w 254"/>
              <a:gd name="T11" fmla="*/ 2147483646 h 201"/>
              <a:gd name="T12" fmla="*/ 2147483646 w 254"/>
              <a:gd name="T13" fmla="*/ 2147483646 h 201"/>
              <a:gd name="T14" fmla="*/ 2147483646 w 254"/>
              <a:gd name="T15" fmla="*/ 2147483646 h 201"/>
              <a:gd name="T16" fmla="*/ 2147483646 w 254"/>
              <a:gd name="T17" fmla="*/ 2147483646 h 201"/>
              <a:gd name="T18" fmla="*/ 2147483646 w 254"/>
              <a:gd name="T19" fmla="*/ 2147483646 h 201"/>
              <a:gd name="T20" fmla="*/ 2147483646 w 254"/>
              <a:gd name="T21" fmla="*/ 2147483646 h 201"/>
              <a:gd name="T22" fmla="*/ 2147483646 w 254"/>
              <a:gd name="T23" fmla="*/ 2147483646 h 201"/>
              <a:gd name="T24" fmla="*/ 2147483646 w 254"/>
              <a:gd name="T25" fmla="*/ 2147483646 h 201"/>
              <a:gd name="T26" fmla="*/ 2147483646 w 254"/>
              <a:gd name="T27" fmla="*/ 2147483646 h 201"/>
              <a:gd name="T28" fmla="*/ 2147483646 w 254"/>
              <a:gd name="T29" fmla="*/ 2147483646 h 201"/>
              <a:gd name="T30" fmla="*/ 2147483646 w 254"/>
              <a:gd name="T31" fmla="*/ 2147483646 h 201"/>
              <a:gd name="T32" fmla="*/ 2147483646 w 254"/>
              <a:gd name="T33" fmla="*/ 2147483646 h 201"/>
              <a:gd name="T34" fmla="*/ 2147483646 w 254"/>
              <a:gd name="T35" fmla="*/ 2147483646 h 201"/>
              <a:gd name="T36" fmla="*/ 2147483646 w 254"/>
              <a:gd name="T37" fmla="*/ 2147483646 h 201"/>
              <a:gd name="T38" fmla="*/ 2147483646 w 254"/>
              <a:gd name="T39" fmla="*/ 2147483646 h 201"/>
              <a:gd name="T40" fmla="*/ 2147483646 w 254"/>
              <a:gd name="T41" fmla="*/ 2147483646 h 201"/>
              <a:gd name="T42" fmla="*/ 2147483646 w 254"/>
              <a:gd name="T43" fmla="*/ 2147483646 h 201"/>
              <a:gd name="T44" fmla="*/ 2147483646 w 254"/>
              <a:gd name="T45" fmla="*/ 2147483646 h 201"/>
              <a:gd name="T46" fmla="*/ 2147483646 w 254"/>
              <a:gd name="T47" fmla="*/ 2147483646 h 201"/>
              <a:gd name="T48" fmla="*/ 2147483646 w 254"/>
              <a:gd name="T49" fmla="*/ 2147483646 h 201"/>
              <a:gd name="T50" fmla="*/ 2147483646 w 254"/>
              <a:gd name="T51" fmla="*/ 2147483646 h 201"/>
              <a:gd name="T52" fmla="*/ 2147483646 w 254"/>
              <a:gd name="T53" fmla="*/ 2147483646 h 201"/>
              <a:gd name="T54" fmla="*/ 2147483646 w 254"/>
              <a:gd name="T55" fmla="*/ 2147483646 h 201"/>
              <a:gd name="T56" fmla="*/ 2147483646 w 254"/>
              <a:gd name="T57" fmla="*/ 2147483646 h 201"/>
              <a:gd name="T58" fmla="*/ 2147483646 w 254"/>
              <a:gd name="T59" fmla="*/ 2147483646 h 201"/>
              <a:gd name="T60" fmla="*/ 2147483646 w 254"/>
              <a:gd name="T61" fmla="*/ 2147483646 h 201"/>
              <a:gd name="T62" fmla="*/ 2147483646 w 254"/>
              <a:gd name="T63" fmla="*/ 2147483646 h 201"/>
              <a:gd name="T64" fmla="*/ 2147483646 w 254"/>
              <a:gd name="T65" fmla="*/ 2147483646 h 201"/>
              <a:gd name="T66" fmla="*/ 2147483646 w 254"/>
              <a:gd name="T67" fmla="*/ 2147483646 h 201"/>
              <a:gd name="T68" fmla="*/ 2147483646 w 254"/>
              <a:gd name="T69" fmla="*/ 2147483646 h 201"/>
              <a:gd name="T70" fmla="*/ 2147483646 w 254"/>
              <a:gd name="T71" fmla="*/ 2147483646 h 201"/>
              <a:gd name="T72" fmla="*/ 2147483646 w 254"/>
              <a:gd name="T73" fmla="*/ 2147483646 h 201"/>
              <a:gd name="T74" fmla="*/ 2147483646 w 254"/>
              <a:gd name="T75" fmla="*/ 2147483646 h 201"/>
              <a:gd name="T76" fmla="*/ 2147483646 w 254"/>
              <a:gd name="T77" fmla="*/ 2147483646 h 201"/>
              <a:gd name="T78" fmla="*/ 2147483646 w 254"/>
              <a:gd name="T79" fmla="*/ 2147483646 h 201"/>
              <a:gd name="T80" fmla="*/ 2147483646 w 254"/>
              <a:gd name="T81" fmla="*/ 2147483646 h 201"/>
              <a:gd name="T82" fmla="*/ 2147483646 w 254"/>
              <a:gd name="T83" fmla="*/ 2147483646 h 201"/>
              <a:gd name="T84" fmla="*/ 2147483646 w 254"/>
              <a:gd name="T85" fmla="*/ 2147483646 h 201"/>
              <a:gd name="T86" fmla="*/ 2147483646 w 254"/>
              <a:gd name="T87" fmla="*/ 2147483646 h 201"/>
              <a:gd name="T88" fmla="*/ 2147483646 w 254"/>
              <a:gd name="T89" fmla="*/ 2147483646 h 201"/>
              <a:gd name="T90" fmla="*/ 2147483646 w 254"/>
              <a:gd name="T91" fmla="*/ 2147483646 h 201"/>
              <a:gd name="T92" fmla="*/ 2147483646 w 254"/>
              <a:gd name="T93" fmla="*/ 2147483646 h 201"/>
              <a:gd name="T94" fmla="*/ 2147483646 w 254"/>
              <a:gd name="T95" fmla="*/ 2147483646 h 201"/>
              <a:gd name="T96" fmla="*/ 2147483646 w 254"/>
              <a:gd name="T97" fmla="*/ 2147483646 h 20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54" h="201">
                <a:moveTo>
                  <a:pt x="238" y="69"/>
                </a:moveTo>
                <a:cubicBezTo>
                  <a:pt x="242" y="68"/>
                  <a:pt x="244" y="67"/>
                  <a:pt x="244" y="65"/>
                </a:cubicBezTo>
                <a:cubicBezTo>
                  <a:pt x="244" y="64"/>
                  <a:pt x="244" y="64"/>
                  <a:pt x="244" y="64"/>
                </a:cubicBezTo>
                <a:cubicBezTo>
                  <a:pt x="245" y="63"/>
                  <a:pt x="245" y="63"/>
                  <a:pt x="245" y="63"/>
                </a:cubicBezTo>
                <a:cubicBezTo>
                  <a:pt x="246" y="63"/>
                  <a:pt x="246" y="63"/>
                  <a:pt x="246" y="63"/>
                </a:cubicBezTo>
                <a:cubicBezTo>
                  <a:pt x="254" y="63"/>
                  <a:pt x="254" y="63"/>
                  <a:pt x="254" y="63"/>
                </a:cubicBezTo>
                <a:cubicBezTo>
                  <a:pt x="254" y="58"/>
                  <a:pt x="254" y="58"/>
                  <a:pt x="254" y="58"/>
                </a:cubicBezTo>
                <a:cubicBezTo>
                  <a:pt x="252" y="58"/>
                  <a:pt x="250" y="57"/>
                  <a:pt x="248" y="55"/>
                </a:cubicBezTo>
                <a:cubicBezTo>
                  <a:pt x="236" y="44"/>
                  <a:pt x="236" y="44"/>
                  <a:pt x="236" y="44"/>
                </a:cubicBezTo>
                <a:cubicBezTo>
                  <a:pt x="236" y="44"/>
                  <a:pt x="236" y="44"/>
                  <a:pt x="236" y="44"/>
                </a:cubicBezTo>
                <a:cubicBezTo>
                  <a:pt x="230" y="29"/>
                  <a:pt x="230" y="29"/>
                  <a:pt x="230" y="29"/>
                </a:cubicBezTo>
                <a:cubicBezTo>
                  <a:pt x="223" y="22"/>
                  <a:pt x="223" y="22"/>
                  <a:pt x="223" y="22"/>
                </a:cubicBezTo>
                <a:cubicBezTo>
                  <a:pt x="214" y="21"/>
                  <a:pt x="208" y="21"/>
                  <a:pt x="203" y="22"/>
                </a:cubicBezTo>
                <a:cubicBezTo>
                  <a:pt x="201" y="22"/>
                  <a:pt x="201" y="22"/>
                  <a:pt x="201" y="22"/>
                </a:cubicBezTo>
                <a:cubicBezTo>
                  <a:pt x="202" y="27"/>
                  <a:pt x="202" y="27"/>
                  <a:pt x="202" y="27"/>
                </a:cubicBezTo>
                <a:cubicBezTo>
                  <a:pt x="202" y="28"/>
                  <a:pt x="202" y="28"/>
                  <a:pt x="202" y="28"/>
                </a:cubicBezTo>
                <a:cubicBezTo>
                  <a:pt x="202" y="29"/>
                  <a:pt x="202" y="29"/>
                  <a:pt x="202" y="29"/>
                </a:cubicBezTo>
                <a:cubicBezTo>
                  <a:pt x="200" y="29"/>
                  <a:pt x="200" y="29"/>
                  <a:pt x="200" y="29"/>
                </a:cubicBezTo>
                <a:cubicBezTo>
                  <a:pt x="194" y="32"/>
                  <a:pt x="194" y="32"/>
                  <a:pt x="194" y="32"/>
                </a:cubicBezTo>
                <a:cubicBezTo>
                  <a:pt x="193" y="31"/>
                  <a:pt x="193" y="31"/>
                  <a:pt x="193" y="31"/>
                </a:cubicBezTo>
                <a:cubicBezTo>
                  <a:pt x="188" y="26"/>
                  <a:pt x="184" y="24"/>
                  <a:pt x="182" y="25"/>
                </a:cubicBezTo>
                <a:cubicBezTo>
                  <a:pt x="168" y="32"/>
                  <a:pt x="160" y="35"/>
                  <a:pt x="158" y="33"/>
                </a:cubicBezTo>
                <a:cubicBezTo>
                  <a:pt x="156" y="34"/>
                  <a:pt x="154" y="35"/>
                  <a:pt x="152" y="38"/>
                </a:cubicBezTo>
                <a:cubicBezTo>
                  <a:pt x="150" y="40"/>
                  <a:pt x="150" y="40"/>
                  <a:pt x="150" y="40"/>
                </a:cubicBezTo>
                <a:cubicBezTo>
                  <a:pt x="149" y="38"/>
                  <a:pt x="149" y="38"/>
                  <a:pt x="149" y="38"/>
                </a:cubicBezTo>
                <a:cubicBezTo>
                  <a:pt x="145" y="34"/>
                  <a:pt x="143" y="31"/>
                  <a:pt x="143" y="29"/>
                </a:cubicBezTo>
                <a:cubicBezTo>
                  <a:pt x="143" y="27"/>
                  <a:pt x="146" y="24"/>
                  <a:pt x="150" y="19"/>
                </a:cubicBezTo>
                <a:cubicBezTo>
                  <a:pt x="156" y="12"/>
                  <a:pt x="159" y="9"/>
                  <a:pt x="159" y="8"/>
                </a:cubicBezTo>
                <a:cubicBezTo>
                  <a:pt x="158" y="6"/>
                  <a:pt x="158" y="6"/>
                  <a:pt x="158" y="6"/>
                </a:cubicBezTo>
                <a:cubicBezTo>
                  <a:pt x="156" y="5"/>
                  <a:pt x="153" y="7"/>
                  <a:pt x="149" y="10"/>
                </a:cubicBezTo>
                <a:cubicBezTo>
                  <a:pt x="145" y="13"/>
                  <a:pt x="142" y="14"/>
                  <a:pt x="141" y="14"/>
                </a:cubicBezTo>
                <a:cubicBezTo>
                  <a:pt x="140" y="14"/>
                  <a:pt x="139" y="12"/>
                  <a:pt x="139" y="10"/>
                </a:cubicBezTo>
                <a:cubicBezTo>
                  <a:pt x="138" y="10"/>
                  <a:pt x="138" y="10"/>
                  <a:pt x="138" y="10"/>
                </a:cubicBezTo>
                <a:cubicBezTo>
                  <a:pt x="135" y="3"/>
                  <a:pt x="135" y="3"/>
                  <a:pt x="135" y="3"/>
                </a:cubicBezTo>
                <a:cubicBezTo>
                  <a:pt x="127" y="8"/>
                  <a:pt x="127" y="8"/>
                  <a:pt x="127" y="8"/>
                </a:cubicBezTo>
                <a:cubicBezTo>
                  <a:pt x="126" y="9"/>
                  <a:pt x="126" y="9"/>
                  <a:pt x="126" y="9"/>
                </a:cubicBezTo>
                <a:cubicBezTo>
                  <a:pt x="126" y="8"/>
                  <a:pt x="126" y="8"/>
                  <a:pt x="126" y="8"/>
                </a:cubicBezTo>
                <a:cubicBezTo>
                  <a:pt x="126" y="8"/>
                  <a:pt x="126" y="8"/>
                  <a:pt x="126" y="8"/>
                </a:cubicBezTo>
                <a:cubicBezTo>
                  <a:pt x="120" y="5"/>
                  <a:pt x="115" y="3"/>
                  <a:pt x="110" y="1"/>
                </a:cubicBezTo>
                <a:cubicBezTo>
                  <a:pt x="106" y="0"/>
                  <a:pt x="102" y="1"/>
                  <a:pt x="99" y="6"/>
                </a:cubicBezTo>
                <a:cubicBezTo>
                  <a:pt x="102" y="12"/>
                  <a:pt x="102" y="12"/>
                  <a:pt x="102" y="12"/>
                </a:cubicBezTo>
                <a:cubicBezTo>
                  <a:pt x="105" y="18"/>
                  <a:pt x="106" y="22"/>
                  <a:pt x="105" y="24"/>
                </a:cubicBezTo>
                <a:cubicBezTo>
                  <a:pt x="104" y="26"/>
                  <a:pt x="103" y="27"/>
                  <a:pt x="102" y="27"/>
                </a:cubicBezTo>
                <a:cubicBezTo>
                  <a:pt x="99" y="28"/>
                  <a:pt x="96" y="27"/>
                  <a:pt x="91" y="23"/>
                </a:cubicBezTo>
                <a:cubicBezTo>
                  <a:pt x="88" y="21"/>
                  <a:pt x="85" y="19"/>
                  <a:pt x="82" y="18"/>
                </a:cubicBezTo>
                <a:cubicBezTo>
                  <a:pt x="78" y="16"/>
                  <a:pt x="78" y="16"/>
                  <a:pt x="78" y="16"/>
                </a:cubicBezTo>
                <a:cubicBezTo>
                  <a:pt x="78" y="16"/>
                  <a:pt x="78" y="16"/>
                  <a:pt x="78" y="16"/>
                </a:cubicBezTo>
                <a:cubicBezTo>
                  <a:pt x="78" y="16"/>
                  <a:pt x="78" y="16"/>
                  <a:pt x="78" y="16"/>
                </a:cubicBezTo>
                <a:cubicBezTo>
                  <a:pt x="78" y="17"/>
                  <a:pt x="78" y="17"/>
                  <a:pt x="78" y="17"/>
                </a:cubicBezTo>
                <a:cubicBezTo>
                  <a:pt x="78" y="26"/>
                  <a:pt x="78" y="26"/>
                  <a:pt x="78" y="26"/>
                </a:cubicBezTo>
                <a:cubicBezTo>
                  <a:pt x="72" y="33"/>
                  <a:pt x="72" y="33"/>
                  <a:pt x="72" y="33"/>
                </a:cubicBezTo>
                <a:cubicBezTo>
                  <a:pt x="72" y="40"/>
                  <a:pt x="72" y="40"/>
                  <a:pt x="72" y="40"/>
                </a:cubicBezTo>
                <a:cubicBezTo>
                  <a:pt x="74" y="47"/>
                  <a:pt x="74" y="47"/>
                  <a:pt x="74" y="47"/>
                </a:cubicBezTo>
                <a:cubicBezTo>
                  <a:pt x="75" y="47"/>
                  <a:pt x="75" y="47"/>
                  <a:pt x="75" y="47"/>
                </a:cubicBezTo>
                <a:cubicBezTo>
                  <a:pt x="70" y="54"/>
                  <a:pt x="70" y="54"/>
                  <a:pt x="70" y="54"/>
                </a:cubicBezTo>
                <a:cubicBezTo>
                  <a:pt x="68" y="60"/>
                  <a:pt x="68" y="60"/>
                  <a:pt x="68" y="60"/>
                </a:cubicBezTo>
                <a:cubicBezTo>
                  <a:pt x="68" y="61"/>
                  <a:pt x="68" y="61"/>
                  <a:pt x="68" y="61"/>
                </a:cubicBezTo>
                <a:cubicBezTo>
                  <a:pt x="62" y="67"/>
                  <a:pt x="62" y="67"/>
                  <a:pt x="62" y="67"/>
                </a:cubicBezTo>
                <a:cubicBezTo>
                  <a:pt x="52" y="90"/>
                  <a:pt x="52" y="90"/>
                  <a:pt x="52" y="90"/>
                </a:cubicBezTo>
                <a:cubicBezTo>
                  <a:pt x="52" y="102"/>
                  <a:pt x="52" y="102"/>
                  <a:pt x="52" y="102"/>
                </a:cubicBezTo>
                <a:cubicBezTo>
                  <a:pt x="52" y="102"/>
                  <a:pt x="52" y="102"/>
                  <a:pt x="52" y="102"/>
                </a:cubicBezTo>
                <a:cubicBezTo>
                  <a:pt x="30" y="115"/>
                  <a:pt x="30" y="115"/>
                  <a:pt x="30" y="115"/>
                </a:cubicBezTo>
                <a:cubicBezTo>
                  <a:pt x="29" y="117"/>
                  <a:pt x="29" y="117"/>
                  <a:pt x="29" y="117"/>
                </a:cubicBezTo>
                <a:cubicBezTo>
                  <a:pt x="32" y="124"/>
                  <a:pt x="32" y="124"/>
                  <a:pt x="32" y="124"/>
                </a:cubicBezTo>
                <a:cubicBezTo>
                  <a:pt x="32" y="124"/>
                  <a:pt x="32" y="124"/>
                  <a:pt x="32" y="124"/>
                </a:cubicBezTo>
                <a:cubicBezTo>
                  <a:pt x="32" y="124"/>
                  <a:pt x="32" y="124"/>
                  <a:pt x="32" y="124"/>
                </a:cubicBezTo>
                <a:cubicBezTo>
                  <a:pt x="30" y="133"/>
                  <a:pt x="30" y="133"/>
                  <a:pt x="30" y="133"/>
                </a:cubicBezTo>
                <a:cubicBezTo>
                  <a:pt x="21" y="132"/>
                  <a:pt x="21" y="132"/>
                  <a:pt x="21" y="132"/>
                </a:cubicBezTo>
                <a:cubicBezTo>
                  <a:pt x="19" y="142"/>
                  <a:pt x="19" y="142"/>
                  <a:pt x="19" y="142"/>
                </a:cubicBezTo>
                <a:cubicBezTo>
                  <a:pt x="8" y="142"/>
                  <a:pt x="8" y="142"/>
                  <a:pt x="8" y="142"/>
                </a:cubicBezTo>
                <a:cubicBezTo>
                  <a:pt x="5" y="146"/>
                  <a:pt x="5" y="146"/>
                  <a:pt x="5" y="146"/>
                </a:cubicBezTo>
                <a:cubicBezTo>
                  <a:pt x="5" y="146"/>
                  <a:pt x="5" y="146"/>
                  <a:pt x="5" y="146"/>
                </a:cubicBezTo>
                <a:cubicBezTo>
                  <a:pt x="2" y="153"/>
                  <a:pt x="2" y="153"/>
                  <a:pt x="2" y="153"/>
                </a:cubicBezTo>
                <a:cubicBezTo>
                  <a:pt x="0" y="178"/>
                  <a:pt x="0" y="178"/>
                  <a:pt x="0" y="178"/>
                </a:cubicBezTo>
                <a:cubicBezTo>
                  <a:pt x="2" y="184"/>
                  <a:pt x="2" y="184"/>
                  <a:pt x="2" y="184"/>
                </a:cubicBezTo>
                <a:cubicBezTo>
                  <a:pt x="3" y="184"/>
                  <a:pt x="3" y="184"/>
                  <a:pt x="3" y="184"/>
                </a:cubicBezTo>
                <a:cubicBezTo>
                  <a:pt x="3" y="190"/>
                  <a:pt x="3" y="190"/>
                  <a:pt x="3" y="190"/>
                </a:cubicBezTo>
                <a:cubicBezTo>
                  <a:pt x="8" y="196"/>
                  <a:pt x="8" y="196"/>
                  <a:pt x="8" y="196"/>
                </a:cubicBezTo>
                <a:cubicBezTo>
                  <a:pt x="8" y="196"/>
                  <a:pt x="8" y="196"/>
                  <a:pt x="8" y="196"/>
                </a:cubicBezTo>
                <a:cubicBezTo>
                  <a:pt x="8" y="201"/>
                  <a:pt x="8" y="201"/>
                  <a:pt x="8" y="201"/>
                </a:cubicBezTo>
                <a:cubicBezTo>
                  <a:pt x="21" y="200"/>
                  <a:pt x="21" y="200"/>
                  <a:pt x="21" y="200"/>
                </a:cubicBezTo>
                <a:cubicBezTo>
                  <a:pt x="22" y="199"/>
                  <a:pt x="22" y="199"/>
                  <a:pt x="22" y="199"/>
                </a:cubicBezTo>
                <a:cubicBezTo>
                  <a:pt x="22" y="199"/>
                  <a:pt x="22" y="199"/>
                  <a:pt x="22" y="199"/>
                </a:cubicBezTo>
                <a:cubicBezTo>
                  <a:pt x="22" y="199"/>
                  <a:pt x="22" y="199"/>
                  <a:pt x="22" y="199"/>
                </a:cubicBezTo>
                <a:cubicBezTo>
                  <a:pt x="22" y="198"/>
                  <a:pt x="22" y="198"/>
                  <a:pt x="22" y="198"/>
                </a:cubicBezTo>
                <a:cubicBezTo>
                  <a:pt x="26" y="194"/>
                  <a:pt x="26" y="194"/>
                  <a:pt x="26" y="194"/>
                </a:cubicBezTo>
                <a:cubicBezTo>
                  <a:pt x="18" y="186"/>
                  <a:pt x="18" y="186"/>
                  <a:pt x="18" y="186"/>
                </a:cubicBezTo>
                <a:cubicBezTo>
                  <a:pt x="17" y="186"/>
                  <a:pt x="17" y="186"/>
                  <a:pt x="17" y="186"/>
                </a:cubicBezTo>
                <a:cubicBezTo>
                  <a:pt x="12" y="182"/>
                  <a:pt x="12" y="182"/>
                  <a:pt x="12" y="182"/>
                </a:cubicBezTo>
                <a:cubicBezTo>
                  <a:pt x="12" y="182"/>
                  <a:pt x="12" y="182"/>
                  <a:pt x="12" y="182"/>
                </a:cubicBezTo>
                <a:cubicBezTo>
                  <a:pt x="12" y="181"/>
                  <a:pt x="12" y="181"/>
                  <a:pt x="12" y="181"/>
                </a:cubicBezTo>
                <a:cubicBezTo>
                  <a:pt x="12" y="173"/>
                  <a:pt x="12" y="173"/>
                  <a:pt x="12" y="173"/>
                </a:cubicBezTo>
                <a:cubicBezTo>
                  <a:pt x="18" y="173"/>
                  <a:pt x="18" y="173"/>
                  <a:pt x="18" y="173"/>
                </a:cubicBezTo>
                <a:cubicBezTo>
                  <a:pt x="19" y="170"/>
                  <a:pt x="19" y="170"/>
                  <a:pt x="19" y="170"/>
                </a:cubicBezTo>
                <a:cubicBezTo>
                  <a:pt x="16" y="162"/>
                  <a:pt x="16" y="162"/>
                  <a:pt x="16" y="162"/>
                </a:cubicBezTo>
                <a:cubicBezTo>
                  <a:pt x="32" y="162"/>
                  <a:pt x="32" y="162"/>
                  <a:pt x="32" y="162"/>
                </a:cubicBezTo>
                <a:cubicBezTo>
                  <a:pt x="60" y="149"/>
                  <a:pt x="60" y="149"/>
                  <a:pt x="60" y="149"/>
                </a:cubicBezTo>
                <a:cubicBezTo>
                  <a:pt x="63" y="143"/>
                  <a:pt x="63" y="143"/>
                  <a:pt x="63" y="143"/>
                </a:cubicBezTo>
                <a:cubicBezTo>
                  <a:pt x="64" y="141"/>
                  <a:pt x="64" y="141"/>
                  <a:pt x="64" y="141"/>
                </a:cubicBezTo>
                <a:cubicBezTo>
                  <a:pt x="70" y="144"/>
                  <a:pt x="70" y="144"/>
                  <a:pt x="70" y="144"/>
                </a:cubicBezTo>
                <a:cubicBezTo>
                  <a:pt x="70" y="144"/>
                  <a:pt x="70" y="144"/>
                  <a:pt x="70" y="144"/>
                </a:cubicBezTo>
                <a:cubicBezTo>
                  <a:pt x="70" y="145"/>
                  <a:pt x="70" y="145"/>
                  <a:pt x="70" y="145"/>
                </a:cubicBezTo>
                <a:cubicBezTo>
                  <a:pt x="73" y="148"/>
                  <a:pt x="73" y="148"/>
                  <a:pt x="73" y="148"/>
                </a:cubicBezTo>
                <a:cubicBezTo>
                  <a:pt x="76" y="147"/>
                  <a:pt x="76" y="147"/>
                  <a:pt x="76" y="147"/>
                </a:cubicBezTo>
                <a:cubicBezTo>
                  <a:pt x="75" y="141"/>
                  <a:pt x="75" y="141"/>
                  <a:pt x="75" y="141"/>
                </a:cubicBezTo>
                <a:cubicBezTo>
                  <a:pt x="84" y="141"/>
                  <a:pt x="84" y="141"/>
                  <a:pt x="84" y="141"/>
                </a:cubicBezTo>
                <a:cubicBezTo>
                  <a:pt x="93" y="143"/>
                  <a:pt x="93" y="143"/>
                  <a:pt x="93" y="143"/>
                </a:cubicBezTo>
                <a:cubicBezTo>
                  <a:pt x="96" y="137"/>
                  <a:pt x="96" y="137"/>
                  <a:pt x="96" y="137"/>
                </a:cubicBezTo>
                <a:cubicBezTo>
                  <a:pt x="97" y="136"/>
                  <a:pt x="97" y="136"/>
                  <a:pt x="97" y="136"/>
                </a:cubicBezTo>
                <a:cubicBezTo>
                  <a:pt x="97" y="136"/>
                  <a:pt x="97" y="136"/>
                  <a:pt x="97" y="136"/>
                </a:cubicBezTo>
                <a:cubicBezTo>
                  <a:pt x="98" y="136"/>
                  <a:pt x="98" y="136"/>
                  <a:pt x="98" y="136"/>
                </a:cubicBezTo>
                <a:cubicBezTo>
                  <a:pt x="107" y="133"/>
                  <a:pt x="107" y="133"/>
                  <a:pt x="107" y="133"/>
                </a:cubicBezTo>
                <a:cubicBezTo>
                  <a:pt x="109" y="119"/>
                  <a:pt x="109" y="119"/>
                  <a:pt x="109" y="119"/>
                </a:cubicBezTo>
                <a:cubicBezTo>
                  <a:pt x="119" y="128"/>
                  <a:pt x="119" y="128"/>
                  <a:pt x="119" y="128"/>
                </a:cubicBezTo>
                <a:cubicBezTo>
                  <a:pt x="123" y="128"/>
                  <a:pt x="123" y="128"/>
                  <a:pt x="123" y="128"/>
                </a:cubicBezTo>
                <a:cubicBezTo>
                  <a:pt x="125" y="126"/>
                  <a:pt x="125" y="126"/>
                  <a:pt x="125" y="126"/>
                </a:cubicBezTo>
                <a:cubicBezTo>
                  <a:pt x="124" y="96"/>
                  <a:pt x="124" y="96"/>
                  <a:pt x="124" y="96"/>
                </a:cubicBezTo>
                <a:cubicBezTo>
                  <a:pt x="124" y="95"/>
                  <a:pt x="124" y="95"/>
                  <a:pt x="124" y="95"/>
                </a:cubicBezTo>
                <a:cubicBezTo>
                  <a:pt x="124" y="93"/>
                  <a:pt x="124" y="93"/>
                  <a:pt x="124" y="93"/>
                </a:cubicBezTo>
                <a:cubicBezTo>
                  <a:pt x="130" y="94"/>
                  <a:pt x="130" y="94"/>
                  <a:pt x="130" y="94"/>
                </a:cubicBezTo>
                <a:cubicBezTo>
                  <a:pt x="131" y="94"/>
                  <a:pt x="131" y="94"/>
                  <a:pt x="131" y="94"/>
                </a:cubicBezTo>
                <a:cubicBezTo>
                  <a:pt x="132" y="95"/>
                  <a:pt x="132" y="95"/>
                  <a:pt x="132" y="95"/>
                </a:cubicBezTo>
                <a:cubicBezTo>
                  <a:pt x="132" y="95"/>
                  <a:pt x="132" y="95"/>
                  <a:pt x="132" y="95"/>
                </a:cubicBezTo>
                <a:cubicBezTo>
                  <a:pt x="143" y="115"/>
                  <a:pt x="143" y="115"/>
                  <a:pt x="143" y="115"/>
                </a:cubicBezTo>
                <a:cubicBezTo>
                  <a:pt x="156" y="113"/>
                  <a:pt x="156" y="113"/>
                  <a:pt x="156" y="113"/>
                </a:cubicBezTo>
                <a:cubicBezTo>
                  <a:pt x="159" y="112"/>
                  <a:pt x="159" y="112"/>
                  <a:pt x="159" y="112"/>
                </a:cubicBezTo>
                <a:cubicBezTo>
                  <a:pt x="161" y="108"/>
                  <a:pt x="161" y="108"/>
                  <a:pt x="161" y="108"/>
                </a:cubicBezTo>
                <a:cubicBezTo>
                  <a:pt x="157" y="104"/>
                  <a:pt x="157" y="104"/>
                  <a:pt x="157" y="104"/>
                </a:cubicBezTo>
                <a:cubicBezTo>
                  <a:pt x="156" y="103"/>
                  <a:pt x="156" y="103"/>
                  <a:pt x="156" y="103"/>
                </a:cubicBezTo>
                <a:cubicBezTo>
                  <a:pt x="165" y="100"/>
                  <a:pt x="165" y="100"/>
                  <a:pt x="165" y="100"/>
                </a:cubicBezTo>
                <a:cubicBezTo>
                  <a:pt x="166" y="99"/>
                  <a:pt x="166" y="99"/>
                  <a:pt x="166" y="99"/>
                </a:cubicBezTo>
                <a:cubicBezTo>
                  <a:pt x="166" y="99"/>
                  <a:pt x="166" y="99"/>
                  <a:pt x="166" y="99"/>
                </a:cubicBezTo>
                <a:cubicBezTo>
                  <a:pt x="170" y="103"/>
                  <a:pt x="170" y="103"/>
                  <a:pt x="170" y="103"/>
                </a:cubicBezTo>
                <a:cubicBezTo>
                  <a:pt x="173" y="101"/>
                  <a:pt x="173" y="101"/>
                  <a:pt x="173" y="101"/>
                </a:cubicBezTo>
                <a:cubicBezTo>
                  <a:pt x="173" y="95"/>
                  <a:pt x="173" y="95"/>
                  <a:pt x="173" y="95"/>
                </a:cubicBezTo>
                <a:cubicBezTo>
                  <a:pt x="175" y="95"/>
                  <a:pt x="175" y="95"/>
                  <a:pt x="175" y="95"/>
                </a:cubicBezTo>
                <a:cubicBezTo>
                  <a:pt x="182" y="95"/>
                  <a:pt x="182" y="95"/>
                  <a:pt x="182" y="95"/>
                </a:cubicBezTo>
                <a:cubicBezTo>
                  <a:pt x="186" y="95"/>
                  <a:pt x="190" y="98"/>
                  <a:pt x="193" y="101"/>
                </a:cubicBezTo>
                <a:cubicBezTo>
                  <a:pt x="194" y="103"/>
                  <a:pt x="194" y="103"/>
                  <a:pt x="194" y="103"/>
                </a:cubicBezTo>
                <a:cubicBezTo>
                  <a:pt x="196" y="93"/>
                  <a:pt x="196" y="93"/>
                  <a:pt x="196" y="93"/>
                </a:cubicBezTo>
                <a:cubicBezTo>
                  <a:pt x="198" y="91"/>
                  <a:pt x="201" y="90"/>
                  <a:pt x="206" y="92"/>
                </a:cubicBezTo>
                <a:cubicBezTo>
                  <a:pt x="207" y="93"/>
                  <a:pt x="207" y="93"/>
                  <a:pt x="207" y="93"/>
                </a:cubicBezTo>
                <a:cubicBezTo>
                  <a:pt x="207" y="93"/>
                  <a:pt x="207" y="93"/>
                  <a:pt x="207" y="93"/>
                </a:cubicBezTo>
                <a:cubicBezTo>
                  <a:pt x="207" y="94"/>
                  <a:pt x="207" y="94"/>
                  <a:pt x="207" y="94"/>
                </a:cubicBezTo>
                <a:cubicBezTo>
                  <a:pt x="208" y="94"/>
                  <a:pt x="208" y="94"/>
                  <a:pt x="209" y="94"/>
                </a:cubicBezTo>
                <a:cubicBezTo>
                  <a:pt x="211" y="94"/>
                  <a:pt x="218" y="89"/>
                  <a:pt x="230" y="80"/>
                </a:cubicBezTo>
                <a:cubicBezTo>
                  <a:pt x="230" y="74"/>
                  <a:pt x="233" y="70"/>
                  <a:pt x="238" y="69"/>
                </a:cubicBezTo>
                <a:close/>
              </a:path>
            </a:pathLst>
          </a:custGeom>
          <a:solidFill>
            <a:schemeClr val="accent3"/>
          </a:solidFill>
          <a:ln>
            <a:noFill/>
          </a:ln>
        </p:spPr>
        <p:txBody>
          <a:bodyPr/>
          <a:lstStyle/>
          <a:p>
            <a:endParaRPr lang="zh-CN" altLang="en-US"/>
          </a:p>
        </p:txBody>
      </p:sp>
      <p:sp>
        <p:nvSpPr>
          <p:cNvPr id="29" name="Freeform 21"/>
          <p:cNvSpPr/>
          <p:nvPr/>
        </p:nvSpPr>
        <p:spPr bwMode="auto">
          <a:xfrm>
            <a:off x="4291013" y="4051300"/>
            <a:ext cx="487362" cy="663575"/>
          </a:xfrm>
          <a:custGeom>
            <a:avLst/>
            <a:gdLst>
              <a:gd name="T0" fmla="*/ 2147483646 w 152"/>
              <a:gd name="T1" fmla="*/ 2147483646 h 207"/>
              <a:gd name="T2" fmla="*/ 2147483646 w 152"/>
              <a:gd name="T3" fmla="*/ 2147483646 h 207"/>
              <a:gd name="T4" fmla="*/ 2147483646 w 152"/>
              <a:gd name="T5" fmla="*/ 2147483646 h 207"/>
              <a:gd name="T6" fmla="*/ 2147483646 w 152"/>
              <a:gd name="T7" fmla="*/ 2147483646 h 207"/>
              <a:gd name="T8" fmla="*/ 2147483646 w 152"/>
              <a:gd name="T9" fmla="*/ 2147483646 h 207"/>
              <a:gd name="T10" fmla="*/ 2147483646 w 152"/>
              <a:gd name="T11" fmla="*/ 2147483646 h 207"/>
              <a:gd name="T12" fmla="*/ 2147483646 w 152"/>
              <a:gd name="T13" fmla="*/ 2147483646 h 207"/>
              <a:gd name="T14" fmla="*/ 2147483646 w 152"/>
              <a:gd name="T15" fmla="*/ 2147483646 h 207"/>
              <a:gd name="T16" fmla="*/ 2147483646 w 152"/>
              <a:gd name="T17" fmla="*/ 2147483646 h 207"/>
              <a:gd name="T18" fmla="*/ 2147483646 w 152"/>
              <a:gd name="T19" fmla="*/ 2147483646 h 207"/>
              <a:gd name="T20" fmla="*/ 2147483646 w 152"/>
              <a:gd name="T21" fmla="*/ 2147483646 h 207"/>
              <a:gd name="T22" fmla="*/ 2147483646 w 152"/>
              <a:gd name="T23" fmla="*/ 2147483646 h 207"/>
              <a:gd name="T24" fmla="*/ 2147483646 w 152"/>
              <a:gd name="T25" fmla="*/ 2147483646 h 207"/>
              <a:gd name="T26" fmla="*/ 2147483646 w 152"/>
              <a:gd name="T27" fmla="*/ 2147483646 h 207"/>
              <a:gd name="T28" fmla="*/ 0 w 152"/>
              <a:gd name="T29" fmla="*/ 2147483646 h 207"/>
              <a:gd name="T30" fmla="*/ 2147483646 w 152"/>
              <a:gd name="T31" fmla="*/ 2147483646 h 207"/>
              <a:gd name="T32" fmla="*/ 2147483646 w 152"/>
              <a:gd name="T33" fmla="*/ 2147483646 h 207"/>
              <a:gd name="T34" fmla="*/ 2147483646 w 152"/>
              <a:gd name="T35" fmla="*/ 2147483646 h 207"/>
              <a:gd name="T36" fmla="*/ 2147483646 w 152"/>
              <a:gd name="T37" fmla="*/ 2147483646 h 207"/>
              <a:gd name="T38" fmla="*/ 2147483646 w 152"/>
              <a:gd name="T39" fmla="*/ 2147483646 h 207"/>
              <a:gd name="T40" fmla="*/ 2147483646 w 152"/>
              <a:gd name="T41" fmla="*/ 2147483646 h 207"/>
              <a:gd name="T42" fmla="*/ 2147483646 w 152"/>
              <a:gd name="T43" fmla="*/ 2147483646 h 207"/>
              <a:gd name="T44" fmla="*/ 2147483646 w 152"/>
              <a:gd name="T45" fmla="*/ 2147483646 h 207"/>
              <a:gd name="T46" fmla="*/ 2147483646 w 152"/>
              <a:gd name="T47" fmla="*/ 2147483646 h 207"/>
              <a:gd name="T48" fmla="*/ 2147483646 w 152"/>
              <a:gd name="T49" fmla="*/ 2147483646 h 207"/>
              <a:gd name="T50" fmla="*/ 2147483646 w 152"/>
              <a:gd name="T51" fmla="*/ 2147483646 h 207"/>
              <a:gd name="T52" fmla="*/ 2147483646 w 152"/>
              <a:gd name="T53" fmla="*/ 2147483646 h 207"/>
              <a:gd name="T54" fmla="*/ 2147483646 w 152"/>
              <a:gd name="T55" fmla="*/ 2147483646 h 207"/>
              <a:gd name="T56" fmla="*/ 2147483646 w 152"/>
              <a:gd name="T57" fmla="*/ 2147483646 h 207"/>
              <a:gd name="T58" fmla="*/ 2147483646 w 152"/>
              <a:gd name="T59" fmla="*/ 2147483646 h 207"/>
              <a:gd name="T60" fmla="*/ 2147483646 w 152"/>
              <a:gd name="T61" fmla="*/ 2147483646 h 207"/>
              <a:gd name="T62" fmla="*/ 2147483646 w 152"/>
              <a:gd name="T63" fmla="*/ 2147483646 h 207"/>
              <a:gd name="T64" fmla="*/ 2147483646 w 152"/>
              <a:gd name="T65" fmla="*/ 2147483646 h 207"/>
              <a:gd name="T66" fmla="*/ 2147483646 w 152"/>
              <a:gd name="T67" fmla="*/ 2147483646 h 207"/>
              <a:gd name="T68" fmla="*/ 2147483646 w 152"/>
              <a:gd name="T69" fmla="*/ 2147483646 h 207"/>
              <a:gd name="T70" fmla="*/ 2147483646 w 152"/>
              <a:gd name="T71" fmla="*/ 2147483646 h 207"/>
              <a:gd name="T72" fmla="*/ 2147483646 w 152"/>
              <a:gd name="T73" fmla="*/ 2147483646 h 207"/>
              <a:gd name="T74" fmla="*/ 2147483646 w 152"/>
              <a:gd name="T75" fmla="*/ 2147483646 h 207"/>
              <a:gd name="T76" fmla="*/ 2147483646 w 152"/>
              <a:gd name="T77" fmla="*/ 2147483646 h 207"/>
              <a:gd name="T78" fmla="*/ 2147483646 w 152"/>
              <a:gd name="T79" fmla="*/ 2147483646 h 207"/>
              <a:gd name="T80" fmla="*/ 2147483646 w 152"/>
              <a:gd name="T81" fmla="*/ 2147483646 h 207"/>
              <a:gd name="T82" fmla="*/ 2147483646 w 152"/>
              <a:gd name="T83" fmla="*/ 2147483646 h 207"/>
              <a:gd name="T84" fmla="*/ 2147483646 w 152"/>
              <a:gd name="T85" fmla="*/ 2147483646 h 207"/>
              <a:gd name="T86" fmla="*/ 2147483646 w 152"/>
              <a:gd name="T87" fmla="*/ 2147483646 h 207"/>
              <a:gd name="T88" fmla="*/ 2147483646 w 152"/>
              <a:gd name="T89" fmla="*/ 2147483646 h 207"/>
              <a:gd name="T90" fmla="*/ 2147483646 w 152"/>
              <a:gd name="T91" fmla="*/ 2147483646 h 207"/>
              <a:gd name="T92" fmla="*/ 2147483646 w 152"/>
              <a:gd name="T93" fmla="*/ 2147483646 h 207"/>
              <a:gd name="T94" fmla="*/ 2147483646 w 152"/>
              <a:gd name="T95" fmla="*/ 2147483646 h 207"/>
              <a:gd name="T96" fmla="*/ 2147483646 w 152"/>
              <a:gd name="T97" fmla="*/ 2147483646 h 20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52" h="207">
                <a:moveTo>
                  <a:pt x="120" y="8"/>
                </a:moveTo>
                <a:cubicBezTo>
                  <a:pt x="119" y="8"/>
                  <a:pt x="119" y="8"/>
                  <a:pt x="119" y="8"/>
                </a:cubicBezTo>
                <a:cubicBezTo>
                  <a:pt x="110" y="0"/>
                  <a:pt x="110" y="0"/>
                  <a:pt x="110" y="0"/>
                </a:cubicBezTo>
                <a:cubicBezTo>
                  <a:pt x="106" y="3"/>
                  <a:pt x="106" y="3"/>
                  <a:pt x="106" y="3"/>
                </a:cubicBezTo>
                <a:cubicBezTo>
                  <a:pt x="102" y="10"/>
                  <a:pt x="98" y="14"/>
                  <a:pt x="92" y="16"/>
                </a:cubicBezTo>
                <a:cubicBezTo>
                  <a:pt x="91" y="17"/>
                  <a:pt x="89" y="17"/>
                  <a:pt x="88" y="16"/>
                </a:cubicBezTo>
                <a:cubicBezTo>
                  <a:pt x="86" y="14"/>
                  <a:pt x="87" y="9"/>
                  <a:pt x="90" y="2"/>
                </a:cubicBezTo>
                <a:cubicBezTo>
                  <a:pt x="76" y="11"/>
                  <a:pt x="76" y="11"/>
                  <a:pt x="76" y="11"/>
                </a:cubicBezTo>
                <a:cubicBezTo>
                  <a:pt x="76" y="12"/>
                  <a:pt x="76" y="12"/>
                  <a:pt x="76" y="12"/>
                </a:cubicBezTo>
                <a:cubicBezTo>
                  <a:pt x="76" y="12"/>
                  <a:pt x="76" y="12"/>
                  <a:pt x="76" y="12"/>
                </a:cubicBezTo>
                <a:cubicBezTo>
                  <a:pt x="64" y="12"/>
                  <a:pt x="64" y="12"/>
                  <a:pt x="64" y="12"/>
                </a:cubicBezTo>
                <a:cubicBezTo>
                  <a:pt x="54" y="17"/>
                  <a:pt x="54" y="17"/>
                  <a:pt x="54" y="17"/>
                </a:cubicBezTo>
                <a:cubicBezTo>
                  <a:pt x="54" y="18"/>
                  <a:pt x="54" y="18"/>
                  <a:pt x="54" y="18"/>
                </a:cubicBezTo>
                <a:cubicBezTo>
                  <a:pt x="42" y="18"/>
                  <a:pt x="42" y="18"/>
                  <a:pt x="42" y="18"/>
                </a:cubicBezTo>
                <a:cubicBezTo>
                  <a:pt x="36" y="21"/>
                  <a:pt x="36" y="21"/>
                  <a:pt x="36" y="21"/>
                </a:cubicBezTo>
                <a:cubicBezTo>
                  <a:pt x="34" y="27"/>
                  <a:pt x="34" y="27"/>
                  <a:pt x="34" y="27"/>
                </a:cubicBezTo>
                <a:cubicBezTo>
                  <a:pt x="33" y="28"/>
                  <a:pt x="33" y="28"/>
                  <a:pt x="33" y="28"/>
                </a:cubicBezTo>
                <a:cubicBezTo>
                  <a:pt x="20" y="28"/>
                  <a:pt x="20" y="28"/>
                  <a:pt x="20" y="28"/>
                </a:cubicBezTo>
                <a:cubicBezTo>
                  <a:pt x="17" y="28"/>
                  <a:pt x="12" y="32"/>
                  <a:pt x="4" y="40"/>
                </a:cubicBezTo>
                <a:cubicBezTo>
                  <a:pt x="8" y="42"/>
                  <a:pt x="10" y="43"/>
                  <a:pt x="10" y="44"/>
                </a:cubicBezTo>
                <a:cubicBezTo>
                  <a:pt x="11" y="47"/>
                  <a:pt x="11" y="47"/>
                  <a:pt x="11" y="47"/>
                </a:cubicBezTo>
                <a:cubicBezTo>
                  <a:pt x="11" y="46"/>
                  <a:pt x="11" y="46"/>
                  <a:pt x="11" y="46"/>
                </a:cubicBezTo>
                <a:cubicBezTo>
                  <a:pt x="17" y="69"/>
                  <a:pt x="17" y="69"/>
                  <a:pt x="17" y="69"/>
                </a:cubicBezTo>
                <a:cubicBezTo>
                  <a:pt x="17" y="69"/>
                  <a:pt x="17" y="69"/>
                  <a:pt x="17" y="69"/>
                </a:cubicBezTo>
                <a:cubicBezTo>
                  <a:pt x="17" y="70"/>
                  <a:pt x="17" y="70"/>
                  <a:pt x="17" y="70"/>
                </a:cubicBezTo>
                <a:cubicBezTo>
                  <a:pt x="17" y="72"/>
                  <a:pt x="17" y="72"/>
                  <a:pt x="17" y="72"/>
                </a:cubicBezTo>
                <a:cubicBezTo>
                  <a:pt x="17" y="72"/>
                  <a:pt x="17" y="72"/>
                  <a:pt x="17" y="72"/>
                </a:cubicBezTo>
                <a:cubicBezTo>
                  <a:pt x="16" y="72"/>
                  <a:pt x="16" y="72"/>
                  <a:pt x="16" y="72"/>
                </a:cubicBezTo>
                <a:cubicBezTo>
                  <a:pt x="16" y="72"/>
                  <a:pt x="16" y="72"/>
                  <a:pt x="16" y="72"/>
                </a:cubicBezTo>
                <a:cubicBezTo>
                  <a:pt x="0" y="94"/>
                  <a:pt x="0" y="94"/>
                  <a:pt x="0" y="94"/>
                </a:cubicBezTo>
                <a:cubicBezTo>
                  <a:pt x="0" y="100"/>
                  <a:pt x="0" y="100"/>
                  <a:pt x="0" y="100"/>
                </a:cubicBezTo>
                <a:cubicBezTo>
                  <a:pt x="3" y="98"/>
                  <a:pt x="5" y="97"/>
                  <a:pt x="6" y="98"/>
                </a:cubicBezTo>
                <a:cubicBezTo>
                  <a:pt x="8" y="99"/>
                  <a:pt x="9" y="102"/>
                  <a:pt x="8" y="107"/>
                </a:cubicBezTo>
                <a:cubicBezTo>
                  <a:pt x="8" y="114"/>
                  <a:pt x="9" y="123"/>
                  <a:pt x="12" y="131"/>
                </a:cubicBezTo>
                <a:cubicBezTo>
                  <a:pt x="18" y="137"/>
                  <a:pt x="18" y="137"/>
                  <a:pt x="18" y="137"/>
                </a:cubicBezTo>
                <a:cubicBezTo>
                  <a:pt x="20" y="139"/>
                  <a:pt x="21" y="141"/>
                  <a:pt x="20" y="143"/>
                </a:cubicBezTo>
                <a:cubicBezTo>
                  <a:pt x="18" y="147"/>
                  <a:pt x="18" y="147"/>
                  <a:pt x="18" y="147"/>
                </a:cubicBezTo>
                <a:cubicBezTo>
                  <a:pt x="21" y="152"/>
                  <a:pt x="21" y="152"/>
                  <a:pt x="21" y="152"/>
                </a:cubicBezTo>
                <a:cubicBezTo>
                  <a:pt x="23" y="156"/>
                  <a:pt x="22" y="162"/>
                  <a:pt x="17" y="172"/>
                </a:cubicBezTo>
                <a:cubicBezTo>
                  <a:pt x="22" y="181"/>
                  <a:pt x="22" y="181"/>
                  <a:pt x="22" y="181"/>
                </a:cubicBezTo>
                <a:cubicBezTo>
                  <a:pt x="23" y="183"/>
                  <a:pt x="23" y="183"/>
                  <a:pt x="23" y="183"/>
                </a:cubicBezTo>
                <a:cubicBezTo>
                  <a:pt x="26" y="181"/>
                  <a:pt x="26" y="181"/>
                  <a:pt x="26" y="181"/>
                </a:cubicBezTo>
                <a:cubicBezTo>
                  <a:pt x="31" y="176"/>
                  <a:pt x="36" y="175"/>
                  <a:pt x="39" y="176"/>
                </a:cubicBezTo>
                <a:cubicBezTo>
                  <a:pt x="42" y="177"/>
                  <a:pt x="43" y="179"/>
                  <a:pt x="43" y="181"/>
                </a:cubicBezTo>
                <a:cubicBezTo>
                  <a:pt x="44" y="184"/>
                  <a:pt x="40" y="188"/>
                  <a:pt x="33" y="196"/>
                </a:cubicBezTo>
                <a:cubicBezTo>
                  <a:pt x="28" y="203"/>
                  <a:pt x="28" y="203"/>
                  <a:pt x="28" y="203"/>
                </a:cubicBezTo>
                <a:cubicBezTo>
                  <a:pt x="30" y="207"/>
                  <a:pt x="30" y="207"/>
                  <a:pt x="30" y="207"/>
                </a:cubicBezTo>
                <a:cubicBezTo>
                  <a:pt x="34" y="204"/>
                  <a:pt x="38" y="202"/>
                  <a:pt x="40" y="203"/>
                </a:cubicBezTo>
                <a:cubicBezTo>
                  <a:pt x="42" y="203"/>
                  <a:pt x="49" y="201"/>
                  <a:pt x="60" y="195"/>
                </a:cubicBezTo>
                <a:cubicBezTo>
                  <a:pt x="64" y="193"/>
                  <a:pt x="69" y="195"/>
                  <a:pt x="75" y="201"/>
                </a:cubicBezTo>
                <a:cubicBezTo>
                  <a:pt x="77" y="200"/>
                  <a:pt x="77" y="200"/>
                  <a:pt x="77" y="200"/>
                </a:cubicBezTo>
                <a:cubicBezTo>
                  <a:pt x="77" y="195"/>
                  <a:pt x="77" y="195"/>
                  <a:pt x="77" y="195"/>
                </a:cubicBezTo>
                <a:cubicBezTo>
                  <a:pt x="76" y="194"/>
                  <a:pt x="76" y="194"/>
                  <a:pt x="76" y="194"/>
                </a:cubicBezTo>
                <a:cubicBezTo>
                  <a:pt x="75" y="193"/>
                  <a:pt x="76" y="192"/>
                  <a:pt x="77" y="190"/>
                </a:cubicBezTo>
                <a:cubicBezTo>
                  <a:pt x="75" y="183"/>
                  <a:pt x="75" y="183"/>
                  <a:pt x="75" y="183"/>
                </a:cubicBezTo>
                <a:cubicBezTo>
                  <a:pt x="74" y="182"/>
                  <a:pt x="74" y="180"/>
                  <a:pt x="75" y="179"/>
                </a:cubicBezTo>
                <a:cubicBezTo>
                  <a:pt x="76" y="178"/>
                  <a:pt x="78" y="177"/>
                  <a:pt x="79" y="176"/>
                </a:cubicBezTo>
                <a:cubicBezTo>
                  <a:pt x="83" y="173"/>
                  <a:pt x="83" y="173"/>
                  <a:pt x="83" y="173"/>
                </a:cubicBezTo>
                <a:cubicBezTo>
                  <a:pt x="81" y="168"/>
                  <a:pt x="81" y="168"/>
                  <a:pt x="81" y="168"/>
                </a:cubicBezTo>
                <a:cubicBezTo>
                  <a:pt x="81" y="168"/>
                  <a:pt x="81" y="168"/>
                  <a:pt x="81" y="168"/>
                </a:cubicBezTo>
                <a:cubicBezTo>
                  <a:pt x="81" y="168"/>
                  <a:pt x="81" y="168"/>
                  <a:pt x="81" y="168"/>
                </a:cubicBezTo>
                <a:cubicBezTo>
                  <a:pt x="81" y="167"/>
                  <a:pt x="81" y="167"/>
                  <a:pt x="81" y="167"/>
                </a:cubicBezTo>
                <a:cubicBezTo>
                  <a:pt x="83" y="165"/>
                  <a:pt x="83" y="163"/>
                  <a:pt x="82" y="162"/>
                </a:cubicBezTo>
                <a:cubicBezTo>
                  <a:pt x="81" y="159"/>
                  <a:pt x="82" y="157"/>
                  <a:pt x="85" y="154"/>
                </a:cubicBezTo>
                <a:cubicBezTo>
                  <a:pt x="90" y="150"/>
                  <a:pt x="90" y="150"/>
                  <a:pt x="90" y="150"/>
                </a:cubicBezTo>
                <a:cubicBezTo>
                  <a:pt x="89" y="149"/>
                  <a:pt x="89" y="149"/>
                  <a:pt x="89" y="149"/>
                </a:cubicBezTo>
                <a:cubicBezTo>
                  <a:pt x="88" y="148"/>
                  <a:pt x="88" y="148"/>
                  <a:pt x="88" y="148"/>
                </a:cubicBezTo>
                <a:cubicBezTo>
                  <a:pt x="93" y="146"/>
                  <a:pt x="93" y="146"/>
                  <a:pt x="93" y="146"/>
                </a:cubicBezTo>
                <a:cubicBezTo>
                  <a:pt x="93" y="139"/>
                  <a:pt x="93" y="139"/>
                  <a:pt x="93" y="139"/>
                </a:cubicBezTo>
                <a:cubicBezTo>
                  <a:pt x="93" y="137"/>
                  <a:pt x="95" y="134"/>
                  <a:pt x="100" y="130"/>
                </a:cubicBezTo>
                <a:cubicBezTo>
                  <a:pt x="103" y="128"/>
                  <a:pt x="103" y="128"/>
                  <a:pt x="103" y="128"/>
                </a:cubicBezTo>
                <a:cubicBezTo>
                  <a:pt x="103" y="128"/>
                  <a:pt x="103" y="128"/>
                  <a:pt x="103" y="128"/>
                </a:cubicBezTo>
                <a:cubicBezTo>
                  <a:pt x="97" y="121"/>
                  <a:pt x="97" y="121"/>
                  <a:pt x="97" y="121"/>
                </a:cubicBezTo>
                <a:cubicBezTo>
                  <a:pt x="95" y="118"/>
                  <a:pt x="96" y="114"/>
                  <a:pt x="99" y="111"/>
                </a:cubicBezTo>
                <a:cubicBezTo>
                  <a:pt x="99" y="110"/>
                  <a:pt x="99" y="110"/>
                  <a:pt x="99" y="110"/>
                </a:cubicBezTo>
                <a:cubicBezTo>
                  <a:pt x="112" y="100"/>
                  <a:pt x="112" y="100"/>
                  <a:pt x="112" y="100"/>
                </a:cubicBezTo>
                <a:cubicBezTo>
                  <a:pt x="112" y="97"/>
                  <a:pt x="112" y="97"/>
                  <a:pt x="112" y="97"/>
                </a:cubicBezTo>
                <a:cubicBezTo>
                  <a:pt x="110" y="96"/>
                  <a:pt x="109" y="92"/>
                  <a:pt x="110" y="85"/>
                </a:cubicBezTo>
                <a:cubicBezTo>
                  <a:pt x="112" y="74"/>
                  <a:pt x="116" y="69"/>
                  <a:pt x="125" y="68"/>
                </a:cubicBezTo>
                <a:cubicBezTo>
                  <a:pt x="125" y="68"/>
                  <a:pt x="125" y="68"/>
                  <a:pt x="125" y="68"/>
                </a:cubicBezTo>
                <a:cubicBezTo>
                  <a:pt x="126" y="68"/>
                  <a:pt x="126" y="68"/>
                  <a:pt x="126" y="68"/>
                </a:cubicBezTo>
                <a:cubicBezTo>
                  <a:pt x="131" y="70"/>
                  <a:pt x="131" y="70"/>
                  <a:pt x="131" y="70"/>
                </a:cubicBezTo>
                <a:cubicBezTo>
                  <a:pt x="136" y="70"/>
                  <a:pt x="136" y="70"/>
                  <a:pt x="136" y="70"/>
                </a:cubicBezTo>
                <a:cubicBezTo>
                  <a:pt x="142" y="64"/>
                  <a:pt x="142" y="64"/>
                  <a:pt x="142" y="64"/>
                </a:cubicBezTo>
                <a:cubicBezTo>
                  <a:pt x="142" y="64"/>
                  <a:pt x="142" y="64"/>
                  <a:pt x="142" y="64"/>
                </a:cubicBezTo>
                <a:cubicBezTo>
                  <a:pt x="142" y="64"/>
                  <a:pt x="142" y="64"/>
                  <a:pt x="142" y="64"/>
                </a:cubicBezTo>
                <a:cubicBezTo>
                  <a:pt x="142" y="64"/>
                  <a:pt x="142" y="64"/>
                  <a:pt x="142" y="64"/>
                </a:cubicBezTo>
                <a:cubicBezTo>
                  <a:pt x="148" y="60"/>
                  <a:pt x="148" y="60"/>
                  <a:pt x="148" y="60"/>
                </a:cubicBezTo>
                <a:cubicBezTo>
                  <a:pt x="148" y="54"/>
                  <a:pt x="148" y="54"/>
                  <a:pt x="148" y="54"/>
                </a:cubicBezTo>
                <a:cubicBezTo>
                  <a:pt x="148" y="53"/>
                  <a:pt x="148" y="53"/>
                  <a:pt x="148" y="53"/>
                </a:cubicBezTo>
                <a:cubicBezTo>
                  <a:pt x="148" y="52"/>
                  <a:pt x="148" y="52"/>
                  <a:pt x="148" y="52"/>
                </a:cubicBezTo>
                <a:cubicBezTo>
                  <a:pt x="150" y="51"/>
                  <a:pt x="150" y="51"/>
                  <a:pt x="150" y="51"/>
                </a:cubicBezTo>
                <a:cubicBezTo>
                  <a:pt x="152" y="49"/>
                  <a:pt x="152" y="49"/>
                  <a:pt x="152" y="49"/>
                </a:cubicBezTo>
                <a:cubicBezTo>
                  <a:pt x="152" y="48"/>
                  <a:pt x="152" y="48"/>
                  <a:pt x="152" y="48"/>
                </a:cubicBezTo>
                <a:cubicBezTo>
                  <a:pt x="148" y="42"/>
                  <a:pt x="148" y="42"/>
                  <a:pt x="148" y="42"/>
                </a:cubicBezTo>
                <a:cubicBezTo>
                  <a:pt x="144" y="36"/>
                  <a:pt x="141" y="32"/>
                  <a:pt x="138" y="26"/>
                </a:cubicBezTo>
                <a:cubicBezTo>
                  <a:pt x="136" y="22"/>
                  <a:pt x="137" y="18"/>
                  <a:pt x="140" y="14"/>
                </a:cubicBezTo>
                <a:cubicBezTo>
                  <a:pt x="132" y="10"/>
                  <a:pt x="132" y="10"/>
                  <a:pt x="132" y="10"/>
                </a:cubicBezTo>
                <a:lnTo>
                  <a:pt x="120" y="8"/>
                </a:lnTo>
                <a:close/>
              </a:path>
            </a:pathLst>
          </a:custGeom>
          <a:solidFill>
            <a:schemeClr val="accent3"/>
          </a:solidFill>
          <a:ln>
            <a:noFill/>
          </a:ln>
        </p:spPr>
        <p:txBody>
          <a:bodyPr/>
          <a:lstStyle/>
          <a:p>
            <a:endParaRPr lang="zh-CN" altLang="en-US"/>
          </a:p>
        </p:txBody>
      </p:sp>
      <p:sp>
        <p:nvSpPr>
          <p:cNvPr id="30" name="Freeform 22"/>
          <p:cNvSpPr/>
          <p:nvPr/>
        </p:nvSpPr>
        <p:spPr bwMode="auto">
          <a:xfrm>
            <a:off x="4543425" y="4224338"/>
            <a:ext cx="454025" cy="554037"/>
          </a:xfrm>
          <a:custGeom>
            <a:avLst/>
            <a:gdLst>
              <a:gd name="T0" fmla="*/ 2147483646 w 141"/>
              <a:gd name="T1" fmla="*/ 2147483646 h 173"/>
              <a:gd name="T2" fmla="*/ 2147483646 w 141"/>
              <a:gd name="T3" fmla="*/ 2147483646 h 173"/>
              <a:gd name="T4" fmla="*/ 2147483646 w 141"/>
              <a:gd name="T5" fmla="*/ 2147483646 h 173"/>
              <a:gd name="T6" fmla="*/ 2147483646 w 141"/>
              <a:gd name="T7" fmla="*/ 2147483646 h 173"/>
              <a:gd name="T8" fmla="*/ 2147483646 w 141"/>
              <a:gd name="T9" fmla="*/ 2147483646 h 173"/>
              <a:gd name="T10" fmla="*/ 2147483646 w 141"/>
              <a:gd name="T11" fmla="*/ 2147483646 h 173"/>
              <a:gd name="T12" fmla="*/ 2147483646 w 141"/>
              <a:gd name="T13" fmla="*/ 2147483646 h 173"/>
              <a:gd name="T14" fmla="*/ 2147483646 w 141"/>
              <a:gd name="T15" fmla="*/ 2147483646 h 173"/>
              <a:gd name="T16" fmla="*/ 2147483646 w 141"/>
              <a:gd name="T17" fmla="*/ 2147483646 h 173"/>
              <a:gd name="T18" fmla="*/ 2147483646 w 141"/>
              <a:gd name="T19" fmla="*/ 2147483646 h 173"/>
              <a:gd name="T20" fmla="*/ 2147483646 w 141"/>
              <a:gd name="T21" fmla="*/ 2147483646 h 173"/>
              <a:gd name="T22" fmla="*/ 2147483646 w 141"/>
              <a:gd name="T23" fmla="*/ 2147483646 h 173"/>
              <a:gd name="T24" fmla="*/ 2147483646 w 141"/>
              <a:gd name="T25" fmla="*/ 2147483646 h 173"/>
              <a:gd name="T26" fmla="*/ 2147483646 w 141"/>
              <a:gd name="T27" fmla="*/ 2147483646 h 173"/>
              <a:gd name="T28" fmla="*/ 2147483646 w 141"/>
              <a:gd name="T29" fmla="*/ 2147483646 h 173"/>
              <a:gd name="T30" fmla="*/ 2147483646 w 141"/>
              <a:gd name="T31" fmla="*/ 2147483646 h 173"/>
              <a:gd name="T32" fmla="*/ 0 w 141"/>
              <a:gd name="T33" fmla="*/ 2147483646 h 173"/>
              <a:gd name="T34" fmla="*/ 2147483646 w 141"/>
              <a:gd name="T35" fmla="*/ 2147483646 h 173"/>
              <a:gd name="T36" fmla="*/ 2147483646 w 141"/>
              <a:gd name="T37" fmla="*/ 2147483646 h 173"/>
              <a:gd name="T38" fmla="*/ 2147483646 w 141"/>
              <a:gd name="T39" fmla="*/ 2147483646 h 173"/>
              <a:gd name="T40" fmla="*/ 2147483646 w 141"/>
              <a:gd name="T41" fmla="*/ 2147483646 h 173"/>
              <a:gd name="T42" fmla="*/ 2147483646 w 141"/>
              <a:gd name="T43" fmla="*/ 2147483646 h 173"/>
              <a:gd name="T44" fmla="*/ 2147483646 w 141"/>
              <a:gd name="T45" fmla="*/ 2147483646 h 173"/>
              <a:gd name="T46" fmla="*/ 2147483646 w 141"/>
              <a:gd name="T47" fmla="*/ 2147483646 h 173"/>
              <a:gd name="T48" fmla="*/ 2147483646 w 141"/>
              <a:gd name="T49" fmla="*/ 2147483646 h 173"/>
              <a:gd name="T50" fmla="*/ 2147483646 w 141"/>
              <a:gd name="T51" fmla="*/ 2147483646 h 173"/>
              <a:gd name="T52" fmla="*/ 2147483646 w 141"/>
              <a:gd name="T53" fmla="*/ 2147483646 h 173"/>
              <a:gd name="T54" fmla="*/ 2147483646 w 141"/>
              <a:gd name="T55" fmla="*/ 2147483646 h 173"/>
              <a:gd name="T56" fmla="*/ 2147483646 w 141"/>
              <a:gd name="T57" fmla="*/ 2147483646 h 173"/>
              <a:gd name="T58" fmla="*/ 2147483646 w 141"/>
              <a:gd name="T59" fmla="*/ 2147483646 h 173"/>
              <a:gd name="T60" fmla="*/ 2147483646 w 141"/>
              <a:gd name="T61" fmla="*/ 2147483646 h 173"/>
              <a:gd name="T62" fmla="*/ 2147483646 w 141"/>
              <a:gd name="T63" fmla="*/ 2147483646 h 173"/>
              <a:gd name="T64" fmla="*/ 2147483646 w 141"/>
              <a:gd name="T65" fmla="*/ 2147483646 h 173"/>
              <a:gd name="T66" fmla="*/ 2147483646 w 141"/>
              <a:gd name="T67" fmla="*/ 2147483646 h 173"/>
              <a:gd name="T68" fmla="*/ 2147483646 w 141"/>
              <a:gd name="T69" fmla="*/ 2147483646 h 173"/>
              <a:gd name="T70" fmla="*/ 2147483646 w 141"/>
              <a:gd name="T71" fmla="*/ 2147483646 h 173"/>
              <a:gd name="T72" fmla="*/ 2147483646 w 141"/>
              <a:gd name="T73" fmla="*/ 2147483646 h 173"/>
              <a:gd name="T74" fmla="*/ 2147483646 w 141"/>
              <a:gd name="T75" fmla="*/ 2147483646 h 173"/>
              <a:gd name="T76" fmla="*/ 2147483646 w 141"/>
              <a:gd name="T77" fmla="*/ 2147483646 h 173"/>
              <a:gd name="T78" fmla="*/ 2147483646 w 141"/>
              <a:gd name="T79" fmla="*/ 2147483646 h 173"/>
              <a:gd name="T80" fmla="*/ 2147483646 w 141"/>
              <a:gd name="T81" fmla="*/ 2147483646 h 173"/>
              <a:gd name="T82" fmla="*/ 2147483646 w 141"/>
              <a:gd name="T83" fmla="*/ 2147483646 h 173"/>
              <a:gd name="T84" fmla="*/ 2147483646 w 141"/>
              <a:gd name="T85" fmla="*/ 2147483646 h 173"/>
              <a:gd name="T86" fmla="*/ 2147483646 w 141"/>
              <a:gd name="T87" fmla="*/ 2147483646 h 173"/>
              <a:gd name="T88" fmla="*/ 2147483646 w 141"/>
              <a:gd name="T89" fmla="*/ 2147483646 h 173"/>
              <a:gd name="T90" fmla="*/ 2147483646 w 141"/>
              <a:gd name="T91" fmla="*/ 2147483646 h 173"/>
              <a:gd name="T92" fmla="*/ 2147483646 w 141"/>
              <a:gd name="T93" fmla="*/ 2147483646 h 173"/>
              <a:gd name="T94" fmla="*/ 2147483646 w 141"/>
              <a:gd name="T95" fmla="*/ 2147483646 h 173"/>
              <a:gd name="T96" fmla="*/ 2147483646 w 141"/>
              <a:gd name="T97" fmla="*/ 2147483646 h 173"/>
              <a:gd name="T98" fmla="*/ 2147483646 w 141"/>
              <a:gd name="T99" fmla="*/ 2147483646 h 173"/>
              <a:gd name="T100" fmla="*/ 2147483646 w 141"/>
              <a:gd name="T101" fmla="*/ 2147483646 h 173"/>
              <a:gd name="T102" fmla="*/ 2147483646 w 141"/>
              <a:gd name="T103" fmla="*/ 2147483646 h 173"/>
              <a:gd name="T104" fmla="*/ 2147483646 w 141"/>
              <a:gd name="T105" fmla="*/ 2147483646 h 17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41" h="173">
                <a:moveTo>
                  <a:pt x="73" y="8"/>
                </a:moveTo>
                <a:cubicBezTo>
                  <a:pt x="73" y="8"/>
                  <a:pt x="73" y="8"/>
                  <a:pt x="73" y="8"/>
                </a:cubicBezTo>
                <a:cubicBezTo>
                  <a:pt x="66" y="13"/>
                  <a:pt x="66" y="13"/>
                  <a:pt x="66" y="13"/>
                </a:cubicBezTo>
                <a:cubicBezTo>
                  <a:pt x="60" y="20"/>
                  <a:pt x="60" y="20"/>
                  <a:pt x="60" y="20"/>
                </a:cubicBezTo>
                <a:cubicBezTo>
                  <a:pt x="59" y="20"/>
                  <a:pt x="59" y="20"/>
                  <a:pt x="59" y="20"/>
                </a:cubicBezTo>
                <a:cubicBezTo>
                  <a:pt x="59" y="21"/>
                  <a:pt x="59" y="21"/>
                  <a:pt x="59" y="21"/>
                </a:cubicBezTo>
                <a:cubicBezTo>
                  <a:pt x="51" y="21"/>
                  <a:pt x="51" y="21"/>
                  <a:pt x="51" y="21"/>
                </a:cubicBezTo>
                <a:cubicBezTo>
                  <a:pt x="51" y="21"/>
                  <a:pt x="51" y="21"/>
                  <a:pt x="51" y="21"/>
                </a:cubicBezTo>
                <a:cubicBezTo>
                  <a:pt x="46" y="18"/>
                  <a:pt x="46" y="18"/>
                  <a:pt x="46" y="18"/>
                </a:cubicBezTo>
                <a:cubicBezTo>
                  <a:pt x="40" y="20"/>
                  <a:pt x="37" y="24"/>
                  <a:pt x="35" y="31"/>
                </a:cubicBezTo>
                <a:cubicBezTo>
                  <a:pt x="35" y="38"/>
                  <a:pt x="35" y="38"/>
                  <a:pt x="35" y="38"/>
                </a:cubicBezTo>
                <a:cubicBezTo>
                  <a:pt x="40" y="34"/>
                  <a:pt x="40" y="34"/>
                  <a:pt x="40" y="34"/>
                </a:cubicBezTo>
                <a:cubicBezTo>
                  <a:pt x="37" y="47"/>
                  <a:pt x="37" y="47"/>
                  <a:pt x="37" y="47"/>
                </a:cubicBezTo>
                <a:cubicBezTo>
                  <a:pt x="37" y="47"/>
                  <a:pt x="37" y="47"/>
                  <a:pt x="37" y="47"/>
                </a:cubicBezTo>
                <a:cubicBezTo>
                  <a:pt x="37" y="48"/>
                  <a:pt x="37" y="48"/>
                  <a:pt x="37" y="48"/>
                </a:cubicBezTo>
                <a:cubicBezTo>
                  <a:pt x="23" y="59"/>
                  <a:pt x="23" y="59"/>
                  <a:pt x="23" y="59"/>
                </a:cubicBezTo>
                <a:cubicBezTo>
                  <a:pt x="21" y="62"/>
                  <a:pt x="21" y="64"/>
                  <a:pt x="21" y="65"/>
                </a:cubicBezTo>
                <a:cubicBezTo>
                  <a:pt x="24" y="68"/>
                  <a:pt x="24" y="68"/>
                  <a:pt x="24" y="68"/>
                </a:cubicBezTo>
                <a:cubicBezTo>
                  <a:pt x="27" y="70"/>
                  <a:pt x="28" y="72"/>
                  <a:pt x="28" y="74"/>
                </a:cubicBezTo>
                <a:cubicBezTo>
                  <a:pt x="28" y="75"/>
                  <a:pt x="27" y="76"/>
                  <a:pt x="27" y="77"/>
                </a:cubicBezTo>
                <a:cubicBezTo>
                  <a:pt x="18" y="84"/>
                  <a:pt x="18" y="84"/>
                  <a:pt x="18" y="84"/>
                </a:cubicBezTo>
                <a:cubicBezTo>
                  <a:pt x="19" y="86"/>
                  <a:pt x="19" y="89"/>
                  <a:pt x="18" y="93"/>
                </a:cubicBezTo>
                <a:cubicBezTo>
                  <a:pt x="18" y="94"/>
                  <a:pt x="18" y="94"/>
                  <a:pt x="18" y="94"/>
                </a:cubicBezTo>
                <a:cubicBezTo>
                  <a:pt x="18" y="94"/>
                  <a:pt x="18" y="94"/>
                  <a:pt x="18" y="94"/>
                </a:cubicBezTo>
                <a:cubicBezTo>
                  <a:pt x="15" y="96"/>
                  <a:pt x="15" y="96"/>
                  <a:pt x="15" y="96"/>
                </a:cubicBezTo>
                <a:cubicBezTo>
                  <a:pt x="15" y="98"/>
                  <a:pt x="14" y="99"/>
                  <a:pt x="12" y="101"/>
                </a:cubicBezTo>
                <a:cubicBezTo>
                  <a:pt x="7" y="105"/>
                  <a:pt x="7" y="105"/>
                  <a:pt x="7" y="105"/>
                </a:cubicBezTo>
                <a:cubicBezTo>
                  <a:pt x="7" y="106"/>
                  <a:pt x="7" y="106"/>
                  <a:pt x="7" y="106"/>
                </a:cubicBezTo>
                <a:cubicBezTo>
                  <a:pt x="8" y="108"/>
                  <a:pt x="8" y="110"/>
                  <a:pt x="7" y="114"/>
                </a:cubicBezTo>
                <a:cubicBezTo>
                  <a:pt x="9" y="118"/>
                  <a:pt x="9" y="120"/>
                  <a:pt x="7" y="122"/>
                </a:cubicBezTo>
                <a:cubicBezTo>
                  <a:pt x="3" y="126"/>
                  <a:pt x="3" y="126"/>
                  <a:pt x="3" y="126"/>
                </a:cubicBezTo>
                <a:cubicBezTo>
                  <a:pt x="2" y="126"/>
                  <a:pt x="2" y="126"/>
                  <a:pt x="2" y="126"/>
                </a:cubicBezTo>
                <a:cubicBezTo>
                  <a:pt x="0" y="127"/>
                  <a:pt x="0" y="127"/>
                  <a:pt x="0" y="127"/>
                </a:cubicBezTo>
                <a:cubicBezTo>
                  <a:pt x="0" y="128"/>
                  <a:pt x="0" y="128"/>
                  <a:pt x="0" y="128"/>
                </a:cubicBezTo>
                <a:cubicBezTo>
                  <a:pt x="3" y="137"/>
                  <a:pt x="3" y="137"/>
                  <a:pt x="3" y="137"/>
                </a:cubicBezTo>
                <a:cubicBezTo>
                  <a:pt x="3" y="137"/>
                  <a:pt x="3" y="137"/>
                  <a:pt x="3" y="137"/>
                </a:cubicBezTo>
                <a:cubicBezTo>
                  <a:pt x="10" y="136"/>
                  <a:pt x="17" y="136"/>
                  <a:pt x="25" y="137"/>
                </a:cubicBezTo>
                <a:cubicBezTo>
                  <a:pt x="26" y="137"/>
                  <a:pt x="26" y="137"/>
                  <a:pt x="26" y="137"/>
                </a:cubicBezTo>
                <a:cubicBezTo>
                  <a:pt x="26" y="138"/>
                  <a:pt x="26" y="138"/>
                  <a:pt x="26" y="138"/>
                </a:cubicBezTo>
                <a:cubicBezTo>
                  <a:pt x="35" y="146"/>
                  <a:pt x="35" y="146"/>
                  <a:pt x="35" y="146"/>
                </a:cubicBezTo>
                <a:cubicBezTo>
                  <a:pt x="35" y="147"/>
                  <a:pt x="35" y="147"/>
                  <a:pt x="35" y="147"/>
                </a:cubicBezTo>
                <a:cubicBezTo>
                  <a:pt x="35" y="147"/>
                  <a:pt x="35" y="147"/>
                  <a:pt x="35" y="147"/>
                </a:cubicBezTo>
                <a:cubicBezTo>
                  <a:pt x="41" y="162"/>
                  <a:pt x="41" y="162"/>
                  <a:pt x="41" y="162"/>
                </a:cubicBezTo>
                <a:cubicBezTo>
                  <a:pt x="51" y="172"/>
                  <a:pt x="51" y="172"/>
                  <a:pt x="51" y="172"/>
                </a:cubicBezTo>
                <a:cubicBezTo>
                  <a:pt x="56" y="173"/>
                  <a:pt x="56" y="173"/>
                  <a:pt x="56" y="173"/>
                </a:cubicBezTo>
                <a:cubicBezTo>
                  <a:pt x="56" y="161"/>
                  <a:pt x="56" y="161"/>
                  <a:pt x="56" y="161"/>
                </a:cubicBezTo>
                <a:cubicBezTo>
                  <a:pt x="66" y="171"/>
                  <a:pt x="66" y="171"/>
                  <a:pt x="66" y="171"/>
                </a:cubicBezTo>
                <a:cubicBezTo>
                  <a:pt x="68" y="169"/>
                  <a:pt x="68" y="169"/>
                  <a:pt x="68" y="169"/>
                </a:cubicBezTo>
                <a:cubicBezTo>
                  <a:pt x="75" y="154"/>
                  <a:pt x="75" y="154"/>
                  <a:pt x="75" y="154"/>
                </a:cubicBezTo>
                <a:cubicBezTo>
                  <a:pt x="76" y="146"/>
                  <a:pt x="76" y="146"/>
                  <a:pt x="76" y="146"/>
                </a:cubicBezTo>
                <a:cubicBezTo>
                  <a:pt x="77" y="146"/>
                  <a:pt x="77" y="146"/>
                  <a:pt x="77" y="146"/>
                </a:cubicBezTo>
                <a:cubicBezTo>
                  <a:pt x="78" y="146"/>
                  <a:pt x="78" y="146"/>
                  <a:pt x="78" y="146"/>
                </a:cubicBezTo>
                <a:cubicBezTo>
                  <a:pt x="86" y="147"/>
                  <a:pt x="86" y="147"/>
                  <a:pt x="86" y="147"/>
                </a:cubicBezTo>
                <a:cubicBezTo>
                  <a:pt x="85" y="141"/>
                  <a:pt x="85" y="141"/>
                  <a:pt x="85" y="141"/>
                </a:cubicBezTo>
                <a:cubicBezTo>
                  <a:pt x="85" y="140"/>
                  <a:pt x="85" y="140"/>
                  <a:pt x="85" y="140"/>
                </a:cubicBezTo>
                <a:cubicBezTo>
                  <a:pt x="85" y="139"/>
                  <a:pt x="85" y="139"/>
                  <a:pt x="85" y="139"/>
                </a:cubicBezTo>
                <a:cubicBezTo>
                  <a:pt x="87" y="139"/>
                  <a:pt x="87" y="139"/>
                  <a:pt x="87" y="139"/>
                </a:cubicBezTo>
                <a:cubicBezTo>
                  <a:pt x="97" y="139"/>
                  <a:pt x="97" y="139"/>
                  <a:pt x="97" y="139"/>
                </a:cubicBezTo>
                <a:cubicBezTo>
                  <a:pt x="102" y="134"/>
                  <a:pt x="104" y="130"/>
                  <a:pt x="104" y="126"/>
                </a:cubicBezTo>
                <a:cubicBezTo>
                  <a:pt x="103" y="112"/>
                  <a:pt x="103" y="112"/>
                  <a:pt x="103" y="112"/>
                </a:cubicBezTo>
                <a:cubicBezTo>
                  <a:pt x="111" y="114"/>
                  <a:pt x="111" y="114"/>
                  <a:pt x="111" y="114"/>
                </a:cubicBezTo>
                <a:cubicBezTo>
                  <a:pt x="114" y="110"/>
                  <a:pt x="114" y="110"/>
                  <a:pt x="114" y="110"/>
                </a:cubicBezTo>
                <a:cubicBezTo>
                  <a:pt x="110" y="106"/>
                  <a:pt x="110" y="106"/>
                  <a:pt x="110" y="106"/>
                </a:cubicBezTo>
                <a:cubicBezTo>
                  <a:pt x="109" y="105"/>
                  <a:pt x="109" y="105"/>
                  <a:pt x="109" y="105"/>
                </a:cubicBezTo>
                <a:cubicBezTo>
                  <a:pt x="117" y="97"/>
                  <a:pt x="117" y="97"/>
                  <a:pt x="117" y="97"/>
                </a:cubicBezTo>
                <a:cubicBezTo>
                  <a:pt x="117" y="98"/>
                  <a:pt x="117" y="98"/>
                  <a:pt x="117" y="98"/>
                </a:cubicBezTo>
                <a:cubicBezTo>
                  <a:pt x="118" y="98"/>
                  <a:pt x="118" y="98"/>
                  <a:pt x="118" y="98"/>
                </a:cubicBezTo>
                <a:cubicBezTo>
                  <a:pt x="123" y="100"/>
                  <a:pt x="123" y="100"/>
                  <a:pt x="123" y="100"/>
                </a:cubicBezTo>
                <a:cubicBezTo>
                  <a:pt x="123" y="99"/>
                  <a:pt x="123" y="99"/>
                  <a:pt x="123" y="99"/>
                </a:cubicBezTo>
                <a:cubicBezTo>
                  <a:pt x="119" y="92"/>
                  <a:pt x="119" y="92"/>
                  <a:pt x="119" y="92"/>
                </a:cubicBezTo>
                <a:cubicBezTo>
                  <a:pt x="121" y="91"/>
                  <a:pt x="121" y="91"/>
                  <a:pt x="121" y="91"/>
                </a:cubicBezTo>
                <a:cubicBezTo>
                  <a:pt x="123" y="90"/>
                  <a:pt x="123" y="90"/>
                  <a:pt x="123" y="90"/>
                </a:cubicBezTo>
                <a:cubicBezTo>
                  <a:pt x="122" y="87"/>
                  <a:pt x="122" y="87"/>
                  <a:pt x="122" y="87"/>
                </a:cubicBezTo>
                <a:cubicBezTo>
                  <a:pt x="118" y="79"/>
                  <a:pt x="118" y="79"/>
                  <a:pt x="118" y="79"/>
                </a:cubicBezTo>
                <a:cubicBezTo>
                  <a:pt x="119" y="79"/>
                  <a:pt x="119" y="79"/>
                  <a:pt x="119" y="79"/>
                </a:cubicBezTo>
                <a:cubicBezTo>
                  <a:pt x="119" y="78"/>
                  <a:pt x="119" y="78"/>
                  <a:pt x="119" y="78"/>
                </a:cubicBezTo>
                <a:cubicBezTo>
                  <a:pt x="130" y="72"/>
                  <a:pt x="130" y="72"/>
                  <a:pt x="130" y="72"/>
                </a:cubicBezTo>
                <a:cubicBezTo>
                  <a:pt x="131" y="68"/>
                  <a:pt x="131" y="68"/>
                  <a:pt x="131" y="68"/>
                </a:cubicBezTo>
                <a:cubicBezTo>
                  <a:pt x="121" y="63"/>
                  <a:pt x="117" y="59"/>
                  <a:pt x="117" y="57"/>
                </a:cubicBezTo>
                <a:cubicBezTo>
                  <a:pt x="118" y="55"/>
                  <a:pt x="119" y="55"/>
                  <a:pt x="121" y="55"/>
                </a:cubicBezTo>
                <a:cubicBezTo>
                  <a:pt x="133" y="57"/>
                  <a:pt x="133" y="57"/>
                  <a:pt x="133" y="57"/>
                </a:cubicBezTo>
                <a:cubicBezTo>
                  <a:pt x="133" y="50"/>
                  <a:pt x="133" y="50"/>
                  <a:pt x="133" y="50"/>
                </a:cubicBezTo>
                <a:cubicBezTo>
                  <a:pt x="133" y="49"/>
                  <a:pt x="133" y="49"/>
                  <a:pt x="133" y="49"/>
                </a:cubicBezTo>
                <a:cubicBezTo>
                  <a:pt x="139" y="43"/>
                  <a:pt x="139" y="43"/>
                  <a:pt x="139" y="43"/>
                </a:cubicBezTo>
                <a:cubicBezTo>
                  <a:pt x="141" y="38"/>
                  <a:pt x="141" y="38"/>
                  <a:pt x="141" y="38"/>
                </a:cubicBezTo>
                <a:cubicBezTo>
                  <a:pt x="138" y="38"/>
                  <a:pt x="137" y="36"/>
                  <a:pt x="135" y="34"/>
                </a:cubicBezTo>
                <a:cubicBezTo>
                  <a:pt x="135" y="34"/>
                  <a:pt x="135" y="34"/>
                  <a:pt x="135" y="34"/>
                </a:cubicBezTo>
                <a:cubicBezTo>
                  <a:pt x="135" y="33"/>
                  <a:pt x="135" y="33"/>
                  <a:pt x="135" y="33"/>
                </a:cubicBezTo>
                <a:cubicBezTo>
                  <a:pt x="135" y="31"/>
                  <a:pt x="135" y="31"/>
                  <a:pt x="135" y="31"/>
                </a:cubicBezTo>
                <a:cubicBezTo>
                  <a:pt x="135" y="30"/>
                  <a:pt x="135" y="30"/>
                  <a:pt x="135" y="30"/>
                </a:cubicBezTo>
                <a:cubicBezTo>
                  <a:pt x="134" y="30"/>
                  <a:pt x="134" y="30"/>
                  <a:pt x="134" y="30"/>
                </a:cubicBezTo>
                <a:cubicBezTo>
                  <a:pt x="133" y="30"/>
                  <a:pt x="133" y="30"/>
                  <a:pt x="133" y="30"/>
                </a:cubicBezTo>
                <a:cubicBezTo>
                  <a:pt x="133" y="32"/>
                  <a:pt x="131" y="33"/>
                  <a:pt x="128" y="33"/>
                </a:cubicBezTo>
                <a:cubicBezTo>
                  <a:pt x="123" y="33"/>
                  <a:pt x="120" y="31"/>
                  <a:pt x="117" y="28"/>
                </a:cubicBezTo>
                <a:cubicBezTo>
                  <a:pt x="117" y="28"/>
                  <a:pt x="117" y="28"/>
                  <a:pt x="117" y="28"/>
                </a:cubicBezTo>
                <a:cubicBezTo>
                  <a:pt x="117" y="28"/>
                  <a:pt x="117" y="28"/>
                  <a:pt x="117" y="28"/>
                </a:cubicBezTo>
                <a:cubicBezTo>
                  <a:pt x="113" y="22"/>
                  <a:pt x="113" y="22"/>
                  <a:pt x="113" y="22"/>
                </a:cubicBezTo>
                <a:cubicBezTo>
                  <a:pt x="113" y="23"/>
                  <a:pt x="113" y="23"/>
                  <a:pt x="113" y="23"/>
                </a:cubicBezTo>
                <a:cubicBezTo>
                  <a:pt x="112" y="25"/>
                  <a:pt x="111" y="28"/>
                  <a:pt x="108" y="30"/>
                </a:cubicBezTo>
                <a:cubicBezTo>
                  <a:pt x="103" y="32"/>
                  <a:pt x="98" y="33"/>
                  <a:pt x="93" y="31"/>
                </a:cubicBezTo>
                <a:cubicBezTo>
                  <a:pt x="90" y="30"/>
                  <a:pt x="88" y="27"/>
                  <a:pt x="87" y="24"/>
                </a:cubicBezTo>
                <a:cubicBezTo>
                  <a:pt x="85" y="16"/>
                  <a:pt x="85" y="16"/>
                  <a:pt x="85" y="16"/>
                </a:cubicBezTo>
                <a:cubicBezTo>
                  <a:pt x="84" y="8"/>
                  <a:pt x="83" y="4"/>
                  <a:pt x="80" y="2"/>
                </a:cubicBezTo>
                <a:cubicBezTo>
                  <a:pt x="78" y="1"/>
                  <a:pt x="75" y="0"/>
                  <a:pt x="73" y="1"/>
                </a:cubicBezTo>
                <a:cubicBezTo>
                  <a:pt x="74" y="8"/>
                  <a:pt x="74" y="8"/>
                  <a:pt x="74" y="8"/>
                </a:cubicBezTo>
                <a:lnTo>
                  <a:pt x="73" y="8"/>
                </a:lnTo>
                <a:close/>
              </a:path>
            </a:pathLst>
          </a:custGeom>
          <a:solidFill>
            <a:schemeClr val="accent3"/>
          </a:solidFill>
          <a:ln>
            <a:noFill/>
          </a:ln>
        </p:spPr>
        <p:txBody>
          <a:bodyPr/>
          <a:lstStyle/>
          <a:p>
            <a:endParaRPr lang="zh-CN" altLang="en-US"/>
          </a:p>
        </p:txBody>
      </p:sp>
      <p:sp>
        <p:nvSpPr>
          <p:cNvPr id="31" name="Freeform 23"/>
          <p:cNvSpPr/>
          <p:nvPr/>
        </p:nvSpPr>
        <p:spPr bwMode="auto">
          <a:xfrm>
            <a:off x="4743450" y="3876675"/>
            <a:ext cx="392113" cy="450850"/>
          </a:xfrm>
          <a:custGeom>
            <a:avLst/>
            <a:gdLst>
              <a:gd name="T0" fmla="*/ 2147483646 w 122"/>
              <a:gd name="T1" fmla="*/ 2147483646 h 140"/>
              <a:gd name="T2" fmla="*/ 2147483646 w 122"/>
              <a:gd name="T3" fmla="*/ 2147483646 h 140"/>
              <a:gd name="T4" fmla="*/ 2147483646 w 122"/>
              <a:gd name="T5" fmla="*/ 2147483646 h 140"/>
              <a:gd name="T6" fmla="*/ 2147483646 w 122"/>
              <a:gd name="T7" fmla="*/ 2147483646 h 140"/>
              <a:gd name="T8" fmla="*/ 2147483646 w 122"/>
              <a:gd name="T9" fmla="*/ 2147483646 h 140"/>
              <a:gd name="T10" fmla="*/ 2147483646 w 122"/>
              <a:gd name="T11" fmla="*/ 2147483646 h 140"/>
              <a:gd name="T12" fmla="*/ 2147483646 w 122"/>
              <a:gd name="T13" fmla="*/ 2147483646 h 140"/>
              <a:gd name="T14" fmla="*/ 2147483646 w 122"/>
              <a:gd name="T15" fmla="*/ 2147483646 h 140"/>
              <a:gd name="T16" fmla="*/ 2147483646 w 122"/>
              <a:gd name="T17" fmla="*/ 2147483646 h 140"/>
              <a:gd name="T18" fmla="*/ 2147483646 w 122"/>
              <a:gd name="T19" fmla="*/ 2147483646 h 140"/>
              <a:gd name="T20" fmla="*/ 2147483646 w 122"/>
              <a:gd name="T21" fmla="*/ 2147483646 h 140"/>
              <a:gd name="T22" fmla="*/ 2147483646 w 122"/>
              <a:gd name="T23" fmla="*/ 2147483646 h 140"/>
              <a:gd name="T24" fmla="*/ 2147483646 w 122"/>
              <a:gd name="T25" fmla="*/ 2147483646 h 140"/>
              <a:gd name="T26" fmla="*/ 2147483646 w 122"/>
              <a:gd name="T27" fmla="*/ 2147483646 h 140"/>
              <a:gd name="T28" fmla="*/ 2147483646 w 122"/>
              <a:gd name="T29" fmla="*/ 2147483646 h 140"/>
              <a:gd name="T30" fmla="*/ 2147483646 w 122"/>
              <a:gd name="T31" fmla="*/ 2147483646 h 140"/>
              <a:gd name="T32" fmla="*/ 2147483646 w 122"/>
              <a:gd name="T33" fmla="*/ 2147483646 h 140"/>
              <a:gd name="T34" fmla="*/ 2147483646 w 122"/>
              <a:gd name="T35" fmla="*/ 2147483646 h 140"/>
              <a:gd name="T36" fmla="*/ 2147483646 w 122"/>
              <a:gd name="T37" fmla="*/ 2147483646 h 140"/>
              <a:gd name="T38" fmla="*/ 2147483646 w 122"/>
              <a:gd name="T39" fmla="*/ 2147483646 h 140"/>
              <a:gd name="T40" fmla="*/ 2147483646 w 122"/>
              <a:gd name="T41" fmla="*/ 2147483646 h 140"/>
              <a:gd name="T42" fmla="*/ 2147483646 w 122"/>
              <a:gd name="T43" fmla="*/ 2147483646 h 140"/>
              <a:gd name="T44" fmla="*/ 2147483646 w 122"/>
              <a:gd name="T45" fmla="*/ 2147483646 h 140"/>
              <a:gd name="T46" fmla="*/ 2147483646 w 122"/>
              <a:gd name="T47" fmla="*/ 2147483646 h 140"/>
              <a:gd name="T48" fmla="*/ 2147483646 w 122"/>
              <a:gd name="T49" fmla="*/ 2147483646 h 140"/>
              <a:gd name="T50" fmla="*/ 2147483646 w 122"/>
              <a:gd name="T51" fmla="*/ 2147483646 h 140"/>
              <a:gd name="T52" fmla="*/ 2147483646 w 122"/>
              <a:gd name="T53" fmla="*/ 2147483646 h 140"/>
              <a:gd name="T54" fmla="*/ 2147483646 w 122"/>
              <a:gd name="T55" fmla="*/ 2147483646 h 140"/>
              <a:gd name="T56" fmla="*/ 2147483646 w 122"/>
              <a:gd name="T57" fmla="*/ 2147483646 h 140"/>
              <a:gd name="T58" fmla="*/ 2147483646 w 122"/>
              <a:gd name="T59" fmla="*/ 2147483646 h 140"/>
              <a:gd name="T60" fmla="*/ 2147483646 w 122"/>
              <a:gd name="T61" fmla="*/ 2147483646 h 140"/>
              <a:gd name="T62" fmla="*/ 2147483646 w 122"/>
              <a:gd name="T63" fmla="*/ 2147483646 h 140"/>
              <a:gd name="T64" fmla="*/ 2147483646 w 122"/>
              <a:gd name="T65" fmla="*/ 2147483646 h 140"/>
              <a:gd name="T66" fmla="*/ 2147483646 w 122"/>
              <a:gd name="T67" fmla="*/ 2147483646 h 140"/>
              <a:gd name="T68" fmla="*/ 2147483646 w 122"/>
              <a:gd name="T69" fmla="*/ 2147483646 h 140"/>
              <a:gd name="T70" fmla="*/ 2147483646 w 122"/>
              <a:gd name="T71" fmla="*/ 2147483646 h 140"/>
              <a:gd name="T72" fmla="*/ 2147483646 w 122"/>
              <a:gd name="T73" fmla="*/ 2147483646 h 140"/>
              <a:gd name="T74" fmla="*/ 2147483646 w 122"/>
              <a:gd name="T75" fmla="*/ 2147483646 h 140"/>
              <a:gd name="T76" fmla="*/ 2147483646 w 122"/>
              <a:gd name="T77" fmla="*/ 2147483646 h 140"/>
              <a:gd name="T78" fmla="*/ 2147483646 w 122"/>
              <a:gd name="T79" fmla="*/ 2147483646 h 140"/>
              <a:gd name="T80" fmla="*/ 2147483646 w 122"/>
              <a:gd name="T81" fmla="*/ 2147483646 h 140"/>
              <a:gd name="T82" fmla="*/ 2147483646 w 122"/>
              <a:gd name="T83" fmla="*/ 2147483646 h 140"/>
              <a:gd name="T84" fmla="*/ 2147483646 w 122"/>
              <a:gd name="T85" fmla="*/ 2147483646 h 140"/>
              <a:gd name="T86" fmla="*/ 2147483646 w 122"/>
              <a:gd name="T87" fmla="*/ 2147483646 h 140"/>
              <a:gd name="T88" fmla="*/ 2147483646 w 122"/>
              <a:gd name="T89" fmla="*/ 2147483646 h 140"/>
              <a:gd name="T90" fmla="*/ 2147483646 w 122"/>
              <a:gd name="T91" fmla="*/ 2147483646 h 140"/>
              <a:gd name="T92" fmla="*/ 2147483646 w 122"/>
              <a:gd name="T93" fmla="*/ 0 h 14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22" h="140">
                <a:moveTo>
                  <a:pt x="75" y="2"/>
                </a:moveTo>
                <a:cubicBezTo>
                  <a:pt x="70" y="4"/>
                  <a:pt x="67" y="5"/>
                  <a:pt x="64" y="6"/>
                </a:cubicBezTo>
                <a:cubicBezTo>
                  <a:pt x="61" y="6"/>
                  <a:pt x="57" y="5"/>
                  <a:pt x="52" y="3"/>
                </a:cubicBezTo>
                <a:cubicBezTo>
                  <a:pt x="43" y="2"/>
                  <a:pt x="43" y="2"/>
                  <a:pt x="43" y="2"/>
                </a:cubicBezTo>
                <a:cubicBezTo>
                  <a:pt x="40" y="3"/>
                  <a:pt x="37" y="7"/>
                  <a:pt x="32" y="14"/>
                </a:cubicBezTo>
                <a:cubicBezTo>
                  <a:pt x="38" y="26"/>
                  <a:pt x="38" y="26"/>
                  <a:pt x="38" y="26"/>
                </a:cubicBezTo>
                <a:cubicBezTo>
                  <a:pt x="28" y="32"/>
                  <a:pt x="28" y="32"/>
                  <a:pt x="28" y="32"/>
                </a:cubicBezTo>
                <a:cubicBezTo>
                  <a:pt x="28" y="32"/>
                  <a:pt x="28" y="32"/>
                  <a:pt x="28" y="32"/>
                </a:cubicBezTo>
                <a:cubicBezTo>
                  <a:pt x="20" y="30"/>
                  <a:pt x="20" y="30"/>
                  <a:pt x="20" y="30"/>
                </a:cubicBezTo>
                <a:cubicBezTo>
                  <a:pt x="23" y="36"/>
                  <a:pt x="24" y="39"/>
                  <a:pt x="23" y="41"/>
                </a:cubicBezTo>
                <a:cubicBezTo>
                  <a:pt x="22" y="44"/>
                  <a:pt x="22" y="44"/>
                  <a:pt x="22" y="44"/>
                </a:cubicBezTo>
                <a:cubicBezTo>
                  <a:pt x="20" y="49"/>
                  <a:pt x="18" y="52"/>
                  <a:pt x="17" y="53"/>
                </a:cubicBezTo>
                <a:cubicBezTo>
                  <a:pt x="3" y="66"/>
                  <a:pt x="3" y="66"/>
                  <a:pt x="3" y="66"/>
                </a:cubicBezTo>
                <a:cubicBezTo>
                  <a:pt x="6" y="68"/>
                  <a:pt x="6" y="68"/>
                  <a:pt x="6" y="68"/>
                </a:cubicBezTo>
                <a:cubicBezTo>
                  <a:pt x="4" y="70"/>
                  <a:pt x="4" y="70"/>
                  <a:pt x="4" y="70"/>
                </a:cubicBezTo>
                <a:cubicBezTo>
                  <a:pt x="1" y="72"/>
                  <a:pt x="0" y="76"/>
                  <a:pt x="1" y="78"/>
                </a:cubicBezTo>
                <a:cubicBezTo>
                  <a:pt x="11" y="93"/>
                  <a:pt x="11" y="93"/>
                  <a:pt x="11" y="93"/>
                </a:cubicBezTo>
                <a:cubicBezTo>
                  <a:pt x="11" y="93"/>
                  <a:pt x="11" y="93"/>
                  <a:pt x="11" y="93"/>
                </a:cubicBezTo>
                <a:cubicBezTo>
                  <a:pt x="11" y="93"/>
                  <a:pt x="11" y="93"/>
                  <a:pt x="11" y="93"/>
                </a:cubicBezTo>
                <a:cubicBezTo>
                  <a:pt x="16" y="101"/>
                  <a:pt x="16" y="101"/>
                  <a:pt x="16" y="101"/>
                </a:cubicBezTo>
                <a:cubicBezTo>
                  <a:pt x="16" y="102"/>
                  <a:pt x="16" y="102"/>
                  <a:pt x="16" y="102"/>
                </a:cubicBezTo>
                <a:cubicBezTo>
                  <a:pt x="16" y="102"/>
                  <a:pt x="16" y="102"/>
                  <a:pt x="16" y="102"/>
                </a:cubicBezTo>
                <a:cubicBezTo>
                  <a:pt x="16" y="103"/>
                  <a:pt x="16" y="103"/>
                  <a:pt x="16" y="103"/>
                </a:cubicBezTo>
                <a:cubicBezTo>
                  <a:pt x="16" y="104"/>
                  <a:pt x="16" y="104"/>
                  <a:pt x="16" y="104"/>
                </a:cubicBezTo>
                <a:cubicBezTo>
                  <a:pt x="16" y="104"/>
                  <a:pt x="16" y="104"/>
                  <a:pt x="16" y="104"/>
                </a:cubicBezTo>
                <a:cubicBezTo>
                  <a:pt x="15" y="105"/>
                  <a:pt x="15" y="105"/>
                  <a:pt x="15" y="105"/>
                </a:cubicBezTo>
                <a:cubicBezTo>
                  <a:pt x="17" y="105"/>
                  <a:pt x="19" y="106"/>
                  <a:pt x="21" y="107"/>
                </a:cubicBezTo>
                <a:cubicBezTo>
                  <a:pt x="24" y="109"/>
                  <a:pt x="26" y="114"/>
                  <a:pt x="27" y="123"/>
                </a:cubicBezTo>
                <a:cubicBezTo>
                  <a:pt x="29" y="131"/>
                  <a:pt x="29" y="131"/>
                  <a:pt x="29" y="131"/>
                </a:cubicBezTo>
                <a:cubicBezTo>
                  <a:pt x="30" y="133"/>
                  <a:pt x="31" y="134"/>
                  <a:pt x="33" y="135"/>
                </a:cubicBezTo>
                <a:cubicBezTo>
                  <a:pt x="36" y="136"/>
                  <a:pt x="40" y="136"/>
                  <a:pt x="43" y="134"/>
                </a:cubicBezTo>
                <a:cubicBezTo>
                  <a:pt x="45" y="132"/>
                  <a:pt x="47" y="131"/>
                  <a:pt x="46" y="130"/>
                </a:cubicBezTo>
                <a:cubicBezTo>
                  <a:pt x="46" y="130"/>
                  <a:pt x="46" y="130"/>
                  <a:pt x="46" y="130"/>
                </a:cubicBezTo>
                <a:cubicBezTo>
                  <a:pt x="46" y="129"/>
                  <a:pt x="46" y="129"/>
                  <a:pt x="46" y="129"/>
                </a:cubicBezTo>
                <a:cubicBezTo>
                  <a:pt x="53" y="124"/>
                  <a:pt x="53" y="124"/>
                  <a:pt x="53" y="124"/>
                </a:cubicBezTo>
                <a:cubicBezTo>
                  <a:pt x="53" y="125"/>
                  <a:pt x="53" y="125"/>
                  <a:pt x="53" y="125"/>
                </a:cubicBezTo>
                <a:cubicBezTo>
                  <a:pt x="59" y="134"/>
                  <a:pt x="59" y="134"/>
                  <a:pt x="59" y="134"/>
                </a:cubicBezTo>
                <a:cubicBezTo>
                  <a:pt x="61" y="135"/>
                  <a:pt x="63" y="136"/>
                  <a:pt x="66" y="136"/>
                </a:cubicBezTo>
                <a:cubicBezTo>
                  <a:pt x="68" y="136"/>
                  <a:pt x="68" y="136"/>
                  <a:pt x="68" y="136"/>
                </a:cubicBezTo>
                <a:cubicBezTo>
                  <a:pt x="68" y="136"/>
                  <a:pt x="68" y="136"/>
                  <a:pt x="68" y="136"/>
                </a:cubicBezTo>
                <a:cubicBezTo>
                  <a:pt x="66" y="131"/>
                  <a:pt x="66" y="131"/>
                  <a:pt x="66" y="131"/>
                </a:cubicBezTo>
                <a:cubicBezTo>
                  <a:pt x="74" y="134"/>
                  <a:pt x="74" y="134"/>
                  <a:pt x="74" y="134"/>
                </a:cubicBezTo>
                <a:cubicBezTo>
                  <a:pt x="76" y="134"/>
                  <a:pt x="76" y="134"/>
                  <a:pt x="76" y="134"/>
                </a:cubicBezTo>
                <a:cubicBezTo>
                  <a:pt x="76" y="134"/>
                  <a:pt x="76" y="134"/>
                  <a:pt x="76" y="134"/>
                </a:cubicBezTo>
                <a:cubicBezTo>
                  <a:pt x="77" y="135"/>
                  <a:pt x="77" y="135"/>
                  <a:pt x="77" y="135"/>
                </a:cubicBezTo>
                <a:cubicBezTo>
                  <a:pt x="84" y="140"/>
                  <a:pt x="84" y="140"/>
                  <a:pt x="84" y="140"/>
                </a:cubicBezTo>
                <a:cubicBezTo>
                  <a:pt x="86" y="137"/>
                  <a:pt x="86" y="137"/>
                  <a:pt x="86" y="137"/>
                </a:cubicBezTo>
                <a:cubicBezTo>
                  <a:pt x="85" y="124"/>
                  <a:pt x="85" y="124"/>
                  <a:pt x="85" y="124"/>
                </a:cubicBezTo>
                <a:cubicBezTo>
                  <a:pt x="86" y="123"/>
                  <a:pt x="86" y="123"/>
                  <a:pt x="86" y="123"/>
                </a:cubicBezTo>
                <a:cubicBezTo>
                  <a:pt x="86" y="123"/>
                  <a:pt x="86" y="123"/>
                  <a:pt x="86" y="123"/>
                </a:cubicBezTo>
                <a:cubicBezTo>
                  <a:pt x="91" y="117"/>
                  <a:pt x="91" y="117"/>
                  <a:pt x="91" y="117"/>
                </a:cubicBezTo>
                <a:cubicBezTo>
                  <a:pt x="91" y="116"/>
                  <a:pt x="91" y="115"/>
                  <a:pt x="89" y="113"/>
                </a:cubicBezTo>
                <a:cubicBezTo>
                  <a:pt x="87" y="112"/>
                  <a:pt x="87" y="112"/>
                  <a:pt x="87" y="112"/>
                </a:cubicBezTo>
                <a:cubicBezTo>
                  <a:pt x="88" y="111"/>
                  <a:pt x="88" y="111"/>
                  <a:pt x="88" y="111"/>
                </a:cubicBezTo>
                <a:cubicBezTo>
                  <a:pt x="89" y="110"/>
                  <a:pt x="89" y="110"/>
                  <a:pt x="89" y="110"/>
                </a:cubicBezTo>
                <a:cubicBezTo>
                  <a:pt x="90" y="110"/>
                  <a:pt x="90" y="110"/>
                  <a:pt x="90" y="110"/>
                </a:cubicBezTo>
                <a:cubicBezTo>
                  <a:pt x="100" y="93"/>
                  <a:pt x="100" y="93"/>
                  <a:pt x="100" y="93"/>
                </a:cubicBezTo>
                <a:cubicBezTo>
                  <a:pt x="101" y="94"/>
                  <a:pt x="101" y="94"/>
                  <a:pt x="101" y="94"/>
                </a:cubicBezTo>
                <a:cubicBezTo>
                  <a:pt x="103" y="94"/>
                  <a:pt x="103" y="94"/>
                  <a:pt x="103" y="94"/>
                </a:cubicBezTo>
                <a:cubicBezTo>
                  <a:pt x="103" y="94"/>
                  <a:pt x="103" y="94"/>
                  <a:pt x="103" y="94"/>
                </a:cubicBezTo>
                <a:cubicBezTo>
                  <a:pt x="103" y="95"/>
                  <a:pt x="103" y="95"/>
                  <a:pt x="103" y="95"/>
                </a:cubicBezTo>
                <a:cubicBezTo>
                  <a:pt x="103" y="102"/>
                  <a:pt x="103" y="102"/>
                  <a:pt x="103" y="102"/>
                </a:cubicBezTo>
                <a:cubicBezTo>
                  <a:pt x="103" y="102"/>
                  <a:pt x="103" y="102"/>
                  <a:pt x="103" y="102"/>
                </a:cubicBezTo>
                <a:cubicBezTo>
                  <a:pt x="115" y="92"/>
                  <a:pt x="115" y="92"/>
                  <a:pt x="115" y="92"/>
                </a:cubicBezTo>
                <a:cubicBezTo>
                  <a:pt x="114" y="86"/>
                  <a:pt x="114" y="86"/>
                  <a:pt x="114" y="86"/>
                </a:cubicBezTo>
                <a:cubicBezTo>
                  <a:pt x="112" y="86"/>
                  <a:pt x="112" y="86"/>
                  <a:pt x="112" y="86"/>
                </a:cubicBezTo>
                <a:cubicBezTo>
                  <a:pt x="108" y="87"/>
                  <a:pt x="108" y="87"/>
                  <a:pt x="108" y="87"/>
                </a:cubicBezTo>
                <a:cubicBezTo>
                  <a:pt x="115" y="68"/>
                  <a:pt x="115" y="68"/>
                  <a:pt x="115" y="68"/>
                </a:cubicBezTo>
                <a:cubicBezTo>
                  <a:pt x="109" y="68"/>
                  <a:pt x="109" y="68"/>
                  <a:pt x="109" y="68"/>
                </a:cubicBezTo>
                <a:cubicBezTo>
                  <a:pt x="109" y="68"/>
                  <a:pt x="109" y="68"/>
                  <a:pt x="109" y="68"/>
                </a:cubicBezTo>
                <a:cubicBezTo>
                  <a:pt x="108" y="68"/>
                  <a:pt x="108" y="68"/>
                  <a:pt x="108" y="68"/>
                </a:cubicBezTo>
                <a:cubicBezTo>
                  <a:pt x="108" y="67"/>
                  <a:pt x="108" y="67"/>
                  <a:pt x="108" y="67"/>
                </a:cubicBezTo>
                <a:cubicBezTo>
                  <a:pt x="106" y="64"/>
                  <a:pt x="106" y="64"/>
                  <a:pt x="106" y="64"/>
                </a:cubicBezTo>
                <a:cubicBezTo>
                  <a:pt x="105" y="62"/>
                  <a:pt x="105" y="60"/>
                  <a:pt x="106" y="58"/>
                </a:cubicBezTo>
                <a:cubicBezTo>
                  <a:pt x="116" y="58"/>
                  <a:pt x="116" y="58"/>
                  <a:pt x="116" y="58"/>
                </a:cubicBezTo>
                <a:cubicBezTo>
                  <a:pt x="122" y="58"/>
                  <a:pt x="122" y="58"/>
                  <a:pt x="122" y="58"/>
                </a:cubicBezTo>
                <a:cubicBezTo>
                  <a:pt x="122" y="56"/>
                  <a:pt x="121" y="52"/>
                  <a:pt x="117" y="46"/>
                </a:cubicBezTo>
                <a:cubicBezTo>
                  <a:pt x="109" y="43"/>
                  <a:pt x="109" y="43"/>
                  <a:pt x="109" y="43"/>
                </a:cubicBezTo>
                <a:cubicBezTo>
                  <a:pt x="117" y="35"/>
                  <a:pt x="117" y="35"/>
                  <a:pt x="117" y="35"/>
                </a:cubicBezTo>
                <a:cubicBezTo>
                  <a:pt x="117" y="33"/>
                  <a:pt x="117" y="33"/>
                  <a:pt x="117" y="33"/>
                </a:cubicBezTo>
                <a:cubicBezTo>
                  <a:pt x="113" y="34"/>
                  <a:pt x="113" y="34"/>
                  <a:pt x="113" y="34"/>
                </a:cubicBezTo>
                <a:cubicBezTo>
                  <a:pt x="111" y="34"/>
                  <a:pt x="111" y="34"/>
                  <a:pt x="111" y="34"/>
                </a:cubicBezTo>
                <a:cubicBezTo>
                  <a:pt x="111" y="33"/>
                  <a:pt x="111" y="33"/>
                  <a:pt x="111" y="33"/>
                </a:cubicBezTo>
                <a:cubicBezTo>
                  <a:pt x="111" y="33"/>
                  <a:pt x="111" y="33"/>
                  <a:pt x="111" y="33"/>
                </a:cubicBezTo>
                <a:cubicBezTo>
                  <a:pt x="111" y="32"/>
                  <a:pt x="111" y="32"/>
                  <a:pt x="111" y="32"/>
                </a:cubicBezTo>
                <a:cubicBezTo>
                  <a:pt x="109" y="28"/>
                  <a:pt x="107" y="25"/>
                  <a:pt x="103" y="24"/>
                </a:cubicBezTo>
                <a:cubicBezTo>
                  <a:pt x="87" y="24"/>
                  <a:pt x="87" y="24"/>
                  <a:pt x="87" y="24"/>
                </a:cubicBezTo>
                <a:cubicBezTo>
                  <a:pt x="81" y="32"/>
                  <a:pt x="81" y="32"/>
                  <a:pt x="81" y="32"/>
                </a:cubicBezTo>
                <a:cubicBezTo>
                  <a:pt x="81" y="32"/>
                  <a:pt x="81" y="32"/>
                  <a:pt x="81" y="32"/>
                </a:cubicBezTo>
                <a:cubicBezTo>
                  <a:pt x="79" y="32"/>
                  <a:pt x="79" y="32"/>
                  <a:pt x="79" y="32"/>
                </a:cubicBezTo>
                <a:cubicBezTo>
                  <a:pt x="53" y="24"/>
                  <a:pt x="53" y="24"/>
                  <a:pt x="53" y="24"/>
                </a:cubicBezTo>
                <a:cubicBezTo>
                  <a:pt x="78" y="18"/>
                  <a:pt x="78" y="18"/>
                  <a:pt x="78" y="18"/>
                </a:cubicBezTo>
                <a:cubicBezTo>
                  <a:pt x="79" y="18"/>
                  <a:pt x="83" y="14"/>
                  <a:pt x="90" y="6"/>
                </a:cubicBezTo>
                <a:cubicBezTo>
                  <a:pt x="82" y="0"/>
                  <a:pt x="82" y="0"/>
                  <a:pt x="82" y="0"/>
                </a:cubicBezTo>
                <a:lnTo>
                  <a:pt x="75" y="2"/>
                </a:lnTo>
                <a:close/>
              </a:path>
            </a:pathLst>
          </a:custGeom>
          <a:solidFill>
            <a:schemeClr val="accent3"/>
          </a:solidFill>
          <a:ln>
            <a:noFill/>
          </a:ln>
        </p:spPr>
        <p:txBody>
          <a:bodyPr/>
          <a:lstStyle/>
          <a:p>
            <a:endParaRPr lang="zh-CN" altLang="en-US"/>
          </a:p>
        </p:txBody>
      </p:sp>
      <p:sp>
        <p:nvSpPr>
          <p:cNvPr id="32" name="Freeform 24"/>
          <p:cNvSpPr/>
          <p:nvPr/>
        </p:nvSpPr>
        <p:spPr bwMode="auto">
          <a:xfrm>
            <a:off x="4367213" y="3489325"/>
            <a:ext cx="492125" cy="598488"/>
          </a:xfrm>
          <a:custGeom>
            <a:avLst/>
            <a:gdLst>
              <a:gd name="T0" fmla="*/ 2147483646 w 153"/>
              <a:gd name="T1" fmla="*/ 2147483646 h 187"/>
              <a:gd name="T2" fmla="*/ 2147483646 w 153"/>
              <a:gd name="T3" fmla="*/ 2147483646 h 187"/>
              <a:gd name="T4" fmla="*/ 2147483646 w 153"/>
              <a:gd name="T5" fmla="*/ 2147483646 h 187"/>
              <a:gd name="T6" fmla="*/ 2147483646 w 153"/>
              <a:gd name="T7" fmla="*/ 0 h 187"/>
              <a:gd name="T8" fmla="*/ 2147483646 w 153"/>
              <a:gd name="T9" fmla="*/ 2147483646 h 187"/>
              <a:gd name="T10" fmla="*/ 2147483646 w 153"/>
              <a:gd name="T11" fmla="*/ 2147483646 h 187"/>
              <a:gd name="T12" fmla="*/ 2147483646 w 153"/>
              <a:gd name="T13" fmla="*/ 2147483646 h 187"/>
              <a:gd name="T14" fmla="*/ 2147483646 w 153"/>
              <a:gd name="T15" fmla="*/ 2147483646 h 187"/>
              <a:gd name="T16" fmla="*/ 2147483646 w 153"/>
              <a:gd name="T17" fmla="*/ 2147483646 h 187"/>
              <a:gd name="T18" fmla="*/ 2147483646 w 153"/>
              <a:gd name="T19" fmla="*/ 2147483646 h 187"/>
              <a:gd name="T20" fmla="*/ 2147483646 w 153"/>
              <a:gd name="T21" fmla="*/ 2147483646 h 187"/>
              <a:gd name="T22" fmla="*/ 2147483646 w 153"/>
              <a:gd name="T23" fmla="*/ 2147483646 h 187"/>
              <a:gd name="T24" fmla="*/ 2147483646 w 153"/>
              <a:gd name="T25" fmla="*/ 2147483646 h 187"/>
              <a:gd name="T26" fmla="*/ 2147483646 w 153"/>
              <a:gd name="T27" fmla="*/ 2147483646 h 187"/>
              <a:gd name="T28" fmla="*/ 2147483646 w 153"/>
              <a:gd name="T29" fmla="*/ 2147483646 h 187"/>
              <a:gd name="T30" fmla="*/ 2147483646 w 153"/>
              <a:gd name="T31" fmla="*/ 2147483646 h 187"/>
              <a:gd name="T32" fmla="*/ 2147483646 w 153"/>
              <a:gd name="T33" fmla="*/ 2147483646 h 187"/>
              <a:gd name="T34" fmla="*/ 2147483646 w 153"/>
              <a:gd name="T35" fmla="*/ 2147483646 h 187"/>
              <a:gd name="T36" fmla="*/ 2147483646 w 153"/>
              <a:gd name="T37" fmla="*/ 2147483646 h 187"/>
              <a:gd name="T38" fmla="*/ 2147483646 w 153"/>
              <a:gd name="T39" fmla="*/ 2147483646 h 187"/>
              <a:gd name="T40" fmla="*/ 2147483646 w 153"/>
              <a:gd name="T41" fmla="*/ 2147483646 h 187"/>
              <a:gd name="T42" fmla="*/ 2147483646 w 153"/>
              <a:gd name="T43" fmla="*/ 2147483646 h 187"/>
              <a:gd name="T44" fmla="*/ 2147483646 w 153"/>
              <a:gd name="T45" fmla="*/ 2147483646 h 187"/>
              <a:gd name="T46" fmla="*/ 2147483646 w 153"/>
              <a:gd name="T47" fmla="*/ 2147483646 h 187"/>
              <a:gd name="T48" fmla="*/ 2147483646 w 153"/>
              <a:gd name="T49" fmla="*/ 2147483646 h 187"/>
              <a:gd name="T50" fmla="*/ 2147483646 w 153"/>
              <a:gd name="T51" fmla="*/ 2147483646 h 187"/>
              <a:gd name="T52" fmla="*/ 2147483646 w 153"/>
              <a:gd name="T53" fmla="*/ 2147483646 h 187"/>
              <a:gd name="T54" fmla="*/ 2147483646 w 153"/>
              <a:gd name="T55" fmla="*/ 2147483646 h 187"/>
              <a:gd name="T56" fmla="*/ 2147483646 w 153"/>
              <a:gd name="T57" fmla="*/ 2147483646 h 187"/>
              <a:gd name="T58" fmla="*/ 2147483646 w 153"/>
              <a:gd name="T59" fmla="*/ 2147483646 h 187"/>
              <a:gd name="T60" fmla="*/ 2147483646 w 153"/>
              <a:gd name="T61" fmla="*/ 2147483646 h 187"/>
              <a:gd name="T62" fmla="*/ 2147483646 w 153"/>
              <a:gd name="T63" fmla="*/ 2147483646 h 187"/>
              <a:gd name="T64" fmla="*/ 2147483646 w 153"/>
              <a:gd name="T65" fmla="*/ 2147483646 h 187"/>
              <a:gd name="T66" fmla="*/ 2147483646 w 153"/>
              <a:gd name="T67" fmla="*/ 2147483646 h 187"/>
              <a:gd name="T68" fmla="*/ 2147483646 w 153"/>
              <a:gd name="T69" fmla="*/ 2147483646 h 187"/>
              <a:gd name="T70" fmla="*/ 2147483646 w 153"/>
              <a:gd name="T71" fmla="*/ 2147483646 h 187"/>
              <a:gd name="T72" fmla="*/ 2147483646 w 153"/>
              <a:gd name="T73" fmla="*/ 2147483646 h 187"/>
              <a:gd name="T74" fmla="*/ 2147483646 w 153"/>
              <a:gd name="T75" fmla="*/ 2147483646 h 187"/>
              <a:gd name="T76" fmla="*/ 2147483646 w 153"/>
              <a:gd name="T77" fmla="*/ 2147483646 h 187"/>
              <a:gd name="T78" fmla="*/ 2147483646 w 153"/>
              <a:gd name="T79" fmla="*/ 2147483646 h 187"/>
              <a:gd name="T80" fmla="*/ 2147483646 w 153"/>
              <a:gd name="T81" fmla="*/ 2147483646 h 187"/>
              <a:gd name="T82" fmla="*/ 2147483646 w 153"/>
              <a:gd name="T83" fmla="*/ 2147483646 h 187"/>
              <a:gd name="T84" fmla="*/ 2147483646 w 153"/>
              <a:gd name="T85" fmla="*/ 2147483646 h 187"/>
              <a:gd name="T86" fmla="*/ 2147483646 w 153"/>
              <a:gd name="T87" fmla="*/ 2147483646 h 187"/>
              <a:gd name="T88" fmla="*/ 2147483646 w 153"/>
              <a:gd name="T89" fmla="*/ 2147483646 h 187"/>
              <a:gd name="T90" fmla="*/ 2147483646 w 153"/>
              <a:gd name="T91" fmla="*/ 2147483646 h 187"/>
              <a:gd name="T92" fmla="*/ 2147483646 w 153"/>
              <a:gd name="T93" fmla="*/ 2147483646 h 187"/>
              <a:gd name="T94" fmla="*/ 2147483646 w 153"/>
              <a:gd name="T95" fmla="*/ 2147483646 h 187"/>
              <a:gd name="T96" fmla="*/ 2147483646 w 153"/>
              <a:gd name="T97" fmla="*/ 2147483646 h 187"/>
              <a:gd name="T98" fmla="*/ 2147483646 w 153"/>
              <a:gd name="T99" fmla="*/ 2147483646 h 187"/>
              <a:gd name="T100" fmla="*/ 2147483646 w 153"/>
              <a:gd name="T101" fmla="*/ 2147483646 h 187"/>
              <a:gd name="T102" fmla="*/ 2147483646 w 153"/>
              <a:gd name="T103" fmla="*/ 2147483646 h 18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53" h="187">
                <a:moveTo>
                  <a:pt x="96" y="53"/>
                </a:moveTo>
                <a:cubicBezTo>
                  <a:pt x="96" y="53"/>
                  <a:pt x="96" y="53"/>
                  <a:pt x="96" y="53"/>
                </a:cubicBezTo>
                <a:cubicBezTo>
                  <a:pt x="96" y="53"/>
                  <a:pt x="96" y="53"/>
                  <a:pt x="96" y="53"/>
                </a:cubicBezTo>
                <a:cubicBezTo>
                  <a:pt x="92" y="37"/>
                  <a:pt x="88" y="29"/>
                  <a:pt x="85" y="28"/>
                </a:cubicBezTo>
                <a:cubicBezTo>
                  <a:pt x="71" y="23"/>
                  <a:pt x="71" y="23"/>
                  <a:pt x="71" y="23"/>
                </a:cubicBezTo>
                <a:cubicBezTo>
                  <a:pt x="63" y="21"/>
                  <a:pt x="57" y="19"/>
                  <a:pt x="55" y="17"/>
                </a:cubicBezTo>
                <a:cubicBezTo>
                  <a:pt x="51" y="15"/>
                  <a:pt x="46" y="9"/>
                  <a:pt x="40" y="0"/>
                </a:cubicBezTo>
                <a:cubicBezTo>
                  <a:pt x="37" y="0"/>
                  <a:pt x="37" y="0"/>
                  <a:pt x="37" y="0"/>
                </a:cubicBezTo>
                <a:cubicBezTo>
                  <a:pt x="38" y="1"/>
                  <a:pt x="38" y="1"/>
                  <a:pt x="38" y="1"/>
                </a:cubicBezTo>
                <a:cubicBezTo>
                  <a:pt x="38" y="4"/>
                  <a:pt x="42" y="9"/>
                  <a:pt x="48" y="17"/>
                </a:cubicBezTo>
                <a:cubicBezTo>
                  <a:pt x="49" y="18"/>
                  <a:pt x="49" y="18"/>
                  <a:pt x="49" y="18"/>
                </a:cubicBezTo>
                <a:cubicBezTo>
                  <a:pt x="49" y="19"/>
                  <a:pt x="49" y="19"/>
                  <a:pt x="49" y="19"/>
                </a:cubicBezTo>
                <a:cubicBezTo>
                  <a:pt x="43" y="30"/>
                  <a:pt x="43" y="30"/>
                  <a:pt x="43" y="30"/>
                </a:cubicBezTo>
                <a:cubicBezTo>
                  <a:pt x="40" y="35"/>
                  <a:pt x="38" y="37"/>
                  <a:pt x="36" y="36"/>
                </a:cubicBezTo>
                <a:cubicBezTo>
                  <a:pt x="34" y="35"/>
                  <a:pt x="31" y="31"/>
                  <a:pt x="26" y="25"/>
                </a:cubicBezTo>
                <a:cubicBezTo>
                  <a:pt x="19" y="23"/>
                  <a:pt x="19" y="23"/>
                  <a:pt x="19" y="23"/>
                </a:cubicBezTo>
                <a:cubicBezTo>
                  <a:pt x="19" y="25"/>
                  <a:pt x="20" y="29"/>
                  <a:pt x="23" y="35"/>
                </a:cubicBezTo>
                <a:cubicBezTo>
                  <a:pt x="23" y="35"/>
                  <a:pt x="23" y="35"/>
                  <a:pt x="23" y="35"/>
                </a:cubicBezTo>
                <a:cubicBezTo>
                  <a:pt x="23" y="36"/>
                  <a:pt x="23" y="36"/>
                  <a:pt x="23" y="36"/>
                </a:cubicBezTo>
                <a:cubicBezTo>
                  <a:pt x="23" y="36"/>
                  <a:pt x="23" y="36"/>
                  <a:pt x="23" y="36"/>
                </a:cubicBezTo>
                <a:cubicBezTo>
                  <a:pt x="23" y="37"/>
                  <a:pt x="23" y="37"/>
                  <a:pt x="23" y="37"/>
                </a:cubicBezTo>
                <a:cubicBezTo>
                  <a:pt x="22" y="41"/>
                  <a:pt x="22" y="41"/>
                  <a:pt x="22" y="41"/>
                </a:cubicBezTo>
                <a:cubicBezTo>
                  <a:pt x="14" y="44"/>
                  <a:pt x="14" y="44"/>
                  <a:pt x="14" y="44"/>
                </a:cubicBezTo>
                <a:cubicBezTo>
                  <a:pt x="14" y="44"/>
                  <a:pt x="14" y="44"/>
                  <a:pt x="14" y="44"/>
                </a:cubicBezTo>
                <a:cubicBezTo>
                  <a:pt x="12" y="45"/>
                  <a:pt x="12" y="45"/>
                  <a:pt x="12" y="45"/>
                </a:cubicBezTo>
                <a:cubicBezTo>
                  <a:pt x="11" y="46"/>
                  <a:pt x="11" y="48"/>
                  <a:pt x="11" y="51"/>
                </a:cubicBezTo>
                <a:cubicBezTo>
                  <a:pt x="12" y="57"/>
                  <a:pt x="12" y="60"/>
                  <a:pt x="10" y="62"/>
                </a:cubicBezTo>
                <a:cubicBezTo>
                  <a:pt x="10" y="63"/>
                  <a:pt x="9" y="63"/>
                  <a:pt x="8" y="63"/>
                </a:cubicBezTo>
                <a:cubicBezTo>
                  <a:pt x="8" y="63"/>
                  <a:pt x="8" y="63"/>
                  <a:pt x="8" y="63"/>
                </a:cubicBezTo>
                <a:cubicBezTo>
                  <a:pt x="8" y="63"/>
                  <a:pt x="8" y="63"/>
                  <a:pt x="8" y="63"/>
                </a:cubicBezTo>
                <a:cubicBezTo>
                  <a:pt x="0" y="61"/>
                  <a:pt x="0" y="61"/>
                  <a:pt x="0" y="61"/>
                </a:cubicBezTo>
                <a:cubicBezTo>
                  <a:pt x="0" y="63"/>
                  <a:pt x="2" y="64"/>
                  <a:pt x="4" y="65"/>
                </a:cubicBezTo>
                <a:cubicBezTo>
                  <a:pt x="8" y="69"/>
                  <a:pt x="11" y="74"/>
                  <a:pt x="14" y="80"/>
                </a:cubicBezTo>
                <a:cubicBezTo>
                  <a:pt x="14" y="81"/>
                  <a:pt x="14" y="81"/>
                  <a:pt x="14" y="81"/>
                </a:cubicBezTo>
                <a:cubicBezTo>
                  <a:pt x="14" y="81"/>
                  <a:pt x="14" y="81"/>
                  <a:pt x="14" y="81"/>
                </a:cubicBezTo>
                <a:cubicBezTo>
                  <a:pt x="18" y="81"/>
                  <a:pt x="18" y="81"/>
                  <a:pt x="18" y="81"/>
                </a:cubicBezTo>
                <a:cubicBezTo>
                  <a:pt x="22" y="80"/>
                  <a:pt x="26" y="81"/>
                  <a:pt x="30" y="83"/>
                </a:cubicBezTo>
                <a:cubicBezTo>
                  <a:pt x="35" y="89"/>
                  <a:pt x="35" y="89"/>
                  <a:pt x="35" y="89"/>
                </a:cubicBezTo>
                <a:cubicBezTo>
                  <a:pt x="35" y="89"/>
                  <a:pt x="35" y="89"/>
                  <a:pt x="35" y="89"/>
                </a:cubicBezTo>
                <a:cubicBezTo>
                  <a:pt x="35" y="89"/>
                  <a:pt x="35" y="89"/>
                  <a:pt x="35" y="89"/>
                </a:cubicBezTo>
                <a:cubicBezTo>
                  <a:pt x="35" y="89"/>
                  <a:pt x="35" y="89"/>
                  <a:pt x="35" y="89"/>
                </a:cubicBezTo>
                <a:cubicBezTo>
                  <a:pt x="34" y="100"/>
                  <a:pt x="34" y="100"/>
                  <a:pt x="34" y="100"/>
                </a:cubicBezTo>
                <a:cubicBezTo>
                  <a:pt x="36" y="101"/>
                  <a:pt x="36" y="103"/>
                  <a:pt x="36" y="105"/>
                </a:cubicBezTo>
                <a:cubicBezTo>
                  <a:pt x="35" y="107"/>
                  <a:pt x="33" y="108"/>
                  <a:pt x="30" y="109"/>
                </a:cubicBezTo>
                <a:cubicBezTo>
                  <a:pt x="27" y="109"/>
                  <a:pt x="26" y="111"/>
                  <a:pt x="25" y="115"/>
                </a:cubicBezTo>
                <a:cubicBezTo>
                  <a:pt x="25" y="115"/>
                  <a:pt x="25" y="115"/>
                  <a:pt x="25" y="115"/>
                </a:cubicBezTo>
                <a:cubicBezTo>
                  <a:pt x="25" y="115"/>
                  <a:pt x="25" y="115"/>
                  <a:pt x="25" y="115"/>
                </a:cubicBezTo>
                <a:cubicBezTo>
                  <a:pt x="25" y="115"/>
                  <a:pt x="25" y="115"/>
                  <a:pt x="25" y="115"/>
                </a:cubicBezTo>
                <a:cubicBezTo>
                  <a:pt x="22" y="122"/>
                  <a:pt x="22" y="122"/>
                  <a:pt x="22" y="122"/>
                </a:cubicBezTo>
                <a:cubicBezTo>
                  <a:pt x="26" y="127"/>
                  <a:pt x="26" y="127"/>
                  <a:pt x="26" y="127"/>
                </a:cubicBezTo>
                <a:cubicBezTo>
                  <a:pt x="37" y="129"/>
                  <a:pt x="37" y="129"/>
                  <a:pt x="37" y="129"/>
                </a:cubicBezTo>
                <a:cubicBezTo>
                  <a:pt x="38" y="129"/>
                  <a:pt x="38" y="129"/>
                  <a:pt x="38" y="129"/>
                </a:cubicBezTo>
                <a:cubicBezTo>
                  <a:pt x="38" y="129"/>
                  <a:pt x="38" y="129"/>
                  <a:pt x="38" y="129"/>
                </a:cubicBezTo>
                <a:cubicBezTo>
                  <a:pt x="43" y="134"/>
                  <a:pt x="43" y="134"/>
                  <a:pt x="43" y="134"/>
                </a:cubicBezTo>
                <a:cubicBezTo>
                  <a:pt x="36" y="144"/>
                  <a:pt x="36" y="144"/>
                  <a:pt x="36" y="144"/>
                </a:cubicBezTo>
                <a:cubicBezTo>
                  <a:pt x="51" y="176"/>
                  <a:pt x="51" y="176"/>
                  <a:pt x="51" y="176"/>
                </a:cubicBezTo>
                <a:cubicBezTo>
                  <a:pt x="52" y="177"/>
                  <a:pt x="52" y="177"/>
                  <a:pt x="52" y="177"/>
                </a:cubicBezTo>
                <a:cubicBezTo>
                  <a:pt x="49" y="179"/>
                  <a:pt x="49" y="179"/>
                  <a:pt x="49" y="179"/>
                </a:cubicBezTo>
                <a:cubicBezTo>
                  <a:pt x="50" y="182"/>
                  <a:pt x="50" y="182"/>
                  <a:pt x="50" y="182"/>
                </a:cubicBezTo>
                <a:cubicBezTo>
                  <a:pt x="50" y="182"/>
                  <a:pt x="50" y="182"/>
                  <a:pt x="50" y="182"/>
                </a:cubicBezTo>
                <a:cubicBezTo>
                  <a:pt x="78" y="165"/>
                  <a:pt x="78" y="165"/>
                  <a:pt x="78" y="165"/>
                </a:cubicBezTo>
                <a:cubicBezTo>
                  <a:pt x="73" y="173"/>
                  <a:pt x="73" y="173"/>
                  <a:pt x="73" y="173"/>
                </a:cubicBezTo>
                <a:cubicBezTo>
                  <a:pt x="70" y="179"/>
                  <a:pt x="68" y="184"/>
                  <a:pt x="67" y="187"/>
                </a:cubicBezTo>
                <a:cubicBezTo>
                  <a:pt x="72" y="185"/>
                  <a:pt x="76" y="182"/>
                  <a:pt x="78" y="175"/>
                </a:cubicBezTo>
                <a:cubicBezTo>
                  <a:pt x="78" y="175"/>
                  <a:pt x="78" y="175"/>
                  <a:pt x="78" y="175"/>
                </a:cubicBezTo>
                <a:cubicBezTo>
                  <a:pt x="79" y="175"/>
                  <a:pt x="79" y="175"/>
                  <a:pt x="79" y="175"/>
                </a:cubicBezTo>
                <a:cubicBezTo>
                  <a:pt x="86" y="171"/>
                  <a:pt x="86" y="171"/>
                  <a:pt x="86" y="171"/>
                </a:cubicBezTo>
                <a:cubicBezTo>
                  <a:pt x="87" y="170"/>
                  <a:pt x="87" y="170"/>
                  <a:pt x="87" y="170"/>
                </a:cubicBezTo>
                <a:cubicBezTo>
                  <a:pt x="98" y="179"/>
                  <a:pt x="98" y="179"/>
                  <a:pt x="98" y="179"/>
                </a:cubicBezTo>
                <a:cubicBezTo>
                  <a:pt x="110" y="180"/>
                  <a:pt x="110" y="180"/>
                  <a:pt x="110" y="180"/>
                </a:cubicBezTo>
                <a:cubicBezTo>
                  <a:pt x="110" y="180"/>
                  <a:pt x="110" y="180"/>
                  <a:pt x="110" y="180"/>
                </a:cubicBezTo>
                <a:cubicBezTo>
                  <a:pt x="116" y="184"/>
                  <a:pt x="116" y="184"/>
                  <a:pt x="116" y="184"/>
                </a:cubicBezTo>
                <a:cubicBezTo>
                  <a:pt x="130" y="171"/>
                  <a:pt x="130" y="171"/>
                  <a:pt x="130" y="171"/>
                </a:cubicBezTo>
                <a:cubicBezTo>
                  <a:pt x="132" y="170"/>
                  <a:pt x="133" y="167"/>
                  <a:pt x="134" y="163"/>
                </a:cubicBezTo>
                <a:cubicBezTo>
                  <a:pt x="136" y="160"/>
                  <a:pt x="136" y="160"/>
                  <a:pt x="136" y="160"/>
                </a:cubicBezTo>
                <a:cubicBezTo>
                  <a:pt x="136" y="159"/>
                  <a:pt x="134" y="155"/>
                  <a:pt x="130" y="148"/>
                </a:cubicBezTo>
                <a:cubicBezTo>
                  <a:pt x="127" y="143"/>
                  <a:pt x="127" y="143"/>
                  <a:pt x="127" y="143"/>
                </a:cubicBezTo>
                <a:cubicBezTo>
                  <a:pt x="144" y="149"/>
                  <a:pt x="144" y="149"/>
                  <a:pt x="144" y="149"/>
                </a:cubicBezTo>
                <a:cubicBezTo>
                  <a:pt x="150" y="146"/>
                  <a:pt x="150" y="146"/>
                  <a:pt x="150" y="146"/>
                </a:cubicBezTo>
                <a:cubicBezTo>
                  <a:pt x="144" y="135"/>
                  <a:pt x="144" y="135"/>
                  <a:pt x="144" y="135"/>
                </a:cubicBezTo>
                <a:cubicBezTo>
                  <a:pt x="144" y="134"/>
                  <a:pt x="144" y="134"/>
                  <a:pt x="144" y="134"/>
                </a:cubicBezTo>
                <a:cubicBezTo>
                  <a:pt x="153" y="123"/>
                  <a:pt x="153" y="123"/>
                  <a:pt x="153" y="123"/>
                </a:cubicBezTo>
                <a:cubicBezTo>
                  <a:pt x="149" y="117"/>
                  <a:pt x="149" y="117"/>
                  <a:pt x="149" y="117"/>
                </a:cubicBezTo>
                <a:cubicBezTo>
                  <a:pt x="146" y="113"/>
                  <a:pt x="143" y="111"/>
                  <a:pt x="142" y="111"/>
                </a:cubicBezTo>
                <a:cubicBezTo>
                  <a:pt x="141" y="111"/>
                  <a:pt x="141" y="111"/>
                  <a:pt x="141" y="111"/>
                </a:cubicBezTo>
                <a:cubicBezTo>
                  <a:pt x="136" y="116"/>
                  <a:pt x="136" y="116"/>
                  <a:pt x="136" y="116"/>
                </a:cubicBezTo>
                <a:cubicBezTo>
                  <a:pt x="136" y="115"/>
                  <a:pt x="136" y="115"/>
                  <a:pt x="136" y="115"/>
                </a:cubicBezTo>
                <a:cubicBezTo>
                  <a:pt x="135" y="115"/>
                  <a:pt x="135" y="115"/>
                  <a:pt x="135" y="115"/>
                </a:cubicBezTo>
                <a:cubicBezTo>
                  <a:pt x="128" y="113"/>
                  <a:pt x="128" y="113"/>
                  <a:pt x="128" y="113"/>
                </a:cubicBezTo>
                <a:cubicBezTo>
                  <a:pt x="126" y="107"/>
                  <a:pt x="126" y="107"/>
                  <a:pt x="126" y="107"/>
                </a:cubicBezTo>
                <a:cubicBezTo>
                  <a:pt x="123" y="106"/>
                  <a:pt x="120" y="105"/>
                  <a:pt x="118" y="102"/>
                </a:cubicBezTo>
                <a:cubicBezTo>
                  <a:pt x="113" y="99"/>
                  <a:pt x="113" y="99"/>
                  <a:pt x="113" y="99"/>
                </a:cubicBezTo>
                <a:cubicBezTo>
                  <a:pt x="110" y="97"/>
                  <a:pt x="108" y="95"/>
                  <a:pt x="108" y="93"/>
                </a:cubicBezTo>
                <a:cubicBezTo>
                  <a:pt x="107" y="91"/>
                  <a:pt x="108" y="88"/>
                  <a:pt x="110" y="85"/>
                </a:cubicBezTo>
                <a:cubicBezTo>
                  <a:pt x="114" y="78"/>
                  <a:pt x="117" y="73"/>
                  <a:pt x="117" y="69"/>
                </a:cubicBezTo>
                <a:cubicBezTo>
                  <a:pt x="117" y="64"/>
                  <a:pt x="117" y="64"/>
                  <a:pt x="117" y="64"/>
                </a:cubicBezTo>
                <a:cubicBezTo>
                  <a:pt x="120" y="64"/>
                  <a:pt x="120" y="64"/>
                  <a:pt x="120" y="64"/>
                </a:cubicBezTo>
                <a:cubicBezTo>
                  <a:pt x="129" y="65"/>
                  <a:pt x="129" y="65"/>
                  <a:pt x="129" y="65"/>
                </a:cubicBezTo>
                <a:cubicBezTo>
                  <a:pt x="130" y="64"/>
                  <a:pt x="131" y="60"/>
                  <a:pt x="132" y="53"/>
                </a:cubicBezTo>
                <a:cubicBezTo>
                  <a:pt x="130" y="52"/>
                  <a:pt x="130" y="52"/>
                  <a:pt x="130" y="52"/>
                </a:cubicBezTo>
                <a:cubicBezTo>
                  <a:pt x="123" y="57"/>
                  <a:pt x="118" y="59"/>
                  <a:pt x="115" y="61"/>
                </a:cubicBezTo>
                <a:cubicBezTo>
                  <a:pt x="110" y="62"/>
                  <a:pt x="105" y="59"/>
                  <a:pt x="97" y="54"/>
                </a:cubicBezTo>
                <a:cubicBezTo>
                  <a:pt x="97" y="53"/>
                  <a:pt x="97" y="53"/>
                  <a:pt x="97" y="53"/>
                </a:cubicBezTo>
                <a:lnTo>
                  <a:pt x="96" y="53"/>
                </a:lnTo>
                <a:close/>
              </a:path>
            </a:pathLst>
          </a:custGeom>
          <a:solidFill>
            <a:schemeClr val="accent3"/>
          </a:solidFill>
          <a:ln>
            <a:noFill/>
          </a:ln>
        </p:spPr>
        <p:txBody>
          <a:bodyPr/>
          <a:lstStyle/>
          <a:p>
            <a:endParaRPr lang="zh-CN" altLang="en-US"/>
          </a:p>
        </p:txBody>
      </p:sp>
      <p:sp>
        <p:nvSpPr>
          <p:cNvPr id="33" name="Freeform 25"/>
          <p:cNvSpPr/>
          <p:nvPr/>
        </p:nvSpPr>
        <p:spPr bwMode="auto">
          <a:xfrm>
            <a:off x="4460875" y="2794000"/>
            <a:ext cx="131763" cy="187325"/>
          </a:xfrm>
          <a:custGeom>
            <a:avLst/>
            <a:gdLst>
              <a:gd name="T0" fmla="*/ 2147483646 w 41"/>
              <a:gd name="T1" fmla="*/ 2147483646 h 58"/>
              <a:gd name="T2" fmla="*/ 2147483646 w 41"/>
              <a:gd name="T3" fmla="*/ 0 h 58"/>
              <a:gd name="T4" fmla="*/ 2147483646 w 41"/>
              <a:gd name="T5" fmla="*/ 2147483646 h 58"/>
              <a:gd name="T6" fmla="*/ 2147483646 w 41"/>
              <a:gd name="T7" fmla="*/ 2147483646 h 58"/>
              <a:gd name="T8" fmla="*/ 2147483646 w 41"/>
              <a:gd name="T9" fmla="*/ 2147483646 h 58"/>
              <a:gd name="T10" fmla="*/ 2147483646 w 41"/>
              <a:gd name="T11" fmla="*/ 2147483646 h 58"/>
              <a:gd name="T12" fmla="*/ 2147483646 w 41"/>
              <a:gd name="T13" fmla="*/ 2147483646 h 58"/>
              <a:gd name="T14" fmla="*/ 2147483646 w 41"/>
              <a:gd name="T15" fmla="*/ 2147483646 h 58"/>
              <a:gd name="T16" fmla="*/ 2147483646 w 41"/>
              <a:gd name="T17" fmla="*/ 2147483646 h 58"/>
              <a:gd name="T18" fmla="*/ 2147483646 w 41"/>
              <a:gd name="T19" fmla="*/ 2147483646 h 58"/>
              <a:gd name="T20" fmla="*/ 2147483646 w 41"/>
              <a:gd name="T21" fmla="*/ 2147483646 h 58"/>
              <a:gd name="T22" fmla="*/ 2147483646 w 41"/>
              <a:gd name="T23" fmla="*/ 2147483646 h 58"/>
              <a:gd name="T24" fmla="*/ 2147483646 w 41"/>
              <a:gd name="T25" fmla="*/ 2147483646 h 58"/>
              <a:gd name="T26" fmla="*/ 2147483646 w 41"/>
              <a:gd name="T27" fmla="*/ 2147483646 h 58"/>
              <a:gd name="T28" fmla="*/ 2147483646 w 41"/>
              <a:gd name="T29" fmla="*/ 2147483646 h 58"/>
              <a:gd name="T30" fmla="*/ 2147483646 w 41"/>
              <a:gd name="T31" fmla="*/ 2147483646 h 58"/>
              <a:gd name="T32" fmla="*/ 2147483646 w 41"/>
              <a:gd name="T33" fmla="*/ 2147483646 h 58"/>
              <a:gd name="T34" fmla="*/ 2147483646 w 41"/>
              <a:gd name="T35" fmla="*/ 2147483646 h 58"/>
              <a:gd name="T36" fmla="*/ 2147483646 w 41"/>
              <a:gd name="T37" fmla="*/ 2147483646 h 58"/>
              <a:gd name="T38" fmla="*/ 2147483646 w 41"/>
              <a:gd name="T39" fmla="*/ 2147483646 h 58"/>
              <a:gd name="T40" fmla="*/ 2147483646 w 41"/>
              <a:gd name="T41" fmla="*/ 2147483646 h 58"/>
              <a:gd name="T42" fmla="*/ 2147483646 w 41"/>
              <a:gd name="T43" fmla="*/ 2147483646 h 58"/>
              <a:gd name="T44" fmla="*/ 2147483646 w 41"/>
              <a:gd name="T45" fmla="*/ 2147483646 h 58"/>
              <a:gd name="T46" fmla="*/ 2147483646 w 41"/>
              <a:gd name="T47" fmla="*/ 2147483646 h 58"/>
              <a:gd name="T48" fmla="*/ 2147483646 w 41"/>
              <a:gd name="T49" fmla="*/ 2147483646 h 58"/>
              <a:gd name="T50" fmla="*/ 2147483646 w 41"/>
              <a:gd name="T51" fmla="*/ 2147483646 h 58"/>
              <a:gd name="T52" fmla="*/ 2147483646 w 41"/>
              <a:gd name="T53" fmla="*/ 2147483646 h 58"/>
              <a:gd name="T54" fmla="*/ 2147483646 w 41"/>
              <a:gd name="T55" fmla="*/ 2147483646 h 58"/>
              <a:gd name="T56" fmla="*/ 2147483646 w 41"/>
              <a:gd name="T57" fmla="*/ 2147483646 h 5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1" h="58">
                <a:moveTo>
                  <a:pt x="24" y="1"/>
                </a:moveTo>
                <a:cubicBezTo>
                  <a:pt x="23" y="0"/>
                  <a:pt x="23" y="0"/>
                  <a:pt x="23" y="0"/>
                </a:cubicBezTo>
                <a:cubicBezTo>
                  <a:pt x="21" y="0"/>
                  <a:pt x="19" y="2"/>
                  <a:pt x="17" y="7"/>
                </a:cubicBezTo>
                <a:cubicBezTo>
                  <a:pt x="15" y="6"/>
                  <a:pt x="15" y="6"/>
                  <a:pt x="15" y="6"/>
                </a:cubicBezTo>
                <a:cubicBezTo>
                  <a:pt x="15" y="6"/>
                  <a:pt x="15" y="6"/>
                  <a:pt x="15" y="6"/>
                </a:cubicBezTo>
                <a:cubicBezTo>
                  <a:pt x="15" y="7"/>
                  <a:pt x="15" y="7"/>
                  <a:pt x="15" y="7"/>
                </a:cubicBezTo>
                <a:cubicBezTo>
                  <a:pt x="12" y="10"/>
                  <a:pt x="12" y="10"/>
                  <a:pt x="12" y="10"/>
                </a:cubicBezTo>
                <a:cubicBezTo>
                  <a:pt x="10" y="11"/>
                  <a:pt x="10" y="11"/>
                  <a:pt x="10" y="11"/>
                </a:cubicBezTo>
                <a:cubicBezTo>
                  <a:pt x="6" y="13"/>
                  <a:pt x="6" y="13"/>
                  <a:pt x="6" y="13"/>
                </a:cubicBezTo>
                <a:cubicBezTo>
                  <a:pt x="5" y="16"/>
                  <a:pt x="5" y="16"/>
                  <a:pt x="5" y="16"/>
                </a:cubicBezTo>
                <a:cubicBezTo>
                  <a:pt x="6" y="21"/>
                  <a:pt x="5" y="24"/>
                  <a:pt x="3" y="25"/>
                </a:cubicBezTo>
                <a:cubicBezTo>
                  <a:pt x="1" y="30"/>
                  <a:pt x="1" y="30"/>
                  <a:pt x="1" y="30"/>
                </a:cubicBezTo>
                <a:cubicBezTo>
                  <a:pt x="1" y="31"/>
                  <a:pt x="0" y="34"/>
                  <a:pt x="1" y="39"/>
                </a:cubicBezTo>
                <a:cubicBezTo>
                  <a:pt x="3" y="51"/>
                  <a:pt x="3" y="51"/>
                  <a:pt x="3" y="51"/>
                </a:cubicBezTo>
                <a:cubicBezTo>
                  <a:pt x="4" y="52"/>
                  <a:pt x="6" y="54"/>
                  <a:pt x="10" y="56"/>
                </a:cubicBezTo>
                <a:cubicBezTo>
                  <a:pt x="19" y="58"/>
                  <a:pt x="19" y="58"/>
                  <a:pt x="19" y="58"/>
                </a:cubicBezTo>
                <a:cubicBezTo>
                  <a:pt x="21" y="58"/>
                  <a:pt x="25" y="57"/>
                  <a:pt x="28" y="55"/>
                </a:cubicBezTo>
                <a:cubicBezTo>
                  <a:pt x="26" y="50"/>
                  <a:pt x="26" y="50"/>
                  <a:pt x="26" y="50"/>
                </a:cubicBezTo>
                <a:cubicBezTo>
                  <a:pt x="26" y="49"/>
                  <a:pt x="26" y="49"/>
                  <a:pt x="26" y="49"/>
                </a:cubicBezTo>
                <a:cubicBezTo>
                  <a:pt x="26" y="49"/>
                  <a:pt x="26" y="49"/>
                  <a:pt x="26" y="49"/>
                </a:cubicBezTo>
                <a:cubicBezTo>
                  <a:pt x="27" y="45"/>
                  <a:pt x="27" y="45"/>
                  <a:pt x="27" y="45"/>
                </a:cubicBezTo>
                <a:cubicBezTo>
                  <a:pt x="27" y="45"/>
                  <a:pt x="27" y="45"/>
                  <a:pt x="27" y="45"/>
                </a:cubicBezTo>
                <a:cubicBezTo>
                  <a:pt x="31" y="37"/>
                  <a:pt x="31" y="37"/>
                  <a:pt x="31" y="37"/>
                </a:cubicBezTo>
                <a:cubicBezTo>
                  <a:pt x="39" y="37"/>
                  <a:pt x="39" y="37"/>
                  <a:pt x="39" y="37"/>
                </a:cubicBezTo>
                <a:cubicBezTo>
                  <a:pt x="41" y="37"/>
                  <a:pt x="41" y="37"/>
                  <a:pt x="41" y="37"/>
                </a:cubicBezTo>
                <a:cubicBezTo>
                  <a:pt x="40" y="34"/>
                  <a:pt x="37" y="30"/>
                  <a:pt x="33" y="24"/>
                </a:cubicBezTo>
                <a:cubicBezTo>
                  <a:pt x="30" y="20"/>
                  <a:pt x="30" y="20"/>
                  <a:pt x="30" y="20"/>
                </a:cubicBezTo>
                <a:cubicBezTo>
                  <a:pt x="29" y="17"/>
                  <a:pt x="27" y="13"/>
                  <a:pt x="27" y="9"/>
                </a:cubicBezTo>
                <a:cubicBezTo>
                  <a:pt x="26" y="5"/>
                  <a:pt x="25" y="3"/>
                  <a:pt x="24" y="1"/>
                </a:cubicBezTo>
                <a:close/>
              </a:path>
            </a:pathLst>
          </a:custGeom>
          <a:solidFill>
            <a:schemeClr val="accent3"/>
          </a:solidFill>
          <a:ln>
            <a:noFill/>
          </a:ln>
        </p:spPr>
        <p:txBody>
          <a:bodyPr/>
          <a:lstStyle/>
          <a:p>
            <a:endParaRPr lang="zh-CN" altLang="en-US"/>
          </a:p>
        </p:txBody>
      </p:sp>
      <p:sp>
        <p:nvSpPr>
          <p:cNvPr id="34" name="Freeform 26"/>
          <p:cNvSpPr/>
          <p:nvPr/>
        </p:nvSpPr>
        <p:spPr bwMode="auto">
          <a:xfrm>
            <a:off x="4335463" y="2711450"/>
            <a:ext cx="171450" cy="182563"/>
          </a:xfrm>
          <a:custGeom>
            <a:avLst/>
            <a:gdLst>
              <a:gd name="T0" fmla="*/ 2147483646 w 53"/>
              <a:gd name="T1" fmla="*/ 2147483646 h 57"/>
              <a:gd name="T2" fmla="*/ 2147483646 w 53"/>
              <a:gd name="T3" fmla="*/ 2147483646 h 57"/>
              <a:gd name="T4" fmla="*/ 2147483646 w 53"/>
              <a:gd name="T5" fmla="*/ 2147483646 h 57"/>
              <a:gd name="T6" fmla="*/ 2147483646 w 53"/>
              <a:gd name="T7" fmla="*/ 2147483646 h 57"/>
              <a:gd name="T8" fmla="*/ 2147483646 w 53"/>
              <a:gd name="T9" fmla="*/ 2147483646 h 57"/>
              <a:gd name="T10" fmla="*/ 2147483646 w 53"/>
              <a:gd name="T11" fmla="*/ 2147483646 h 57"/>
              <a:gd name="T12" fmla="*/ 2147483646 w 53"/>
              <a:gd name="T13" fmla="*/ 2147483646 h 57"/>
              <a:gd name="T14" fmla="*/ 2147483646 w 53"/>
              <a:gd name="T15" fmla="*/ 2147483646 h 57"/>
              <a:gd name="T16" fmla="*/ 2147483646 w 53"/>
              <a:gd name="T17" fmla="*/ 2147483646 h 57"/>
              <a:gd name="T18" fmla="*/ 2147483646 w 53"/>
              <a:gd name="T19" fmla="*/ 2147483646 h 57"/>
              <a:gd name="T20" fmla="*/ 2147483646 w 53"/>
              <a:gd name="T21" fmla="*/ 2147483646 h 57"/>
              <a:gd name="T22" fmla="*/ 2147483646 w 53"/>
              <a:gd name="T23" fmla="*/ 2147483646 h 57"/>
              <a:gd name="T24" fmla="*/ 2147483646 w 53"/>
              <a:gd name="T25" fmla="*/ 2147483646 h 57"/>
              <a:gd name="T26" fmla="*/ 0 w 53"/>
              <a:gd name="T27" fmla="*/ 2147483646 h 57"/>
              <a:gd name="T28" fmla="*/ 2147483646 w 53"/>
              <a:gd name="T29" fmla="*/ 2147483646 h 57"/>
              <a:gd name="T30" fmla="*/ 2147483646 w 53"/>
              <a:gd name="T31" fmla="*/ 2147483646 h 57"/>
              <a:gd name="T32" fmla="*/ 2147483646 w 53"/>
              <a:gd name="T33" fmla="*/ 2147483646 h 57"/>
              <a:gd name="T34" fmla="*/ 2147483646 w 53"/>
              <a:gd name="T35" fmla="*/ 2147483646 h 57"/>
              <a:gd name="T36" fmla="*/ 2147483646 w 53"/>
              <a:gd name="T37" fmla="*/ 2147483646 h 57"/>
              <a:gd name="T38" fmla="*/ 2147483646 w 53"/>
              <a:gd name="T39" fmla="*/ 2147483646 h 57"/>
              <a:gd name="T40" fmla="*/ 2147483646 w 53"/>
              <a:gd name="T41" fmla="*/ 2147483646 h 57"/>
              <a:gd name="T42" fmla="*/ 2147483646 w 53"/>
              <a:gd name="T43" fmla="*/ 2147483646 h 57"/>
              <a:gd name="T44" fmla="*/ 2147483646 w 53"/>
              <a:gd name="T45" fmla="*/ 2147483646 h 57"/>
              <a:gd name="T46" fmla="*/ 2147483646 w 53"/>
              <a:gd name="T47" fmla="*/ 2147483646 h 57"/>
              <a:gd name="T48" fmla="*/ 2147483646 w 53"/>
              <a:gd name="T49" fmla="*/ 2147483646 h 57"/>
              <a:gd name="T50" fmla="*/ 2147483646 w 53"/>
              <a:gd name="T51" fmla="*/ 2147483646 h 57"/>
              <a:gd name="T52" fmla="*/ 2147483646 w 53"/>
              <a:gd name="T53" fmla="*/ 2147483646 h 57"/>
              <a:gd name="T54" fmla="*/ 2147483646 w 53"/>
              <a:gd name="T55" fmla="*/ 2147483646 h 57"/>
              <a:gd name="T56" fmla="*/ 2147483646 w 53"/>
              <a:gd name="T57" fmla="*/ 2147483646 h 57"/>
              <a:gd name="T58" fmla="*/ 2147483646 w 53"/>
              <a:gd name="T59" fmla="*/ 2147483646 h 57"/>
              <a:gd name="T60" fmla="*/ 2147483646 w 53"/>
              <a:gd name="T61" fmla="*/ 2147483646 h 57"/>
              <a:gd name="T62" fmla="*/ 2147483646 w 53"/>
              <a:gd name="T63" fmla="*/ 2147483646 h 57"/>
              <a:gd name="T64" fmla="*/ 2147483646 w 53"/>
              <a:gd name="T65" fmla="*/ 2147483646 h 57"/>
              <a:gd name="T66" fmla="*/ 2147483646 w 53"/>
              <a:gd name="T67" fmla="*/ 2147483646 h 57"/>
              <a:gd name="T68" fmla="*/ 2147483646 w 53"/>
              <a:gd name="T69" fmla="*/ 2147483646 h 57"/>
              <a:gd name="T70" fmla="*/ 2147483646 w 53"/>
              <a:gd name="T71" fmla="*/ 2147483646 h 57"/>
              <a:gd name="T72" fmla="*/ 2147483646 w 53"/>
              <a:gd name="T73" fmla="*/ 2147483646 h 57"/>
              <a:gd name="T74" fmla="*/ 2147483646 w 53"/>
              <a:gd name="T75" fmla="*/ 2147483646 h 57"/>
              <a:gd name="T76" fmla="*/ 2147483646 w 53"/>
              <a:gd name="T77" fmla="*/ 2147483646 h 57"/>
              <a:gd name="T78" fmla="*/ 2147483646 w 53"/>
              <a:gd name="T79" fmla="*/ 2147483646 h 5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53" h="57">
                <a:moveTo>
                  <a:pt x="26" y="12"/>
                </a:moveTo>
                <a:cubicBezTo>
                  <a:pt x="26" y="13"/>
                  <a:pt x="26" y="13"/>
                  <a:pt x="26" y="13"/>
                </a:cubicBezTo>
                <a:cubicBezTo>
                  <a:pt x="24" y="13"/>
                  <a:pt x="24" y="13"/>
                  <a:pt x="24" y="13"/>
                </a:cubicBezTo>
                <a:cubicBezTo>
                  <a:pt x="19" y="12"/>
                  <a:pt x="19" y="12"/>
                  <a:pt x="19" y="12"/>
                </a:cubicBezTo>
                <a:cubicBezTo>
                  <a:pt x="19" y="14"/>
                  <a:pt x="19" y="14"/>
                  <a:pt x="19" y="14"/>
                </a:cubicBezTo>
                <a:cubicBezTo>
                  <a:pt x="19" y="15"/>
                  <a:pt x="19" y="15"/>
                  <a:pt x="19" y="15"/>
                </a:cubicBezTo>
                <a:cubicBezTo>
                  <a:pt x="18" y="15"/>
                  <a:pt x="18" y="15"/>
                  <a:pt x="18" y="15"/>
                </a:cubicBezTo>
                <a:cubicBezTo>
                  <a:pt x="9" y="19"/>
                  <a:pt x="9" y="19"/>
                  <a:pt x="9" y="19"/>
                </a:cubicBezTo>
                <a:cubicBezTo>
                  <a:pt x="9" y="20"/>
                  <a:pt x="9" y="20"/>
                  <a:pt x="9" y="20"/>
                </a:cubicBezTo>
                <a:cubicBezTo>
                  <a:pt x="8" y="23"/>
                  <a:pt x="9" y="25"/>
                  <a:pt x="12" y="28"/>
                </a:cubicBezTo>
                <a:cubicBezTo>
                  <a:pt x="12" y="29"/>
                  <a:pt x="12" y="29"/>
                  <a:pt x="12" y="29"/>
                </a:cubicBezTo>
                <a:cubicBezTo>
                  <a:pt x="12" y="30"/>
                  <a:pt x="12" y="30"/>
                  <a:pt x="12" y="30"/>
                </a:cubicBezTo>
                <a:cubicBezTo>
                  <a:pt x="9" y="34"/>
                  <a:pt x="6" y="38"/>
                  <a:pt x="2" y="41"/>
                </a:cubicBezTo>
                <a:cubicBezTo>
                  <a:pt x="0" y="42"/>
                  <a:pt x="0" y="43"/>
                  <a:pt x="0" y="45"/>
                </a:cubicBezTo>
                <a:cubicBezTo>
                  <a:pt x="2" y="48"/>
                  <a:pt x="2" y="48"/>
                  <a:pt x="2" y="48"/>
                </a:cubicBezTo>
                <a:cubicBezTo>
                  <a:pt x="7" y="50"/>
                  <a:pt x="7" y="50"/>
                  <a:pt x="7" y="50"/>
                </a:cubicBezTo>
                <a:cubicBezTo>
                  <a:pt x="10" y="50"/>
                  <a:pt x="10" y="50"/>
                  <a:pt x="10" y="50"/>
                </a:cubicBezTo>
                <a:cubicBezTo>
                  <a:pt x="15" y="50"/>
                  <a:pt x="18" y="51"/>
                  <a:pt x="20" y="53"/>
                </a:cubicBezTo>
                <a:cubicBezTo>
                  <a:pt x="24" y="55"/>
                  <a:pt x="24" y="55"/>
                  <a:pt x="24" y="55"/>
                </a:cubicBezTo>
                <a:cubicBezTo>
                  <a:pt x="26" y="57"/>
                  <a:pt x="29" y="57"/>
                  <a:pt x="31" y="57"/>
                </a:cubicBezTo>
                <a:cubicBezTo>
                  <a:pt x="32" y="57"/>
                  <a:pt x="34" y="56"/>
                  <a:pt x="36" y="53"/>
                </a:cubicBezTo>
                <a:cubicBezTo>
                  <a:pt x="39" y="49"/>
                  <a:pt x="39" y="49"/>
                  <a:pt x="39" y="49"/>
                </a:cubicBezTo>
                <a:cubicBezTo>
                  <a:pt x="42" y="42"/>
                  <a:pt x="42" y="42"/>
                  <a:pt x="42" y="42"/>
                </a:cubicBezTo>
                <a:cubicBezTo>
                  <a:pt x="40" y="33"/>
                  <a:pt x="40" y="33"/>
                  <a:pt x="40" y="33"/>
                </a:cubicBezTo>
                <a:cubicBezTo>
                  <a:pt x="43" y="34"/>
                  <a:pt x="43" y="34"/>
                  <a:pt x="43" y="34"/>
                </a:cubicBezTo>
                <a:cubicBezTo>
                  <a:pt x="48" y="34"/>
                  <a:pt x="48" y="34"/>
                  <a:pt x="48" y="34"/>
                </a:cubicBezTo>
                <a:cubicBezTo>
                  <a:pt x="50" y="33"/>
                  <a:pt x="50" y="33"/>
                  <a:pt x="50" y="33"/>
                </a:cubicBezTo>
                <a:cubicBezTo>
                  <a:pt x="51" y="31"/>
                  <a:pt x="51" y="31"/>
                  <a:pt x="51" y="31"/>
                </a:cubicBezTo>
                <a:cubicBezTo>
                  <a:pt x="47" y="19"/>
                  <a:pt x="47" y="19"/>
                  <a:pt x="47" y="19"/>
                </a:cubicBezTo>
                <a:cubicBezTo>
                  <a:pt x="48" y="15"/>
                  <a:pt x="48" y="15"/>
                  <a:pt x="48" y="15"/>
                </a:cubicBezTo>
                <a:cubicBezTo>
                  <a:pt x="50" y="13"/>
                  <a:pt x="51" y="12"/>
                  <a:pt x="53" y="11"/>
                </a:cubicBezTo>
                <a:cubicBezTo>
                  <a:pt x="53" y="11"/>
                  <a:pt x="53" y="11"/>
                  <a:pt x="53" y="11"/>
                </a:cubicBezTo>
                <a:cubicBezTo>
                  <a:pt x="52" y="9"/>
                  <a:pt x="52" y="9"/>
                  <a:pt x="52" y="9"/>
                </a:cubicBezTo>
                <a:cubicBezTo>
                  <a:pt x="43" y="9"/>
                  <a:pt x="43" y="9"/>
                  <a:pt x="43" y="9"/>
                </a:cubicBezTo>
                <a:cubicBezTo>
                  <a:pt x="43" y="9"/>
                  <a:pt x="43" y="9"/>
                  <a:pt x="43" y="9"/>
                </a:cubicBezTo>
                <a:cubicBezTo>
                  <a:pt x="34" y="3"/>
                  <a:pt x="34" y="3"/>
                  <a:pt x="34" y="3"/>
                </a:cubicBezTo>
                <a:cubicBezTo>
                  <a:pt x="30" y="0"/>
                  <a:pt x="27" y="0"/>
                  <a:pt x="24" y="1"/>
                </a:cubicBezTo>
                <a:cubicBezTo>
                  <a:pt x="22" y="1"/>
                  <a:pt x="22" y="1"/>
                  <a:pt x="22" y="1"/>
                </a:cubicBezTo>
                <a:cubicBezTo>
                  <a:pt x="22" y="3"/>
                  <a:pt x="22" y="5"/>
                  <a:pt x="25" y="5"/>
                </a:cubicBezTo>
                <a:cubicBezTo>
                  <a:pt x="27" y="7"/>
                  <a:pt x="28" y="9"/>
                  <a:pt x="26" y="12"/>
                </a:cubicBezTo>
                <a:close/>
              </a:path>
            </a:pathLst>
          </a:custGeom>
          <a:solidFill>
            <a:schemeClr val="accent3"/>
          </a:solidFill>
          <a:ln>
            <a:noFill/>
          </a:ln>
        </p:spPr>
        <p:txBody>
          <a:bodyPr/>
          <a:lstStyle/>
          <a:p>
            <a:endParaRPr lang="zh-CN" altLang="en-US"/>
          </a:p>
        </p:txBody>
      </p:sp>
      <p:sp>
        <p:nvSpPr>
          <p:cNvPr id="35" name="Freeform 27"/>
          <p:cNvSpPr/>
          <p:nvPr/>
        </p:nvSpPr>
        <p:spPr bwMode="auto">
          <a:xfrm>
            <a:off x="4624388" y="2347913"/>
            <a:ext cx="603250" cy="574675"/>
          </a:xfrm>
          <a:custGeom>
            <a:avLst/>
            <a:gdLst>
              <a:gd name="T0" fmla="*/ 2147483646 w 188"/>
              <a:gd name="T1" fmla="*/ 2147483646 h 179"/>
              <a:gd name="T2" fmla="*/ 2147483646 w 188"/>
              <a:gd name="T3" fmla="*/ 2147483646 h 179"/>
              <a:gd name="T4" fmla="*/ 2147483646 w 188"/>
              <a:gd name="T5" fmla="*/ 2147483646 h 179"/>
              <a:gd name="T6" fmla="*/ 2147483646 w 188"/>
              <a:gd name="T7" fmla="*/ 2147483646 h 179"/>
              <a:gd name="T8" fmla="*/ 2147483646 w 188"/>
              <a:gd name="T9" fmla="*/ 2147483646 h 179"/>
              <a:gd name="T10" fmla="*/ 2147483646 w 188"/>
              <a:gd name="T11" fmla="*/ 2147483646 h 179"/>
              <a:gd name="T12" fmla="*/ 2147483646 w 188"/>
              <a:gd name="T13" fmla="*/ 2147483646 h 179"/>
              <a:gd name="T14" fmla="*/ 2147483646 w 188"/>
              <a:gd name="T15" fmla="*/ 2147483646 h 179"/>
              <a:gd name="T16" fmla="*/ 2147483646 w 188"/>
              <a:gd name="T17" fmla="*/ 2147483646 h 179"/>
              <a:gd name="T18" fmla="*/ 2147483646 w 188"/>
              <a:gd name="T19" fmla="*/ 2147483646 h 179"/>
              <a:gd name="T20" fmla="*/ 0 w 188"/>
              <a:gd name="T21" fmla="*/ 2147483646 h 179"/>
              <a:gd name="T22" fmla="*/ 2147483646 w 188"/>
              <a:gd name="T23" fmla="*/ 2147483646 h 179"/>
              <a:gd name="T24" fmla="*/ 2147483646 w 188"/>
              <a:gd name="T25" fmla="*/ 2147483646 h 179"/>
              <a:gd name="T26" fmla="*/ 2147483646 w 188"/>
              <a:gd name="T27" fmla="*/ 2147483646 h 179"/>
              <a:gd name="T28" fmla="*/ 2147483646 w 188"/>
              <a:gd name="T29" fmla="*/ 2147483646 h 179"/>
              <a:gd name="T30" fmla="*/ 2147483646 w 188"/>
              <a:gd name="T31" fmla="*/ 2147483646 h 179"/>
              <a:gd name="T32" fmla="*/ 2147483646 w 188"/>
              <a:gd name="T33" fmla="*/ 2147483646 h 179"/>
              <a:gd name="T34" fmla="*/ 2147483646 w 188"/>
              <a:gd name="T35" fmla="*/ 2147483646 h 179"/>
              <a:gd name="T36" fmla="*/ 2147483646 w 188"/>
              <a:gd name="T37" fmla="*/ 2147483646 h 179"/>
              <a:gd name="T38" fmla="*/ 2147483646 w 188"/>
              <a:gd name="T39" fmla="*/ 2147483646 h 179"/>
              <a:gd name="T40" fmla="*/ 2147483646 w 188"/>
              <a:gd name="T41" fmla="*/ 2147483646 h 179"/>
              <a:gd name="T42" fmla="*/ 2147483646 w 188"/>
              <a:gd name="T43" fmla="*/ 2147483646 h 179"/>
              <a:gd name="T44" fmla="*/ 2147483646 w 188"/>
              <a:gd name="T45" fmla="*/ 2147483646 h 179"/>
              <a:gd name="T46" fmla="*/ 2147483646 w 188"/>
              <a:gd name="T47" fmla="*/ 2147483646 h 179"/>
              <a:gd name="T48" fmla="*/ 2147483646 w 188"/>
              <a:gd name="T49" fmla="*/ 2147483646 h 179"/>
              <a:gd name="T50" fmla="*/ 2147483646 w 188"/>
              <a:gd name="T51" fmla="*/ 2147483646 h 179"/>
              <a:gd name="T52" fmla="*/ 2147483646 w 188"/>
              <a:gd name="T53" fmla="*/ 2147483646 h 179"/>
              <a:gd name="T54" fmla="*/ 2147483646 w 188"/>
              <a:gd name="T55" fmla="*/ 2147483646 h 179"/>
              <a:gd name="T56" fmla="*/ 2147483646 w 188"/>
              <a:gd name="T57" fmla="*/ 2147483646 h 179"/>
              <a:gd name="T58" fmla="*/ 2147483646 w 188"/>
              <a:gd name="T59" fmla="*/ 2147483646 h 179"/>
              <a:gd name="T60" fmla="*/ 2147483646 w 188"/>
              <a:gd name="T61" fmla="*/ 2147483646 h 179"/>
              <a:gd name="T62" fmla="*/ 2147483646 w 188"/>
              <a:gd name="T63" fmla="*/ 2147483646 h 179"/>
              <a:gd name="T64" fmla="*/ 2147483646 w 188"/>
              <a:gd name="T65" fmla="*/ 2147483646 h 179"/>
              <a:gd name="T66" fmla="*/ 2147483646 w 188"/>
              <a:gd name="T67" fmla="*/ 2147483646 h 179"/>
              <a:gd name="T68" fmla="*/ 2147483646 w 188"/>
              <a:gd name="T69" fmla="*/ 2147483646 h 179"/>
              <a:gd name="T70" fmla="*/ 2147483646 w 188"/>
              <a:gd name="T71" fmla="*/ 2147483646 h 179"/>
              <a:gd name="T72" fmla="*/ 2147483646 w 188"/>
              <a:gd name="T73" fmla="*/ 2147483646 h 179"/>
              <a:gd name="T74" fmla="*/ 2147483646 w 188"/>
              <a:gd name="T75" fmla="*/ 2147483646 h 179"/>
              <a:gd name="T76" fmla="*/ 2147483646 w 188"/>
              <a:gd name="T77" fmla="*/ 2147483646 h 179"/>
              <a:gd name="T78" fmla="*/ 2147483646 w 188"/>
              <a:gd name="T79" fmla="*/ 2147483646 h 179"/>
              <a:gd name="T80" fmla="*/ 2147483646 w 188"/>
              <a:gd name="T81" fmla="*/ 2147483646 h 179"/>
              <a:gd name="T82" fmla="*/ 2147483646 w 188"/>
              <a:gd name="T83" fmla="*/ 2147483646 h 179"/>
              <a:gd name="T84" fmla="*/ 2147483646 w 188"/>
              <a:gd name="T85" fmla="*/ 2147483646 h 179"/>
              <a:gd name="T86" fmla="*/ 2147483646 w 188"/>
              <a:gd name="T87" fmla="*/ 2147483646 h 179"/>
              <a:gd name="T88" fmla="*/ 2147483646 w 188"/>
              <a:gd name="T89" fmla="*/ 2147483646 h 179"/>
              <a:gd name="T90" fmla="*/ 2147483646 w 188"/>
              <a:gd name="T91" fmla="*/ 2147483646 h 179"/>
              <a:gd name="T92" fmla="*/ 2147483646 w 188"/>
              <a:gd name="T93" fmla="*/ 2147483646 h 179"/>
              <a:gd name="T94" fmla="*/ 2147483646 w 188"/>
              <a:gd name="T95" fmla="*/ 2147483646 h 179"/>
              <a:gd name="T96" fmla="*/ 2147483646 w 188"/>
              <a:gd name="T97" fmla="*/ 2147483646 h 179"/>
              <a:gd name="T98" fmla="*/ 2147483646 w 188"/>
              <a:gd name="T99" fmla="*/ 2147483646 h 17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88" h="179">
                <a:moveTo>
                  <a:pt x="86" y="23"/>
                </a:moveTo>
                <a:cubicBezTo>
                  <a:pt x="81" y="30"/>
                  <a:pt x="81" y="30"/>
                  <a:pt x="81" y="30"/>
                </a:cubicBezTo>
                <a:cubicBezTo>
                  <a:pt x="80" y="31"/>
                  <a:pt x="80" y="33"/>
                  <a:pt x="80" y="37"/>
                </a:cubicBezTo>
                <a:cubicBezTo>
                  <a:pt x="80" y="40"/>
                  <a:pt x="80" y="40"/>
                  <a:pt x="80" y="40"/>
                </a:cubicBezTo>
                <a:cubicBezTo>
                  <a:pt x="71" y="40"/>
                  <a:pt x="71" y="40"/>
                  <a:pt x="71" y="40"/>
                </a:cubicBezTo>
                <a:cubicBezTo>
                  <a:pt x="70" y="40"/>
                  <a:pt x="70" y="40"/>
                  <a:pt x="70" y="40"/>
                </a:cubicBezTo>
                <a:cubicBezTo>
                  <a:pt x="70" y="40"/>
                  <a:pt x="70" y="40"/>
                  <a:pt x="70" y="40"/>
                </a:cubicBezTo>
                <a:cubicBezTo>
                  <a:pt x="64" y="38"/>
                  <a:pt x="64" y="38"/>
                  <a:pt x="64" y="38"/>
                </a:cubicBezTo>
                <a:cubicBezTo>
                  <a:pt x="58" y="46"/>
                  <a:pt x="58" y="46"/>
                  <a:pt x="58" y="46"/>
                </a:cubicBezTo>
                <a:cubicBezTo>
                  <a:pt x="58" y="46"/>
                  <a:pt x="58" y="46"/>
                  <a:pt x="58" y="46"/>
                </a:cubicBezTo>
                <a:cubicBezTo>
                  <a:pt x="51" y="50"/>
                  <a:pt x="51" y="50"/>
                  <a:pt x="51" y="50"/>
                </a:cubicBezTo>
                <a:cubicBezTo>
                  <a:pt x="46" y="56"/>
                  <a:pt x="46" y="56"/>
                  <a:pt x="46" y="56"/>
                </a:cubicBezTo>
                <a:cubicBezTo>
                  <a:pt x="46" y="56"/>
                  <a:pt x="46" y="56"/>
                  <a:pt x="46" y="56"/>
                </a:cubicBezTo>
                <a:cubicBezTo>
                  <a:pt x="45" y="58"/>
                  <a:pt x="45" y="58"/>
                  <a:pt x="45" y="58"/>
                </a:cubicBezTo>
                <a:cubicBezTo>
                  <a:pt x="45" y="58"/>
                  <a:pt x="45" y="58"/>
                  <a:pt x="45" y="58"/>
                </a:cubicBezTo>
                <a:cubicBezTo>
                  <a:pt x="35" y="69"/>
                  <a:pt x="35" y="69"/>
                  <a:pt x="35" y="69"/>
                </a:cubicBezTo>
                <a:cubicBezTo>
                  <a:pt x="35" y="70"/>
                  <a:pt x="35" y="70"/>
                  <a:pt x="35" y="70"/>
                </a:cubicBezTo>
                <a:cubicBezTo>
                  <a:pt x="34" y="70"/>
                  <a:pt x="34" y="70"/>
                  <a:pt x="34" y="70"/>
                </a:cubicBezTo>
                <a:cubicBezTo>
                  <a:pt x="27" y="74"/>
                  <a:pt x="27" y="74"/>
                  <a:pt x="27" y="74"/>
                </a:cubicBezTo>
                <a:cubicBezTo>
                  <a:pt x="21" y="70"/>
                  <a:pt x="21" y="70"/>
                  <a:pt x="21" y="70"/>
                </a:cubicBezTo>
                <a:cubicBezTo>
                  <a:pt x="21" y="69"/>
                  <a:pt x="21" y="69"/>
                  <a:pt x="21" y="69"/>
                </a:cubicBezTo>
                <a:cubicBezTo>
                  <a:pt x="21" y="69"/>
                  <a:pt x="21" y="69"/>
                  <a:pt x="21" y="69"/>
                </a:cubicBezTo>
                <a:cubicBezTo>
                  <a:pt x="21" y="69"/>
                  <a:pt x="21" y="69"/>
                  <a:pt x="21" y="69"/>
                </a:cubicBezTo>
                <a:cubicBezTo>
                  <a:pt x="15" y="63"/>
                  <a:pt x="15" y="63"/>
                  <a:pt x="15" y="63"/>
                </a:cubicBezTo>
                <a:cubicBezTo>
                  <a:pt x="12" y="61"/>
                  <a:pt x="12" y="61"/>
                  <a:pt x="12" y="61"/>
                </a:cubicBezTo>
                <a:cubicBezTo>
                  <a:pt x="14" y="78"/>
                  <a:pt x="14" y="78"/>
                  <a:pt x="14" y="78"/>
                </a:cubicBezTo>
                <a:cubicBezTo>
                  <a:pt x="17" y="86"/>
                  <a:pt x="17" y="86"/>
                  <a:pt x="17" y="86"/>
                </a:cubicBezTo>
                <a:cubicBezTo>
                  <a:pt x="11" y="92"/>
                  <a:pt x="11" y="92"/>
                  <a:pt x="11" y="92"/>
                </a:cubicBezTo>
                <a:cubicBezTo>
                  <a:pt x="2" y="104"/>
                  <a:pt x="2" y="104"/>
                  <a:pt x="2" y="104"/>
                </a:cubicBezTo>
                <a:cubicBezTo>
                  <a:pt x="2" y="110"/>
                  <a:pt x="2" y="110"/>
                  <a:pt x="2" y="110"/>
                </a:cubicBezTo>
                <a:cubicBezTo>
                  <a:pt x="2" y="110"/>
                  <a:pt x="2" y="110"/>
                  <a:pt x="2" y="110"/>
                </a:cubicBezTo>
                <a:cubicBezTo>
                  <a:pt x="2" y="110"/>
                  <a:pt x="2" y="110"/>
                  <a:pt x="2" y="110"/>
                </a:cubicBezTo>
                <a:cubicBezTo>
                  <a:pt x="0" y="113"/>
                  <a:pt x="0" y="113"/>
                  <a:pt x="0" y="113"/>
                </a:cubicBezTo>
                <a:cubicBezTo>
                  <a:pt x="1" y="116"/>
                  <a:pt x="1" y="116"/>
                  <a:pt x="1" y="116"/>
                </a:cubicBezTo>
                <a:cubicBezTo>
                  <a:pt x="4" y="116"/>
                  <a:pt x="4" y="116"/>
                  <a:pt x="4" y="116"/>
                </a:cubicBezTo>
                <a:cubicBezTo>
                  <a:pt x="16" y="119"/>
                  <a:pt x="16" y="119"/>
                  <a:pt x="16" y="119"/>
                </a:cubicBezTo>
                <a:cubicBezTo>
                  <a:pt x="16" y="119"/>
                  <a:pt x="16" y="119"/>
                  <a:pt x="16" y="119"/>
                </a:cubicBezTo>
                <a:cubicBezTo>
                  <a:pt x="17" y="119"/>
                  <a:pt x="17" y="119"/>
                  <a:pt x="17" y="119"/>
                </a:cubicBezTo>
                <a:cubicBezTo>
                  <a:pt x="17" y="120"/>
                  <a:pt x="17" y="120"/>
                  <a:pt x="17" y="120"/>
                </a:cubicBezTo>
                <a:cubicBezTo>
                  <a:pt x="17" y="120"/>
                  <a:pt x="17" y="120"/>
                  <a:pt x="17" y="120"/>
                </a:cubicBezTo>
                <a:cubicBezTo>
                  <a:pt x="20" y="122"/>
                  <a:pt x="20" y="122"/>
                  <a:pt x="20" y="122"/>
                </a:cubicBezTo>
                <a:cubicBezTo>
                  <a:pt x="23" y="124"/>
                  <a:pt x="23" y="124"/>
                  <a:pt x="23" y="124"/>
                </a:cubicBezTo>
                <a:cubicBezTo>
                  <a:pt x="23" y="124"/>
                  <a:pt x="23" y="124"/>
                  <a:pt x="23" y="124"/>
                </a:cubicBezTo>
                <a:cubicBezTo>
                  <a:pt x="24" y="124"/>
                  <a:pt x="24" y="124"/>
                  <a:pt x="24" y="124"/>
                </a:cubicBezTo>
                <a:cubicBezTo>
                  <a:pt x="24" y="124"/>
                  <a:pt x="24" y="124"/>
                  <a:pt x="24" y="124"/>
                </a:cubicBezTo>
                <a:cubicBezTo>
                  <a:pt x="25" y="126"/>
                  <a:pt x="26" y="127"/>
                  <a:pt x="26" y="129"/>
                </a:cubicBezTo>
                <a:cubicBezTo>
                  <a:pt x="27" y="132"/>
                  <a:pt x="27" y="132"/>
                  <a:pt x="27" y="132"/>
                </a:cubicBezTo>
                <a:cubicBezTo>
                  <a:pt x="39" y="136"/>
                  <a:pt x="39" y="136"/>
                  <a:pt x="39" y="136"/>
                </a:cubicBezTo>
                <a:cubicBezTo>
                  <a:pt x="43" y="135"/>
                  <a:pt x="43" y="135"/>
                  <a:pt x="43" y="135"/>
                </a:cubicBezTo>
                <a:cubicBezTo>
                  <a:pt x="46" y="130"/>
                  <a:pt x="46" y="130"/>
                  <a:pt x="46" y="130"/>
                </a:cubicBezTo>
                <a:cubicBezTo>
                  <a:pt x="56" y="112"/>
                  <a:pt x="56" y="112"/>
                  <a:pt x="56" y="112"/>
                </a:cubicBezTo>
                <a:cubicBezTo>
                  <a:pt x="56" y="112"/>
                  <a:pt x="56" y="112"/>
                  <a:pt x="56" y="112"/>
                </a:cubicBezTo>
                <a:cubicBezTo>
                  <a:pt x="56" y="112"/>
                  <a:pt x="56" y="112"/>
                  <a:pt x="56" y="112"/>
                </a:cubicBezTo>
                <a:cubicBezTo>
                  <a:pt x="61" y="106"/>
                  <a:pt x="61" y="106"/>
                  <a:pt x="61" y="106"/>
                </a:cubicBezTo>
                <a:cubicBezTo>
                  <a:pt x="61" y="105"/>
                  <a:pt x="61" y="105"/>
                  <a:pt x="61" y="105"/>
                </a:cubicBezTo>
                <a:cubicBezTo>
                  <a:pt x="69" y="102"/>
                  <a:pt x="69" y="102"/>
                  <a:pt x="69" y="102"/>
                </a:cubicBezTo>
                <a:cubicBezTo>
                  <a:pt x="74" y="101"/>
                  <a:pt x="74" y="101"/>
                  <a:pt x="74" y="101"/>
                </a:cubicBezTo>
                <a:cubicBezTo>
                  <a:pt x="76" y="98"/>
                  <a:pt x="78" y="96"/>
                  <a:pt x="80" y="96"/>
                </a:cubicBezTo>
                <a:cubicBezTo>
                  <a:pt x="81" y="96"/>
                  <a:pt x="83" y="97"/>
                  <a:pt x="86" y="99"/>
                </a:cubicBezTo>
                <a:cubicBezTo>
                  <a:pt x="87" y="99"/>
                  <a:pt x="87" y="99"/>
                  <a:pt x="87" y="99"/>
                </a:cubicBezTo>
                <a:cubicBezTo>
                  <a:pt x="87" y="100"/>
                  <a:pt x="87" y="100"/>
                  <a:pt x="87" y="100"/>
                </a:cubicBezTo>
                <a:cubicBezTo>
                  <a:pt x="94" y="110"/>
                  <a:pt x="94" y="110"/>
                  <a:pt x="94" y="110"/>
                </a:cubicBezTo>
                <a:cubicBezTo>
                  <a:pt x="94" y="110"/>
                  <a:pt x="94" y="110"/>
                  <a:pt x="94" y="110"/>
                </a:cubicBezTo>
                <a:cubicBezTo>
                  <a:pt x="94" y="110"/>
                  <a:pt x="94" y="110"/>
                  <a:pt x="94" y="110"/>
                </a:cubicBezTo>
                <a:cubicBezTo>
                  <a:pt x="94" y="111"/>
                  <a:pt x="94" y="111"/>
                  <a:pt x="94" y="111"/>
                </a:cubicBezTo>
                <a:cubicBezTo>
                  <a:pt x="95" y="119"/>
                  <a:pt x="95" y="119"/>
                  <a:pt x="95" y="119"/>
                </a:cubicBezTo>
                <a:cubicBezTo>
                  <a:pt x="94" y="127"/>
                  <a:pt x="94" y="127"/>
                  <a:pt x="94" y="127"/>
                </a:cubicBezTo>
                <a:cubicBezTo>
                  <a:pt x="94" y="127"/>
                  <a:pt x="94" y="127"/>
                  <a:pt x="94" y="127"/>
                </a:cubicBezTo>
                <a:cubicBezTo>
                  <a:pt x="92" y="134"/>
                  <a:pt x="92" y="134"/>
                  <a:pt x="92" y="134"/>
                </a:cubicBezTo>
                <a:cubicBezTo>
                  <a:pt x="92" y="134"/>
                  <a:pt x="92" y="134"/>
                  <a:pt x="92" y="134"/>
                </a:cubicBezTo>
                <a:cubicBezTo>
                  <a:pt x="92" y="135"/>
                  <a:pt x="92" y="135"/>
                  <a:pt x="92" y="135"/>
                </a:cubicBezTo>
                <a:cubicBezTo>
                  <a:pt x="92" y="135"/>
                  <a:pt x="92" y="135"/>
                  <a:pt x="92" y="135"/>
                </a:cubicBezTo>
                <a:cubicBezTo>
                  <a:pt x="87" y="142"/>
                  <a:pt x="87" y="142"/>
                  <a:pt x="87" y="142"/>
                </a:cubicBezTo>
                <a:cubicBezTo>
                  <a:pt x="84" y="147"/>
                  <a:pt x="84" y="147"/>
                  <a:pt x="84" y="147"/>
                </a:cubicBezTo>
                <a:cubicBezTo>
                  <a:pt x="85" y="156"/>
                  <a:pt x="85" y="156"/>
                  <a:pt x="85" y="156"/>
                </a:cubicBezTo>
                <a:cubicBezTo>
                  <a:pt x="86" y="156"/>
                  <a:pt x="86" y="156"/>
                  <a:pt x="86" y="156"/>
                </a:cubicBezTo>
                <a:cubicBezTo>
                  <a:pt x="88" y="154"/>
                  <a:pt x="88" y="154"/>
                  <a:pt x="88" y="154"/>
                </a:cubicBezTo>
                <a:cubicBezTo>
                  <a:pt x="92" y="152"/>
                  <a:pt x="92" y="152"/>
                  <a:pt x="92" y="152"/>
                </a:cubicBezTo>
                <a:cubicBezTo>
                  <a:pt x="92" y="151"/>
                  <a:pt x="92" y="151"/>
                  <a:pt x="92" y="151"/>
                </a:cubicBezTo>
                <a:cubicBezTo>
                  <a:pt x="93" y="150"/>
                  <a:pt x="93" y="150"/>
                  <a:pt x="93" y="150"/>
                </a:cubicBezTo>
                <a:cubicBezTo>
                  <a:pt x="97" y="154"/>
                  <a:pt x="97" y="154"/>
                  <a:pt x="97" y="154"/>
                </a:cubicBezTo>
                <a:cubicBezTo>
                  <a:pt x="97" y="154"/>
                  <a:pt x="97" y="154"/>
                  <a:pt x="97" y="154"/>
                </a:cubicBezTo>
                <a:cubicBezTo>
                  <a:pt x="97" y="160"/>
                  <a:pt x="97" y="160"/>
                  <a:pt x="97" y="160"/>
                </a:cubicBezTo>
                <a:cubicBezTo>
                  <a:pt x="96" y="160"/>
                  <a:pt x="96" y="160"/>
                  <a:pt x="96" y="160"/>
                </a:cubicBezTo>
                <a:cubicBezTo>
                  <a:pt x="93" y="162"/>
                  <a:pt x="93" y="162"/>
                  <a:pt x="93" y="162"/>
                </a:cubicBezTo>
                <a:cubicBezTo>
                  <a:pt x="92" y="164"/>
                  <a:pt x="92" y="164"/>
                  <a:pt x="92" y="164"/>
                </a:cubicBezTo>
                <a:cubicBezTo>
                  <a:pt x="92" y="167"/>
                  <a:pt x="92" y="167"/>
                  <a:pt x="92" y="167"/>
                </a:cubicBezTo>
                <a:cubicBezTo>
                  <a:pt x="91" y="168"/>
                  <a:pt x="91" y="168"/>
                  <a:pt x="91" y="168"/>
                </a:cubicBezTo>
                <a:cubicBezTo>
                  <a:pt x="91" y="168"/>
                  <a:pt x="91" y="168"/>
                  <a:pt x="91" y="168"/>
                </a:cubicBezTo>
                <a:cubicBezTo>
                  <a:pt x="89" y="172"/>
                  <a:pt x="89" y="172"/>
                  <a:pt x="89" y="172"/>
                </a:cubicBezTo>
                <a:cubicBezTo>
                  <a:pt x="88" y="172"/>
                  <a:pt x="88" y="172"/>
                  <a:pt x="88" y="172"/>
                </a:cubicBezTo>
                <a:cubicBezTo>
                  <a:pt x="88" y="172"/>
                  <a:pt x="88" y="172"/>
                  <a:pt x="88" y="172"/>
                </a:cubicBezTo>
                <a:cubicBezTo>
                  <a:pt x="84" y="173"/>
                  <a:pt x="84" y="173"/>
                  <a:pt x="84" y="173"/>
                </a:cubicBezTo>
                <a:cubicBezTo>
                  <a:pt x="81" y="174"/>
                  <a:pt x="81" y="174"/>
                  <a:pt x="81" y="174"/>
                </a:cubicBezTo>
                <a:cubicBezTo>
                  <a:pt x="79" y="178"/>
                  <a:pt x="79" y="178"/>
                  <a:pt x="79" y="178"/>
                </a:cubicBezTo>
                <a:cubicBezTo>
                  <a:pt x="79" y="179"/>
                  <a:pt x="79" y="179"/>
                  <a:pt x="79" y="179"/>
                </a:cubicBezTo>
                <a:cubicBezTo>
                  <a:pt x="92" y="177"/>
                  <a:pt x="92" y="177"/>
                  <a:pt x="92" y="177"/>
                </a:cubicBezTo>
                <a:cubicBezTo>
                  <a:pt x="95" y="175"/>
                  <a:pt x="95" y="175"/>
                  <a:pt x="95" y="175"/>
                </a:cubicBezTo>
                <a:cubicBezTo>
                  <a:pt x="99" y="164"/>
                  <a:pt x="99" y="164"/>
                  <a:pt x="99" y="164"/>
                </a:cubicBezTo>
                <a:cubicBezTo>
                  <a:pt x="99" y="164"/>
                  <a:pt x="99" y="164"/>
                  <a:pt x="99" y="164"/>
                </a:cubicBezTo>
                <a:cubicBezTo>
                  <a:pt x="129" y="133"/>
                  <a:pt x="129" y="133"/>
                  <a:pt x="129" y="133"/>
                </a:cubicBezTo>
                <a:cubicBezTo>
                  <a:pt x="130" y="133"/>
                  <a:pt x="130" y="133"/>
                  <a:pt x="130" y="133"/>
                </a:cubicBezTo>
                <a:cubicBezTo>
                  <a:pt x="136" y="130"/>
                  <a:pt x="136" y="130"/>
                  <a:pt x="136" y="130"/>
                </a:cubicBezTo>
                <a:cubicBezTo>
                  <a:pt x="136" y="130"/>
                  <a:pt x="136" y="130"/>
                  <a:pt x="136" y="130"/>
                </a:cubicBezTo>
                <a:cubicBezTo>
                  <a:pt x="136" y="130"/>
                  <a:pt x="136" y="130"/>
                  <a:pt x="136" y="130"/>
                </a:cubicBezTo>
                <a:cubicBezTo>
                  <a:pt x="142" y="130"/>
                  <a:pt x="142" y="130"/>
                  <a:pt x="142" y="130"/>
                </a:cubicBezTo>
                <a:cubicBezTo>
                  <a:pt x="147" y="129"/>
                  <a:pt x="147" y="129"/>
                  <a:pt x="147" y="129"/>
                </a:cubicBezTo>
                <a:cubicBezTo>
                  <a:pt x="152" y="126"/>
                  <a:pt x="152" y="126"/>
                  <a:pt x="152" y="126"/>
                </a:cubicBezTo>
                <a:cubicBezTo>
                  <a:pt x="156" y="122"/>
                  <a:pt x="156" y="122"/>
                  <a:pt x="156" y="122"/>
                </a:cubicBezTo>
                <a:cubicBezTo>
                  <a:pt x="163" y="104"/>
                  <a:pt x="163" y="104"/>
                  <a:pt x="163" y="104"/>
                </a:cubicBezTo>
                <a:cubicBezTo>
                  <a:pt x="163" y="104"/>
                  <a:pt x="163" y="104"/>
                  <a:pt x="163" y="104"/>
                </a:cubicBezTo>
                <a:cubicBezTo>
                  <a:pt x="163" y="104"/>
                  <a:pt x="163" y="104"/>
                  <a:pt x="163" y="104"/>
                </a:cubicBezTo>
                <a:cubicBezTo>
                  <a:pt x="188" y="78"/>
                  <a:pt x="188" y="78"/>
                  <a:pt x="188" y="78"/>
                </a:cubicBezTo>
                <a:cubicBezTo>
                  <a:pt x="188" y="78"/>
                  <a:pt x="188" y="78"/>
                  <a:pt x="188" y="78"/>
                </a:cubicBezTo>
                <a:cubicBezTo>
                  <a:pt x="186" y="64"/>
                  <a:pt x="186" y="64"/>
                  <a:pt x="186" y="64"/>
                </a:cubicBezTo>
                <a:cubicBezTo>
                  <a:pt x="185" y="63"/>
                  <a:pt x="183" y="62"/>
                  <a:pt x="182" y="61"/>
                </a:cubicBezTo>
                <a:cubicBezTo>
                  <a:pt x="182" y="60"/>
                  <a:pt x="182" y="60"/>
                  <a:pt x="182" y="60"/>
                </a:cubicBezTo>
                <a:cubicBezTo>
                  <a:pt x="182" y="61"/>
                  <a:pt x="182" y="61"/>
                  <a:pt x="182" y="61"/>
                </a:cubicBezTo>
                <a:cubicBezTo>
                  <a:pt x="178" y="61"/>
                  <a:pt x="178" y="61"/>
                  <a:pt x="178" y="61"/>
                </a:cubicBezTo>
                <a:cubicBezTo>
                  <a:pt x="176" y="60"/>
                  <a:pt x="174" y="60"/>
                  <a:pt x="173" y="58"/>
                </a:cubicBezTo>
                <a:cubicBezTo>
                  <a:pt x="172" y="55"/>
                  <a:pt x="172" y="55"/>
                  <a:pt x="172" y="55"/>
                </a:cubicBezTo>
                <a:cubicBezTo>
                  <a:pt x="172" y="55"/>
                  <a:pt x="172" y="55"/>
                  <a:pt x="172" y="55"/>
                </a:cubicBezTo>
                <a:cubicBezTo>
                  <a:pt x="171" y="54"/>
                  <a:pt x="171" y="54"/>
                  <a:pt x="171" y="54"/>
                </a:cubicBezTo>
                <a:cubicBezTo>
                  <a:pt x="171" y="33"/>
                  <a:pt x="171" y="33"/>
                  <a:pt x="171" y="33"/>
                </a:cubicBezTo>
                <a:cubicBezTo>
                  <a:pt x="169" y="32"/>
                  <a:pt x="166" y="30"/>
                  <a:pt x="164" y="28"/>
                </a:cubicBezTo>
                <a:cubicBezTo>
                  <a:pt x="158" y="22"/>
                  <a:pt x="158" y="22"/>
                  <a:pt x="158" y="22"/>
                </a:cubicBezTo>
                <a:cubicBezTo>
                  <a:pt x="154" y="15"/>
                  <a:pt x="154" y="15"/>
                  <a:pt x="154" y="15"/>
                </a:cubicBezTo>
                <a:cubicBezTo>
                  <a:pt x="153" y="14"/>
                  <a:pt x="153" y="11"/>
                  <a:pt x="153" y="8"/>
                </a:cubicBezTo>
                <a:cubicBezTo>
                  <a:pt x="154" y="6"/>
                  <a:pt x="154" y="6"/>
                  <a:pt x="154" y="6"/>
                </a:cubicBezTo>
                <a:cubicBezTo>
                  <a:pt x="151" y="2"/>
                  <a:pt x="151" y="2"/>
                  <a:pt x="151" y="2"/>
                </a:cubicBezTo>
                <a:cubicBezTo>
                  <a:pt x="150" y="5"/>
                  <a:pt x="150" y="5"/>
                  <a:pt x="150" y="5"/>
                </a:cubicBezTo>
                <a:cubicBezTo>
                  <a:pt x="147" y="12"/>
                  <a:pt x="147" y="12"/>
                  <a:pt x="147" y="12"/>
                </a:cubicBezTo>
                <a:cubicBezTo>
                  <a:pt x="146" y="12"/>
                  <a:pt x="146" y="12"/>
                  <a:pt x="146" y="12"/>
                </a:cubicBezTo>
                <a:cubicBezTo>
                  <a:pt x="143" y="12"/>
                  <a:pt x="140" y="12"/>
                  <a:pt x="137" y="10"/>
                </a:cubicBezTo>
                <a:cubicBezTo>
                  <a:pt x="135" y="10"/>
                  <a:pt x="134" y="8"/>
                  <a:pt x="134" y="5"/>
                </a:cubicBezTo>
                <a:cubicBezTo>
                  <a:pt x="134" y="4"/>
                  <a:pt x="134" y="4"/>
                  <a:pt x="134" y="4"/>
                </a:cubicBezTo>
                <a:cubicBezTo>
                  <a:pt x="132" y="4"/>
                  <a:pt x="132" y="4"/>
                  <a:pt x="132" y="4"/>
                </a:cubicBezTo>
                <a:cubicBezTo>
                  <a:pt x="124" y="6"/>
                  <a:pt x="124" y="6"/>
                  <a:pt x="124" y="6"/>
                </a:cubicBezTo>
                <a:cubicBezTo>
                  <a:pt x="118" y="0"/>
                  <a:pt x="118" y="0"/>
                  <a:pt x="118" y="0"/>
                </a:cubicBezTo>
                <a:cubicBezTo>
                  <a:pt x="116" y="0"/>
                  <a:pt x="116" y="0"/>
                  <a:pt x="116" y="0"/>
                </a:cubicBezTo>
                <a:cubicBezTo>
                  <a:pt x="114" y="2"/>
                  <a:pt x="114" y="2"/>
                  <a:pt x="114" y="2"/>
                </a:cubicBezTo>
                <a:cubicBezTo>
                  <a:pt x="117" y="6"/>
                  <a:pt x="117" y="6"/>
                  <a:pt x="117" y="6"/>
                </a:cubicBezTo>
                <a:cubicBezTo>
                  <a:pt x="118" y="7"/>
                  <a:pt x="118" y="7"/>
                  <a:pt x="118" y="7"/>
                </a:cubicBezTo>
                <a:cubicBezTo>
                  <a:pt x="114" y="15"/>
                  <a:pt x="114" y="15"/>
                  <a:pt x="114" y="15"/>
                </a:cubicBezTo>
                <a:cubicBezTo>
                  <a:pt x="113" y="15"/>
                  <a:pt x="113" y="15"/>
                  <a:pt x="113" y="15"/>
                </a:cubicBezTo>
                <a:cubicBezTo>
                  <a:pt x="113" y="16"/>
                  <a:pt x="113" y="16"/>
                  <a:pt x="113" y="16"/>
                </a:cubicBezTo>
                <a:cubicBezTo>
                  <a:pt x="113" y="16"/>
                  <a:pt x="113" y="16"/>
                  <a:pt x="113" y="16"/>
                </a:cubicBezTo>
                <a:cubicBezTo>
                  <a:pt x="106" y="24"/>
                  <a:pt x="106" y="24"/>
                  <a:pt x="106" y="24"/>
                </a:cubicBezTo>
                <a:cubicBezTo>
                  <a:pt x="105" y="24"/>
                  <a:pt x="105" y="24"/>
                  <a:pt x="105" y="24"/>
                </a:cubicBezTo>
                <a:cubicBezTo>
                  <a:pt x="104" y="24"/>
                  <a:pt x="104" y="24"/>
                  <a:pt x="104" y="24"/>
                </a:cubicBezTo>
                <a:cubicBezTo>
                  <a:pt x="93" y="25"/>
                  <a:pt x="93" y="25"/>
                  <a:pt x="93" y="25"/>
                </a:cubicBezTo>
                <a:lnTo>
                  <a:pt x="86" y="23"/>
                </a:lnTo>
                <a:close/>
              </a:path>
            </a:pathLst>
          </a:custGeom>
          <a:solidFill>
            <a:schemeClr val="accent3"/>
          </a:solidFill>
          <a:ln>
            <a:noFill/>
          </a:ln>
        </p:spPr>
        <p:txBody>
          <a:bodyPr/>
          <a:lstStyle/>
          <a:p>
            <a:endParaRPr lang="zh-CN" altLang="en-US"/>
          </a:p>
        </p:txBody>
      </p:sp>
      <p:sp>
        <p:nvSpPr>
          <p:cNvPr id="36" name="Freeform 28"/>
          <p:cNvSpPr/>
          <p:nvPr/>
        </p:nvSpPr>
        <p:spPr bwMode="auto">
          <a:xfrm>
            <a:off x="4759325" y="2001838"/>
            <a:ext cx="860425" cy="584200"/>
          </a:xfrm>
          <a:custGeom>
            <a:avLst/>
            <a:gdLst>
              <a:gd name="T0" fmla="*/ 2147483646 w 268"/>
              <a:gd name="T1" fmla="*/ 2147483646 h 182"/>
              <a:gd name="T2" fmla="*/ 2147483646 w 268"/>
              <a:gd name="T3" fmla="*/ 2147483646 h 182"/>
              <a:gd name="T4" fmla="*/ 2147483646 w 268"/>
              <a:gd name="T5" fmla="*/ 2147483646 h 182"/>
              <a:gd name="T6" fmla="*/ 2147483646 w 268"/>
              <a:gd name="T7" fmla="*/ 2147483646 h 182"/>
              <a:gd name="T8" fmla="*/ 2147483646 w 268"/>
              <a:gd name="T9" fmla="*/ 2147483646 h 182"/>
              <a:gd name="T10" fmla="*/ 2147483646 w 268"/>
              <a:gd name="T11" fmla="*/ 2147483646 h 182"/>
              <a:gd name="T12" fmla="*/ 0 w 268"/>
              <a:gd name="T13" fmla="*/ 2147483646 h 182"/>
              <a:gd name="T14" fmla="*/ 2147483646 w 268"/>
              <a:gd name="T15" fmla="*/ 2147483646 h 182"/>
              <a:gd name="T16" fmla="*/ 2147483646 w 268"/>
              <a:gd name="T17" fmla="*/ 2147483646 h 182"/>
              <a:gd name="T18" fmla="*/ 2147483646 w 268"/>
              <a:gd name="T19" fmla="*/ 2147483646 h 182"/>
              <a:gd name="T20" fmla="*/ 2147483646 w 268"/>
              <a:gd name="T21" fmla="*/ 2147483646 h 182"/>
              <a:gd name="T22" fmla="*/ 2147483646 w 268"/>
              <a:gd name="T23" fmla="*/ 2147483646 h 182"/>
              <a:gd name="T24" fmla="*/ 2147483646 w 268"/>
              <a:gd name="T25" fmla="*/ 2147483646 h 182"/>
              <a:gd name="T26" fmla="*/ 2147483646 w 268"/>
              <a:gd name="T27" fmla="*/ 2147483646 h 182"/>
              <a:gd name="T28" fmla="*/ 2147483646 w 268"/>
              <a:gd name="T29" fmla="*/ 2147483646 h 182"/>
              <a:gd name="T30" fmla="*/ 2147483646 w 268"/>
              <a:gd name="T31" fmla="*/ 2147483646 h 182"/>
              <a:gd name="T32" fmla="*/ 2147483646 w 268"/>
              <a:gd name="T33" fmla="*/ 2147483646 h 182"/>
              <a:gd name="T34" fmla="*/ 2147483646 w 268"/>
              <a:gd name="T35" fmla="*/ 2147483646 h 182"/>
              <a:gd name="T36" fmla="*/ 2147483646 w 268"/>
              <a:gd name="T37" fmla="*/ 2147483646 h 182"/>
              <a:gd name="T38" fmla="*/ 2147483646 w 268"/>
              <a:gd name="T39" fmla="*/ 2147483646 h 182"/>
              <a:gd name="T40" fmla="*/ 2147483646 w 268"/>
              <a:gd name="T41" fmla="*/ 2147483646 h 182"/>
              <a:gd name="T42" fmla="*/ 2147483646 w 268"/>
              <a:gd name="T43" fmla="*/ 2147483646 h 182"/>
              <a:gd name="T44" fmla="*/ 2147483646 w 268"/>
              <a:gd name="T45" fmla="*/ 2147483646 h 182"/>
              <a:gd name="T46" fmla="*/ 2147483646 w 268"/>
              <a:gd name="T47" fmla="*/ 2147483646 h 182"/>
              <a:gd name="T48" fmla="*/ 2147483646 w 268"/>
              <a:gd name="T49" fmla="*/ 2147483646 h 182"/>
              <a:gd name="T50" fmla="*/ 2147483646 w 268"/>
              <a:gd name="T51" fmla="*/ 2147483646 h 182"/>
              <a:gd name="T52" fmla="*/ 2147483646 w 268"/>
              <a:gd name="T53" fmla="*/ 2147483646 h 182"/>
              <a:gd name="T54" fmla="*/ 2147483646 w 268"/>
              <a:gd name="T55" fmla="*/ 2147483646 h 182"/>
              <a:gd name="T56" fmla="*/ 2147483646 w 268"/>
              <a:gd name="T57" fmla="*/ 2147483646 h 182"/>
              <a:gd name="T58" fmla="*/ 2147483646 w 268"/>
              <a:gd name="T59" fmla="*/ 2147483646 h 182"/>
              <a:gd name="T60" fmla="*/ 2147483646 w 268"/>
              <a:gd name="T61" fmla="*/ 2147483646 h 182"/>
              <a:gd name="T62" fmla="*/ 2147483646 w 268"/>
              <a:gd name="T63" fmla="*/ 2147483646 h 182"/>
              <a:gd name="T64" fmla="*/ 2147483646 w 268"/>
              <a:gd name="T65" fmla="*/ 2147483646 h 182"/>
              <a:gd name="T66" fmla="*/ 2147483646 w 268"/>
              <a:gd name="T67" fmla="*/ 2147483646 h 182"/>
              <a:gd name="T68" fmla="*/ 2147483646 w 268"/>
              <a:gd name="T69" fmla="*/ 2147483646 h 182"/>
              <a:gd name="T70" fmla="*/ 2147483646 w 268"/>
              <a:gd name="T71" fmla="*/ 2147483646 h 182"/>
              <a:gd name="T72" fmla="*/ 2147483646 w 268"/>
              <a:gd name="T73" fmla="*/ 2147483646 h 182"/>
              <a:gd name="T74" fmla="*/ 2147483646 w 268"/>
              <a:gd name="T75" fmla="*/ 2147483646 h 182"/>
              <a:gd name="T76" fmla="*/ 2147483646 w 268"/>
              <a:gd name="T77" fmla="*/ 2147483646 h 182"/>
              <a:gd name="T78" fmla="*/ 2147483646 w 268"/>
              <a:gd name="T79" fmla="*/ 2147483646 h 182"/>
              <a:gd name="T80" fmla="*/ 2147483646 w 268"/>
              <a:gd name="T81" fmla="*/ 2147483646 h 182"/>
              <a:gd name="T82" fmla="*/ 2147483646 w 268"/>
              <a:gd name="T83" fmla="*/ 2147483646 h 182"/>
              <a:gd name="T84" fmla="*/ 2147483646 w 268"/>
              <a:gd name="T85" fmla="*/ 2147483646 h 182"/>
              <a:gd name="T86" fmla="*/ 2147483646 w 268"/>
              <a:gd name="T87" fmla="*/ 2147483646 h 182"/>
              <a:gd name="T88" fmla="*/ 2147483646 w 268"/>
              <a:gd name="T89" fmla="*/ 2147483646 h 182"/>
              <a:gd name="T90" fmla="*/ 2147483646 w 268"/>
              <a:gd name="T91" fmla="*/ 2147483646 h 182"/>
              <a:gd name="T92" fmla="*/ 2147483646 w 268"/>
              <a:gd name="T93" fmla="*/ 2147483646 h 182"/>
              <a:gd name="T94" fmla="*/ 2147483646 w 268"/>
              <a:gd name="T95" fmla="*/ 2147483646 h 182"/>
              <a:gd name="T96" fmla="*/ 2147483646 w 268"/>
              <a:gd name="T97" fmla="*/ 2147483646 h 182"/>
              <a:gd name="T98" fmla="*/ 2147483646 w 268"/>
              <a:gd name="T99" fmla="*/ 2147483646 h 182"/>
              <a:gd name="T100" fmla="*/ 2147483646 w 268"/>
              <a:gd name="T101" fmla="*/ 2147483646 h 182"/>
              <a:gd name="T102" fmla="*/ 2147483646 w 268"/>
              <a:gd name="T103" fmla="*/ 2147483646 h 182"/>
              <a:gd name="T104" fmla="*/ 2147483646 w 268"/>
              <a:gd name="T105" fmla="*/ 2147483646 h 182"/>
              <a:gd name="T106" fmla="*/ 2147483646 w 268"/>
              <a:gd name="T107" fmla="*/ 2147483646 h 182"/>
              <a:gd name="T108" fmla="*/ 2147483646 w 268"/>
              <a:gd name="T109" fmla="*/ 2147483646 h 182"/>
              <a:gd name="T110" fmla="*/ 2147483646 w 268"/>
              <a:gd name="T111" fmla="*/ 2147483646 h 182"/>
              <a:gd name="T112" fmla="*/ 2147483646 w 268"/>
              <a:gd name="T113" fmla="*/ 2147483646 h 182"/>
              <a:gd name="T114" fmla="*/ 2147483646 w 268"/>
              <a:gd name="T115" fmla="*/ 2147483646 h 18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68" h="182">
                <a:moveTo>
                  <a:pt x="52" y="9"/>
                </a:moveTo>
                <a:cubicBezTo>
                  <a:pt x="51" y="0"/>
                  <a:pt x="51" y="0"/>
                  <a:pt x="51" y="0"/>
                </a:cubicBezTo>
                <a:cubicBezTo>
                  <a:pt x="47" y="3"/>
                  <a:pt x="47" y="3"/>
                  <a:pt x="47" y="3"/>
                </a:cubicBezTo>
                <a:cubicBezTo>
                  <a:pt x="46" y="3"/>
                  <a:pt x="46" y="3"/>
                  <a:pt x="46" y="3"/>
                </a:cubicBezTo>
                <a:cubicBezTo>
                  <a:pt x="37" y="6"/>
                  <a:pt x="37" y="6"/>
                  <a:pt x="37" y="6"/>
                </a:cubicBezTo>
                <a:cubicBezTo>
                  <a:pt x="36" y="6"/>
                  <a:pt x="36" y="6"/>
                  <a:pt x="36" y="6"/>
                </a:cubicBezTo>
                <a:cubicBezTo>
                  <a:pt x="35" y="5"/>
                  <a:pt x="35" y="5"/>
                  <a:pt x="35" y="5"/>
                </a:cubicBezTo>
                <a:cubicBezTo>
                  <a:pt x="35" y="10"/>
                  <a:pt x="35" y="10"/>
                  <a:pt x="35" y="10"/>
                </a:cubicBezTo>
                <a:cubicBezTo>
                  <a:pt x="34" y="10"/>
                  <a:pt x="34" y="10"/>
                  <a:pt x="34" y="10"/>
                </a:cubicBezTo>
                <a:cubicBezTo>
                  <a:pt x="30" y="17"/>
                  <a:pt x="30" y="17"/>
                  <a:pt x="30" y="17"/>
                </a:cubicBezTo>
                <a:cubicBezTo>
                  <a:pt x="29" y="17"/>
                  <a:pt x="29" y="17"/>
                  <a:pt x="29" y="17"/>
                </a:cubicBezTo>
                <a:cubicBezTo>
                  <a:pt x="29" y="18"/>
                  <a:pt x="29" y="18"/>
                  <a:pt x="29" y="18"/>
                </a:cubicBezTo>
                <a:cubicBezTo>
                  <a:pt x="29" y="18"/>
                  <a:pt x="29" y="18"/>
                  <a:pt x="29" y="18"/>
                </a:cubicBezTo>
                <a:cubicBezTo>
                  <a:pt x="22" y="24"/>
                  <a:pt x="22" y="24"/>
                  <a:pt x="22" y="24"/>
                </a:cubicBezTo>
                <a:cubicBezTo>
                  <a:pt x="21" y="24"/>
                  <a:pt x="21" y="24"/>
                  <a:pt x="21" y="24"/>
                </a:cubicBezTo>
                <a:cubicBezTo>
                  <a:pt x="21" y="24"/>
                  <a:pt x="21" y="24"/>
                  <a:pt x="21" y="24"/>
                </a:cubicBezTo>
                <a:cubicBezTo>
                  <a:pt x="20" y="24"/>
                  <a:pt x="20" y="24"/>
                  <a:pt x="20" y="24"/>
                </a:cubicBezTo>
                <a:cubicBezTo>
                  <a:pt x="15" y="22"/>
                  <a:pt x="12" y="19"/>
                  <a:pt x="11" y="17"/>
                </a:cubicBezTo>
                <a:cubicBezTo>
                  <a:pt x="10" y="16"/>
                  <a:pt x="10" y="16"/>
                  <a:pt x="9" y="16"/>
                </a:cubicBezTo>
                <a:cubicBezTo>
                  <a:pt x="4" y="17"/>
                  <a:pt x="4" y="17"/>
                  <a:pt x="4" y="17"/>
                </a:cubicBezTo>
                <a:cubicBezTo>
                  <a:pt x="0" y="20"/>
                  <a:pt x="0" y="20"/>
                  <a:pt x="0" y="20"/>
                </a:cubicBezTo>
                <a:cubicBezTo>
                  <a:pt x="9" y="27"/>
                  <a:pt x="9" y="27"/>
                  <a:pt x="9" y="27"/>
                </a:cubicBezTo>
                <a:cubicBezTo>
                  <a:pt x="16" y="30"/>
                  <a:pt x="16" y="30"/>
                  <a:pt x="16" y="30"/>
                </a:cubicBezTo>
                <a:cubicBezTo>
                  <a:pt x="16" y="30"/>
                  <a:pt x="16" y="30"/>
                  <a:pt x="16" y="30"/>
                </a:cubicBezTo>
                <a:cubicBezTo>
                  <a:pt x="16" y="30"/>
                  <a:pt x="16" y="30"/>
                  <a:pt x="16" y="30"/>
                </a:cubicBezTo>
                <a:cubicBezTo>
                  <a:pt x="17" y="31"/>
                  <a:pt x="17" y="31"/>
                  <a:pt x="17" y="31"/>
                </a:cubicBezTo>
                <a:cubicBezTo>
                  <a:pt x="17" y="32"/>
                  <a:pt x="17" y="32"/>
                  <a:pt x="17" y="32"/>
                </a:cubicBezTo>
                <a:cubicBezTo>
                  <a:pt x="18" y="40"/>
                  <a:pt x="18" y="40"/>
                  <a:pt x="18" y="40"/>
                </a:cubicBezTo>
                <a:cubicBezTo>
                  <a:pt x="18" y="40"/>
                  <a:pt x="18" y="40"/>
                  <a:pt x="18" y="40"/>
                </a:cubicBezTo>
                <a:cubicBezTo>
                  <a:pt x="18" y="52"/>
                  <a:pt x="18" y="52"/>
                  <a:pt x="18" y="52"/>
                </a:cubicBezTo>
                <a:cubicBezTo>
                  <a:pt x="20" y="59"/>
                  <a:pt x="20" y="59"/>
                  <a:pt x="20" y="59"/>
                </a:cubicBezTo>
                <a:cubicBezTo>
                  <a:pt x="25" y="70"/>
                  <a:pt x="25" y="70"/>
                  <a:pt x="25" y="70"/>
                </a:cubicBezTo>
                <a:cubicBezTo>
                  <a:pt x="30" y="76"/>
                  <a:pt x="30" y="76"/>
                  <a:pt x="30" y="76"/>
                </a:cubicBezTo>
                <a:cubicBezTo>
                  <a:pt x="35" y="72"/>
                  <a:pt x="35" y="72"/>
                  <a:pt x="35" y="72"/>
                </a:cubicBezTo>
                <a:cubicBezTo>
                  <a:pt x="38" y="68"/>
                  <a:pt x="38" y="68"/>
                  <a:pt x="38" y="68"/>
                </a:cubicBezTo>
                <a:cubicBezTo>
                  <a:pt x="38" y="68"/>
                  <a:pt x="38" y="68"/>
                  <a:pt x="38" y="68"/>
                </a:cubicBezTo>
                <a:cubicBezTo>
                  <a:pt x="38" y="68"/>
                  <a:pt x="38" y="68"/>
                  <a:pt x="38" y="68"/>
                </a:cubicBezTo>
                <a:cubicBezTo>
                  <a:pt x="44" y="61"/>
                  <a:pt x="44" y="61"/>
                  <a:pt x="44" y="61"/>
                </a:cubicBezTo>
                <a:cubicBezTo>
                  <a:pt x="49" y="66"/>
                  <a:pt x="49" y="66"/>
                  <a:pt x="49" y="66"/>
                </a:cubicBezTo>
                <a:cubicBezTo>
                  <a:pt x="49" y="66"/>
                  <a:pt x="49" y="66"/>
                  <a:pt x="49" y="66"/>
                </a:cubicBezTo>
                <a:cubicBezTo>
                  <a:pt x="49" y="66"/>
                  <a:pt x="49" y="66"/>
                  <a:pt x="49" y="66"/>
                </a:cubicBezTo>
                <a:cubicBezTo>
                  <a:pt x="49" y="66"/>
                  <a:pt x="49" y="66"/>
                  <a:pt x="49" y="66"/>
                </a:cubicBezTo>
                <a:cubicBezTo>
                  <a:pt x="49" y="66"/>
                  <a:pt x="49" y="66"/>
                  <a:pt x="49" y="66"/>
                </a:cubicBezTo>
                <a:cubicBezTo>
                  <a:pt x="54" y="76"/>
                  <a:pt x="54" y="76"/>
                  <a:pt x="54" y="76"/>
                </a:cubicBezTo>
                <a:cubicBezTo>
                  <a:pt x="60" y="78"/>
                  <a:pt x="60" y="78"/>
                  <a:pt x="60" y="78"/>
                </a:cubicBezTo>
                <a:cubicBezTo>
                  <a:pt x="63" y="88"/>
                  <a:pt x="63" y="88"/>
                  <a:pt x="63" y="88"/>
                </a:cubicBezTo>
                <a:cubicBezTo>
                  <a:pt x="63" y="88"/>
                  <a:pt x="63" y="88"/>
                  <a:pt x="63" y="88"/>
                </a:cubicBezTo>
                <a:cubicBezTo>
                  <a:pt x="63" y="88"/>
                  <a:pt x="63" y="88"/>
                  <a:pt x="63" y="88"/>
                </a:cubicBezTo>
                <a:cubicBezTo>
                  <a:pt x="62" y="97"/>
                  <a:pt x="62" y="97"/>
                  <a:pt x="62" y="97"/>
                </a:cubicBezTo>
                <a:cubicBezTo>
                  <a:pt x="62" y="98"/>
                  <a:pt x="62" y="98"/>
                  <a:pt x="62" y="98"/>
                </a:cubicBezTo>
                <a:cubicBezTo>
                  <a:pt x="62" y="98"/>
                  <a:pt x="62" y="98"/>
                  <a:pt x="62" y="98"/>
                </a:cubicBezTo>
                <a:cubicBezTo>
                  <a:pt x="60" y="106"/>
                  <a:pt x="60" y="106"/>
                  <a:pt x="60" y="106"/>
                </a:cubicBezTo>
                <a:cubicBezTo>
                  <a:pt x="64" y="110"/>
                  <a:pt x="64" y="110"/>
                  <a:pt x="64" y="110"/>
                </a:cubicBezTo>
                <a:cubicBezTo>
                  <a:pt x="69" y="107"/>
                  <a:pt x="69" y="107"/>
                  <a:pt x="69" y="107"/>
                </a:cubicBezTo>
                <a:cubicBezTo>
                  <a:pt x="74" y="102"/>
                  <a:pt x="74" y="102"/>
                  <a:pt x="74" y="102"/>
                </a:cubicBezTo>
                <a:cubicBezTo>
                  <a:pt x="75" y="103"/>
                  <a:pt x="75" y="103"/>
                  <a:pt x="75" y="103"/>
                </a:cubicBezTo>
                <a:cubicBezTo>
                  <a:pt x="79" y="104"/>
                  <a:pt x="79" y="104"/>
                  <a:pt x="79" y="104"/>
                </a:cubicBezTo>
                <a:cubicBezTo>
                  <a:pt x="79" y="104"/>
                  <a:pt x="79" y="104"/>
                  <a:pt x="79" y="104"/>
                </a:cubicBezTo>
                <a:cubicBezTo>
                  <a:pt x="79" y="104"/>
                  <a:pt x="79" y="104"/>
                  <a:pt x="79" y="104"/>
                </a:cubicBezTo>
                <a:cubicBezTo>
                  <a:pt x="84" y="109"/>
                  <a:pt x="84" y="109"/>
                  <a:pt x="84" y="109"/>
                </a:cubicBezTo>
                <a:cubicBezTo>
                  <a:pt x="89" y="108"/>
                  <a:pt x="89" y="108"/>
                  <a:pt x="89" y="108"/>
                </a:cubicBezTo>
                <a:cubicBezTo>
                  <a:pt x="93" y="106"/>
                  <a:pt x="95" y="108"/>
                  <a:pt x="96" y="110"/>
                </a:cubicBezTo>
                <a:cubicBezTo>
                  <a:pt x="96" y="114"/>
                  <a:pt x="96" y="114"/>
                  <a:pt x="96" y="114"/>
                </a:cubicBezTo>
                <a:cubicBezTo>
                  <a:pt x="97" y="114"/>
                  <a:pt x="97" y="114"/>
                  <a:pt x="97" y="114"/>
                </a:cubicBezTo>
                <a:cubicBezTo>
                  <a:pt x="102" y="116"/>
                  <a:pt x="102" y="116"/>
                  <a:pt x="102" y="116"/>
                </a:cubicBezTo>
                <a:cubicBezTo>
                  <a:pt x="105" y="111"/>
                  <a:pt x="105" y="111"/>
                  <a:pt x="105" y="111"/>
                </a:cubicBezTo>
                <a:cubicBezTo>
                  <a:pt x="105" y="109"/>
                  <a:pt x="105" y="109"/>
                  <a:pt x="105" y="109"/>
                </a:cubicBezTo>
                <a:cubicBezTo>
                  <a:pt x="105" y="107"/>
                  <a:pt x="105" y="106"/>
                  <a:pt x="106" y="105"/>
                </a:cubicBezTo>
                <a:cubicBezTo>
                  <a:pt x="110" y="106"/>
                  <a:pt x="110" y="106"/>
                  <a:pt x="110" y="106"/>
                </a:cubicBezTo>
                <a:cubicBezTo>
                  <a:pt x="114" y="108"/>
                  <a:pt x="116" y="110"/>
                  <a:pt x="116" y="114"/>
                </a:cubicBezTo>
                <a:cubicBezTo>
                  <a:pt x="116" y="116"/>
                  <a:pt x="116" y="116"/>
                  <a:pt x="116" y="116"/>
                </a:cubicBezTo>
                <a:cubicBezTo>
                  <a:pt x="116" y="121"/>
                  <a:pt x="116" y="121"/>
                  <a:pt x="116" y="121"/>
                </a:cubicBezTo>
                <a:cubicBezTo>
                  <a:pt x="120" y="128"/>
                  <a:pt x="120" y="128"/>
                  <a:pt x="120" y="128"/>
                </a:cubicBezTo>
                <a:cubicBezTo>
                  <a:pt x="125" y="133"/>
                  <a:pt x="125" y="133"/>
                  <a:pt x="125" y="133"/>
                </a:cubicBezTo>
                <a:cubicBezTo>
                  <a:pt x="127" y="135"/>
                  <a:pt x="129" y="136"/>
                  <a:pt x="131" y="137"/>
                </a:cubicBezTo>
                <a:cubicBezTo>
                  <a:pt x="132" y="137"/>
                  <a:pt x="132" y="137"/>
                  <a:pt x="132" y="137"/>
                </a:cubicBezTo>
                <a:cubicBezTo>
                  <a:pt x="133" y="138"/>
                  <a:pt x="134" y="140"/>
                  <a:pt x="134" y="144"/>
                </a:cubicBezTo>
                <a:cubicBezTo>
                  <a:pt x="134" y="162"/>
                  <a:pt x="134" y="162"/>
                  <a:pt x="134" y="162"/>
                </a:cubicBezTo>
                <a:cubicBezTo>
                  <a:pt x="134" y="164"/>
                  <a:pt x="136" y="165"/>
                  <a:pt x="137" y="165"/>
                </a:cubicBezTo>
                <a:cubicBezTo>
                  <a:pt x="138" y="165"/>
                  <a:pt x="138" y="165"/>
                  <a:pt x="138" y="165"/>
                </a:cubicBezTo>
                <a:cubicBezTo>
                  <a:pt x="140" y="164"/>
                  <a:pt x="142" y="164"/>
                  <a:pt x="144" y="166"/>
                </a:cubicBezTo>
                <a:cubicBezTo>
                  <a:pt x="145" y="167"/>
                  <a:pt x="145" y="167"/>
                  <a:pt x="145" y="167"/>
                </a:cubicBezTo>
                <a:cubicBezTo>
                  <a:pt x="147" y="168"/>
                  <a:pt x="148" y="169"/>
                  <a:pt x="149" y="172"/>
                </a:cubicBezTo>
                <a:cubicBezTo>
                  <a:pt x="150" y="182"/>
                  <a:pt x="150" y="182"/>
                  <a:pt x="150" y="182"/>
                </a:cubicBezTo>
                <a:cubicBezTo>
                  <a:pt x="159" y="164"/>
                  <a:pt x="159" y="164"/>
                  <a:pt x="159" y="164"/>
                </a:cubicBezTo>
                <a:cubicBezTo>
                  <a:pt x="162" y="154"/>
                  <a:pt x="165" y="148"/>
                  <a:pt x="169" y="147"/>
                </a:cubicBezTo>
                <a:cubicBezTo>
                  <a:pt x="173" y="146"/>
                  <a:pt x="178" y="148"/>
                  <a:pt x="186" y="152"/>
                </a:cubicBezTo>
                <a:cubicBezTo>
                  <a:pt x="212" y="154"/>
                  <a:pt x="212" y="154"/>
                  <a:pt x="212" y="154"/>
                </a:cubicBezTo>
                <a:cubicBezTo>
                  <a:pt x="212" y="148"/>
                  <a:pt x="212" y="148"/>
                  <a:pt x="212" y="148"/>
                </a:cubicBezTo>
                <a:cubicBezTo>
                  <a:pt x="200" y="136"/>
                  <a:pt x="200" y="136"/>
                  <a:pt x="200" y="136"/>
                </a:cubicBezTo>
                <a:cubicBezTo>
                  <a:pt x="195" y="133"/>
                  <a:pt x="192" y="131"/>
                  <a:pt x="193" y="129"/>
                </a:cubicBezTo>
                <a:cubicBezTo>
                  <a:pt x="202" y="130"/>
                  <a:pt x="202" y="130"/>
                  <a:pt x="202" y="130"/>
                </a:cubicBezTo>
                <a:cubicBezTo>
                  <a:pt x="211" y="132"/>
                  <a:pt x="219" y="128"/>
                  <a:pt x="226" y="114"/>
                </a:cubicBezTo>
                <a:cubicBezTo>
                  <a:pt x="226" y="114"/>
                  <a:pt x="226" y="114"/>
                  <a:pt x="226" y="114"/>
                </a:cubicBezTo>
                <a:cubicBezTo>
                  <a:pt x="227" y="114"/>
                  <a:pt x="227" y="114"/>
                  <a:pt x="227" y="114"/>
                </a:cubicBezTo>
                <a:cubicBezTo>
                  <a:pt x="236" y="106"/>
                  <a:pt x="236" y="106"/>
                  <a:pt x="236" y="106"/>
                </a:cubicBezTo>
                <a:cubicBezTo>
                  <a:pt x="237" y="87"/>
                  <a:pt x="237" y="87"/>
                  <a:pt x="237" y="87"/>
                </a:cubicBezTo>
                <a:cubicBezTo>
                  <a:pt x="237" y="85"/>
                  <a:pt x="237" y="85"/>
                  <a:pt x="237" y="85"/>
                </a:cubicBezTo>
                <a:cubicBezTo>
                  <a:pt x="238" y="85"/>
                  <a:pt x="238" y="85"/>
                  <a:pt x="238" y="85"/>
                </a:cubicBezTo>
                <a:cubicBezTo>
                  <a:pt x="239" y="85"/>
                  <a:pt x="239" y="85"/>
                  <a:pt x="239" y="85"/>
                </a:cubicBezTo>
                <a:cubicBezTo>
                  <a:pt x="246" y="84"/>
                  <a:pt x="246" y="84"/>
                  <a:pt x="246" y="84"/>
                </a:cubicBezTo>
                <a:cubicBezTo>
                  <a:pt x="247" y="84"/>
                  <a:pt x="247" y="84"/>
                  <a:pt x="247" y="84"/>
                </a:cubicBezTo>
                <a:cubicBezTo>
                  <a:pt x="248" y="84"/>
                  <a:pt x="248" y="84"/>
                  <a:pt x="248" y="84"/>
                </a:cubicBezTo>
                <a:cubicBezTo>
                  <a:pt x="248" y="84"/>
                  <a:pt x="248" y="84"/>
                  <a:pt x="248" y="84"/>
                </a:cubicBezTo>
                <a:cubicBezTo>
                  <a:pt x="262" y="99"/>
                  <a:pt x="262" y="99"/>
                  <a:pt x="262" y="99"/>
                </a:cubicBezTo>
                <a:cubicBezTo>
                  <a:pt x="266" y="98"/>
                  <a:pt x="266" y="98"/>
                  <a:pt x="266" y="98"/>
                </a:cubicBezTo>
                <a:cubicBezTo>
                  <a:pt x="266" y="95"/>
                  <a:pt x="266" y="95"/>
                  <a:pt x="266" y="95"/>
                </a:cubicBezTo>
                <a:cubicBezTo>
                  <a:pt x="259" y="88"/>
                  <a:pt x="259" y="88"/>
                  <a:pt x="259" y="88"/>
                </a:cubicBezTo>
                <a:cubicBezTo>
                  <a:pt x="258" y="87"/>
                  <a:pt x="258" y="87"/>
                  <a:pt x="258" y="87"/>
                </a:cubicBezTo>
                <a:cubicBezTo>
                  <a:pt x="257" y="86"/>
                  <a:pt x="257" y="86"/>
                  <a:pt x="257" y="86"/>
                </a:cubicBezTo>
                <a:cubicBezTo>
                  <a:pt x="268" y="79"/>
                  <a:pt x="268" y="79"/>
                  <a:pt x="268" y="79"/>
                </a:cubicBezTo>
                <a:cubicBezTo>
                  <a:pt x="268" y="62"/>
                  <a:pt x="268" y="62"/>
                  <a:pt x="268" y="62"/>
                </a:cubicBezTo>
                <a:cubicBezTo>
                  <a:pt x="263" y="63"/>
                  <a:pt x="263" y="63"/>
                  <a:pt x="263" y="63"/>
                </a:cubicBezTo>
                <a:cubicBezTo>
                  <a:pt x="263" y="63"/>
                  <a:pt x="263" y="63"/>
                  <a:pt x="263" y="63"/>
                </a:cubicBezTo>
                <a:cubicBezTo>
                  <a:pt x="262" y="63"/>
                  <a:pt x="262" y="63"/>
                  <a:pt x="262" y="63"/>
                </a:cubicBezTo>
                <a:cubicBezTo>
                  <a:pt x="256" y="60"/>
                  <a:pt x="256" y="60"/>
                  <a:pt x="256" y="60"/>
                </a:cubicBezTo>
                <a:cubicBezTo>
                  <a:pt x="254" y="60"/>
                  <a:pt x="250" y="58"/>
                  <a:pt x="246" y="55"/>
                </a:cubicBezTo>
                <a:cubicBezTo>
                  <a:pt x="243" y="54"/>
                  <a:pt x="242" y="53"/>
                  <a:pt x="242" y="51"/>
                </a:cubicBezTo>
                <a:cubicBezTo>
                  <a:pt x="242" y="52"/>
                  <a:pt x="242" y="52"/>
                  <a:pt x="242" y="52"/>
                </a:cubicBezTo>
                <a:cubicBezTo>
                  <a:pt x="242" y="53"/>
                  <a:pt x="241" y="54"/>
                  <a:pt x="240" y="54"/>
                </a:cubicBezTo>
                <a:cubicBezTo>
                  <a:pt x="239" y="55"/>
                  <a:pt x="238" y="56"/>
                  <a:pt x="235" y="56"/>
                </a:cubicBezTo>
                <a:cubicBezTo>
                  <a:pt x="234" y="56"/>
                  <a:pt x="234" y="56"/>
                  <a:pt x="234" y="56"/>
                </a:cubicBezTo>
                <a:cubicBezTo>
                  <a:pt x="234" y="55"/>
                  <a:pt x="234" y="55"/>
                  <a:pt x="234" y="55"/>
                </a:cubicBezTo>
                <a:cubicBezTo>
                  <a:pt x="234" y="55"/>
                  <a:pt x="234" y="55"/>
                  <a:pt x="234" y="55"/>
                </a:cubicBezTo>
                <a:cubicBezTo>
                  <a:pt x="228" y="51"/>
                  <a:pt x="228" y="51"/>
                  <a:pt x="228" y="51"/>
                </a:cubicBezTo>
                <a:cubicBezTo>
                  <a:pt x="223" y="55"/>
                  <a:pt x="223" y="55"/>
                  <a:pt x="223" y="55"/>
                </a:cubicBezTo>
                <a:cubicBezTo>
                  <a:pt x="221" y="57"/>
                  <a:pt x="219" y="59"/>
                  <a:pt x="219" y="60"/>
                </a:cubicBezTo>
                <a:cubicBezTo>
                  <a:pt x="222" y="66"/>
                  <a:pt x="222" y="66"/>
                  <a:pt x="222" y="66"/>
                </a:cubicBezTo>
                <a:cubicBezTo>
                  <a:pt x="223" y="67"/>
                  <a:pt x="223" y="68"/>
                  <a:pt x="222" y="69"/>
                </a:cubicBezTo>
                <a:cubicBezTo>
                  <a:pt x="222" y="70"/>
                  <a:pt x="220" y="72"/>
                  <a:pt x="217" y="72"/>
                </a:cubicBezTo>
                <a:cubicBezTo>
                  <a:pt x="214" y="73"/>
                  <a:pt x="214" y="73"/>
                  <a:pt x="214" y="73"/>
                </a:cubicBezTo>
                <a:cubicBezTo>
                  <a:pt x="212" y="74"/>
                  <a:pt x="209" y="74"/>
                  <a:pt x="208" y="72"/>
                </a:cubicBezTo>
                <a:cubicBezTo>
                  <a:pt x="207" y="70"/>
                  <a:pt x="207" y="70"/>
                  <a:pt x="207" y="70"/>
                </a:cubicBezTo>
                <a:cubicBezTo>
                  <a:pt x="196" y="60"/>
                  <a:pt x="196" y="60"/>
                  <a:pt x="196" y="60"/>
                </a:cubicBezTo>
                <a:cubicBezTo>
                  <a:pt x="192" y="58"/>
                  <a:pt x="189" y="56"/>
                  <a:pt x="188" y="54"/>
                </a:cubicBezTo>
                <a:cubicBezTo>
                  <a:pt x="187" y="52"/>
                  <a:pt x="186" y="51"/>
                  <a:pt x="187" y="50"/>
                </a:cubicBezTo>
                <a:cubicBezTo>
                  <a:pt x="186" y="47"/>
                  <a:pt x="186" y="44"/>
                  <a:pt x="185" y="43"/>
                </a:cubicBezTo>
                <a:cubicBezTo>
                  <a:pt x="183" y="44"/>
                  <a:pt x="183" y="44"/>
                  <a:pt x="183" y="44"/>
                </a:cubicBezTo>
                <a:cubicBezTo>
                  <a:pt x="182" y="45"/>
                  <a:pt x="182" y="45"/>
                  <a:pt x="182" y="45"/>
                </a:cubicBezTo>
                <a:cubicBezTo>
                  <a:pt x="182" y="46"/>
                  <a:pt x="183" y="48"/>
                  <a:pt x="184" y="49"/>
                </a:cubicBezTo>
                <a:cubicBezTo>
                  <a:pt x="184" y="50"/>
                  <a:pt x="184" y="50"/>
                  <a:pt x="184" y="50"/>
                </a:cubicBezTo>
                <a:cubicBezTo>
                  <a:pt x="185" y="50"/>
                  <a:pt x="185" y="50"/>
                  <a:pt x="185" y="50"/>
                </a:cubicBezTo>
                <a:cubicBezTo>
                  <a:pt x="184" y="51"/>
                  <a:pt x="184" y="51"/>
                  <a:pt x="184" y="51"/>
                </a:cubicBezTo>
                <a:cubicBezTo>
                  <a:pt x="179" y="60"/>
                  <a:pt x="179" y="60"/>
                  <a:pt x="179" y="60"/>
                </a:cubicBezTo>
                <a:cubicBezTo>
                  <a:pt x="170" y="58"/>
                  <a:pt x="170" y="58"/>
                  <a:pt x="170" y="58"/>
                </a:cubicBezTo>
                <a:cubicBezTo>
                  <a:pt x="168" y="57"/>
                  <a:pt x="168" y="57"/>
                  <a:pt x="168" y="57"/>
                </a:cubicBezTo>
                <a:cubicBezTo>
                  <a:pt x="168" y="57"/>
                  <a:pt x="168" y="57"/>
                  <a:pt x="168" y="57"/>
                </a:cubicBezTo>
                <a:cubicBezTo>
                  <a:pt x="168" y="56"/>
                  <a:pt x="168" y="56"/>
                  <a:pt x="168" y="56"/>
                </a:cubicBezTo>
                <a:cubicBezTo>
                  <a:pt x="168" y="54"/>
                  <a:pt x="168" y="52"/>
                  <a:pt x="168" y="50"/>
                </a:cubicBezTo>
                <a:cubicBezTo>
                  <a:pt x="166" y="47"/>
                  <a:pt x="166" y="47"/>
                  <a:pt x="166" y="47"/>
                </a:cubicBezTo>
                <a:cubicBezTo>
                  <a:pt x="159" y="42"/>
                  <a:pt x="159" y="42"/>
                  <a:pt x="159" y="42"/>
                </a:cubicBezTo>
                <a:cubicBezTo>
                  <a:pt x="158" y="41"/>
                  <a:pt x="158" y="41"/>
                  <a:pt x="158" y="41"/>
                </a:cubicBezTo>
                <a:cubicBezTo>
                  <a:pt x="158" y="42"/>
                  <a:pt x="157" y="42"/>
                  <a:pt x="156" y="43"/>
                </a:cubicBezTo>
                <a:cubicBezTo>
                  <a:pt x="149" y="42"/>
                  <a:pt x="149" y="42"/>
                  <a:pt x="149" y="42"/>
                </a:cubicBezTo>
                <a:cubicBezTo>
                  <a:pt x="146" y="42"/>
                  <a:pt x="145" y="41"/>
                  <a:pt x="144" y="40"/>
                </a:cubicBezTo>
                <a:cubicBezTo>
                  <a:pt x="144" y="39"/>
                  <a:pt x="144" y="37"/>
                  <a:pt x="144" y="35"/>
                </a:cubicBezTo>
                <a:cubicBezTo>
                  <a:pt x="145" y="34"/>
                  <a:pt x="145" y="34"/>
                  <a:pt x="145" y="34"/>
                </a:cubicBezTo>
                <a:cubicBezTo>
                  <a:pt x="142" y="28"/>
                  <a:pt x="142" y="28"/>
                  <a:pt x="142" y="28"/>
                </a:cubicBezTo>
                <a:cubicBezTo>
                  <a:pt x="128" y="29"/>
                  <a:pt x="128" y="29"/>
                  <a:pt x="128" y="29"/>
                </a:cubicBezTo>
                <a:cubicBezTo>
                  <a:pt x="128" y="31"/>
                  <a:pt x="128" y="32"/>
                  <a:pt x="127" y="34"/>
                </a:cubicBezTo>
                <a:cubicBezTo>
                  <a:pt x="126" y="35"/>
                  <a:pt x="125" y="36"/>
                  <a:pt x="124" y="36"/>
                </a:cubicBezTo>
                <a:cubicBezTo>
                  <a:pt x="122" y="36"/>
                  <a:pt x="119" y="36"/>
                  <a:pt x="117" y="34"/>
                </a:cubicBezTo>
                <a:cubicBezTo>
                  <a:pt x="117" y="33"/>
                  <a:pt x="117" y="33"/>
                  <a:pt x="117" y="33"/>
                </a:cubicBezTo>
                <a:cubicBezTo>
                  <a:pt x="117" y="33"/>
                  <a:pt x="117" y="33"/>
                  <a:pt x="117" y="33"/>
                </a:cubicBezTo>
                <a:cubicBezTo>
                  <a:pt x="114" y="30"/>
                  <a:pt x="112" y="27"/>
                  <a:pt x="112" y="24"/>
                </a:cubicBezTo>
                <a:cubicBezTo>
                  <a:pt x="110" y="20"/>
                  <a:pt x="110" y="20"/>
                  <a:pt x="110" y="20"/>
                </a:cubicBezTo>
                <a:cubicBezTo>
                  <a:pt x="106" y="23"/>
                  <a:pt x="106" y="23"/>
                  <a:pt x="106" y="23"/>
                </a:cubicBezTo>
                <a:cubicBezTo>
                  <a:pt x="102" y="25"/>
                  <a:pt x="100" y="25"/>
                  <a:pt x="98" y="24"/>
                </a:cubicBezTo>
                <a:cubicBezTo>
                  <a:pt x="97" y="23"/>
                  <a:pt x="97" y="23"/>
                  <a:pt x="97" y="23"/>
                </a:cubicBezTo>
                <a:cubicBezTo>
                  <a:pt x="93" y="24"/>
                  <a:pt x="93" y="24"/>
                  <a:pt x="93" y="24"/>
                </a:cubicBezTo>
                <a:cubicBezTo>
                  <a:pt x="82" y="27"/>
                  <a:pt x="82" y="27"/>
                  <a:pt x="82" y="27"/>
                </a:cubicBezTo>
                <a:cubicBezTo>
                  <a:pt x="80" y="29"/>
                  <a:pt x="78" y="29"/>
                  <a:pt x="76" y="29"/>
                </a:cubicBezTo>
                <a:cubicBezTo>
                  <a:pt x="75" y="29"/>
                  <a:pt x="75" y="29"/>
                  <a:pt x="75" y="29"/>
                </a:cubicBezTo>
                <a:cubicBezTo>
                  <a:pt x="71" y="29"/>
                  <a:pt x="68" y="28"/>
                  <a:pt x="67" y="26"/>
                </a:cubicBezTo>
                <a:cubicBezTo>
                  <a:pt x="60" y="21"/>
                  <a:pt x="60" y="21"/>
                  <a:pt x="60" y="21"/>
                </a:cubicBezTo>
                <a:lnTo>
                  <a:pt x="52" y="9"/>
                </a:lnTo>
                <a:close/>
              </a:path>
            </a:pathLst>
          </a:custGeom>
          <a:solidFill>
            <a:schemeClr val="accent3"/>
          </a:solidFill>
          <a:ln>
            <a:noFill/>
          </a:ln>
        </p:spPr>
        <p:txBody>
          <a:bodyPr/>
          <a:lstStyle/>
          <a:p>
            <a:endParaRPr lang="zh-CN" altLang="en-US"/>
          </a:p>
        </p:txBody>
      </p:sp>
      <p:sp>
        <p:nvSpPr>
          <p:cNvPr id="37" name="Freeform 29"/>
          <p:cNvSpPr/>
          <p:nvPr/>
        </p:nvSpPr>
        <p:spPr bwMode="auto">
          <a:xfrm>
            <a:off x="4576763" y="1168400"/>
            <a:ext cx="1155700" cy="1054100"/>
          </a:xfrm>
          <a:custGeom>
            <a:avLst/>
            <a:gdLst>
              <a:gd name="T0" fmla="*/ 2147483646 w 360"/>
              <a:gd name="T1" fmla="*/ 2147483646 h 328"/>
              <a:gd name="T2" fmla="*/ 2147483646 w 360"/>
              <a:gd name="T3" fmla="*/ 2147483646 h 328"/>
              <a:gd name="T4" fmla="*/ 2147483646 w 360"/>
              <a:gd name="T5" fmla="*/ 2147483646 h 328"/>
              <a:gd name="T6" fmla="*/ 2147483646 w 360"/>
              <a:gd name="T7" fmla="*/ 2147483646 h 328"/>
              <a:gd name="T8" fmla="*/ 2147483646 w 360"/>
              <a:gd name="T9" fmla="*/ 2147483646 h 328"/>
              <a:gd name="T10" fmla="*/ 2147483646 w 360"/>
              <a:gd name="T11" fmla="*/ 2147483646 h 328"/>
              <a:gd name="T12" fmla="*/ 2147483646 w 360"/>
              <a:gd name="T13" fmla="*/ 2147483646 h 328"/>
              <a:gd name="T14" fmla="*/ 2147483646 w 360"/>
              <a:gd name="T15" fmla="*/ 2147483646 h 328"/>
              <a:gd name="T16" fmla="*/ 2147483646 w 360"/>
              <a:gd name="T17" fmla="*/ 2147483646 h 328"/>
              <a:gd name="T18" fmla="*/ 2147483646 w 360"/>
              <a:gd name="T19" fmla="*/ 2147483646 h 328"/>
              <a:gd name="T20" fmla="*/ 2147483646 w 360"/>
              <a:gd name="T21" fmla="*/ 2147483646 h 328"/>
              <a:gd name="T22" fmla="*/ 2147483646 w 360"/>
              <a:gd name="T23" fmla="*/ 2147483646 h 328"/>
              <a:gd name="T24" fmla="*/ 2147483646 w 360"/>
              <a:gd name="T25" fmla="*/ 2147483646 h 328"/>
              <a:gd name="T26" fmla="*/ 2147483646 w 360"/>
              <a:gd name="T27" fmla="*/ 2147483646 h 328"/>
              <a:gd name="T28" fmla="*/ 2147483646 w 360"/>
              <a:gd name="T29" fmla="*/ 2147483646 h 328"/>
              <a:gd name="T30" fmla="*/ 2147483646 w 360"/>
              <a:gd name="T31" fmla="*/ 2147483646 h 328"/>
              <a:gd name="T32" fmla="*/ 2147483646 w 360"/>
              <a:gd name="T33" fmla="*/ 2147483646 h 328"/>
              <a:gd name="T34" fmla="*/ 2147483646 w 360"/>
              <a:gd name="T35" fmla="*/ 2147483646 h 328"/>
              <a:gd name="T36" fmla="*/ 2147483646 w 360"/>
              <a:gd name="T37" fmla="*/ 2147483646 h 328"/>
              <a:gd name="T38" fmla="*/ 2147483646 w 360"/>
              <a:gd name="T39" fmla="*/ 2147483646 h 328"/>
              <a:gd name="T40" fmla="*/ 2147483646 w 360"/>
              <a:gd name="T41" fmla="*/ 2147483646 h 328"/>
              <a:gd name="T42" fmla="*/ 2147483646 w 360"/>
              <a:gd name="T43" fmla="*/ 2147483646 h 328"/>
              <a:gd name="T44" fmla="*/ 2147483646 w 360"/>
              <a:gd name="T45" fmla="*/ 2147483646 h 328"/>
              <a:gd name="T46" fmla="*/ 2147483646 w 360"/>
              <a:gd name="T47" fmla="*/ 2147483646 h 328"/>
              <a:gd name="T48" fmla="*/ 2147483646 w 360"/>
              <a:gd name="T49" fmla="*/ 2147483646 h 328"/>
              <a:gd name="T50" fmla="*/ 2147483646 w 360"/>
              <a:gd name="T51" fmla="*/ 2147483646 h 328"/>
              <a:gd name="T52" fmla="*/ 2147483646 w 360"/>
              <a:gd name="T53" fmla="*/ 2147483646 h 328"/>
              <a:gd name="T54" fmla="*/ 2147483646 w 360"/>
              <a:gd name="T55" fmla="*/ 2147483646 h 328"/>
              <a:gd name="T56" fmla="*/ 2147483646 w 360"/>
              <a:gd name="T57" fmla="*/ 2147483646 h 328"/>
              <a:gd name="T58" fmla="*/ 2147483646 w 360"/>
              <a:gd name="T59" fmla="*/ 2147483646 h 328"/>
              <a:gd name="T60" fmla="*/ 2147483646 w 360"/>
              <a:gd name="T61" fmla="*/ 2147483646 h 328"/>
              <a:gd name="T62" fmla="*/ 2147483646 w 360"/>
              <a:gd name="T63" fmla="*/ 2147483646 h 328"/>
              <a:gd name="T64" fmla="*/ 2147483646 w 360"/>
              <a:gd name="T65" fmla="*/ 2147483646 h 328"/>
              <a:gd name="T66" fmla="*/ 2147483646 w 360"/>
              <a:gd name="T67" fmla="*/ 2147483646 h 328"/>
              <a:gd name="T68" fmla="*/ 2147483646 w 360"/>
              <a:gd name="T69" fmla="*/ 2147483646 h 328"/>
              <a:gd name="T70" fmla="*/ 2147483646 w 360"/>
              <a:gd name="T71" fmla="*/ 2147483646 h 328"/>
              <a:gd name="T72" fmla="*/ 2147483646 w 360"/>
              <a:gd name="T73" fmla="*/ 2147483646 h 328"/>
              <a:gd name="T74" fmla="*/ 2147483646 w 360"/>
              <a:gd name="T75" fmla="*/ 2147483646 h 328"/>
              <a:gd name="T76" fmla="*/ 2147483646 w 360"/>
              <a:gd name="T77" fmla="*/ 2147483646 h 328"/>
              <a:gd name="T78" fmla="*/ 2147483646 w 360"/>
              <a:gd name="T79" fmla="*/ 2147483646 h 328"/>
              <a:gd name="T80" fmla="*/ 2147483646 w 360"/>
              <a:gd name="T81" fmla="*/ 2147483646 h 328"/>
              <a:gd name="T82" fmla="*/ 2147483646 w 360"/>
              <a:gd name="T83" fmla="*/ 2147483646 h 328"/>
              <a:gd name="T84" fmla="*/ 2147483646 w 360"/>
              <a:gd name="T85" fmla="*/ 2147483646 h 328"/>
              <a:gd name="T86" fmla="*/ 2147483646 w 360"/>
              <a:gd name="T87" fmla="*/ 2147483646 h 328"/>
              <a:gd name="T88" fmla="*/ 2147483646 w 360"/>
              <a:gd name="T89" fmla="*/ 2147483646 h 328"/>
              <a:gd name="T90" fmla="*/ 2147483646 w 360"/>
              <a:gd name="T91" fmla="*/ 2147483646 h 328"/>
              <a:gd name="T92" fmla="*/ 2147483646 w 360"/>
              <a:gd name="T93" fmla="*/ 2147483646 h 328"/>
              <a:gd name="T94" fmla="*/ 2147483646 w 360"/>
              <a:gd name="T95" fmla="*/ 2147483646 h 328"/>
              <a:gd name="T96" fmla="*/ 2147483646 w 360"/>
              <a:gd name="T97" fmla="*/ 2147483646 h 328"/>
              <a:gd name="T98" fmla="*/ 2147483646 w 360"/>
              <a:gd name="T99" fmla="*/ 2147483646 h 328"/>
              <a:gd name="T100" fmla="*/ 2147483646 w 360"/>
              <a:gd name="T101" fmla="*/ 2147483646 h 328"/>
              <a:gd name="T102" fmla="*/ 2147483646 w 360"/>
              <a:gd name="T103" fmla="*/ 2147483646 h 328"/>
              <a:gd name="T104" fmla="*/ 2147483646 w 360"/>
              <a:gd name="T105" fmla="*/ 2147483646 h 328"/>
              <a:gd name="T106" fmla="*/ 2147483646 w 360"/>
              <a:gd name="T107" fmla="*/ 2147483646 h 32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360" h="328">
                <a:moveTo>
                  <a:pt x="358" y="193"/>
                </a:moveTo>
                <a:cubicBezTo>
                  <a:pt x="352" y="153"/>
                  <a:pt x="352" y="153"/>
                  <a:pt x="352" y="153"/>
                </a:cubicBezTo>
                <a:cubicBezTo>
                  <a:pt x="353" y="153"/>
                  <a:pt x="353" y="153"/>
                  <a:pt x="353" y="153"/>
                </a:cubicBezTo>
                <a:cubicBezTo>
                  <a:pt x="353" y="153"/>
                  <a:pt x="353" y="153"/>
                  <a:pt x="353" y="153"/>
                </a:cubicBezTo>
                <a:cubicBezTo>
                  <a:pt x="356" y="148"/>
                  <a:pt x="357" y="145"/>
                  <a:pt x="357" y="142"/>
                </a:cubicBezTo>
                <a:cubicBezTo>
                  <a:pt x="355" y="139"/>
                  <a:pt x="355" y="139"/>
                  <a:pt x="355" y="139"/>
                </a:cubicBezTo>
                <a:cubicBezTo>
                  <a:pt x="351" y="137"/>
                  <a:pt x="349" y="130"/>
                  <a:pt x="350" y="119"/>
                </a:cubicBezTo>
                <a:cubicBezTo>
                  <a:pt x="346" y="119"/>
                  <a:pt x="346" y="119"/>
                  <a:pt x="346" y="119"/>
                </a:cubicBezTo>
                <a:cubicBezTo>
                  <a:pt x="343" y="119"/>
                  <a:pt x="340" y="120"/>
                  <a:pt x="337" y="122"/>
                </a:cubicBezTo>
                <a:cubicBezTo>
                  <a:pt x="334" y="125"/>
                  <a:pt x="332" y="127"/>
                  <a:pt x="331" y="129"/>
                </a:cubicBezTo>
                <a:cubicBezTo>
                  <a:pt x="330" y="134"/>
                  <a:pt x="325" y="137"/>
                  <a:pt x="316" y="140"/>
                </a:cubicBezTo>
                <a:cubicBezTo>
                  <a:pt x="314" y="153"/>
                  <a:pt x="314" y="153"/>
                  <a:pt x="314" y="153"/>
                </a:cubicBezTo>
                <a:cubicBezTo>
                  <a:pt x="314" y="153"/>
                  <a:pt x="314" y="153"/>
                  <a:pt x="314" y="153"/>
                </a:cubicBezTo>
                <a:cubicBezTo>
                  <a:pt x="313" y="153"/>
                  <a:pt x="313" y="153"/>
                  <a:pt x="313" y="153"/>
                </a:cubicBezTo>
                <a:cubicBezTo>
                  <a:pt x="309" y="161"/>
                  <a:pt x="309" y="161"/>
                  <a:pt x="309" y="161"/>
                </a:cubicBezTo>
                <a:cubicBezTo>
                  <a:pt x="309" y="162"/>
                  <a:pt x="309" y="162"/>
                  <a:pt x="309" y="162"/>
                </a:cubicBezTo>
                <a:cubicBezTo>
                  <a:pt x="308" y="162"/>
                  <a:pt x="308" y="162"/>
                  <a:pt x="308" y="162"/>
                </a:cubicBezTo>
                <a:cubicBezTo>
                  <a:pt x="308" y="162"/>
                  <a:pt x="308" y="162"/>
                  <a:pt x="308" y="162"/>
                </a:cubicBezTo>
                <a:cubicBezTo>
                  <a:pt x="268" y="169"/>
                  <a:pt x="268" y="169"/>
                  <a:pt x="268" y="169"/>
                </a:cubicBezTo>
                <a:cubicBezTo>
                  <a:pt x="268" y="169"/>
                  <a:pt x="268" y="169"/>
                  <a:pt x="268" y="169"/>
                </a:cubicBezTo>
                <a:cubicBezTo>
                  <a:pt x="267" y="169"/>
                  <a:pt x="267" y="169"/>
                  <a:pt x="267" y="169"/>
                </a:cubicBezTo>
                <a:cubicBezTo>
                  <a:pt x="267" y="169"/>
                  <a:pt x="267" y="169"/>
                  <a:pt x="267" y="169"/>
                </a:cubicBezTo>
                <a:cubicBezTo>
                  <a:pt x="255" y="156"/>
                  <a:pt x="255" y="156"/>
                  <a:pt x="255" y="156"/>
                </a:cubicBezTo>
                <a:cubicBezTo>
                  <a:pt x="259" y="153"/>
                  <a:pt x="259" y="153"/>
                  <a:pt x="259" y="153"/>
                </a:cubicBezTo>
                <a:cubicBezTo>
                  <a:pt x="254" y="147"/>
                  <a:pt x="254" y="147"/>
                  <a:pt x="254" y="147"/>
                </a:cubicBezTo>
                <a:cubicBezTo>
                  <a:pt x="249" y="143"/>
                  <a:pt x="249" y="143"/>
                  <a:pt x="249" y="143"/>
                </a:cubicBezTo>
                <a:cubicBezTo>
                  <a:pt x="248" y="142"/>
                  <a:pt x="248" y="142"/>
                  <a:pt x="248" y="142"/>
                </a:cubicBezTo>
                <a:cubicBezTo>
                  <a:pt x="248" y="142"/>
                  <a:pt x="248" y="142"/>
                  <a:pt x="248" y="142"/>
                </a:cubicBezTo>
                <a:cubicBezTo>
                  <a:pt x="248" y="142"/>
                  <a:pt x="248" y="142"/>
                  <a:pt x="248" y="142"/>
                </a:cubicBezTo>
                <a:cubicBezTo>
                  <a:pt x="248" y="141"/>
                  <a:pt x="248" y="141"/>
                  <a:pt x="248" y="141"/>
                </a:cubicBezTo>
                <a:cubicBezTo>
                  <a:pt x="246" y="131"/>
                  <a:pt x="246" y="131"/>
                  <a:pt x="246" y="131"/>
                </a:cubicBezTo>
                <a:cubicBezTo>
                  <a:pt x="235" y="131"/>
                  <a:pt x="235" y="131"/>
                  <a:pt x="235" y="131"/>
                </a:cubicBezTo>
                <a:cubicBezTo>
                  <a:pt x="235" y="131"/>
                  <a:pt x="235" y="131"/>
                  <a:pt x="235" y="131"/>
                </a:cubicBezTo>
                <a:cubicBezTo>
                  <a:pt x="226" y="125"/>
                  <a:pt x="226" y="125"/>
                  <a:pt x="226" y="125"/>
                </a:cubicBezTo>
                <a:cubicBezTo>
                  <a:pt x="194" y="120"/>
                  <a:pt x="194" y="120"/>
                  <a:pt x="194" y="120"/>
                </a:cubicBezTo>
                <a:cubicBezTo>
                  <a:pt x="168" y="119"/>
                  <a:pt x="168" y="119"/>
                  <a:pt x="168" y="119"/>
                </a:cubicBezTo>
                <a:cubicBezTo>
                  <a:pt x="167" y="119"/>
                  <a:pt x="167" y="119"/>
                  <a:pt x="167" y="119"/>
                </a:cubicBezTo>
                <a:cubicBezTo>
                  <a:pt x="166" y="119"/>
                  <a:pt x="165" y="119"/>
                  <a:pt x="165" y="118"/>
                </a:cubicBezTo>
                <a:cubicBezTo>
                  <a:pt x="149" y="84"/>
                  <a:pt x="149" y="84"/>
                  <a:pt x="149" y="84"/>
                </a:cubicBezTo>
                <a:cubicBezTo>
                  <a:pt x="148" y="81"/>
                  <a:pt x="141" y="72"/>
                  <a:pt x="129" y="57"/>
                </a:cubicBezTo>
                <a:cubicBezTo>
                  <a:pt x="117" y="42"/>
                  <a:pt x="110" y="34"/>
                  <a:pt x="108" y="33"/>
                </a:cubicBezTo>
                <a:cubicBezTo>
                  <a:pt x="85" y="11"/>
                  <a:pt x="85" y="11"/>
                  <a:pt x="85" y="11"/>
                </a:cubicBezTo>
                <a:cubicBezTo>
                  <a:pt x="82" y="9"/>
                  <a:pt x="82" y="9"/>
                  <a:pt x="82" y="9"/>
                </a:cubicBezTo>
                <a:cubicBezTo>
                  <a:pt x="54" y="8"/>
                  <a:pt x="54" y="8"/>
                  <a:pt x="54" y="8"/>
                </a:cubicBezTo>
                <a:cubicBezTo>
                  <a:pt x="53" y="8"/>
                  <a:pt x="53" y="8"/>
                  <a:pt x="53" y="8"/>
                </a:cubicBezTo>
                <a:cubicBezTo>
                  <a:pt x="53" y="7"/>
                  <a:pt x="53" y="7"/>
                  <a:pt x="53" y="7"/>
                </a:cubicBezTo>
                <a:cubicBezTo>
                  <a:pt x="50" y="5"/>
                  <a:pt x="46" y="3"/>
                  <a:pt x="40" y="2"/>
                </a:cubicBezTo>
                <a:cubicBezTo>
                  <a:pt x="35" y="0"/>
                  <a:pt x="23" y="4"/>
                  <a:pt x="4" y="14"/>
                </a:cubicBezTo>
                <a:cubicBezTo>
                  <a:pt x="3" y="15"/>
                  <a:pt x="3" y="15"/>
                  <a:pt x="3" y="15"/>
                </a:cubicBezTo>
                <a:cubicBezTo>
                  <a:pt x="4" y="20"/>
                  <a:pt x="4" y="20"/>
                  <a:pt x="4" y="20"/>
                </a:cubicBezTo>
                <a:cubicBezTo>
                  <a:pt x="4" y="20"/>
                  <a:pt x="4" y="20"/>
                  <a:pt x="4" y="20"/>
                </a:cubicBezTo>
                <a:cubicBezTo>
                  <a:pt x="4" y="21"/>
                  <a:pt x="4" y="21"/>
                  <a:pt x="4" y="21"/>
                </a:cubicBezTo>
                <a:cubicBezTo>
                  <a:pt x="4" y="21"/>
                  <a:pt x="4" y="21"/>
                  <a:pt x="4" y="21"/>
                </a:cubicBezTo>
                <a:cubicBezTo>
                  <a:pt x="4" y="21"/>
                  <a:pt x="4" y="21"/>
                  <a:pt x="4" y="21"/>
                </a:cubicBezTo>
                <a:cubicBezTo>
                  <a:pt x="1" y="28"/>
                  <a:pt x="1" y="28"/>
                  <a:pt x="1" y="28"/>
                </a:cubicBezTo>
                <a:cubicBezTo>
                  <a:pt x="1" y="28"/>
                  <a:pt x="1" y="28"/>
                  <a:pt x="1" y="28"/>
                </a:cubicBezTo>
                <a:cubicBezTo>
                  <a:pt x="0" y="28"/>
                  <a:pt x="0" y="28"/>
                  <a:pt x="0" y="28"/>
                </a:cubicBezTo>
                <a:cubicBezTo>
                  <a:pt x="0" y="33"/>
                  <a:pt x="0" y="33"/>
                  <a:pt x="0" y="33"/>
                </a:cubicBezTo>
                <a:cubicBezTo>
                  <a:pt x="0" y="36"/>
                  <a:pt x="1" y="40"/>
                  <a:pt x="2" y="43"/>
                </a:cubicBezTo>
                <a:cubicBezTo>
                  <a:pt x="5" y="45"/>
                  <a:pt x="5" y="45"/>
                  <a:pt x="5" y="45"/>
                </a:cubicBezTo>
                <a:cubicBezTo>
                  <a:pt x="11" y="45"/>
                  <a:pt x="11" y="45"/>
                  <a:pt x="11" y="45"/>
                </a:cubicBezTo>
                <a:cubicBezTo>
                  <a:pt x="16" y="46"/>
                  <a:pt x="16" y="46"/>
                  <a:pt x="16" y="46"/>
                </a:cubicBezTo>
                <a:cubicBezTo>
                  <a:pt x="18" y="45"/>
                  <a:pt x="18" y="45"/>
                  <a:pt x="18" y="45"/>
                </a:cubicBezTo>
                <a:cubicBezTo>
                  <a:pt x="18" y="41"/>
                  <a:pt x="19" y="38"/>
                  <a:pt x="21" y="37"/>
                </a:cubicBezTo>
                <a:cubicBezTo>
                  <a:pt x="25" y="37"/>
                  <a:pt x="25" y="37"/>
                  <a:pt x="25" y="37"/>
                </a:cubicBezTo>
                <a:cubicBezTo>
                  <a:pt x="39" y="41"/>
                  <a:pt x="39" y="41"/>
                  <a:pt x="39" y="41"/>
                </a:cubicBezTo>
                <a:cubicBezTo>
                  <a:pt x="42" y="42"/>
                  <a:pt x="42" y="42"/>
                  <a:pt x="42" y="42"/>
                </a:cubicBezTo>
                <a:cubicBezTo>
                  <a:pt x="37" y="49"/>
                  <a:pt x="37" y="49"/>
                  <a:pt x="37" y="49"/>
                </a:cubicBezTo>
                <a:cubicBezTo>
                  <a:pt x="37" y="59"/>
                  <a:pt x="37" y="59"/>
                  <a:pt x="37" y="59"/>
                </a:cubicBezTo>
                <a:cubicBezTo>
                  <a:pt x="37" y="61"/>
                  <a:pt x="41" y="65"/>
                  <a:pt x="48" y="72"/>
                </a:cubicBezTo>
                <a:cubicBezTo>
                  <a:pt x="53" y="75"/>
                  <a:pt x="55" y="77"/>
                  <a:pt x="58" y="77"/>
                </a:cubicBezTo>
                <a:cubicBezTo>
                  <a:pt x="60" y="77"/>
                  <a:pt x="60" y="77"/>
                  <a:pt x="60" y="77"/>
                </a:cubicBezTo>
                <a:cubicBezTo>
                  <a:pt x="62" y="76"/>
                  <a:pt x="62" y="76"/>
                  <a:pt x="62" y="76"/>
                </a:cubicBezTo>
                <a:cubicBezTo>
                  <a:pt x="69" y="69"/>
                  <a:pt x="69" y="69"/>
                  <a:pt x="69" y="69"/>
                </a:cubicBezTo>
                <a:cubicBezTo>
                  <a:pt x="74" y="66"/>
                  <a:pt x="74" y="66"/>
                  <a:pt x="74" y="66"/>
                </a:cubicBezTo>
                <a:cubicBezTo>
                  <a:pt x="74" y="66"/>
                  <a:pt x="74" y="66"/>
                  <a:pt x="74" y="66"/>
                </a:cubicBezTo>
                <a:cubicBezTo>
                  <a:pt x="74" y="66"/>
                  <a:pt x="74" y="66"/>
                  <a:pt x="74" y="66"/>
                </a:cubicBezTo>
                <a:cubicBezTo>
                  <a:pt x="85" y="64"/>
                  <a:pt x="85" y="64"/>
                  <a:pt x="85" y="64"/>
                </a:cubicBezTo>
                <a:cubicBezTo>
                  <a:pt x="88" y="57"/>
                  <a:pt x="88" y="57"/>
                  <a:pt x="88" y="57"/>
                </a:cubicBezTo>
                <a:cubicBezTo>
                  <a:pt x="97" y="52"/>
                  <a:pt x="97" y="52"/>
                  <a:pt x="97" y="52"/>
                </a:cubicBezTo>
                <a:cubicBezTo>
                  <a:pt x="106" y="57"/>
                  <a:pt x="106" y="57"/>
                  <a:pt x="106" y="57"/>
                </a:cubicBezTo>
                <a:cubicBezTo>
                  <a:pt x="106" y="57"/>
                  <a:pt x="106" y="57"/>
                  <a:pt x="106" y="57"/>
                </a:cubicBezTo>
                <a:cubicBezTo>
                  <a:pt x="107" y="57"/>
                  <a:pt x="107" y="57"/>
                  <a:pt x="107" y="57"/>
                </a:cubicBezTo>
                <a:cubicBezTo>
                  <a:pt x="115" y="71"/>
                  <a:pt x="115" y="71"/>
                  <a:pt x="115" y="71"/>
                </a:cubicBezTo>
                <a:cubicBezTo>
                  <a:pt x="118" y="80"/>
                  <a:pt x="118" y="80"/>
                  <a:pt x="118" y="80"/>
                </a:cubicBezTo>
                <a:cubicBezTo>
                  <a:pt x="118" y="81"/>
                  <a:pt x="118" y="81"/>
                  <a:pt x="118" y="81"/>
                </a:cubicBezTo>
                <a:cubicBezTo>
                  <a:pt x="116" y="93"/>
                  <a:pt x="116" y="93"/>
                  <a:pt x="116" y="93"/>
                </a:cubicBezTo>
                <a:cubicBezTo>
                  <a:pt x="119" y="100"/>
                  <a:pt x="119" y="100"/>
                  <a:pt x="119" y="100"/>
                </a:cubicBezTo>
                <a:cubicBezTo>
                  <a:pt x="119" y="101"/>
                  <a:pt x="119" y="101"/>
                  <a:pt x="119" y="101"/>
                </a:cubicBezTo>
                <a:cubicBezTo>
                  <a:pt x="117" y="110"/>
                  <a:pt x="117" y="110"/>
                  <a:pt x="117" y="110"/>
                </a:cubicBezTo>
                <a:cubicBezTo>
                  <a:pt x="117" y="118"/>
                  <a:pt x="117" y="118"/>
                  <a:pt x="117" y="118"/>
                </a:cubicBezTo>
                <a:cubicBezTo>
                  <a:pt x="119" y="125"/>
                  <a:pt x="121" y="130"/>
                  <a:pt x="121" y="131"/>
                </a:cubicBezTo>
                <a:cubicBezTo>
                  <a:pt x="120" y="138"/>
                  <a:pt x="120" y="138"/>
                  <a:pt x="120" y="138"/>
                </a:cubicBezTo>
                <a:cubicBezTo>
                  <a:pt x="120" y="138"/>
                  <a:pt x="120" y="138"/>
                  <a:pt x="120" y="138"/>
                </a:cubicBezTo>
                <a:cubicBezTo>
                  <a:pt x="120" y="139"/>
                  <a:pt x="120" y="139"/>
                  <a:pt x="120" y="139"/>
                </a:cubicBezTo>
                <a:cubicBezTo>
                  <a:pt x="116" y="144"/>
                  <a:pt x="116" y="144"/>
                  <a:pt x="116" y="144"/>
                </a:cubicBezTo>
                <a:cubicBezTo>
                  <a:pt x="116" y="145"/>
                  <a:pt x="116" y="145"/>
                  <a:pt x="116" y="145"/>
                </a:cubicBezTo>
                <a:cubicBezTo>
                  <a:pt x="116" y="145"/>
                  <a:pt x="116" y="145"/>
                  <a:pt x="116" y="145"/>
                </a:cubicBezTo>
                <a:cubicBezTo>
                  <a:pt x="116" y="145"/>
                  <a:pt x="116" y="145"/>
                  <a:pt x="116" y="145"/>
                </a:cubicBezTo>
                <a:cubicBezTo>
                  <a:pt x="112" y="149"/>
                  <a:pt x="112" y="149"/>
                  <a:pt x="112" y="149"/>
                </a:cubicBezTo>
                <a:cubicBezTo>
                  <a:pt x="111" y="158"/>
                  <a:pt x="111" y="158"/>
                  <a:pt x="111" y="158"/>
                </a:cubicBezTo>
                <a:cubicBezTo>
                  <a:pt x="114" y="167"/>
                  <a:pt x="114" y="167"/>
                  <a:pt x="114" y="167"/>
                </a:cubicBezTo>
                <a:cubicBezTo>
                  <a:pt x="114" y="167"/>
                  <a:pt x="114" y="167"/>
                  <a:pt x="114" y="167"/>
                </a:cubicBezTo>
                <a:cubicBezTo>
                  <a:pt x="114" y="168"/>
                  <a:pt x="114" y="168"/>
                  <a:pt x="114" y="168"/>
                </a:cubicBezTo>
                <a:cubicBezTo>
                  <a:pt x="114" y="168"/>
                  <a:pt x="114" y="168"/>
                  <a:pt x="114" y="168"/>
                </a:cubicBezTo>
                <a:cubicBezTo>
                  <a:pt x="114" y="168"/>
                  <a:pt x="114" y="168"/>
                  <a:pt x="114" y="168"/>
                </a:cubicBezTo>
                <a:cubicBezTo>
                  <a:pt x="111" y="182"/>
                  <a:pt x="111" y="182"/>
                  <a:pt x="111" y="182"/>
                </a:cubicBezTo>
                <a:cubicBezTo>
                  <a:pt x="109" y="184"/>
                  <a:pt x="109" y="184"/>
                  <a:pt x="109" y="184"/>
                </a:cubicBezTo>
                <a:cubicBezTo>
                  <a:pt x="108" y="185"/>
                  <a:pt x="106" y="185"/>
                  <a:pt x="103" y="184"/>
                </a:cubicBezTo>
                <a:cubicBezTo>
                  <a:pt x="103" y="184"/>
                  <a:pt x="103" y="184"/>
                  <a:pt x="103" y="184"/>
                </a:cubicBezTo>
                <a:cubicBezTo>
                  <a:pt x="99" y="180"/>
                  <a:pt x="99" y="180"/>
                  <a:pt x="99" y="180"/>
                </a:cubicBezTo>
                <a:cubicBezTo>
                  <a:pt x="95" y="181"/>
                  <a:pt x="95" y="181"/>
                  <a:pt x="95" y="181"/>
                </a:cubicBezTo>
                <a:cubicBezTo>
                  <a:pt x="90" y="187"/>
                  <a:pt x="90" y="187"/>
                  <a:pt x="90" y="187"/>
                </a:cubicBezTo>
                <a:cubicBezTo>
                  <a:pt x="84" y="203"/>
                  <a:pt x="84" y="203"/>
                  <a:pt x="84" y="203"/>
                </a:cubicBezTo>
                <a:cubicBezTo>
                  <a:pt x="84" y="204"/>
                  <a:pt x="84" y="204"/>
                  <a:pt x="84" y="204"/>
                </a:cubicBezTo>
                <a:cubicBezTo>
                  <a:pt x="84" y="204"/>
                  <a:pt x="84" y="204"/>
                  <a:pt x="84" y="204"/>
                </a:cubicBezTo>
                <a:cubicBezTo>
                  <a:pt x="78" y="209"/>
                  <a:pt x="78" y="209"/>
                  <a:pt x="78" y="209"/>
                </a:cubicBezTo>
                <a:cubicBezTo>
                  <a:pt x="77" y="209"/>
                  <a:pt x="77" y="209"/>
                  <a:pt x="77" y="209"/>
                </a:cubicBezTo>
                <a:cubicBezTo>
                  <a:pt x="74" y="209"/>
                  <a:pt x="74" y="209"/>
                  <a:pt x="74" y="209"/>
                </a:cubicBezTo>
                <a:cubicBezTo>
                  <a:pt x="68" y="219"/>
                  <a:pt x="68" y="219"/>
                  <a:pt x="68" y="219"/>
                </a:cubicBezTo>
                <a:cubicBezTo>
                  <a:pt x="71" y="225"/>
                  <a:pt x="71" y="225"/>
                  <a:pt x="71" y="225"/>
                </a:cubicBezTo>
                <a:cubicBezTo>
                  <a:pt x="72" y="225"/>
                  <a:pt x="72" y="225"/>
                  <a:pt x="72" y="225"/>
                </a:cubicBezTo>
                <a:cubicBezTo>
                  <a:pt x="80" y="235"/>
                  <a:pt x="80" y="235"/>
                  <a:pt x="80" y="235"/>
                </a:cubicBezTo>
                <a:cubicBezTo>
                  <a:pt x="80" y="236"/>
                  <a:pt x="80" y="236"/>
                  <a:pt x="80" y="236"/>
                </a:cubicBezTo>
                <a:cubicBezTo>
                  <a:pt x="80" y="239"/>
                  <a:pt x="80" y="239"/>
                  <a:pt x="80" y="239"/>
                </a:cubicBezTo>
                <a:cubicBezTo>
                  <a:pt x="89" y="240"/>
                  <a:pt x="89" y="240"/>
                  <a:pt x="89" y="240"/>
                </a:cubicBezTo>
                <a:cubicBezTo>
                  <a:pt x="90" y="248"/>
                  <a:pt x="90" y="248"/>
                  <a:pt x="90" y="248"/>
                </a:cubicBezTo>
                <a:cubicBezTo>
                  <a:pt x="90" y="249"/>
                  <a:pt x="90" y="249"/>
                  <a:pt x="90" y="249"/>
                </a:cubicBezTo>
                <a:cubicBezTo>
                  <a:pt x="91" y="258"/>
                  <a:pt x="91" y="258"/>
                  <a:pt x="91" y="258"/>
                </a:cubicBezTo>
                <a:cubicBezTo>
                  <a:pt x="94" y="260"/>
                  <a:pt x="94" y="260"/>
                  <a:pt x="94" y="260"/>
                </a:cubicBezTo>
                <a:cubicBezTo>
                  <a:pt x="102" y="258"/>
                  <a:pt x="102" y="258"/>
                  <a:pt x="102" y="258"/>
                </a:cubicBezTo>
                <a:cubicBezTo>
                  <a:pt x="109" y="253"/>
                  <a:pt x="109" y="253"/>
                  <a:pt x="109" y="253"/>
                </a:cubicBezTo>
                <a:cubicBezTo>
                  <a:pt x="111" y="253"/>
                  <a:pt x="111" y="253"/>
                  <a:pt x="111" y="253"/>
                </a:cubicBezTo>
                <a:cubicBezTo>
                  <a:pt x="113" y="266"/>
                  <a:pt x="113" y="266"/>
                  <a:pt x="113" y="266"/>
                </a:cubicBezTo>
                <a:cubicBezTo>
                  <a:pt x="117" y="271"/>
                  <a:pt x="117" y="271"/>
                  <a:pt x="117" y="271"/>
                </a:cubicBezTo>
                <a:cubicBezTo>
                  <a:pt x="118" y="272"/>
                  <a:pt x="118" y="272"/>
                  <a:pt x="118" y="272"/>
                </a:cubicBezTo>
                <a:cubicBezTo>
                  <a:pt x="121" y="277"/>
                  <a:pt x="121" y="277"/>
                  <a:pt x="121" y="277"/>
                </a:cubicBezTo>
                <a:cubicBezTo>
                  <a:pt x="127" y="282"/>
                  <a:pt x="127" y="282"/>
                  <a:pt x="127" y="282"/>
                </a:cubicBezTo>
                <a:cubicBezTo>
                  <a:pt x="127" y="283"/>
                  <a:pt x="129" y="283"/>
                  <a:pt x="131" y="283"/>
                </a:cubicBezTo>
                <a:cubicBezTo>
                  <a:pt x="133" y="284"/>
                  <a:pt x="133" y="284"/>
                  <a:pt x="133" y="284"/>
                </a:cubicBezTo>
                <a:cubicBezTo>
                  <a:pt x="137" y="282"/>
                  <a:pt x="137" y="282"/>
                  <a:pt x="137" y="282"/>
                </a:cubicBezTo>
                <a:cubicBezTo>
                  <a:pt x="140" y="281"/>
                  <a:pt x="143" y="280"/>
                  <a:pt x="146" y="279"/>
                </a:cubicBezTo>
                <a:cubicBezTo>
                  <a:pt x="148" y="278"/>
                  <a:pt x="148" y="278"/>
                  <a:pt x="148" y="278"/>
                </a:cubicBezTo>
                <a:cubicBezTo>
                  <a:pt x="154" y="278"/>
                  <a:pt x="154" y="278"/>
                  <a:pt x="154" y="278"/>
                </a:cubicBezTo>
                <a:cubicBezTo>
                  <a:pt x="156" y="278"/>
                  <a:pt x="157" y="278"/>
                  <a:pt x="158" y="279"/>
                </a:cubicBezTo>
                <a:cubicBezTo>
                  <a:pt x="166" y="274"/>
                  <a:pt x="166" y="274"/>
                  <a:pt x="166" y="274"/>
                </a:cubicBezTo>
                <a:cubicBezTo>
                  <a:pt x="167" y="274"/>
                  <a:pt x="167" y="274"/>
                  <a:pt x="167" y="274"/>
                </a:cubicBezTo>
                <a:cubicBezTo>
                  <a:pt x="167" y="275"/>
                  <a:pt x="167" y="275"/>
                  <a:pt x="167" y="275"/>
                </a:cubicBezTo>
                <a:cubicBezTo>
                  <a:pt x="168" y="274"/>
                  <a:pt x="168" y="274"/>
                  <a:pt x="168" y="274"/>
                </a:cubicBezTo>
                <a:cubicBezTo>
                  <a:pt x="169" y="275"/>
                  <a:pt x="169" y="275"/>
                  <a:pt x="169" y="275"/>
                </a:cubicBezTo>
                <a:cubicBezTo>
                  <a:pt x="172" y="279"/>
                  <a:pt x="173" y="282"/>
                  <a:pt x="173" y="283"/>
                </a:cubicBezTo>
                <a:cubicBezTo>
                  <a:pt x="177" y="289"/>
                  <a:pt x="177" y="289"/>
                  <a:pt x="177" y="289"/>
                </a:cubicBezTo>
                <a:cubicBezTo>
                  <a:pt x="180" y="290"/>
                  <a:pt x="180" y="290"/>
                  <a:pt x="180" y="290"/>
                </a:cubicBezTo>
                <a:cubicBezTo>
                  <a:pt x="180" y="290"/>
                  <a:pt x="180" y="290"/>
                  <a:pt x="180" y="290"/>
                </a:cubicBezTo>
                <a:cubicBezTo>
                  <a:pt x="181" y="290"/>
                  <a:pt x="181" y="290"/>
                  <a:pt x="181" y="290"/>
                </a:cubicBezTo>
                <a:cubicBezTo>
                  <a:pt x="180" y="289"/>
                  <a:pt x="180" y="289"/>
                  <a:pt x="180" y="289"/>
                </a:cubicBezTo>
                <a:cubicBezTo>
                  <a:pt x="179" y="287"/>
                  <a:pt x="179" y="286"/>
                  <a:pt x="180" y="285"/>
                </a:cubicBezTo>
                <a:cubicBezTo>
                  <a:pt x="181" y="284"/>
                  <a:pt x="182" y="283"/>
                  <a:pt x="185" y="283"/>
                </a:cubicBezTo>
                <a:cubicBezTo>
                  <a:pt x="199" y="283"/>
                  <a:pt x="199" y="283"/>
                  <a:pt x="199" y="283"/>
                </a:cubicBezTo>
                <a:cubicBezTo>
                  <a:pt x="200" y="283"/>
                  <a:pt x="200" y="283"/>
                  <a:pt x="200" y="283"/>
                </a:cubicBezTo>
                <a:cubicBezTo>
                  <a:pt x="201" y="283"/>
                  <a:pt x="201" y="283"/>
                  <a:pt x="201" y="283"/>
                </a:cubicBezTo>
                <a:cubicBezTo>
                  <a:pt x="201" y="283"/>
                  <a:pt x="201" y="283"/>
                  <a:pt x="201" y="283"/>
                </a:cubicBezTo>
                <a:cubicBezTo>
                  <a:pt x="201" y="283"/>
                  <a:pt x="201" y="283"/>
                  <a:pt x="201" y="283"/>
                </a:cubicBezTo>
                <a:cubicBezTo>
                  <a:pt x="206" y="292"/>
                  <a:pt x="206" y="292"/>
                  <a:pt x="206" y="292"/>
                </a:cubicBezTo>
                <a:cubicBezTo>
                  <a:pt x="205" y="296"/>
                  <a:pt x="205" y="296"/>
                  <a:pt x="205" y="296"/>
                </a:cubicBezTo>
                <a:cubicBezTo>
                  <a:pt x="205" y="296"/>
                  <a:pt x="205" y="296"/>
                  <a:pt x="205" y="296"/>
                </a:cubicBezTo>
                <a:cubicBezTo>
                  <a:pt x="211" y="297"/>
                  <a:pt x="211" y="297"/>
                  <a:pt x="211" y="297"/>
                </a:cubicBezTo>
                <a:cubicBezTo>
                  <a:pt x="211" y="297"/>
                  <a:pt x="211" y="297"/>
                  <a:pt x="211" y="297"/>
                </a:cubicBezTo>
                <a:cubicBezTo>
                  <a:pt x="211" y="296"/>
                  <a:pt x="211" y="295"/>
                  <a:pt x="211" y="295"/>
                </a:cubicBezTo>
                <a:cubicBezTo>
                  <a:pt x="213" y="294"/>
                  <a:pt x="213" y="294"/>
                  <a:pt x="213" y="294"/>
                </a:cubicBezTo>
                <a:cubicBezTo>
                  <a:pt x="227" y="303"/>
                  <a:pt x="227" y="303"/>
                  <a:pt x="227" y="303"/>
                </a:cubicBezTo>
                <a:cubicBezTo>
                  <a:pt x="228" y="305"/>
                  <a:pt x="229" y="306"/>
                  <a:pt x="229" y="308"/>
                </a:cubicBezTo>
                <a:cubicBezTo>
                  <a:pt x="229" y="314"/>
                  <a:pt x="229" y="314"/>
                  <a:pt x="229" y="314"/>
                </a:cubicBezTo>
                <a:cubicBezTo>
                  <a:pt x="234" y="315"/>
                  <a:pt x="234" y="315"/>
                  <a:pt x="234" y="315"/>
                </a:cubicBezTo>
                <a:cubicBezTo>
                  <a:pt x="237" y="310"/>
                  <a:pt x="237" y="310"/>
                  <a:pt x="237" y="310"/>
                </a:cubicBezTo>
                <a:cubicBezTo>
                  <a:pt x="235" y="307"/>
                  <a:pt x="235" y="305"/>
                  <a:pt x="235" y="303"/>
                </a:cubicBezTo>
                <a:cubicBezTo>
                  <a:pt x="235" y="302"/>
                  <a:pt x="236" y="301"/>
                  <a:pt x="237" y="300"/>
                </a:cubicBezTo>
                <a:cubicBezTo>
                  <a:pt x="239" y="299"/>
                  <a:pt x="239" y="299"/>
                  <a:pt x="239" y="299"/>
                </a:cubicBezTo>
                <a:cubicBezTo>
                  <a:pt x="239" y="298"/>
                  <a:pt x="239" y="297"/>
                  <a:pt x="240" y="297"/>
                </a:cubicBezTo>
                <a:cubicBezTo>
                  <a:pt x="243" y="297"/>
                  <a:pt x="243" y="297"/>
                  <a:pt x="243" y="297"/>
                </a:cubicBezTo>
                <a:cubicBezTo>
                  <a:pt x="245" y="299"/>
                  <a:pt x="247" y="303"/>
                  <a:pt x="248" y="309"/>
                </a:cubicBezTo>
                <a:cubicBezTo>
                  <a:pt x="248" y="310"/>
                  <a:pt x="248" y="310"/>
                  <a:pt x="248" y="310"/>
                </a:cubicBezTo>
                <a:cubicBezTo>
                  <a:pt x="249" y="311"/>
                  <a:pt x="249" y="311"/>
                  <a:pt x="249" y="311"/>
                </a:cubicBezTo>
                <a:cubicBezTo>
                  <a:pt x="249" y="312"/>
                  <a:pt x="251" y="313"/>
                  <a:pt x="255" y="315"/>
                </a:cubicBezTo>
                <a:cubicBezTo>
                  <a:pt x="255" y="315"/>
                  <a:pt x="255" y="315"/>
                  <a:pt x="255" y="315"/>
                </a:cubicBezTo>
                <a:cubicBezTo>
                  <a:pt x="256" y="315"/>
                  <a:pt x="256" y="315"/>
                  <a:pt x="256" y="315"/>
                </a:cubicBezTo>
                <a:cubicBezTo>
                  <a:pt x="269" y="328"/>
                  <a:pt x="269" y="328"/>
                  <a:pt x="269" y="328"/>
                </a:cubicBezTo>
                <a:cubicBezTo>
                  <a:pt x="269" y="328"/>
                  <a:pt x="269" y="328"/>
                  <a:pt x="269" y="328"/>
                </a:cubicBezTo>
                <a:cubicBezTo>
                  <a:pt x="275" y="326"/>
                  <a:pt x="275" y="326"/>
                  <a:pt x="275" y="326"/>
                </a:cubicBezTo>
                <a:cubicBezTo>
                  <a:pt x="274" y="324"/>
                  <a:pt x="274" y="324"/>
                  <a:pt x="274" y="324"/>
                </a:cubicBezTo>
                <a:cubicBezTo>
                  <a:pt x="272" y="322"/>
                  <a:pt x="272" y="320"/>
                  <a:pt x="272" y="319"/>
                </a:cubicBezTo>
                <a:cubicBezTo>
                  <a:pt x="272" y="316"/>
                  <a:pt x="274" y="313"/>
                  <a:pt x="278" y="311"/>
                </a:cubicBezTo>
                <a:cubicBezTo>
                  <a:pt x="285" y="305"/>
                  <a:pt x="285" y="305"/>
                  <a:pt x="285" y="305"/>
                </a:cubicBezTo>
                <a:cubicBezTo>
                  <a:pt x="293" y="310"/>
                  <a:pt x="293" y="310"/>
                  <a:pt x="293" y="310"/>
                </a:cubicBezTo>
                <a:cubicBezTo>
                  <a:pt x="294" y="310"/>
                  <a:pt x="294" y="310"/>
                  <a:pt x="294" y="310"/>
                </a:cubicBezTo>
                <a:cubicBezTo>
                  <a:pt x="296" y="301"/>
                  <a:pt x="296" y="301"/>
                  <a:pt x="296" y="301"/>
                </a:cubicBezTo>
                <a:cubicBezTo>
                  <a:pt x="296" y="300"/>
                  <a:pt x="296" y="300"/>
                  <a:pt x="296" y="300"/>
                </a:cubicBezTo>
                <a:cubicBezTo>
                  <a:pt x="297" y="299"/>
                  <a:pt x="297" y="299"/>
                  <a:pt x="297" y="299"/>
                </a:cubicBezTo>
                <a:cubicBezTo>
                  <a:pt x="304" y="300"/>
                  <a:pt x="304" y="300"/>
                  <a:pt x="304" y="300"/>
                </a:cubicBezTo>
                <a:cubicBezTo>
                  <a:pt x="305" y="301"/>
                  <a:pt x="306" y="303"/>
                  <a:pt x="306" y="305"/>
                </a:cubicBezTo>
                <a:cubicBezTo>
                  <a:pt x="306" y="306"/>
                  <a:pt x="305" y="308"/>
                  <a:pt x="303" y="310"/>
                </a:cubicBezTo>
                <a:cubicBezTo>
                  <a:pt x="305" y="311"/>
                  <a:pt x="305" y="311"/>
                  <a:pt x="305" y="311"/>
                </a:cubicBezTo>
                <a:cubicBezTo>
                  <a:pt x="309" y="313"/>
                  <a:pt x="312" y="314"/>
                  <a:pt x="314" y="315"/>
                </a:cubicBezTo>
                <a:cubicBezTo>
                  <a:pt x="315" y="315"/>
                  <a:pt x="315" y="315"/>
                  <a:pt x="315" y="315"/>
                </a:cubicBezTo>
                <a:cubicBezTo>
                  <a:pt x="315" y="315"/>
                  <a:pt x="315" y="315"/>
                  <a:pt x="315" y="315"/>
                </a:cubicBezTo>
                <a:cubicBezTo>
                  <a:pt x="320" y="317"/>
                  <a:pt x="320" y="317"/>
                  <a:pt x="320" y="317"/>
                </a:cubicBezTo>
                <a:cubicBezTo>
                  <a:pt x="324" y="317"/>
                  <a:pt x="324" y="317"/>
                  <a:pt x="324" y="317"/>
                </a:cubicBezTo>
                <a:cubicBezTo>
                  <a:pt x="318" y="288"/>
                  <a:pt x="318" y="288"/>
                  <a:pt x="318" y="288"/>
                </a:cubicBezTo>
                <a:cubicBezTo>
                  <a:pt x="314" y="285"/>
                  <a:pt x="310" y="281"/>
                  <a:pt x="307" y="275"/>
                </a:cubicBezTo>
                <a:cubicBezTo>
                  <a:pt x="304" y="270"/>
                  <a:pt x="305" y="263"/>
                  <a:pt x="312" y="255"/>
                </a:cubicBezTo>
                <a:cubicBezTo>
                  <a:pt x="315" y="251"/>
                  <a:pt x="320" y="247"/>
                  <a:pt x="325" y="243"/>
                </a:cubicBezTo>
                <a:cubicBezTo>
                  <a:pt x="325" y="243"/>
                  <a:pt x="325" y="243"/>
                  <a:pt x="325" y="243"/>
                </a:cubicBezTo>
                <a:cubicBezTo>
                  <a:pt x="325" y="243"/>
                  <a:pt x="325" y="243"/>
                  <a:pt x="325" y="243"/>
                </a:cubicBezTo>
                <a:cubicBezTo>
                  <a:pt x="331" y="243"/>
                  <a:pt x="331" y="243"/>
                  <a:pt x="331" y="243"/>
                </a:cubicBezTo>
                <a:cubicBezTo>
                  <a:pt x="331" y="243"/>
                  <a:pt x="331" y="243"/>
                  <a:pt x="331" y="243"/>
                </a:cubicBezTo>
                <a:cubicBezTo>
                  <a:pt x="336" y="245"/>
                  <a:pt x="336" y="245"/>
                  <a:pt x="336" y="245"/>
                </a:cubicBezTo>
                <a:cubicBezTo>
                  <a:pt x="346" y="245"/>
                  <a:pt x="346" y="245"/>
                  <a:pt x="346" y="245"/>
                </a:cubicBezTo>
                <a:cubicBezTo>
                  <a:pt x="350" y="243"/>
                  <a:pt x="353" y="237"/>
                  <a:pt x="357" y="228"/>
                </a:cubicBezTo>
                <a:cubicBezTo>
                  <a:pt x="360" y="222"/>
                  <a:pt x="360" y="211"/>
                  <a:pt x="358" y="193"/>
                </a:cubicBezTo>
                <a:close/>
              </a:path>
            </a:pathLst>
          </a:custGeom>
          <a:solidFill>
            <a:schemeClr val="accent3"/>
          </a:solidFill>
          <a:ln>
            <a:noFill/>
          </a:ln>
        </p:spPr>
        <p:txBody>
          <a:bodyPr/>
          <a:lstStyle/>
          <a:p>
            <a:endParaRPr lang="zh-CN" altLang="en-US"/>
          </a:p>
        </p:txBody>
      </p:sp>
      <p:sp>
        <p:nvSpPr>
          <p:cNvPr id="38" name="Freeform 30"/>
          <p:cNvSpPr/>
          <p:nvPr/>
        </p:nvSpPr>
        <p:spPr bwMode="auto">
          <a:xfrm>
            <a:off x="4348163" y="3054350"/>
            <a:ext cx="696912" cy="436563"/>
          </a:xfrm>
          <a:custGeom>
            <a:avLst/>
            <a:gdLst>
              <a:gd name="T0" fmla="*/ 2147483646 w 217"/>
              <a:gd name="T1" fmla="*/ 2147483646 h 136"/>
              <a:gd name="T2" fmla="*/ 2147483646 w 217"/>
              <a:gd name="T3" fmla="*/ 2147483646 h 136"/>
              <a:gd name="T4" fmla="*/ 2147483646 w 217"/>
              <a:gd name="T5" fmla="*/ 2147483646 h 136"/>
              <a:gd name="T6" fmla="*/ 2147483646 w 217"/>
              <a:gd name="T7" fmla="*/ 2147483646 h 136"/>
              <a:gd name="T8" fmla="*/ 2147483646 w 217"/>
              <a:gd name="T9" fmla="*/ 2147483646 h 136"/>
              <a:gd name="T10" fmla="*/ 2147483646 w 217"/>
              <a:gd name="T11" fmla="*/ 0 h 136"/>
              <a:gd name="T12" fmla="*/ 2147483646 w 217"/>
              <a:gd name="T13" fmla="*/ 2147483646 h 136"/>
              <a:gd name="T14" fmla="*/ 2147483646 w 217"/>
              <a:gd name="T15" fmla="*/ 2147483646 h 136"/>
              <a:gd name="T16" fmla="*/ 2147483646 w 217"/>
              <a:gd name="T17" fmla="*/ 2147483646 h 136"/>
              <a:gd name="T18" fmla="*/ 2147483646 w 217"/>
              <a:gd name="T19" fmla="*/ 2147483646 h 136"/>
              <a:gd name="T20" fmla="*/ 2147483646 w 217"/>
              <a:gd name="T21" fmla="*/ 2147483646 h 136"/>
              <a:gd name="T22" fmla="*/ 2147483646 w 217"/>
              <a:gd name="T23" fmla="*/ 2147483646 h 136"/>
              <a:gd name="T24" fmla="*/ 2147483646 w 217"/>
              <a:gd name="T25" fmla="*/ 2147483646 h 136"/>
              <a:gd name="T26" fmla="*/ 2147483646 w 217"/>
              <a:gd name="T27" fmla="*/ 2147483646 h 136"/>
              <a:gd name="T28" fmla="*/ 0 w 217"/>
              <a:gd name="T29" fmla="*/ 2147483646 h 136"/>
              <a:gd name="T30" fmla="*/ 2147483646 w 217"/>
              <a:gd name="T31" fmla="*/ 2147483646 h 136"/>
              <a:gd name="T32" fmla="*/ 2147483646 w 217"/>
              <a:gd name="T33" fmla="*/ 2147483646 h 136"/>
              <a:gd name="T34" fmla="*/ 2147483646 w 217"/>
              <a:gd name="T35" fmla="*/ 2147483646 h 136"/>
              <a:gd name="T36" fmla="*/ 2147483646 w 217"/>
              <a:gd name="T37" fmla="*/ 2147483646 h 136"/>
              <a:gd name="T38" fmla="*/ 2147483646 w 217"/>
              <a:gd name="T39" fmla="*/ 2147483646 h 136"/>
              <a:gd name="T40" fmla="*/ 2147483646 w 217"/>
              <a:gd name="T41" fmla="*/ 2147483646 h 136"/>
              <a:gd name="T42" fmla="*/ 2147483646 w 217"/>
              <a:gd name="T43" fmla="*/ 2147483646 h 136"/>
              <a:gd name="T44" fmla="*/ 2147483646 w 217"/>
              <a:gd name="T45" fmla="*/ 2147483646 h 136"/>
              <a:gd name="T46" fmla="*/ 2147483646 w 217"/>
              <a:gd name="T47" fmla="*/ 2147483646 h 136"/>
              <a:gd name="T48" fmla="*/ 2147483646 w 217"/>
              <a:gd name="T49" fmla="*/ 2147483646 h 136"/>
              <a:gd name="T50" fmla="*/ 2147483646 w 217"/>
              <a:gd name="T51" fmla="*/ 2147483646 h 136"/>
              <a:gd name="T52" fmla="*/ 2147483646 w 217"/>
              <a:gd name="T53" fmla="*/ 2147483646 h 136"/>
              <a:gd name="T54" fmla="*/ 2147483646 w 217"/>
              <a:gd name="T55" fmla="*/ 2147483646 h 136"/>
              <a:gd name="T56" fmla="*/ 2147483646 w 217"/>
              <a:gd name="T57" fmla="*/ 2147483646 h 136"/>
              <a:gd name="T58" fmla="*/ 2147483646 w 217"/>
              <a:gd name="T59" fmla="*/ 2147483646 h 136"/>
              <a:gd name="T60" fmla="*/ 2147483646 w 217"/>
              <a:gd name="T61" fmla="*/ 2147483646 h 136"/>
              <a:gd name="T62" fmla="*/ 2147483646 w 217"/>
              <a:gd name="T63" fmla="*/ 2147483646 h 136"/>
              <a:gd name="T64" fmla="*/ 2147483646 w 217"/>
              <a:gd name="T65" fmla="*/ 2147483646 h 136"/>
              <a:gd name="T66" fmla="*/ 2147483646 w 217"/>
              <a:gd name="T67" fmla="*/ 2147483646 h 136"/>
              <a:gd name="T68" fmla="*/ 2147483646 w 217"/>
              <a:gd name="T69" fmla="*/ 2147483646 h 136"/>
              <a:gd name="T70" fmla="*/ 2147483646 w 217"/>
              <a:gd name="T71" fmla="*/ 2147483646 h 136"/>
              <a:gd name="T72" fmla="*/ 2147483646 w 217"/>
              <a:gd name="T73" fmla="*/ 2147483646 h 136"/>
              <a:gd name="T74" fmla="*/ 2147483646 w 217"/>
              <a:gd name="T75" fmla="*/ 2147483646 h 136"/>
              <a:gd name="T76" fmla="*/ 2147483646 w 217"/>
              <a:gd name="T77" fmla="*/ 2147483646 h 136"/>
              <a:gd name="T78" fmla="*/ 2147483646 w 217"/>
              <a:gd name="T79" fmla="*/ 2147483646 h 136"/>
              <a:gd name="T80" fmla="*/ 2147483646 w 217"/>
              <a:gd name="T81" fmla="*/ 2147483646 h 136"/>
              <a:gd name="T82" fmla="*/ 2147483646 w 217"/>
              <a:gd name="T83" fmla="*/ 2147483646 h 136"/>
              <a:gd name="T84" fmla="*/ 2147483646 w 217"/>
              <a:gd name="T85" fmla="*/ 2147483646 h 136"/>
              <a:gd name="T86" fmla="*/ 2147483646 w 217"/>
              <a:gd name="T87" fmla="*/ 2147483646 h 136"/>
              <a:gd name="T88" fmla="*/ 2147483646 w 217"/>
              <a:gd name="T89" fmla="*/ 2147483646 h 136"/>
              <a:gd name="T90" fmla="*/ 2147483646 w 217"/>
              <a:gd name="T91" fmla="*/ 2147483646 h 136"/>
              <a:gd name="T92" fmla="*/ 2147483646 w 217"/>
              <a:gd name="T93" fmla="*/ 2147483646 h 136"/>
              <a:gd name="T94" fmla="*/ 2147483646 w 217"/>
              <a:gd name="T95" fmla="*/ 2147483646 h 136"/>
              <a:gd name="T96" fmla="*/ 2147483646 w 217"/>
              <a:gd name="T97" fmla="*/ 2147483646 h 136"/>
              <a:gd name="T98" fmla="*/ 2147483646 w 217"/>
              <a:gd name="T99" fmla="*/ 2147483646 h 136"/>
              <a:gd name="T100" fmla="*/ 2147483646 w 217"/>
              <a:gd name="T101" fmla="*/ 2147483646 h 1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17" h="136">
                <a:moveTo>
                  <a:pt x="198" y="4"/>
                </a:moveTo>
                <a:cubicBezTo>
                  <a:pt x="198" y="4"/>
                  <a:pt x="198" y="4"/>
                  <a:pt x="198" y="4"/>
                </a:cubicBezTo>
                <a:cubicBezTo>
                  <a:pt x="198" y="6"/>
                  <a:pt x="196" y="7"/>
                  <a:pt x="194" y="7"/>
                </a:cubicBezTo>
                <a:cubicBezTo>
                  <a:pt x="179" y="6"/>
                  <a:pt x="179" y="6"/>
                  <a:pt x="179" y="6"/>
                </a:cubicBezTo>
                <a:cubicBezTo>
                  <a:pt x="168" y="4"/>
                  <a:pt x="161" y="2"/>
                  <a:pt x="157" y="0"/>
                </a:cubicBezTo>
                <a:cubicBezTo>
                  <a:pt x="135" y="21"/>
                  <a:pt x="135" y="21"/>
                  <a:pt x="135" y="21"/>
                </a:cubicBezTo>
                <a:cubicBezTo>
                  <a:pt x="136" y="30"/>
                  <a:pt x="136" y="30"/>
                  <a:pt x="136" y="30"/>
                </a:cubicBezTo>
                <a:cubicBezTo>
                  <a:pt x="136" y="30"/>
                  <a:pt x="136" y="30"/>
                  <a:pt x="136" y="30"/>
                </a:cubicBezTo>
                <a:cubicBezTo>
                  <a:pt x="134" y="31"/>
                  <a:pt x="134" y="31"/>
                  <a:pt x="134" y="31"/>
                </a:cubicBezTo>
                <a:cubicBezTo>
                  <a:pt x="117" y="33"/>
                  <a:pt x="108" y="32"/>
                  <a:pt x="106" y="26"/>
                </a:cubicBezTo>
                <a:cubicBezTo>
                  <a:pt x="104" y="1"/>
                  <a:pt x="104" y="1"/>
                  <a:pt x="104" y="1"/>
                </a:cubicBezTo>
                <a:cubicBezTo>
                  <a:pt x="84" y="0"/>
                  <a:pt x="84" y="0"/>
                  <a:pt x="84" y="0"/>
                </a:cubicBezTo>
                <a:cubicBezTo>
                  <a:pt x="76" y="18"/>
                  <a:pt x="76" y="18"/>
                  <a:pt x="76" y="18"/>
                </a:cubicBezTo>
                <a:cubicBezTo>
                  <a:pt x="75" y="10"/>
                  <a:pt x="75" y="10"/>
                  <a:pt x="75" y="10"/>
                </a:cubicBezTo>
                <a:cubicBezTo>
                  <a:pt x="75" y="4"/>
                  <a:pt x="74" y="0"/>
                  <a:pt x="72" y="0"/>
                </a:cubicBezTo>
                <a:cubicBezTo>
                  <a:pt x="64" y="4"/>
                  <a:pt x="64" y="4"/>
                  <a:pt x="64" y="4"/>
                </a:cubicBezTo>
                <a:cubicBezTo>
                  <a:pt x="60" y="9"/>
                  <a:pt x="60" y="9"/>
                  <a:pt x="60" y="9"/>
                </a:cubicBezTo>
                <a:cubicBezTo>
                  <a:pt x="59" y="10"/>
                  <a:pt x="59" y="10"/>
                  <a:pt x="59" y="10"/>
                </a:cubicBezTo>
                <a:cubicBezTo>
                  <a:pt x="59" y="10"/>
                  <a:pt x="59" y="10"/>
                  <a:pt x="59" y="10"/>
                </a:cubicBezTo>
                <a:cubicBezTo>
                  <a:pt x="51" y="12"/>
                  <a:pt x="51" y="12"/>
                  <a:pt x="51" y="12"/>
                </a:cubicBezTo>
                <a:cubicBezTo>
                  <a:pt x="42" y="20"/>
                  <a:pt x="34" y="27"/>
                  <a:pt x="28" y="35"/>
                </a:cubicBezTo>
                <a:cubicBezTo>
                  <a:pt x="6" y="64"/>
                  <a:pt x="6" y="64"/>
                  <a:pt x="6" y="64"/>
                </a:cubicBezTo>
                <a:cubicBezTo>
                  <a:pt x="11" y="74"/>
                  <a:pt x="11" y="74"/>
                  <a:pt x="11" y="74"/>
                </a:cubicBezTo>
                <a:cubicBezTo>
                  <a:pt x="11" y="76"/>
                  <a:pt x="11" y="76"/>
                  <a:pt x="11" y="76"/>
                </a:cubicBezTo>
                <a:cubicBezTo>
                  <a:pt x="11" y="76"/>
                  <a:pt x="11" y="76"/>
                  <a:pt x="11" y="76"/>
                </a:cubicBezTo>
                <a:cubicBezTo>
                  <a:pt x="10" y="76"/>
                  <a:pt x="10" y="76"/>
                  <a:pt x="10" y="76"/>
                </a:cubicBezTo>
                <a:cubicBezTo>
                  <a:pt x="9" y="78"/>
                  <a:pt x="10" y="82"/>
                  <a:pt x="12" y="86"/>
                </a:cubicBezTo>
                <a:cubicBezTo>
                  <a:pt x="15" y="91"/>
                  <a:pt x="17" y="97"/>
                  <a:pt x="17" y="103"/>
                </a:cubicBezTo>
                <a:cubicBezTo>
                  <a:pt x="17" y="104"/>
                  <a:pt x="17" y="104"/>
                  <a:pt x="17" y="104"/>
                </a:cubicBezTo>
                <a:cubicBezTo>
                  <a:pt x="0" y="114"/>
                  <a:pt x="0" y="114"/>
                  <a:pt x="0" y="114"/>
                </a:cubicBezTo>
                <a:cubicBezTo>
                  <a:pt x="0" y="118"/>
                  <a:pt x="0" y="118"/>
                  <a:pt x="0" y="118"/>
                </a:cubicBezTo>
                <a:cubicBezTo>
                  <a:pt x="8" y="122"/>
                  <a:pt x="8" y="122"/>
                  <a:pt x="8" y="122"/>
                </a:cubicBezTo>
                <a:cubicBezTo>
                  <a:pt x="8" y="122"/>
                  <a:pt x="9" y="123"/>
                  <a:pt x="9" y="124"/>
                </a:cubicBezTo>
                <a:cubicBezTo>
                  <a:pt x="9" y="124"/>
                  <a:pt x="9" y="124"/>
                  <a:pt x="9" y="124"/>
                </a:cubicBezTo>
                <a:cubicBezTo>
                  <a:pt x="8" y="126"/>
                  <a:pt x="12" y="129"/>
                  <a:pt x="18" y="132"/>
                </a:cubicBezTo>
                <a:cubicBezTo>
                  <a:pt x="32" y="136"/>
                  <a:pt x="32" y="136"/>
                  <a:pt x="32" y="136"/>
                </a:cubicBezTo>
                <a:cubicBezTo>
                  <a:pt x="37" y="133"/>
                  <a:pt x="37" y="133"/>
                  <a:pt x="37" y="133"/>
                </a:cubicBezTo>
                <a:cubicBezTo>
                  <a:pt x="42" y="126"/>
                  <a:pt x="42" y="126"/>
                  <a:pt x="42" y="126"/>
                </a:cubicBezTo>
                <a:cubicBezTo>
                  <a:pt x="46" y="115"/>
                  <a:pt x="46" y="115"/>
                  <a:pt x="46" y="115"/>
                </a:cubicBezTo>
                <a:cubicBezTo>
                  <a:pt x="57" y="119"/>
                  <a:pt x="57" y="119"/>
                  <a:pt x="57" y="119"/>
                </a:cubicBezTo>
                <a:cubicBezTo>
                  <a:pt x="59" y="120"/>
                  <a:pt x="59" y="120"/>
                  <a:pt x="59" y="120"/>
                </a:cubicBezTo>
                <a:cubicBezTo>
                  <a:pt x="59" y="121"/>
                  <a:pt x="59" y="121"/>
                  <a:pt x="59" y="121"/>
                </a:cubicBezTo>
                <a:cubicBezTo>
                  <a:pt x="59" y="121"/>
                  <a:pt x="59" y="121"/>
                  <a:pt x="59" y="121"/>
                </a:cubicBezTo>
                <a:cubicBezTo>
                  <a:pt x="59" y="122"/>
                  <a:pt x="59" y="122"/>
                  <a:pt x="59" y="122"/>
                </a:cubicBezTo>
                <a:cubicBezTo>
                  <a:pt x="57" y="126"/>
                  <a:pt x="58" y="130"/>
                  <a:pt x="62" y="132"/>
                </a:cubicBezTo>
                <a:cubicBezTo>
                  <a:pt x="74" y="132"/>
                  <a:pt x="74" y="132"/>
                  <a:pt x="74" y="132"/>
                </a:cubicBezTo>
                <a:cubicBezTo>
                  <a:pt x="79" y="131"/>
                  <a:pt x="82" y="130"/>
                  <a:pt x="85" y="128"/>
                </a:cubicBezTo>
                <a:cubicBezTo>
                  <a:pt x="86" y="126"/>
                  <a:pt x="89" y="125"/>
                  <a:pt x="92" y="126"/>
                </a:cubicBezTo>
                <a:cubicBezTo>
                  <a:pt x="97" y="126"/>
                  <a:pt x="101" y="128"/>
                  <a:pt x="104" y="132"/>
                </a:cubicBezTo>
                <a:cubicBezTo>
                  <a:pt x="106" y="125"/>
                  <a:pt x="106" y="125"/>
                  <a:pt x="106" y="125"/>
                </a:cubicBezTo>
                <a:cubicBezTo>
                  <a:pt x="107" y="124"/>
                  <a:pt x="107" y="124"/>
                  <a:pt x="107" y="124"/>
                </a:cubicBezTo>
                <a:cubicBezTo>
                  <a:pt x="108" y="124"/>
                  <a:pt x="108" y="124"/>
                  <a:pt x="108" y="124"/>
                </a:cubicBezTo>
                <a:cubicBezTo>
                  <a:pt x="110" y="122"/>
                  <a:pt x="111" y="120"/>
                  <a:pt x="112" y="118"/>
                </a:cubicBezTo>
                <a:cubicBezTo>
                  <a:pt x="114" y="115"/>
                  <a:pt x="116" y="112"/>
                  <a:pt x="119" y="110"/>
                </a:cubicBezTo>
                <a:cubicBezTo>
                  <a:pt x="124" y="107"/>
                  <a:pt x="124" y="107"/>
                  <a:pt x="124" y="107"/>
                </a:cubicBezTo>
                <a:cubicBezTo>
                  <a:pt x="125" y="106"/>
                  <a:pt x="125" y="106"/>
                  <a:pt x="125" y="106"/>
                </a:cubicBezTo>
                <a:cubicBezTo>
                  <a:pt x="125" y="107"/>
                  <a:pt x="125" y="107"/>
                  <a:pt x="125" y="107"/>
                </a:cubicBezTo>
                <a:cubicBezTo>
                  <a:pt x="126" y="107"/>
                  <a:pt x="126" y="107"/>
                  <a:pt x="126" y="107"/>
                </a:cubicBezTo>
                <a:cubicBezTo>
                  <a:pt x="129" y="108"/>
                  <a:pt x="129" y="108"/>
                  <a:pt x="129" y="108"/>
                </a:cubicBezTo>
                <a:cubicBezTo>
                  <a:pt x="129" y="108"/>
                  <a:pt x="129" y="108"/>
                  <a:pt x="129" y="108"/>
                </a:cubicBezTo>
                <a:cubicBezTo>
                  <a:pt x="130" y="108"/>
                  <a:pt x="130" y="108"/>
                  <a:pt x="130" y="108"/>
                </a:cubicBezTo>
                <a:cubicBezTo>
                  <a:pt x="134" y="88"/>
                  <a:pt x="134" y="88"/>
                  <a:pt x="134" y="88"/>
                </a:cubicBezTo>
                <a:cubicBezTo>
                  <a:pt x="134" y="88"/>
                  <a:pt x="134" y="88"/>
                  <a:pt x="134" y="88"/>
                </a:cubicBezTo>
                <a:cubicBezTo>
                  <a:pt x="140" y="86"/>
                  <a:pt x="140" y="86"/>
                  <a:pt x="140" y="86"/>
                </a:cubicBezTo>
                <a:cubicBezTo>
                  <a:pt x="147" y="82"/>
                  <a:pt x="150" y="78"/>
                  <a:pt x="150" y="75"/>
                </a:cubicBezTo>
                <a:cubicBezTo>
                  <a:pt x="148" y="69"/>
                  <a:pt x="148" y="69"/>
                  <a:pt x="148" y="69"/>
                </a:cubicBezTo>
                <a:cubicBezTo>
                  <a:pt x="147" y="65"/>
                  <a:pt x="147" y="62"/>
                  <a:pt x="148" y="61"/>
                </a:cubicBezTo>
                <a:cubicBezTo>
                  <a:pt x="149" y="60"/>
                  <a:pt x="150" y="60"/>
                  <a:pt x="151" y="60"/>
                </a:cubicBezTo>
                <a:cubicBezTo>
                  <a:pt x="154" y="60"/>
                  <a:pt x="157" y="60"/>
                  <a:pt x="160" y="62"/>
                </a:cubicBezTo>
                <a:cubicBezTo>
                  <a:pt x="161" y="56"/>
                  <a:pt x="161" y="56"/>
                  <a:pt x="161" y="56"/>
                </a:cubicBezTo>
                <a:cubicBezTo>
                  <a:pt x="161" y="55"/>
                  <a:pt x="161" y="55"/>
                  <a:pt x="161" y="55"/>
                </a:cubicBezTo>
                <a:cubicBezTo>
                  <a:pt x="161" y="54"/>
                  <a:pt x="161" y="54"/>
                  <a:pt x="161" y="54"/>
                </a:cubicBezTo>
                <a:cubicBezTo>
                  <a:pt x="168" y="51"/>
                  <a:pt x="168" y="51"/>
                  <a:pt x="168" y="51"/>
                </a:cubicBezTo>
                <a:cubicBezTo>
                  <a:pt x="169" y="48"/>
                  <a:pt x="169" y="48"/>
                  <a:pt x="169" y="48"/>
                </a:cubicBezTo>
                <a:cubicBezTo>
                  <a:pt x="165" y="48"/>
                  <a:pt x="165" y="48"/>
                  <a:pt x="165" y="48"/>
                </a:cubicBezTo>
                <a:cubicBezTo>
                  <a:pt x="164" y="47"/>
                  <a:pt x="164" y="47"/>
                  <a:pt x="164" y="47"/>
                </a:cubicBezTo>
                <a:cubicBezTo>
                  <a:pt x="164" y="45"/>
                  <a:pt x="164" y="45"/>
                  <a:pt x="164" y="45"/>
                </a:cubicBezTo>
                <a:cubicBezTo>
                  <a:pt x="164" y="44"/>
                  <a:pt x="164" y="44"/>
                  <a:pt x="164" y="44"/>
                </a:cubicBezTo>
                <a:cubicBezTo>
                  <a:pt x="165" y="43"/>
                  <a:pt x="165" y="43"/>
                  <a:pt x="165" y="43"/>
                </a:cubicBezTo>
                <a:cubicBezTo>
                  <a:pt x="166" y="43"/>
                  <a:pt x="166" y="43"/>
                  <a:pt x="166" y="43"/>
                </a:cubicBezTo>
                <a:cubicBezTo>
                  <a:pt x="167" y="43"/>
                  <a:pt x="167" y="43"/>
                  <a:pt x="167" y="43"/>
                </a:cubicBezTo>
                <a:cubicBezTo>
                  <a:pt x="170" y="43"/>
                  <a:pt x="173" y="42"/>
                  <a:pt x="176" y="38"/>
                </a:cubicBezTo>
                <a:cubicBezTo>
                  <a:pt x="202" y="20"/>
                  <a:pt x="202" y="20"/>
                  <a:pt x="202" y="20"/>
                </a:cubicBezTo>
                <a:cubicBezTo>
                  <a:pt x="202" y="20"/>
                  <a:pt x="202" y="20"/>
                  <a:pt x="202" y="20"/>
                </a:cubicBezTo>
                <a:cubicBezTo>
                  <a:pt x="210" y="24"/>
                  <a:pt x="210" y="24"/>
                  <a:pt x="210" y="24"/>
                </a:cubicBezTo>
                <a:cubicBezTo>
                  <a:pt x="214" y="24"/>
                  <a:pt x="214" y="24"/>
                  <a:pt x="214" y="24"/>
                </a:cubicBezTo>
                <a:cubicBezTo>
                  <a:pt x="212" y="15"/>
                  <a:pt x="212" y="15"/>
                  <a:pt x="212" y="15"/>
                </a:cubicBezTo>
                <a:cubicBezTo>
                  <a:pt x="212" y="14"/>
                  <a:pt x="212" y="14"/>
                  <a:pt x="212" y="14"/>
                </a:cubicBezTo>
                <a:cubicBezTo>
                  <a:pt x="212" y="14"/>
                  <a:pt x="212" y="14"/>
                  <a:pt x="212" y="14"/>
                </a:cubicBezTo>
                <a:cubicBezTo>
                  <a:pt x="212" y="14"/>
                  <a:pt x="212" y="14"/>
                  <a:pt x="212" y="14"/>
                </a:cubicBezTo>
                <a:cubicBezTo>
                  <a:pt x="217" y="6"/>
                  <a:pt x="217" y="6"/>
                  <a:pt x="217" y="6"/>
                </a:cubicBezTo>
                <a:cubicBezTo>
                  <a:pt x="216" y="6"/>
                  <a:pt x="216" y="6"/>
                  <a:pt x="216" y="6"/>
                </a:cubicBezTo>
                <a:cubicBezTo>
                  <a:pt x="213" y="6"/>
                  <a:pt x="213" y="6"/>
                  <a:pt x="213" y="6"/>
                </a:cubicBezTo>
                <a:cubicBezTo>
                  <a:pt x="213" y="7"/>
                  <a:pt x="213" y="7"/>
                  <a:pt x="213" y="7"/>
                </a:cubicBezTo>
                <a:cubicBezTo>
                  <a:pt x="212" y="7"/>
                  <a:pt x="212" y="7"/>
                  <a:pt x="212" y="7"/>
                </a:cubicBezTo>
                <a:cubicBezTo>
                  <a:pt x="204" y="8"/>
                  <a:pt x="204" y="8"/>
                  <a:pt x="204" y="8"/>
                </a:cubicBezTo>
                <a:cubicBezTo>
                  <a:pt x="202" y="8"/>
                  <a:pt x="202" y="8"/>
                  <a:pt x="202" y="8"/>
                </a:cubicBezTo>
                <a:cubicBezTo>
                  <a:pt x="202" y="8"/>
                  <a:pt x="202" y="8"/>
                  <a:pt x="202" y="8"/>
                </a:cubicBezTo>
                <a:cubicBezTo>
                  <a:pt x="202" y="8"/>
                  <a:pt x="202" y="8"/>
                  <a:pt x="202" y="8"/>
                </a:cubicBezTo>
                <a:cubicBezTo>
                  <a:pt x="202" y="6"/>
                  <a:pt x="202" y="6"/>
                  <a:pt x="202" y="6"/>
                </a:cubicBezTo>
                <a:cubicBezTo>
                  <a:pt x="200" y="4"/>
                  <a:pt x="200" y="4"/>
                  <a:pt x="200" y="4"/>
                </a:cubicBezTo>
                <a:lnTo>
                  <a:pt x="198" y="4"/>
                </a:lnTo>
                <a:close/>
              </a:path>
            </a:pathLst>
          </a:custGeom>
          <a:solidFill>
            <a:schemeClr val="accent3"/>
          </a:solidFill>
          <a:ln>
            <a:noFill/>
          </a:ln>
        </p:spPr>
        <p:txBody>
          <a:bodyPr/>
          <a:lstStyle/>
          <a:p>
            <a:endParaRPr lang="zh-CN" altLang="en-US"/>
          </a:p>
        </p:txBody>
      </p:sp>
      <p:sp>
        <p:nvSpPr>
          <p:cNvPr id="39" name="Freeform 31"/>
          <p:cNvSpPr/>
          <p:nvPr/>
        </p:nvSpPr>
        <p:spPr bwMode="auto">
          <a:xfrm>
            <a:off x="5000625" y="3778250"/>
            <a:ext cx="109538" cy="98425"/>
          </a:xfrm>
          <a:custGeom>
            <a:avLst/>
            <a:gdLst>
              <a:gd name="T0" fmla="*/ 2147483646 w 34"/>
              <a:gd name="T1" fmla="*/ 2147483646 h 31"/>
              <a:gd name="T2" fmla="*/ 2147483646 w 34"/>
              <a:gd name="T3" fmla="*/ 2147483646 h 31"/>
              <a:gd name="T4" fmla="*/ 2147483646 w 34"/>
              <a:gd name="T5" fmla="*/ 2147483646 h 31"/>
              <a:gd name="T6" fmla="*/ 2147483646 w 34"/>
              <a:gd name="T7" fmla="*/ 2147483646 h 31"/>
              <a:gd name="T8" fmla="*/ 2147483646 w 34"/>
              <a:gd name="T9" fmla="*/ 2147483646 h 31"/>
              <a:gd name="T10" fmla="*/ 2147483646 w 34"/>
              <a:gd name="T11" fmla="*/ 2147483646 h 31"/>
              <a:gd name="T12" fmla="*/ 2147483646 w 34"/>
              <a:gd name="T13" fmla="*/ 2147483646 h 31"/>
              <a:gd name="T14" fmla="*/ 2147483646 w 34"/>
              <a:gd name="T15" fmla="*/ 2147483646 h 31"/>
              <a:gd name="T16" fmla="*/ 2147483646 w 34"/>
              <a:gd name="T17" fmla="*/ 2147483646 h 31"/>
              <a:gd name="T18" fmla="*/ 2147483646 w 34"/>
              <a:gd name="T19" fmla="*/ 2147483646 h 31"/>
              <a:gd name="T20" fmla="*/ 0 w 34"/>
              <a:gd name="T21" fmla="*/ 2147483646 h 31"/>
              <a:gd name="T22" fmla="*/ 2147483646 w 34"/>
              <a:gd name="T23" fmla="*/ 2147483646 h 31"/>
              <a:gd name="T24" fmla="*/ 2147483646 w 34"/>
              <a:gd name="T25" fmla="*/ 2147483646 h 31"/>
              <a:gd name="T26" fmla="*/ 2147483646 w 34"/>
              <a:gd name="T27" fmla="*/ 2147483646 h 31"/>
              <a:gd name="T28" fmla="*/ 2147483646 w 34"/>
              <a:gd name="T29" fmla="*/ 2147483646 h 31"/>
              <a:gd name="T30" fmla="*/ 2147483646 w 34"/>
              <a:gd name="T31" fmla="*/ 2147483646 h 31"/>
              <a:gd name="T32" fmla="*/ 2147483646 w 34"/>
              <a:gd name="T33" fmla="*/ 2147483646 h 31"/>
              <a:gd name="T34" fmla="*/ 2147483646 w 34"/>
              <a:gd name="T35" fmla="*/ 2147483646 h 31"/>
              <a:gd name="T36" fmla="*/ 2147483646 w 34"/>
              <a:gd name="T37" fmla="*/ 2147483646 h 3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 h="31">
                <a:moveTo>
                  <a:pt x="31" y="17"/>
                </a:moveTo>
                <a:cubicBezTo>
                  <a:pt x="34" y="13"/>
                  <a:pt x="34" y="13"/>
                  <a:pt x="34" y="13"/>
                </a:cubicBezTo>
                <a:cubicBezTo>
                  <a:pt x="34" y="13"/>
                  <a:pt x="34" y="13"/>
                  <a:pt x="34" y="13"/>
                </a:cubicBezTo>
                <a:cubicBezTo>
                  <a:pt x="34" y="13"/>
                  <a:pt x="34" y="13"/>
                  <a:pt x="34" y="13"/>
                </a:cubicBezTo>
                <a:cubicBezTo>
                  <a:pt x="34" y="13"/>
                  <a:pt x="34" y="13"/>
                  <a:pt x="34" y="13"/>
                </a:cubicBezTo>
                <a:cubicBezTo>
                  <a:pt x="24" y="5"/>
                  <a:pt x="24" y="5"/>
                  <a:pt x="24" y="5"/>
                </a:cubicBezTo>
                <a:cubicBezTo>
                  <a:pt x="19" y="1"/>
                  <a:pt x="14" y="0"/>
                  <a:pt x="11" y="1"/>
                </a:cubicBezTo>
                <a:cubicBezTo>
                  <a:pt x="7" y="2"/>
                  <a:pt x="7" y="2"/>
                  <a:pt x="7" y="2"/>
                </a:cubicBezTo>
                <a:cubicBezTo>
                  <a:pt x="7" y="11"/>
                  <a:pt x="7" y="11"/>
                  <a:pt x="7" y="11"/>
                </a:cubicBezTo>
                <a:cubicBezTo>
                  <a:pt x="6" y="13"/>
                  <a:pt x="5" y="17"/>
                  <a:pt x="2" y="19"/>
                </a:cubicBezTo>
                <a:cubicBezTo>
                  <a:pt x="0" y="21"/>
                  <a:pt x="0" y="21"/>
                  <a:pt x="0" y="21"/>
                </a:cubicBezTo>
                <a:cubicBezTo>
                  <a:pt x="4" y="25"/>
                  <a:pt x="4" y="25"/>
                  <a:pt x="4" y="25"/>
                </a:cubicBezTo>
                <a:cubicBezTo>
                  <a:pt x="5" y="25"/>
                  <a:pt x="5" y="25"/>
                  <a:pt x="5" y="25"/>
                </a:cubicBezTo>
                <a:cubicBezTo>
                  <a:pt x="6" y="29"/>
                  <a:pt x="6" y="29"/>
                  <a:pt x="6" y="29"/>
                </a:cubicBezTo>
                <a:cubicBezTo>
                  <a:pt x="11" y="31"/>
                  <a:pt x="11" y="31"/>
                  <a:pt x="11" y="31"/>
                </a:cubicBezTo>
                <a:cubicBezTo>
                  <a:pt x="13" y="29"/>
                  <a:pt x="15" y="28"/>
                  <a:pt x="17" y="28"/>
                </a:cubicBezTo>
                <a:cubicBezTo>
                  <a:pt x="26" y="30"/>
                  <a:pt x="26" y="30"/>
                  <a:pt x="26" y="30"/>
                </a:cubicBezTo>
                <a:cubicBezTo>
                  <a:pt x="26" y="27"/>
                  <a:pt x="26" y="27"/>
                  <a:pt x="26" y="27"/>
                </a:cubicBezTo>
                <a:cubicBezTo>
                  <a:pt x="27" y="21"/>
                  <a:pt x="29" y="18"/>
                  <a:pt x="31" y="17"/>
                </a:cubicBezTo>
                <a:close/>
              </a:path>
            </a:pathLst>
          </a:custGeom>
          <a:solidFill>
            <a:schemeClr val="accent3"/>
          </a:solidFill>
          <a:ln>
            <a:noFill/>
          </a:ln>
        </p:spPr>
        <p:txBody>
          <a:bodyPr/>
          <a:lstStyle/>
          <a:p>
            <a:endParaRPr lang="zh-CN" altLang="en-US"/>
          </a:p>
        </p:txBody>
      </p:sp>
      <p:sp>
        <p:nvSpPr>
          <p:cNvPr id="40" name="Freeform 32"/>
          <p:cNvSpPr/>
          <p:nvPr/>
        </p:nvSpPr>
        <p:spPr bwMode="auto">
          <a:xfrm>
            <a:off x="4489450" y="3411538"/>
            <a:ext cx="606425" cy="469900"/>
          </a:xfrm>
          <a:custGeom>
            <a:avLst/>
            <a:gdLst>
              <a:gd name="T0" fmla="*/ 2147483646 w 189"/>
              <a:gd name="T1" fmla="*/ 2147483646 h 146"/>
              <a:gd name="T2" fmla="*/ 2147483646 w 189"/>
              <a:gd name="T3" fmla="*/ 2147483646 h 146"/>
              <a:gd name="T4" fmla="*/ 2147483646 w 189"/>
              <a:gd name="T5" fmla="*/ 2147483646 h 146"/>
              <a:gd name="T6" fmla="*/ 2147483646 w 189"/>
              <a:gd name="T7" fmla="*/ 0 h 146"/>
              <a:gd name="T8" fmla="*/ 2147483646 w 189"/>
              <a:gd name="T9" fmla="*/ 2147483646 h 146"/>
              <a:gd name="T10" fmla="*/ 2147483646 w 189"/>
              <a:gd name="T11" fmla="*/ 2147483646 h 146"/>
              <a:gd name="T12" fmla="*/ 2147483646 w 189"/>
              <a:gd name="T13" fmla="*/ 2147483646 h 146"/>
              <a:gd name="T14" fmla="*/ 2147483646 w 189"/>
              <a:gd name="T15" fmla="*/ 2147483646 h 146"/>
              <a:gd name="T16" fmla="*/ 2147483646 w 189"/>
              <a:gd name="T17" fmla="*/ 2147483646 h 146"/>
              <a:gd name="T18" fmla="*/ 2147483646 w 189"/>
              <a:gd name="T19" fmla="*/ 2147483646 h 146"/>
              <a:gd name="T20" fmla="*/ 2147483646 w 189"/>
              <a:gd name="T21" fmla="*/ 2147483646 h 146"/>
              <a:gd name="T22" fmla="*/ 0 w 189"/>
              <a:gd name="T23" fmla="*/ 2147483646 h 146"/>
              <a:gd name="T24" fmla="*/ 2147483646 w 189"/>
              <a:gd name="T25" fmla="*/ 2147483646 h 146"/>
              <a:gd name="T26" fmla="*/ 2147483646 w 189"/>
              <a:gd name="T27" fmla="*/ 2147483646 h 146"/>
              <a:gd name="T28" fmla="*/ 2147483646 w 189"/>
              <a:gd name="T29" fmla="*/ 2147483646 h 146"/>
              <a:gd name="T30" fmla="*/ 2147483646 w 189"/>
              <a:gd name="T31" fmla="*/ 2147483646 h 146"/>
              <a:gd name="T32" fmla="*/ 2147483646 w 189"/>
              <a:gd name="T33" fmla="*/ 2147483646 h 146"/>
              <a:gd name="T34" fmla="*/ 2147483646 w 189"/>
              <a:gd name="T35" fmla="*/ 2147483646 h 146"/>
              <a:gd name="T36" fmla="*/ 2147483646 w 189"/>
              <a:gd name="T37" fmla="*/ 2147483646 h 146"/>
              <a:gd name="T38" fmla="*/ 2147483646 w 189"/>
              <a:gd name="T39" fmla="*/ 2147483646 h 146"/>
              <a:gd name="T40" fmla="*/ 2147483646 w 189"/>
              <a:gd name="T41" fmla="*/ 2147483646 h 146"/>
              <a:gd name="T42" fmla="*/ 2147483646 w 189"/>
              <a:gd name="T43" fmla="*/ 2147483646 h 146"/>
              <a:gd name="T44" fmla="*/ 2147483646 w 189"/>
              <a:gd name="T45" fmla="*/ 2147483646 h 146"/>
              <a:gd name="T46" fmla="*/ 2147483646 w 189"/>
              <a:gd name="T47" fmla="*/ 2147483646 h 146"/>
              <a:gd name="T48" fmla="*/ 2147483646 w 189"/>
              <a:gd name="T49" fmla="*/ 2147483646 h 146"/>
              <a:gd name="T50" fmla="*/ 2147483646 w 189"/>
              <a:gd name="T51" fmla="*/ 2147483646 h 146"/>
              <a:gd name="T52" fmla="*/ 2147483646 w 189"/>
              <a:gd name="T53" fmla="*/ 2147483646 h 146"/>
              <a:gd name="T54" fmla="*/ 2147483646 w 189"/>
              <a:gd name="T55" fmla="*/ 2147483646 h 146"/>
              <a:gd name="T56" fmla="*/ 2147483646 w 189"/>
              <a:gd name="T57" fmla="*/ 2147483646 h 146"/>
              <a:gd name="T58" fmla="*/ 2147483646 w 189"/>
              <a:gd name="T59" fmla="*/ 2147483646 h 146"/>
              <a:gd name="T60" fmla="*/ 2147483646 w 189"/>
              <a:gd name="T61" fmla="*/ 2147483646 h 146"/>
              <a:gd name="T62" fmla="*/ 2147483646 w 189"/>
              <a:gd name="T63" fmla="*/ 2147483646 h 146"/>
              <a:gd name="T64" fmla="*/ 2147483646 w 189"/>
              <a:gd name="T65" fmla="*/ 2147483646 h 146"/>
              <a:gd name="T66" fmla="*/ 2147483646 w 189"/>
              <a:gd name="T67" fmla="*/ 2147483646 h 146"/>
              <a:gd name="T68" fmla="*/ 2147483646 w 189"/>
              <a:gd name="T69" fmla="*/ 2147483646 h 146"/>
              <a:gd name="T70" fmla="*/ 2147483646 w 189"/>
              <a:gd name="T71" fmla="*/ 2147483646 h 146"/>
              <a:gd name="T72" fmla="*/ 2147483646 w 189"/>
              <a:gd name="T73" fmla="*/ 2147483646 h 146"/>
              <a:gd name="T74" fmla="*/ 2147483646 w 189"/>
              <a:gd name="T75" fmla="*/ 2147483646 h 146"/>
              <a:gd name="T76" fmla="*/ 2147483646 w 189"/>
              <a:gd name="T77" fmla="*/ 2147483646 h 146"/>
              <a:gd name="T78" fmla="*/ 2147483646 w 189"/>
              <a:gd name="T79" fmla="*/ 2147483646 h 146"/>
              <a:gd name="T80" fmla="*/ 2147483646 w 189"/>
              <a:gd name="T81" fmla="*/ 2147483646 h 14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89" h="146">
                <a:moveTo>
                  <a:pt x="132" y="43"/>
                </a:moveTo>
                <a:cubicBezTo>
                  <a:pt x="128" y="39"/>
                  <a:pt x="124" y="33"/>
                  <a:pt x="120" y="23"/>
                </a:cubicBezTo>
                <a:cubicBezTo>
                  <a:pt x="109" y="23"/>
                  <a:pt x="102" y="21"/>
                  <a:pt x="99" y="17"/>
                </a:cubicBezTo>
                <a:cubicBezTo>
                  <a:pt x="96" y="13"/>
                  <a:pt x="92" y="11"/>
                  <a:pt x="85" y="9"/>
                </a:cubicBezTo>
                <a:cubicBezTo>
                  <a:pt x="83" y="8"/>
                  <a:pt x="83" y="8"/>
                  <a:pt x="83" y="8"/>
                </a:cubicBezTo>
                <a:cubicBezTo>
                  <a:pt x="85" y="1"/>
                  <a:pt x="85" y="1"/>
                  <a:pt x="85" y="1"/>
                </a:cubicBezTo>
                <a:cubicBezTo>
                  <a:pt x="84" y="1"/>
                  <a:pt x="84" y="1"/>
                  <a:pt x="84" y="1"/>
                </a:cubicBezTo>
                <a:cubicBezTo>
                  <a:pt x="82" y="0"/>
                  <a:pt x="82" y="0"/>
                  <a:pt x="82" y="0"/>
                </a:cubicBezTo>
                <a:cubicBezTo>
                  <a:pt x="77" y="3"/>
                  <a:pt x="74" y="5"/>
                  <a:pt x="72" y="8"/>
                </a:cubicBezTo>
                <a:cubicBezTo>
                  <a:pt x="71" y="11"/>
                  <a:pt x="69" y="14"/>
                  <a:pt x="66" y="16"/>
                </a:cubicBezTo>
                <a:cubicBezTo>
                  <a:pt x="64" y="23"/>
                  <a:pt x="62" y="26"/>
                  <a:pt x="60" y="26"/>
                </a:cubicBezTo>
                <a:cubicBezTo>
                  <a:pt x="59" y="26"/>
                  <a:pt x="58" y="25"/>
                  <a:pt x="58" y="24"/>
                </a:cubicBezTo>
                <a:cubicBezTo>
                  <a:pt x="54" y="21"/>
                  <a:pt x="54" y="21"/>
                  <a:pt x="54" y="21"/>
                </a:cubicBezTo>
                <a:cubicBezTo>
                  <a:pt x="52" y="20"/>
                  <a:pt x="50" y="19"/>
                  <a:pt x="48" y="19"/>
                </a:cubicBezTo>
                <a:cubicBezTo>
                  <a:pt x="44" y="20"/>
                  <a:pt x="44" y="20"/>
                  <a:pt x="44" y="20"/>
                </a:cubicBezTo>
                <a:cubicBezTo>
                  <a:pt x="41" y="23"/>
                  <a:pt x="37" y="25"/>
                  <a:pt x="31" y="25"/>
                </a:cubicBezTo>
                <a:cubicBezTo>
                  <a:pt x="16" y="25"/>
                  <a:pt x="16" y="25"/>
                  <a:pt x="16" y="25"/>
                </a:cubicBezTo>
                <a:cubicBezTo>
                  <a:pt x="11" y="22"/>
                  <a:pt x="9" y="17"/>
                  <a:pt x="10" y="11"/>
                </a:cubicBezTo>
                <a:cubicBezTo>
                  <a:pt x="4" y="9"/>
                  <a:pt x="4" y="9"/>
                  <a:pt x="4" y="9"/>
                </a:cubicBezTo>
                <a:cubicBezTo>
                  <a:pt x="2" y="17"/>
                  <a:pt x="2" y="17"/>
                  <a:pt x="2" y="17"/>
                </a:cubicBezTo>
                <a:cubicBezTo>
                  <a:pt x="2" y="17"/>
                  <a:pt x="2" y="17"/>
                  <a:pt x="2" y="17"/>
                </a:cubicBezTo>
                <a:cubicBezTo>
                  <a:pt x="2" y="18"/>
                  <a:pt x="2" y="18"/>
                  <a:pt x="2" y="18"/>
                </a:cubicBezTo>
                <a:cubicBezTo>
                  <a:pt x="1" y="18"/>
                  <a:pt x="1" y="18"/>
                  <a:pt x="1" y="18"/>
                </a:cubicBezTo>
                <a:cubicBezTo>
                  <a:pt x="0" y="20"/>
                  <a:pt x="0" y="20"/>
                  <a:pt x="0" y="20"/>
                </a:cubicBezTo>
                <a:cubicBezTo>
                  <a:pt x="4" y="21"/>
                  <a:pt x="4" y="21"/>
                  <a:pt x="4" y="21"/>
                </a:cubicBezTo>
                <a:cubicBezTo>
                  <a:pt x="4" y="21"/>
                  <a:pt x="4" y="21"/>
                  <a:pt x="4" y="21"/>
                </a:cubicBezTo>
                <a:cubicBezTo>
                  <a:pt x="5" y="21"/>
                  <a:pt x="5" y="21"/>
                  <a:pt x="5" y="21"/>
                </a:cubicBezTo>
                <a:cubicBezTo>
                  <a:pt x="5" y="21"/>
                  <a:pt x="5" y="21"/>
                  <a:pt x="5" y="21"/>
                </a:cubicBezTo>
                <a:cubicBezTo>
                  <a:pt x="12" y="31"/>
                  <a:pt x="17" y="37"/>
                  <a:pt x="20" y="38"/>
                </a:cubicBezTo>
                <a:cubicBezTo>
                  <a:pt x="21" y="39"/>
                  <a:pt x="26" y="41"/>
                  <a:pt x="34" y="43"/>
                </a:cubicBezTo>
                <a:cubicBezTo>
                  <a:pt x="49" y="48"/>
                  <a:pt x="49" y="48"/>
                  <a:pt x="49" y="48"/>
                </a:cubicBezTo>
                <a:cubicBezTo>
                  <a:pt x="53" y="50"/>
                  <a:pt x="58" y="59"/>
                  <a:pt x="62" y="75"/>
                </a:cubicBezTo>
                <a:cubicBezTo>
                  <a:pt x="69" y="79"/>
                  <a:pt x="73" y="81"/>
                  <a:pt x="76" y="81"/>
                </a:cubicBezTo>
                <a:cubicBezTo>
                  <a:pt x="78" y="79"/>
                  <a:pt x="83" y="77"/>
                  <a:pt x="90" y="72"/>
                </a:cubicBezTo>
                <a:cubicBezTo>
                  <a:pt x="90" y="72"/>
                  <a:pt x="90" y="72"/>
                  <a:pt x="90" y="72"/>
                </a:cubicBezTo>
                <a:cubicBezTo>
                  <a:pt x="91" y="71"/>
                  <a:pt x="91" y="71"/>
                  <a:pt x="91" y="71"/>
                </a:cubicBezTo>
                <a:cubicBezTo>
                  <a:pt x="92" y="72"/>
                  <a:pt x="92" y="72"/>
                  <a:pt x="92" y="72"/>
                </a:cubicBezTo>
                <a:cubicBezTo>
                  <a:pt x="99" y="73"/>
                  <a:pt x="99" y="73"/>
                  <a:pt x="99" y="73"/>
                </a:cubicBezTo>
                <a:cubicBezTo>
                  <a:pt x="100" y="73"/>
                  <a:pt x="100" y="73"/>
                  <a:pt x="100" y="73"/>
                </a:cubicBezTo>
                <a:cubicBezTo>
                  <a:pt x="100" y="75"/>
                  <a:pt x="100" y="75"/>
                  <a:pt x="100" y="75"/>
                </a:cubicBezTo>
                <a:cubicBezTo>
                  <a:pt x="99" y="76"/>
                  <a:pt x="99" y="76"/>
                  <a:pt x="99" y="76"/>
                </a:cubicBezTo>
                <a:cubicBezTo>
                  <a:pt x="97" y="85"/>
                  <a:pt x="95" y="91"/>
                  <a:pt x="93" y="93"/>
                </a:cubicBezTo>
                <a:cubicBezTo>
                  <a:pt x="84" y="93"/>
                  <a:pt x="84" y="93"/>
                  <a:pt x="84" y="93"/>
                </a:cubicBezTo>
                <a:cubicBezTo>
                  <a:pt x="84" y="93"/>
                  <a:pt x="84" y="93"/>
                  <a:pt x="84" y="93"/>
                </a:cubicBezTo>
                <a:cubicBezTo>
                  <a:pt x="84" y="97"/>
                  <a:pt x="81" y="103"/>
                  <a:pt x="76" y="111"/>
                </a:cubicBezTo>
                <a:cubicBezTo>
                  <a:pt x="74" y="113"/>
                  <a:pt x="74" y="115"/>
                  <a:pt x="74" y="117"/>
                </a:cubicBezTo>
                <a:cubicBezTo>
                  <a:pt x="83" y="123"/>
                  <a:pt x="83" y="123"/>
                  <a:pt x="83" y="123"/>
                </a:cubicBezTo>
                <a:cubicBezTo>
                  <a:pt x="85" y="126"/>
                  <a:pt x="87" y="127"/>
                  <a:pt x="89" y="127"/>
                </a:cubicBezTo>
                <a:cubicBezTo>
                  <a:pt x="91" y="127"/>
                  <a:pt x="91" y="127"/>
                  <a:pt x="91" y="127"/>
                </a:cubicBezTo>
                <a:cubicBezTo>
                  <a:pt x="93" y="133"/>
                  <a:pt x="93" y="133"/>
                  <a:pt x="93" y="133"/>
                </a:cubicBezTo>
                <a:cubicBezTo>
                  <a:pt x="97" y="135"/>
                  <a:pt x="97" y="135"/>
                  <a:pt x="97" y="135"/>
                </a:cubicBezTo>
                <a:cubicBezTo>
                  <a:pt x="100" y="133"/>
                  <a:pt x="100" y="133"/>
                  <a:pt x="100" y="133"/>
                </a:cubicBezTo>
                <a:cubicBezTo>
                  <a:pt x="101" y="131"/>
                  <a:pt x="102" y="131"/>
                  <a:pt x="104" y="131"/>
                </a:cubicBezTo>
                <a:cubicBezTo>
                  <a:pt x="108" y="131"/>
                  <a:pt x="111" y="133"/>
                  <a:pt x="115" y="139"/>
                </a:cubicBezTo>
                <a:cubicBezTo>
                  <a:pt x="115" y="139"/>
                  <a:pt x="115" y="139"/>
                  <a:pt x="115" y="139"/>
                </a:cubicBezTo>
                <a:cubicBezTo>
                  <a:pt x="118" y="143"/>
                  <a:pt x="118" y="143"/>
                  <a:pt x="118" y="143"/>
                </a:cubicBezTo>
                <a:cubicBezTo>
                  <a:pt x="119" y="143"/>
                  <a:pt x="119" y="143"/>
                  <a:pt x="119" y="143"/>
                </a:cubicBezTo>
                <a:cubicBezTo>
                  <a:pt x="121" y="141"/>
                  <a:pt x="126" y="142"/>
                  <a:pt x="132" y="144"/>
                </a:cubicBezTo>
                <a:cubicBezTo>
                  <a:pt x="142" y="146"/>
                  <a:pt x="142" y="146"/>
                  <a:pt x="142" y="146"/>
                </a:cubicBezTo>
                <a:cubicBezTo>
                  <a:pt x="152" y="143"/>
                  <a:pt x="152" y="143"/>
                  <a:pt x="152" y="143"/>
                </a:cubicBezTo>
                <a:cubicBezTo>
                  <a:pt x="156" y="141"/>
                  <a:pt x="156" y="141"/>
                  <a:pt x="156" y="141"/>
                </a:cubicBezTo>
                <a:cubicBezTo>
                  <a:pt x="159" y="139"/>
                  <a:pt x="159" y="139"/>
                  <a:pt x="159" y="139"/>
                </a:cubicBezTo>
                <a:cubicBezTo>
                  <a:pt x="156" y="136"/>
                  <a:pt x="156" y="136"/>
                  <a:pt x="156" y="136"/>
                </a:cubicBezTo>
                <a:cubicBezTo>
                  <a:pt x="156" y="135"/>
                  <a:pt x="156" y="133"/>
                  <a:pt x="158" y="131"/>
                </a:cubicBezTo>
                <a:cubicBezTo>
                  <a:pt x="161" y="129"/>
                  <a:pt x="162" y="127"/>
                  <a:pt x="162" y="124"/>
                </a:cubicBezTo>
                <a:cubicBezTo>
                  <a:pt x="162" y="119"/>
                  <a:pt x="162" y="119"/>
                  <a:pt x="162" y="119"/>
                </a:cubicBezTo>
                <a:cubicBezTo>
                  <a:pt x="162" y="117"/>
                  <a:pt x="162" y="115"/>
                  <a:pt x="163" y="115"/>
                </a:cubicBezTo>
                <a:cubicBezTo>
                  <a:pt x="164" y="113"/>
                  <a:pt x="166" y="112"/>
                  <a:pt x="170" y="111"/>
                </a:cubicBezTo>
                <a:cubicBezTo>
                  <a:pt x="175" y="111"/>
                  <a:pt x="181" y="113"/>
                  <a:pt x="189" y="119"/>
                </a:cubicBezTo>
                <a:cubicBezTo>
                  <a:pt x="186" y="111"/>
                  <a:pt x="186" y="111"/>
                  <a:pt x="186" y="111"/>
                </a:cubicBezTo>
                <a:cubicBezTo>
                  <a:pt x="182" y="105"/>
                  <a:pt x="182" y="105"/>
                  <a:pt x="182" y="105"/>
                </a:cubicBezTo>
                <a:cubicBezTo>
                  <a:pt x="181" y="98"/>
                  <a:pt x="181" y="98"/>
                  <a:pt x="181" y="98"/>
                </a:cubicBezTo>
                <a:cubicBezTo>
                  <a:pt x="174" y="97"/>
                  <a:pt x="174" y="97"/>
                  <a:pt x="174" y="97"/>
                </a:cubicBezTo>
                <a:cubicBezTo>
                  <a:pt x="174" y="97"/>
                  <a:pt x="174" y="97"/>
                  <a:pt x="174" y="97"/>
                </a:cubicBezTo>
                <a:cubicBezTo>
                  <a:pt x="174" y="97"/>
                  <a:pt x="174" y="97"/>
                  <a:pt x="174" y="97"/>
                </a:cubicBezTo>
                <a:cubicBezTo>
                  <a:pt x="174" y="97"/>
                  <a:pt x="174" y="97"/>
                  <a:pt x="174" y="97"/>
                </a:cubicBezTo>
                <a:cubicBezTo>
                  <a:pt x="174" y="97"/>
                  <a:pt x="174" y="97"/>
                  <a:pt x="174" y="97"/>
                </a:cubicBezTo>
                <a:cubicBezTo>
                  <a:pt x="156" y="86"/>
                  <a:pt x="156" y="86"/>
                  <a:pt x="156" y="86"/>
                </a:cubicBezTo>
                <a:cubicBezTo>
                  <a:pt x="147" y="85"/>
                  <a:pt x="147" y="85"/>
                  <a:pt x="147" y="85"/>
                </a:cubicBezTo>
                <a:cubicBezTo>
                  <a:pt x="147" y="83"/>
                  <a:pt x="147" y="83"/>
                  <a:pt x="147" y="83"/>
                </a:cubicBezTo>
                <a:cubicBezTo>
                  <a:pt x="146" y="73"/>
                  <a:pt x="146" y="73"/>
                  <a:pt x="146" y="73"/>
                </a:cubicBezTo>
                <a:cubicBezTo>
                  <a:pt x="140" y="57"/>
                  <a:pt x="136" y="46"/>
                  <a:pt x="132" y="43"/>
                </a:cubicBezTo>
                <a:close/>
              </a:path>
            </a:pathLst>
          </a:custGeom>
          <a:solidFill>
            <a:schemeClr val="accent3"/>
          </a:solidFill>
          <a:ln>
            <a:noFill/>
          </a:ln>
        </p:spPr>
        <p:txBody>
          <a:bodyPr/>
          <a:lstStyle/>
          <a:p>
            <a:endParaRPr lang="zh-CN" altLang="en-US"/>
          </a:p>
        </p:txBody>
      </p:sp>
      <p:sp>
        <p:nvSpPr>
          <p:cNvPr id="41" name="Freeform 33"/>
          <p:cNvSpPr/>
          <p:nvPr/>
        </p:nvSpPr>
        <p:spPr bwMode="auto">
          <a:xfrm>
            <a:off x="4171950" y="2514600"/>
            <a:ext cx="565150" cy="808038"/>
          </a:xfrm>
          <a:custGeom>
            <a:avLst/>
            <a:gdLst>
              <a:gd name="T0" fmla="*/ 2147483646 w 176"/>
              <a:gd name="T1" fmla="*/ 2147483646 h 251"/>
              <a:gd name="T2" fmla="*/ 2147483646 w 176"/>
              <a:gd name="T3" fmla="*/ 2147483646 h 251"/>
              <a:gd name="T4" fmla="*/ 2147483646 w 176"/>
              <a:gd name="T5" fmla="*/ 2147483646 h 251"/>
              <a:gd name="T6" fmla="*/ 2147483646 w 176"/>
              <a:gd name="T7" fmla="*/ 2147483646 h 251"/>
              <a:gd name="T8" fmla="*/ 2147483646 w 176"/>
              <a:gd name="T9" fmla="*/ 2147483646 h 251"/>
              <a:gd name="T10" fmla="*/ 2147483646 w 176"/>
              <a:gd name="T11" fmla="*/ 2147483646 h 251"/>
              <a:gd name="T12" fmla="*/ 2147483646 w 176"/>
              <a:gd name="T13" fmla="*/ 2147483646 h 251"/>
              <a:gd name="T14" fmla="*/ 2147483646 w 176"/>
              <a:gd name="T15" fmla="*/ 2147483646 h 251"/>
              <a:gd name="T16" fmla="*/ 2147483646 w 176"/>
              <a:gd name="T17" fmla="*/ 0 h 251"/>
              <a:gd name="T18" fmla="*/ 2147483646 w 176"/>
              <a:gd name="T19" fmla="*/ 2147483646 h 251"/>
              <a:gd name="T20" fmla="*/ 2147483646 w 176"/>
              <a:gd name="T21" fmla="*/ 2147483646 h 251"/>
              <a:gd name="T22" fmla="*/ 2147483646 w 176"/>
              <a:gd name="T23" fmla="*/ 2147483646 h 251"/>
              <a:gd name="T24" fmla="*/ 2147483646 w 176"/>
              <a:gd name="T25" fmla="*/ 2147483646 h 251"/>
              <a:gd name="T26" fmla="*/ 2147483646 w 176"/>
              <a:gd name="T27" fmla="*/ 2147483646 h 251"/>
              <a:gd name="T28" fmla="*/ 2147483646 w 176"/>
              <a:gd name="T29" fmla="*/ 2147483646 h 251"/>
              <a:gd name="T30" fmla="*/ 2147483646 w 176"/>
              <a:gd name="T31" fmla="*/ 2147483646 h 251"/>
              <a:gd name="T32" fmla="*/ 2147483646 w 176"/>
              <a:gd name="T33" fmla="*/ 2147483646 h 251"/>
              <a:gd name="T34" fmla="*/ 2147483646 w 176"/>
              <a:gd name="T35" fmla="*/ 2147483646 h 251"/>
              <a:gd name="T36" fmla="*/ 2147483646 w 176"/>
              <a:gd name="T37" fmla="*/ 2147483646 h 251"/>
              <a:gd name="T38" fmla="*/ 2147483646 w 176"/>
              <a:gd name="T39" fmla="*/ 2147483646 h 251"/>
              <a:gd name="T40" fmla="*/ 2147483646 w 176"/>
              <a:gd name="T41" fmla="*/ 2147483646 h 251"/>
              <a:gd name="T42" fmla="*/ 2147483646 w 176"/>
              <a:gd name="T43" fmla="*/ 2147483646 h 251"/>
              <a:gd name="T44" fmla="*/ 2147483646 w 176"/>
              <a:gd name="T45" fmla="*/ 2147483646 h 251"/>
              <a:gd name="T46" fmla="*/ 2147483646 w 176"/>
              <a:gd name="T47" fmla="*/ 2147483646 h 251"/>
              <a:gd name="T48" fmla="*/ 2147483646 w 176"/>
              <a:gd name="T49" fmla="*/ 2147483646 h 251"/>
              <a:gd name="T50" fmla="*/ 2147483646 w 176"/>
              <a:gd name="T51" fmla="*/ 2147483646 h 251"/>
              <a:gd name="T52" fmla="*/ 2147483646 w 176"/>
              <a:gd name="T53" fmla="*/ 2147483646 h 251"/>
              <a:gd name="T54" fmla="*/ 2147483646 w 176"/>
              <a:gd name="T55" fmla="*/ 2147483646 h 251"/>
              <a:gd name="T56" fmla="*/ 2147483646 w 176"/>
              <a:gd name="T57" fmla="*/ 2147483646 h 251"/>
              <a:gd name="T58" fmla="*/ 2147483646 w 176"/>
              <a:gd name="T59" fmla="*/ 2147483646 h 251"/>
              <a:gd name="T60" fmla="*/ 2147483646 w 176"/>
              <a:gd name="T61" fmla="*/ 2147483646 h 251"/>
              <a:gd name="T62" fmla="*/ 2147483646 w 176"/>
              <a:gd name="T63" fmla="*/ 2147483646 h 251"/>
              <a:gd name="T64" fmla="*/ 2147483646 w 176"/>
              <a:gd name="T65" fmla="*/ 2147483646 h 251"/>
              <a:gd name="T66" fmla="*/ 2147483646 w 176"/>
              <a:gd name="T67" fmla="*/ 2147483646 h 251"/>
              <a:gd name="T68" fmla="*/ 2147483646 w 176"/>
              <a:gd name="T69" fmla="*/ 2147483646 h 251"/>
              <a:gd name="T70" fmla="*/ 2147483646 w 176"/>
              <a:gd name="T71" fmla="*/ 2147483646 h 251"/>
              <a:gd name="T72" fmla="*/ 2147483646 w 176"/>
              <a:gd name="T73" fmla="*/ 2147483646 h 251"/>
              <a:gd name="T74" fmla="*/ 2147483646 w 176"/>
              <a:gd name="T75" fmla="*/ 2147483646 h 251"/>
              <a:gd name="T76" fmla="*/ 2147483646 w 176"/>
              <a:gd name="T77" fmla="*/ 2147483646 h 251"/>
              <a:gd name="T78" fmla="*/ 2147483646 w 176"/>
              <a:gd name="T79" fmla="*/ 2147483646 h 251"/>
              <a:gd name="T80" fmla="*/ 2147483646 w 176"/>
              <a:gd name="T81" fmla="*/ 2147483646 h 251"/>
              <a:gd name="T82" fmla="*/ 2147483646 w 176"/>
              <a:gd name="T83" fmla="*/ 2147483646 h 251"/>
              <a:gd name="T84" fmla="*/ 2147483646 w 176"/>
              <a:gd name="T85" fmla="*/ 2147483646 h 251"/>
              <a:gd name="T86" fmla="*/ 2147483646 w 176"/>
              <a:gd name="T87" fmla="*/ 2147483646 h 251"/>
              <a:gd name="T88" fmla="*/ 2147483646 w 176"/>
              <a:gd name="T89" fmla="*/ 2147483646 h 251"/>
              <a:gd name="T90" fmla="*/ 2147483646 w 176"/>
              <a:gd name="T91" fmla="*/ 2147483646 h 251"/>
              <a:gd name="T92" fmla="*/ 2147483646 w 176"/>
              <a:gd name="T93" fmla="*/ 2147483646 h 251"/>
              <a:gd name="T94" fmla="*/ 2147483646 w 176"/>
              <a:gd name="T95" fmla="*/ 2147483646 h 251"/>
              <a:gd name="T96" fmla="*/ 2147483646 w 176"/>
              <a:gd name="T97" fmla="*/ 2147483646 h 251"/>
              <a:gd name="T98" fmla="*/ 2147483646 w 176"/>
              <a:gd name="T99" fmla="*/ 2147483646 h 251"/>
              <a:gd name="T100" fmla="*/ 2147483646 w 176"/>
              <a:gd name="T101" fmla="*/ 2147483646 h 251"/>
              <a:gd name="T102" fmla="*/ 2147483646 w 176"/>
              <a:gd name="T103" fmla="*/ 2147483646 h 251"/>
              <a:gd name="T104" fmla="*/ 2147483646 w 176"/>
              <a:gd name="T105" fmla="*/ 2147483646 h 25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76" h="251">
                <a:moveTo>
                  <a:pt x="162" y="76"/>
                </a:moveTo>
                <a:cubicBezTo>
                  <a:pt x="159" y="74"/>
                  <a:pt x="159" y="74"/>
                  <a:pt x="159" y="74"/>
                </a:cubicBezTo>
                <a:cubicBezTo>
                  <a:pt x="159" y="74"/>
                  <a:pt x="159" y="74"/>
                  <a:pt x="159" y="74"/>
                </a:cubicBezTo>
                <a:cubicBezTo>
                  <a:pt x="158" y="74"/>
                  <a:pt x="158" y="74"/>
                  <a:pt x="158" y="74"/>
                </a:cubicBezTo>
                <a:cubicBezTo>
                  <a:pt x="156" y="72"/>
                  <a:pt x="156" y="72"/>
                  <a:pt x="156" y="72"/>
                </a:cubicBezTo>
                <a:cubicBezTo>
                  <a:pt x="145" y="68"/>
                  <a:pt x="145" y="68"/>
                  <a:pt x="145" y="68"/>
                </a:cubicBezTo>
                <a:cubicBezTo>
                  <a:pt x="142" y="68"/>
                  <a:pt x="142" y="68"/>
                  <a:pt x="142" y="68"/>
                </a:cubicBezTo>
                <a:cubicBezTo>
                  <a:pt x="140" y="69"/>
                  <a:pt x="140" y="69"/>
                  <a:pt x="140" y="69"/>
                </a:cubicBezTo>
                <a:cubicBezTo>
                  <a:pt x="135" y="61"/>
                  <a:pt x="135" y="61"/>
                  <a:pt x="135" y="61"/>
                </a:cubicBezTo>
                <a:cubicBezTo>
                  <a:pt x="136" y="60"/>
                  <a:pt x="136" y="60"/>
                  <a:pt x="136" y="60"/>
                </a:cubicBezTo>
                <a:cubicBezTo>
                  <a:pt x="139" y="56"/>
                  <a:pt x="139" y="56"/>
                  <a:pt x="139" y="56"/>
                </a:cubicBezTo>
                <a:cubicBezTo>
                  <a:pt x="139" y="52"/>
                  <a:pt x="139" y="52"/>
                  <a:pt x="139" y="52"/>
                </a:cubicBezTo>
                <a:cubicBezTo>
                  <a:pt x="139" y="51"/>
                  <a:pt x="139" y="51"/>
                  <a:pt x="139" y="51"/>
                </a:cubicBezTo>
                <a:cubicBezTo>
                  <a:pt x="141" y="48"/>
                  <a:pt x="141" y="48"/>
                  <a:pt x="141" y="48"/>
                </a:cubicBezTo>
                <a:cubicBezTo>
                  <a:pt x="140" y="47"/>
                  <a:pt x="140" y="47"/>
                  <a:pt x="140" y="47"/>
                </a:cubicBezTo>
                <a:cubicBezTo>
                  <a:pt x="134" y="46"/>
                  <a:pt x="134" y="46"/>
                  <a:pt x="134" y="46"/>
                </a:cubicBezTo>
                <a:cubicBezTo>
                  <a:pt x="134" y="46"/>
                  <a:pt x="134" y="46"/>
                  <a:pt x="134" y="46"/>
                </a:cubicBezTo>
                <a:cubicBezTo>
                  <a:pt x="123" y="44"/>
                  <a:pt x="123" y="44"/>
                  <a:pt x="123" y="44"/>
                </a:cubicBezTo>
                <a:cubicBezTo>
                  <a:pt x="123" y="44"/>
                  <a:pt x="123" y="44"/>
                  <a:pt x="123" y="44"/>
                </a:cubicBezTo>
                <a:cubicBezTo>
                  <a:pt x="117" y="38"/>
                  <a:pt x="117" y="38"/>
                  <a:pt x="117" y="38"/>
                </a:cubicBezTo>
                <a:cubicBezTo>
                  <a:pt x="117" y="38"/>
                  <a:pt x="117" y="38"/>
                  <a:pt x="117" y="38"/>
                </a:cubicBezTo>
                <a:cubicBezTo>
                  <a:pt x="115" y="34"/>
                  <a:pt x="115" y="34"/>
                  <a:pt x="115" y="34"/>
                </a:cubicBezTo>
                <a:cubicBezTo>
                  <a:pt x="114" y="32"/>
                  <a:pt x="114" y="32"/>
                  <a:pt x="114" y="32"/>
                </a:cubicBezTo>
                <a:cubicBezTo>
                  <a:pt x="117" y="24"/>
                  <a:pt x="117" y="24"/>
                  <a:pt x="117" y="24"/>
                </a:cubicBezTo>
                <a:cubicBezTo>
                  <a:pt x="117" y="18"/>
                  <a:pt x="117" y="18"/>
                  <a:pt x="117" y="18"/>
                </a:cubicBezTo>
                <a:cubicBezTo>
                  <a:pt x="117" y="16"/>
                  <a:pt x="117" y="16"/>
                  <a:pt x="117" y="16"/>
                </a:cubicBezTo>
                <a:cubicBezTo>
                  <a:pt x="114" y="20"/>
                  <a:pt x="114" y="20"/>
                  <a:pt x="114" y="20"/>
                </a:cubicBezTo>
                <a:cubicBezTo>
                  <a:pt x="113" y="20"/>
                  <a:pt x="113" y="20"/>
                  <a:pt x="113" y="20"/>
                </a:cubicBezTo>
                <a:cubicBezTo>
                  <a:pt x="113" y="21"/>
                  <a:pt x="113" y="21"/>
                  <a:pt x="113" y="21"/>
                </a:cubicBezTo>
                <a:cubicBezTo>
                  <a:pt x="112" y="20"/>
                  <a:pt x="112" y="20"/>
                  <a:pt x="112" y="20"/>
                </a:cubicBezTo>
                <a:cubicBezTo>
                  <a:pt x="111" y="20"/>
                  <a:pt x="111" y="20"/>
                  <a:pt x="111" y="20"/>
                </a:cubicBezTo>
                <a:cubicBezTo>
                  <a:pt x="105" y="15"/>
                  <a:pt x="105" y="15"/>
                  <a:pt x="105" y="15"/>
                </a:cubicBezTo>
                <a:cubicBezTo>
                  <a:pt x="104" y="14"/>
                  <a:pt x="104" y="14"/>
                  <a:pt x="104" y="14"/>
                </a:cubicBezTo>
                <a:cubicBezTo>
                  <a:pt x="104" y="13"/>
                  <a:pt x="104" y="13"/>
                  <a:pt x="104" y="13"/>
                </a:cubicBezTo>
                <a:cubicBezTo>
                  <a:pt x="103" y="4"/>
                  <a:pt x="103" y="4"/>
                  <a:pt x="103" y="4"/>
                </a:cubicBezTo>
                <a:cubicBezTo>
                  <a:pt x="100" y="0"/>
                  <a:pt x="100" y="0"/>
                  <a:pt x="100" y="0"/>
                </a:cubicBezTo>
                <a:cubicBezTo>
                  <a:pt x="94" y="0"/>
                  <a:pt x="94" y="0"/>
                  <a:pt x="94" y="0"/>
                </a:cubicBezTo>
                <a:cubicBezTo>
                  <a:pt x="90" y="7"/>
                  <a:pt x="90" y="7"/>
                  <a:pt x="90" y="7"/>
                </a:cubicBezTo>
                <a:cubicBezTo>
                  <a:pt x="90" y="8"/>
                  <a:pt x="90" y="8"/>
                  <a:pt x="90" y="8"/>
                </a:cubicBezTo>
                <a:cubicBezTo>
                  <a:pt x="89" y="8"/>
                  <a:pt x="89" y="8"/>
                  <a:pt x="89" y="8"/>
                </a:cubicBezTo>
                <a:cubicBezTo>
                  <a:pt x="80" y="6"/>
                  <a:pt x="80" y="6"/>
                  <a:pt x="80" y="6"/>
                </a:cubicBezTo>
                <a:cubicBezTo>
                  <a:pt x="78" y="15"/>
                  <a:pt x="78" y="15"/>
                  <a:pt x="78" y="15"/>
                </a:cubicBezTo>
                <a:cubicBezTo>
                  <a:pt x="78" y="24"/>
                  <a:pt x="78" y="24"/>
                  <a:pt x="78" y="24"/>
                </a:cubicBezTo>
                <a:cubicBezTo>
                  <a:pt x="78" y="24"/>
                  <a:pt x="78" y="24"/>
                  <a:pt x="78" y="24"/>
                </a:cubicBezTo>
                <a:cubicBezTo>
                  <a:pt x="73" y="32"/>
                  <a:pt x="73" y="32"/>
                  <a:pt x="73" y="32"/>
                </a:cubicBezTo>
                <a:cubicBezTo>
                  <a:pt x="73" y="33"/>
                  <a:pt x="73" y="33"/>
                  <a:pt x="73" y="33"/>
                </a:cubicBezTo>
                <a:cubicBezTo>
                  <a:pt x="72" y="33"/>
                  <a:pt x="72" y="33"/>
                  <a:pt x="72" y="33"/>
                </a:cubicBezTo>
                <a:cubicBezTo>
                  <a:pt x="71" y="33"/>
                  <a:pt x="71" y="33"/>
                  <a:pt x="71" y="33"/>
                </a:cubicBezTo>
                <a:cubicBezTo>
                  <a:pt x="65" y="34"/>
                  <a:pt x="65" y="34"/>
                  <a:pt x="65" y="34"/>
                </a:cubicBezTo>
                <a:cubicBezTo>
                  <a:pt x="59" y="38"/>
                  <a:pt x="59" y="38"/>
                  <a:pt x="59" y="38"/>
                </a:cubicBezTo>
                <a:cubicBezTo>
                  <a:pt x="59" y="39"/>
                  <a:pt x="59" y="39"/>
                  <a:pt x="59" y="39"/>
                </a:cubicBezTo>
                <a:cubicBezTo>
                  <a:pt x="59" y="39"/>
                  <a:pt x="59" y="39"/>
                  <a:pt x="59" y="39"/>
                </a:cubicBezTo>
                <a:cubicBezTo>
                  <a:pt x="58" y="39"/>
                  <a:pt x="58" y="39"/>
                  <a:pt x="58" y="39"/>
                </a:cubicBezTo>
                <a:cubicBezTo>
                  <a:pt x="57" y="39"/>
                  <a:pt x="57" y="39"/>
                  <a:pt x="57" y="39"/>
                </a:cubicBezTo>
                <a:cubicBezTo>
                  <a:pt x="46" y="35"/>
                  <a:pt x="46" y="35"/>
                  <a:pt x="46" y="35"/>
                </a:cubicBezTo>
                <a:cubicBezTo>
                  <a:pt x="45" y="39"/>
                  <a:pt x="45" y="39"/>
                  <a:pt x="45" y="39"/>
                </a:cubicBezTo>
                <a:cubicBezTo>
                  <a:pt x="45" y="40"/>
                  <a:pt x="45" y="40"/>
                  <a:pt x="45" y="40"/>
                </a:cubicBezTo>
                <a:cubicBezTo>
                  <a:pt x="40" y="48"/>
                  <a:pt x="40" y="48"/>
                  <a:pt x="40" y="48"/>
                </a:cubicBezTo>
                <a:cubicBezTo>
                  <a:pt x="39" y="49"/>
                  <a:pt x="38" y="50"/>
                  <a:pt x="37" y="50"/>
                </a:cubicBezTo>
                <a:cubicBezTo>
                  <a:pt x="32" y="50"/>
                  <a:pt x="32" y="50"/>
                  <a:pt x="32" y="50"/>
                </a:cubicBezTo>
                <a:cubicBezTo>
                  <a:pt x="25" y="47"/>
                  <a:pt x="25" y="47"/>
                  <a:pt x="25" y="47"/>
                </a:cubicBezTo>
                <a:cubicBezTo>
                  <a:pt x="24" y="46"/>
                  <a:pt x="24" y="46"/>
                  <a:pt x="24" y="46"/>
                </a:cubicBezTo>
                <a:cubicBezTo>
                  <a:pt x="24" y="46"/>
                  <a:pt x="24" y="46"/>
                  <a:pt x="24" y="46"/>
                </a:cubicBezTo>
                <a:cubicBezTo>
                  <a:pt x="24" y="45"/>
                  <a:pt x="24" y="45"/>
                  <a:pt x="24" y="45"/>
                </a:cubicBezTo>
                <a:cubicBezTo>
                  <a:pt x="23" y="36"/>
                  <a:pt x="23" y="36"/>
                  <a:pt x="23" y="36"/>
                </a:cubicBezTo>
                <a:cubicBezTo>
                  <a:pt x="21" y="28"/>
                  <a:pt x="21" y="28"/>
                  <a:pt x="21" y="28"/>
                </a:cubicBezTo>
                <a:cubicBezTo>
                  <a:pt x="19" y="26"/>
                  <a:pt x="19" y="26"/>
                  <a:pt x="19" y="26"/>
                </a:cubicBezTo>
                <a:cubicBezTo>
                  <a:pt x="17" y="32"/>
                  <a:pt x="17" y="32"/>
                  <a:pt x="17" y="32"/>
                </a:cubicBezTo>
                <a:cubicBezTo>
                  <a:pt x="17" y="32"/>
                  <a:pt x="17" y="32"/>
                  <a:pt x="17" y="32"/>
                </a:cubicBezTo>
                <a:cubicBezTo>
                  <a:pt x="17" y="32"/>
                  <a:pt x="17" y="32"/>
                  <a:pt x="17" y="32"/>
                </a:cubicBezTo>
                <a:cubicBezTo>
                  <a:pt x="12" y="38"/>
                  <a:pt x="12" y="38"/>
                  <a:pt x="12" y="38"/>
                </a:cubicBezTo>
                <a:cubicBezTo>
                  <a:pt x="8" y="48"/>
                  <a:pt x="8" y="48"/>
                  <a:pt x="8" y="48"/>
                </a:cubicBezTo>
                <a:cubicBezTo>
                  <a:pt x="8" y="48"/>
                  <a:pt x="8" y="48"/>
                  <a:pt x="8" y="48"/>
                </a:cubicBezTo>
                <a:cubicBezTo>
                  <a:pt x="8" y="48"/>
                  <a:pt x="8" y="48"/>
                  <a:pt x="8" y="48"/>
                </a:cubicBezTo>
                <a:cubicBezTo>
                  <a:pt x="8" y="48"/>
                  <a:pt x="8" y="48"/>
                  <a:pt x="8" y="48"/>
                </a:cubicBezTo>
                <a:cubicBezTo>
                  <a:pt x="7" y="48"/>
                  <a:pt x="7" y="48"/>
                  <a:pt x="7" y="48"/>
                </a:cubicBezTo>
                <a:cubicBezTo>
                  <a:pt x="4" y="54"/>
                  <a:pt x="4" y="54"/>
                  <a:pt x="4" y="54"/>
                </a:cubicBezTo>
                <a:cubicBezTo>
                  <a:pt x="4" y="55"/>
                  <a:pt x="3" y="58"/>
                  <a:pt x="0" y="61"/>
                </a:cubicBezTo>
                <a:cubicBezTo>
                  <a:pt x="3" y="70"/>
                  <a:pt x="3" y="70"/>
                  <a:pt x="3" y="70"/>
                </a:cubicBezTo>
                <a:cubicBezTo>
                  <a:pt x="15" y="84"/>
                  <a:pt x="15" y="84"/>
                  <a:pt x="15" y="84"/>
                </a:cubicBezTo>
                <a:cubicBezTo>
                  <a:pt x="15" y="84"/>
                  <a:pt x="15" y="84"/>
                  <a:pt x="15" y="84"/>
                </a:cubicBezTo>
                <a:cubicBezTo>
                  <a:pt x="19" y="92"/>
                  <a:pt x="19" y="92"/>
                  <a:pt x="19" y="92"/>
                </a:cubicBezTo>
                <a:cubicBezTo>
                  <a:pt x="19" y="93"/>
                  <a:pt x="19" y="93"/>
                  <a:pt x="19" y="93"/>
                </a:cubicBezTo>
                <a:cubicBezTo>
                  <a:pt x="18" y="94"/>
                  <a:pt x="18" y="94"/>
                  <a:pt x="18" y="94"/>
                </a:cubicBezTo>
                <a:cubicBezTo>
                  <a:pt x="18" y="94"/>
                  <a:pt x="18" y="94"/>
                  <a:pt x="18" y="94"/>
                </a:cubicBezTo>
                <a:cubicBezTo>
                  <a:pt x="15" y="98"/>
                  <a:pt x="15" y="98"/>
                  <a:pt x="15" y="98"/>
                </a:cubicBezTo>
                <a:cubicBezTo>
                  <a:pt x="14" y="98"/>
                  <a:pt x="14" y="98"/>
                  <a:pt x="14" y="98"/>
                </a:cubicBezTo>
                <a:cubicBezTo>
                  <a:pt x="6" y="100"/>
                  <a:pt x="6" y="100"/>
                  <a:pt x="6" y="100"/>
                </a:cubicBezTo>
                <a:cubicBezTo>
                  <a:pt x="7" y="106"/>
                  <a:pt x="7" y="106"/>
                  <a:pt x="7" y="106"/>
                </a:cubicBezTo>
                <a:cubicBezTo>
                  <a:pt x="13" y="110"/>
                  <a:pt x="13" y="110"/>
                  <a:pt x="13" y="110"/>
                </a:cubicBezTo>
                <a:cubicBezTo>
                  <a:pt x="21" y="112"/>
                  <a:pt x="21" y="112"/>
                  <a:pt x="21" y="112"/>
                </a:cubicBezTo>
                <a:cubicBezTo>
                  <a:pt x="24" y="120"/>
                  <a:pt x="24" y="120"/>
                  <a:pt x="24" y="120"/>
                </a:cubicBezTo>
                <a:cubicBezTo>
                  <a:pt x="24" y="120"/>
                  <a:pt x="24" y="120"/>
                  <a:pt x="24" y="120"/>
                </a:cubicBezTo>
                <a:cubicBezTo>
                  <a:pt x="24" y="120"/>
                  <a:pt x="24" y="120"/>
                  <a:pt x="24" y="120"/>
                </a:cubicBezTo>
                <a:cubicBezTo>
                  <a:pt x="24" y="120"/>
                  <a:pt x="24" y="120"/>
                  <a:pt x="24" y="120"/>
                </a:cubicBezTo>
                <a:cubicBezTo>
                  <a:pt x="24" y="120"/>
                  <a:pt x="24" y="120"/>
                  <a:pt x="24" y="120"/>
                </a:cubicBezTo>
                <a:cubicBezTo>
                  <a:pt x="22" y="134"/>
                  <a:pt x="22" y="134"/>
                  <a:pt x="22" y="134"/>
                </a:cubicBezTo>
                <a:cubicBezTo>
                  <a:pt x="22" y="134"/>
                  <a:pt x="22" y="134"/>
                  <a:pt x="22" y="134"/>
                </a:cubicBezTo>
                <a:cubicBezTo>
                  <a:pt x="22" y="134"/>
                  <a:pt x="22" y="134"/>
                  <a:pt x="22" y="134"/>
                </a:cubicBezTo>
                <a:cubicBezTo>
                  <a:pt x="19" y="140"/>
                  <a:pt x="19" y="140"/>
                  <a:pt x="19" y="140"/>
                </a:cubicBezTo>
                <a:cubicBezTo>
                  <a:pt x="19" y="142"/>
                  <a:pt x="19" y="142"/>
                  <a:pt x="19" y="142"/>
                </a:cubicBezTo>
                <a:cubicBezTo>
                  <a:pt x="18" y="142"/>
                  <a:pt x="18" y="142"/>
                  <a:pt x="18" y="142"/>
                </a:cubicBezTo>
                <a:cubicBezTo>
                  <a:pt x="8" y="143"/>
                  <a:pt x="8" y="143"/>
                  <a:pt x="8" y="143"/>
                </a:cubicBezTo>
                <a:cubicBezTo>
                  <a:pt x="8" y="147"/>
                  <a:pt x="8" y="147"/>
                  <a:pt x="8" y="147"/>
                </a:cubicBezTo>
                <a:cubicBezTo>
                  <a:pt x="5" y="156"/>
                  <a:pt x="5" y="156"/>
                  <a:pt x="5" y="156"/>
                </a:cubicBezTo>
                <a:cubicBezTo>
                  <a:pt x="4" y="166"/>
                  <a:pt x="4" y="166"/>
                  <a:pt x="4" y="166"/>
                </a:cubicBezTo>
                <a:cubicBezTo>
                  <a:pt x="6" y="172"/>
                  <a:pt x="6" y="172"/>
                  <a:pt x="6" y="172"/>
                </a:cubicBezTo>
                <a:cubicBezTo>
                  <a:pt x="18" y="179"/>
                  <a:pt x="18" y="179"/>
                  <a:pt x="18" y="179"/>
                </a:cubicBezTo>
                <a:cubicBezTo>
                  <a:pt x="19" y="180"/>
                  <a:pt x="19" y="180"/>
                  <a:pt x="19" y="180"/>
                </a:cubicBezTo>
                <a:cubicBezTo>
                  <a:pt x="24" y="188"/>
                  <a:pt x="24" y="188"/>
                  <a:pt x="24" y="188"/>
                </a:cubicBezTo>
                <a:cubicBezTo>
                  <a:pt x="24" y="189"/>
                  <a:pt x="24" y="189"/>
                  <a:pt x="24" y="189"/>
                </a:cubicBezTo>
                <a:cubicBezTo>
                  <a:pt x="24" y="189"/>
                  <a:pt x="24" y="189"/>
                  <a:pt x="24" y="189"/>
                </a:cubicBezTo>
                <a:cubicBezTo>
                  <a:pt x="24" y="190"/>
                  <a:pt x="24" y="190"/>
                  <a:pt x="24" y="190"/>
                </a:cubicBezTo>
                <a:cubicBezTo>
                  <a:pt x="17" y="204"/>
                  <a:pt x="17" y="204"/>
                  <a:pt x="17" y="204"/>
                </a:cubicBezTo>
                <a:cubicBezTo>
                  <a:pt x="16" y="208"/>
                  <a:pt x="16" y="208"/>
                  <a:pt x="16" y="208"/>
                </a:cubicBezTo>
                <a:cubicBezTo>
                  <a:pt x="16" y="208"/>
                  <a:pt x="16" y="208"/>
                  <a:pt x="16" y="208"/>
                </a:cubicBezTo>
                <a:cubicBezTo>
                  <a:pt x="12" y="217"/>
                  <a:pt x="12" y="217"/>
                  <a:pt x="12" y="217"/>
                </a:cubicBezTo>
                <a:cubicBezTo>
                  <a:pt x="10" y="224"/>
                  <a:pt x="10" y="224"/>
                  <a:pt x="10" y="224"/>
                </a:cubicBezTo>
                <a:cubicBezTo>
                  <a:pt x="10" y="225"/>
                  <a:pt x="10" y="225"/>
                  <a:pt x="10" y="225"/>
                </a:cubicBezTo>
                <a:cubicBezTo>
                  <a:pt x="10" y="225"/>
                  <a:pt x="10" y="225"/>
                  <a:pt x="10" y="225"/>
                </a:cubicBezTo>
                <a:cubicBezTo>
                  <a:pt x="8" y="227"/>
                  <a:pt x="7" y="228"/>
                  <a:pt x="6" y="231"/>
                </a:cubicBezTo>
                <a:cubicBezTo>
                  <a:pt x="5" y="232"/>
                  <a:pt x="5" y="232"/>
                  <a:pt x="6" y="233"/>
                </a:cubicBezTo>
                <a:cubicBezTo>
                  <a:pt x="7" y="234"/>
                  <a:pt x="7" y="234"/>
                  <a:pt x="7" y="234"/>
                </a:cubicBezTo>
                <a:cubicBezTo>
                  <a:pt x="11" y="238"/>
                  <a:pt x="11" y="238"/>
                  <a:pt x="11" y="238"/>
                </a:cubicBezTo>
                <a:cubicBezTo>
                  <a:pt x="11" y="238"/>
                  <a:pt x="11" y="238"/>
                  <a:pt x="11" y="238"/>
                </a:cubicBezTo>
                <a:cubicBezTo>
                  <a:pt x="11" y="238"/>
                  <a:pt x="11" y="238"/>
                  <a:pt x="11" y="238"/>
                </a:cubicBezTo>
                <a:cubicBezTo>
                  <a:pt x="13" y="241"/>
                  <a:pt x="13" y="241"/>
                  <a:pt x="13" y="241"/>
                </a:cubicBezTo>
                <a:cubicBezTo>
                  <a:pt x="13" y="241"/>
                  <a:pt x="13" y="241"/>
                  <a:pt x="13" y="241"/>
                </a:cubicBezTo>
                <a:cubicBezTo>
                  <a:pt x="13" y="241"/>
                  <a:pt x="13" y="241"/>
                  <a:pt x="13" y="241"/>
                </a:cubicBezTo>
                <a:cubicBezTo>
                  <a:pt x="14" y="242"/>
                  <a:pt x="14" y="242"/>
                  <a:pt x="14" y="242"/>
                </a:cubicBezTo>
                <a:cubicBezTo>
                  <a:pt x="14" y="242"/>
                  <a:pt x="14" y="242"/>
                  <a:pt x="14" y="242"/>
                </a:cubicBezTo>
                <a:cubicBezTo>
                  <a:pt x="14" y="244"/>
                  <a:pt x="14" y="244"/>
                  <a:pt x="14" y="244"/>
                </a:cubicBezTo>
                <a:cubicBezTo>
                  <a:pt x="14" y="244"/>
                  <a:pt x="14" y="244"/>
                  <a:pt x="14" y="244"/>
                </a:cubicBezTo>
                <a:cubicBezTo>
                  <a:pt x="14" y="244"/>
                  <a:pt x="14" y="244"/>
                  <a:pt x="14" y="244"/>
                </a:cubicBezTo>
                <a:cubicBezTo>
                  <a:pt x="14" y="244"/>
                  <a:pt x="14" y="244"/>
                  <a:pt x="14" y="244"/>
                </a:cubicBezTo>
                <a:cubicBezTo>
                  <a:pt x="14" y="244"/>
                  <a:pt x="14" y="244"/>
                  <a:pt x="14" y="244"/>
                </a:cubicBezTo>
                <a:cubicBezTo>
                  <a:pt x="15" y="246"/>
                  <a:pt x="15" y="246"/>
                  <a:pt x="15" y="246"/>
                </a:cubicBezTo>
                <a:cubicBezTo>
                  <a:pt x="18" y="248"/>
                  <a:pt x="18" y="248"/>
                  <a:pt x="18" y="248"/>
                </a:cubicBezTo>
                <a:cubicBezTo>
                  <a:pt x="33" y="251"/>
                  <a:pt x="33" y="251"/>
                  <a:pt x="33" y="251"/>
                </a:cubicBezTo>
                <a:cubicBezTo>
                  <a:pt x="37" y="251"/>
                  <a:pt x="42" y="250"/>
                  <a:pt x="47" y="248"/>
                </a:cubicBezTo>
                <a:cubicBezTo>
                  <a:pt x="51" y="246"/>
                  <a:pt x="56" y="245"/>
                  <a:pt x="61" y="246"/>
                </a:cubicBezTo>
                <a:cubicBezTo>
                  <a:pt x="61" y="243"/>
                  <a:pt x="61" y="243"/>
                  <a:pt x="61" y="243"/>
                </a:cubicBezTo>
                <a:cubicBezTo>
                  <a:pt x="57" y="232"/>
                  <a:pt x="57" y="232"/>
                  <a:pt x="57" y="232"/>
                </a:cubicBezTo>
                <a:cubicBezTo>
                  <a:pt x="56" y="232"/>
                  <a:pt x="56" y="232"/>
                  <a:pt x="56" y="232"/>
                </a:cubicBezTo>
                <a:cubicBezTo>
                  <a:pt x="57" y="232"/>
                  <a:pt x="57" y="232"/>
                  <a:pt x="57" y="232"/>
                </a:cubicBezTo>
                <a:cubicBezTo>
                  <a:pt x="79" y="200"/>
                  <a:pt x="79" y="200"/>
                  <a:pt x="79" y="200"/>
                </a:cubicBezTo>
                <a:cubicBezTo>
                  <a:pt x="104" y="176"/>
                  <a:pt x="104" y="176"/>
                  <a:pt x="104" y="176"/>
                </a:cubicBezTo>
                <a:cubicBezTo>
                  <a:pt x="104" y="176"/>
                  <a:pt x="104" y="176"/>
                  <a:pt x="104" y="176"/>
                </a:cubicBezTo>
                <a:cubicBezTo>
                  <a:pt x="112" y="174"/>
                  <a:pt x="112" y="174"/>
                  <a:pt x="112" y="174"/>
                </a:cubicBezTo>
                <a:cubicBezTo>
                  <a:pt x="116" y="169"/>
                  <a:pt x="116" y="169"/>
                  <a:pt x="116" y="169"/>
                </a:cubicBezTo>
                <a:cubicBezTo>
                  <a:pt x="116" y="169"/>
                  <a:pt x="116" y="169"/>
                  <a:pt x="116" y="169"/>
                </a:cubicBezTo>
                <a:cubicBezTo>
                  <a:pt x="119" y="166"/>
                  <a:pt x="122" y="165"/>
                  <a:pt x="125" y="164"/>
                </a:cubicBezTo>
                <a:cubicBezTo>
                  <a:pt x="123" y="162"/>
                  <a:pt x="123" y="162"/>
                  <a:pt x="123" y="162"/>
                </a:cubicBezTo>
                <a:cubicBezTo>
                  <a:pt x="117" y="156"/>
                  <a:pt x="117" y="156"/>
                  <a:pt x="117" y="156"/>
                </a:cubicBezTo>
                <a:cubicBezTo>
                  <a:pt x="117" y="156"/>
                  <a:pt x="117" y="156"/>
                  <a:pt x="117" y="156"/>
                </a:cubicBezTo>
                <a:cubicBezTo>
                  <a:pt x="117" y="156"/>
                  <a:pt x="117" y="156"/>
                  <a:pt x="117" y="156"/>
                </a:cubicBezTo>
                <a:cubicBezTo>
                  <a:pt x="113" y="151"/>
                  <a:pt x="113" y="151"/>
                  <a:pt x="113" y="151"/>
                </a:cubicBezTo>
                <a:cubicBezTo>
                  <a:pt x="113" y="150"/>
                  <a:pt x="113" y="150"/>
                  <a:pt x="113" y="150"/>
                </a:cubicBezTo>
                <a:cubicBezTo>
                  <a:pt x="113" y="150"/>
                  <a:pt x="113" y="150"/>
                  <a:pt x="113" y="150"/>
                </a:cubicBezTo>
                <a:cubicBezTo>
                  <a:pt x="115" y="147"/>
                  <a:pt x="115" y="147"/>
                  <a:pt x="115" y="147"/>
                </a:cubicBezTo>
                <a:cubicBezTo>
                  <a:pt x="109" y="148"/>
                  <a:pt x="109" y="148"/>
                  <a:pt x="109" y="148"/>
                </a:cubicBezTo>
                <a:cubicBezTo>
                  <a:pt x="98" y="146"/>
                  <a:pt x="98" y="146"/>
                  <a:pt x="98" y="146"/>
                </a:cubicBezTo>
                <a:cubicBezTo>
                  <a:pt x="94" y="144"/>
                  <a:pt x="91" y="141"/>
                  <a:pt x="90" y="138"/>
                </a:cubicBezTo>
                <a:cubicBezTo>
                  <a:pt x="88" y="131"/>
                  <a:pt x="87" y="125"/>
                  <a:pt x="87" y="119"/>
                </a:cubicBezTo>
                <a:cubicBezTo>
                  <a:pt x="86" y="121"/>
                  <a:pt x="84" y="122"/>
                  <a:pt x="82" y="122"/>
                </a:cubicBezTo>
                <a:cubicBezTo>
                  <a:pt x="73" y="120"/>
                  <a:pt x="73" y="120"/>
                  <a:pt x="73" y="120"/>
                </a:cubicBezTo>
                <a:cubicBezTo>
                  <a:pt x="68" y="116"/>
                  <a:pt x="68" y="116"/>
                  <a:pt x="68" y="116"/>
                </a:cubicBezTo>
                <a:cubicBezTo>
                  <a:pt x="61" y="114"/>
                  <a:pt x="61" y="114"/>
                  <a:pt x="61" y="114"/>
                </a:cubicBezTo>
                <a:cubicBezTo>
                  <a:pt x="58" y="114"/>
                  <a:pt x="58" y="114"/>
                  <a:pt x="58" y="114"/>
                </a:cubicBezTo>
                <a:cubicBezTo>
                  <a:pt x="56" y="114"/>
                  <a:pt x="53" y="113"/>
                  <a:pt x="52" y="112"/>
                </a:cubicBezTo>
                <a:cubicBezTo>
                  <a:pt x="49" y="110"/>
                  <a:pt x="48" y="108"/>
                  <a:pt x="48" y="107"/>
                </a:cubicBezTo>
                <a:cubicBezTo>
                  <a:pt x="47" y="104"/>
                  <a:pt x="48" y="102"/>
                  <a:pt x="51" y="100"/>
                </a:cubicBezTo>
                <a:cubicBezTo>
                  <a:pt x="53" y="98"/>
                  <a:pt x="57" y="94"/>
                  <a:pt x="59" y="90"/>
                </a:cubicBezTo>
                <a:cubicBezTo>
                  <a:pt x="57" y="87"/>
                  <a:pt x="55" y="83"/>
                  <a:pt x="57" y="80"/>
                </a:cubicBezTo>
                <a:cubicBezTo>
                  <a:pt x="57" y="79"/>
                  <a:pt x="57" y="79"/>
                  <a:pt x="57" y="79"/>
                </a:cubicBezTo>
                <a:cubicBezTo>
                  <a:pt x="57" y="77"/>
                  <a:pt x="61" y="76"/>
                  <a:pt x="67" y="74"/>
                </a:cubicBezTo>
                <a:cubicBezTo>
                  <a:pt x="67" y="72"/>
                  <a:pt x="68" y="70"/>
                  <a:pt x="69" y="70"/>
                </a:cubicBezTo>
                <a:cubicBezTo>
                  <a:pt x="75" y="70"/>
                  <a:pt x="75" y="70"/>
                  <a:pt x="75" y="70"/>
                </a:cubicBezTo>
                <a:cubicBezTo>
                  <a:pt x="74" y="70"/>
                  <a:pt x="74" y="70"/>
                  <a:pt x="74" y="70"/>
                </a:cubicBezTo>
                <a:cubicBezTo>
                  <a:pt x="70" y="67"/>
                  <a:pt x="69" y="64"/>
                  <a:pt x="71" y="61"/>
                </a:cubicBezTo>
                <a:cubicBezTo>
                  <a:pt x="74" y="59"/>
                  <a:pt x="74" y="59"/>
                  <a:pt x="74" y="59"/>
                </a:cubicBezTo>
                <a:cubicBezTo>
                  <a:pt x="77" y="58"/>
                  <a:pt x="82" y="58"/>
                  <a:pt x="86" y="60"/>
                </a:cubicBezTo>
                <a:cubicBezTo>
                  <a:pt x="95" y="67"/>
                  <a:pt x="95" y="67"/>
                  <a:pt x="95" y="67"/>
                </a:cubicBezTo>
                <a:cubicBezTo>
                  <a:pt x="104" y="67"/>
                  <a:pt x="104" y="67"/>
                  <a:pt x="104" y="67"/>
                </a:cubicBezTo>
                <a:cubicBezTo>
                  <a:pt x="107" y="69"/>
                  <a:pt x="107" y="69"/>
                  <a:pt x="107" y="69"/>
                </a:cubicBezTo>
                <a:cubicBezTo>
                  <a:pt x="107" y="72"/>
                  <a:pt x="107" y="72"/>
                  <a:pt x="107" y="72"/>
                </a:cubicBezTo>
                <a:cubicBezTo>
                  <a:pt x="107" y="74"/>
                  <a:pt x="106" y="76"/>
                  <a:pt x="105" y="76"/>
                </a:cubicBezTo>
                <a:cubicBezTo>
                  <a:pt x="103" y="76"/>
                  <a:pt x="102" y="78"/>
                  <a:pt x="101" y="80"/>
                </a:cubicBezTo>
                <a:cubicBezTo>
                  <a:pt x="105" y="90"/>
                  <a:pt x="105" y="90"/>
                  <a:pt x="105" y="90"/>
                </a:cubicBezTo>
                <a:cubicBezTo>
                  <a:pt x="108" y="86"/>
                  <a:pt x="110" y="84"/>
                  <a:pt x="113" y="84"/>
                </a:cubicBezTo>
                <a:cubicBezTo>
                  <a:pt x="114" y="84"/>
                  <a:pt x="115" y="84"/>
                  <a:pt x="117" y="86"/>
                </a:cubicBezTo>
                <a:cubicBezTo>
                  <a:pt x="118" y="88"/>
                  <a:pt x="119" y="92"/>
                  <a:pt x="120" y="95"/>
                </a:cubicBezTo>
                <a:cubicBezTo>
                  <a:pt x="120" y="100"/>
                  <a:pt x="121" y="103"/>
                  <a:pt x="123" y="105"/>
                </a:cubicBezTo>
                <a:cubicBezTo>
                  <a:pt x="126" y="110"/>
                  <a:pt x="126" y="110"/>
                  <a:pt x="126" y="110"/>
                </a:cubicBezTo>
                <a:cubicBezTo>
                  <a:pt x="131" y="116"/>
                  <a:pt x="133" y="120"/>
                  <a:pt x="134" y="124"/>
                </a:cubicBezTo>
                <a:cubicBezTo>
                  <a:pt x="150" y="122"/>
                  <a:pt x="150" y="122"/>
                  <a:pt x="150" y="122"/>
                </a:cubicBezTo>
                <a:cubicBezTo>
                  <a:pt x="157" y="118"/>
                  <a:pt x="157" y="118"/>
                  <a:pt x="157" y="118"/>
                </a:cubicBezTo>
                <a:cubicBezTo>
                  <a:pt x="163" y="110"/>
                  <a:pt x="163" y="110"/>
                  <a:pt x="163" y="110"/>
                </a:cubicBezTo>
                <a:cubicBezTo>
                  <a:pt x="166" y="102"/>
                  <a:pt x="166" y="102"/>
                  <a:pt x="166" y="102"/>
                </a:cubicBezTo>
                <a:cubicBezTo>
                  <a:pt x="166" y="102"/>
                  <a:pt x="166" y="102"/>
                  <a:pt x="166" y="102"/>
                </a:cubicBezTo>
                <a:cubicBezTo>
                  <a:pt x="166" y="102"/>
                  <a:pt x="166" y="102"/>
                  <a:pt x="166" y="102"/>
                </a:cubicBezTo>
                <a:cubicBezTo>
                  <a:pt x="168" y="94"/>
                  <a:pt x="168" y="94"/>
                  <a:pt x="168" y="94"/>
                </a:cubicBezTo>
                <a:cubicBezTo>
                  <a:pt x="168" y="93"/>
                  <a:pt x="168" y="93"/>
                  <a:pt x="168" y="93"/>
                </a:cubicBezTo>
                <a:cubicBezTo>
                  <a:pt x="168" y="92"/>
                  <a:pt x="168" y="92"/>
                  <a:pt x="168" y="92"/>
                </a:cubicBezTo>
                <a:cubicBezTo>
                  <a:pt x="169" y="92"/>
                  <a:pt x="169" y="92"/>
                  <a:pt x="169" y="92"/>
                </a:cubicBezTo>
                <a:cubicBezTo>
                  <a:pt x="175" y="88"/>
                  <a:pt x="175" y="88"/>
                  <a:pt x="175" y="88"/>
                </a:cubicBezTo>
                <a:cubicBezTo>
                  <a:pt x="176" y="88"/>
                  <a:pt x="176" y="88"/>
                  <a:pt x="176" y="88"/>
                </a:cubicBezTo>
                <a:cubicBezTo>
                  <a:pt x="175" y="87"/>
                  <a:pt x="175" y="87"/>
                  <a:pt x="175" y="87"/>
                </a:cubicBezTo>
                <a:cubicBezTo>
                  <a:pt x="165" y="84"/>
                  <a:pt x="165" y="84"/>
                  <a:pt x="165" y="84"/>
                </a:cubicBezTo>
                <a:cubicBezTo>
                  <a:pt x="165" y="84"/>
                  <a:pt x="165" y="84"/>
                  <a:pt x="165" y="84"/>
                </a:cubicBezTo>
                <a:cubicBezTo>
                  <a:pt x="165" y="84"/>
                  <a:pt x="165" y="84"/>
                  <a:pt x="165" y="84"/>
                </a:cubicBezTo>
                <a:cubicBezTo>
                  <a:pt x="163" y="78"/>
                  <a:pt x="163" y="78"/>
                  <a:pt x="163" y="78"/>
                </a:cubicBezTo>
                <a:lnTo>
                  <a:pt x="162" y="76"/>
                </a:lnTo>
                <a:close/>
              </a:path>
            </a:pathLst>
          </a:custGeom>
          <a:solidFill>
            <a:schemeClr val="accent3"/>
          </a:solidFill>
          <a:ln>
            <a:noFill/>
          </a:ln>
        </p:spPr>
        <p:txBody>
          <a:bodyPr/>
          <a:lstStyle/>
          <a:p>
            <a:endParaRPr lang="zh-CN" altLang="en-US"/>
          </a:p>
        </p:txBody>
      </p:sp>
      <p:sp>
        <p:nvSpPr>
          <p:cNvPr id="42" name="Freeform 34"/>
          <p:cNvSpPr/>
          <p:nvPr/>
        </p:nvSpPr>
        <p:spPr bwMode="auto">
          <a:xfrm>
            <a:off x="3911600" y="3289300"/>
            <a:ext cx="596900" cy="587375"/>
          </a:xfrm>
          <a:custGeom>
            <a:avLst/>
            <a:gdLst>
              <a:gd name="T0" fmla="*/ 2147483646 w 186"/>
              <a:gd name="T1" fmla="*/ 2147483646 h 183"/>
              <a:gd name="T2" fmla="*/ 2147483646 w 186"/>
              <a:gd name="T3" fmla="*/ 2147483646 h 183"/>
              <a:gd name="T4" fmla="*/ 2147483646 w 186"/>
              <a:gd name="T5" fmla="*/ 2147483646 h 183"/>
              <a:gd name="T6" fmla="*/ 2147483646 w 186"/>
              <a:gd name="T7" fmla="*/ 2147483646 h 183"/>
              <a:gd name="T8" fmla="*/ 2147483646 w 186"/>
              <a:gd name="T9" fmla="*/ 2147483646 h 183"/>
              <a:gd name="T10" fmla="*/ 2147483646 w 186"/>
              <a:gd name="T11" fmla="*/ 2147483646 h 183"/>
              <a:gd name="T12" fmla="*/ 2147483646 w 186"/>
              <a:gd name="T13" fmla="*/ 2147483646 h 183"/>
              <a:gd name="T14" fmla="*/ 2147483646 w 186"/>
              <a:gd name="T15" fmla="*/ 2147483646 h 183"/>
              <a:gd name="T16" fmla="*/ 2147483646 w 186"/>
              <a:gd name="T17" fmla="*/ 2147483646 h 183"/>
              <a:gd name="T18" fmla="*/ 2147483646 w 186"/>
              <a:gd name="T19" fmla="*/ 2147483646 h 183"/>
              <a:gd name="T20" fmla="*/ 2147483646 w 186"/>
              <a:gd name="T21" fmla="*/ 2147483646 h 183"/>
              <a:gd name="T22" fmla="*/ 2147483646 w 186"/>
              <a:gd name="T23" fmla="*/ 2147483646 h 183"/>
              <a:gd name="T24" fmla="*/ 2147483646 w 186"/>
              <a:gd name="T25" fmla="*/ 2147483646 h 183"/>
              <a:gd name="T26" fmla="*/ 2147483646 w 186"/>
              <a:gd name="T27" fmla="*/ 2147483646 h 183"/>
              <a:gd name="T28" fmla="*/ 2147483646 w 186"/>
              <a:gd name="T29" fmla="*/ 2147483646 h 183"/>
              <a:gd name="T30" fmla="*/ 2147483646 w 186"/>
              <a:gd name="T31" fmla="*/ 2147483646 h 183"/>
              <a:gd name="T32" fmla="*/ 2147483646 w 186"/>
              <a:gd name="T33" fmla="*/ 2147483646 h 183"/>
              <a:gd name="T34" fmla="*/ 2147483646 w 186"/>
              <a:gd name="T35" fmla="*/ 2147483646 h 183"/>
              <a:gd name="T36" fmla="*/ 2147483646 w 186"/>
              <a:gd name="T37" fmla="*/ 2147483646 h 183"/>
              <a:gd name="T38" fmla="*/ 2147483646 w 186"/>
              <a:gd name="T39" fmla="*/ 2147483646 h 183"/>
              <a:gd name="T40" fmla="*/ 2147483646 w 186"/>
              <a:gd name="T41" fmla="*/ 2147483646 h 183"/>
              <a:gd name="T42" fmla="*/ 2147483646 w 186"/>
              <a:gd name="T43" fmla="*/ 2147483646 h 183"/>
              <a:gd name="T44" fmla="*/ 2147483646 w 186"/>
              <a:gd name="T45" fmla="*/ 2147483646 h 183"/>
              <a:gd name="T46" fmla="*/ 2147483646 w 186"/>
              <a:gd name="T47" fmla="*/ 2147483646 h 183"/>
              <a:gd name="T48" fmla="*/ 2147483646 w 186"/>
              <a:gd name="T49" fmla="*/ 2147483646 h 183"/>
              <a:gd name="T50" fmla="*/ 2147483646 w 186"/>
              <a:gd name="T51" fmla="*/ 2147483646 h 183"/>
              <a:gd name="T52" fmla="*/ 2147483646 w 186"/>
              <a:gd name="T53" fmla="*/ 2147483646 h 183"/>
              <a:gd name="T54" fmla="*/ 2147483646 w 186"/>
              <a:gd name="T55" fmla="*/ 2147483646 h 183"/>
              <a:gd name="T56" fmla="*/ 2147483646 w 186"/>
              <a:gd name="T57" fmla="*/ 2147483646 h 183"/>
              <a:gd name="T58" fmla="*/ 2147483646 w 186"/>
              <a:gd name="T59" fmla="*/ 2147483646 h 183"/>
              <a:gd name="T60" fmla="*/ 2147483646 w 186"/>
              <a:gd name="T61" fmla="*/ 2147483646 h 183"/>
              <a:gd name="T62" fmla="*/ 2147483646 w 186"/>
              <a:gd name="T63" fmla="*/ 2147483646 h 183"/>
              <a:gd name="T64" fmla="*/ 2147483646 w 186"/>
              <a:gd name="T65" fmla="*/ 2147483646 h 183"/>
              <a:gd name="T66" fmla="*/ 2147483646 w 186"/>
              <a:gd name="T67" fmla="*/ 2147483646 h 183"/>
              <a:gd name="T68" fmla="*/ 2147483646 w 186"/>
              <a:gd name="T69" fmla="*/ 2147483646 h 183"/>
              <a:gd name="T70" fmla="*/ 2147483646 w 186"/>
              <a:gd name="T71" fmla="*/ 2147483646 h 183"/>
              <a:gd name="T72" fmla="*/ 2147483646 w 186"/>
              <a:gd name="T73" fmla="*/ 2147483646 h 183"/>
              <a:gd name="T74" fmla="*/ 2147483646 w 186"/>
              <a:gd name="T75" fmla="*/ 2147483646 h 183"/>
              <a:gd name="T76" fmla="*/ 2147483646 w 186"/>
              <a:gd name="T77" fmla="*/ 0 h 183"/>
              <a:gd name="T78" fmla="*/ 2147483646 w 186"/>
              <a:gd name="T79" fmla="*/ 2147483646 h 183"/>
              <a:gd name="T80" fmla="*/ 2147483646 w 186"/>
              <a:gd name="T81" fmla="*/ 2147483646 h 183"/>
              <a:gd name="T82" fmla="*/ 2147483646 w 186"/>
              <a:gd name="T83" fmla="*/ 2147483646 h 183"/>
              <a:gd name="T84" fmla="*/ 2147483646 w 186"/>
              <a:gd name="T85" fmla="*/ 2147483646 h 183"/>
              <a:gd name="T86" fmla="*/ 2147483646 w 186"/>
              <a:gd name="T87" fmla="*/ 2147483646 h 183"/>
              <a:gd name="T88" fmla="*/ 2147483646 w 186"/>
              <a:gd name="T89" fmla="*/ 2147483646 h 183"/>
              <a:gd name="T90" fmla="*/ 2147483646 w 186"/>
              <a:gd name="T91" fmla="*/ 2147483646 h 18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86" h="183">
                <a:moveTo>
                  <a:pt x="42" y="60"/>
                </a:moveTo>
                <a:cubicBezTo>
                  <a:pt x="41" y="60"/>
                  <a:pt x="41" y="60"/>
                  <a:pt x="41" y="60"/>
                </a:cubicBezTo>
                <a:cubicBezTo>
                  <a:pt x="11" y="73"/>
                  <a:pt x="11" y="73"/>
                  <a:pt x="11" y="73"/>
                </a:cubicBezTo>
                <a:cubicBezTo>
                  <a:pt x="2" y="81"/>
                  <a:pt x="2" y="81"/>
                  <a:pt x="2" y="81"/>
                </a:cubicBezTo>
                <a:cubicBezTo>
                  <a:pt x="0" y="95"/>
                  <a:pt x="2" y="103"/>
                  <a:pt x="6" y="105"/>
                </a:cubicBezTo>
                <a:cubicBezTo>
                  <a:pt x="15" y="111"/>
                  <a:pt x="15" y="111"/>
                  <a:pt x="15" y="111"/>
                </a:cubicBezTo>
                <a:cubicBezTo>
                  <a:pt x="16" y="111"/>
                  <a:pt x="16" y="111"/>
                  <a:pt x="16" y="111"/>
                </a:cubicBezTo>
                <a:cubicBezTo>
                  <a:pt x="16" y="111"/>
                  <a:pt x="16" y="111"/>
                  <a:pt x="16" y="111"/>
                </a:cubicBezTo>
                <a:cubicBezTo>
                  <a:pt x="18" y="126"/>
                  <a:pt x="18" y="126"/>
                  <a:pt x="18" y="126"/>
                </a:cubicBezTo>
                <a:cubicBezTo>
                  <a:pt x="26" y="136"/>
                  <a:pt x="31" y="141"/>
                  <a:pt x="34" y="143"/>
                </a:cubicBezTo>
                <a:cubicBezTo>
                  <a:pt x="42" y="145"/>
                  <a:pt x="42" y="145"/>
                  <a:pt x="42" y="145"/>
                </a:cubicBezTo>
                <a:cubicBezTo>
                  <a:pt x="44" y="145"/>
                  <a:pt x="44" y="145"/>
                  <a:pt x="44" y="145"/>
                </a:cubicBezTo>
                <a:cubicBezTo>
                  <a:pt x="44" y="145"/>
                  <a:pt x="44" y="145"/>
                  <a:pt x="44" y="145"/>
                </a:cubicBezTo>
                <a:cubicBezTo>
                  <a:pt x="45" y="147"/>
                  <a:pt x="48" y="149"/>
                  <a:pt x="53" y="150"/>
                </a:cubicBezTo>
                <a:cubicBezTo>
                  <a:pt x="77" y="151"/>
                  <a:pt x="77" y="151"/>
                  <a:pt x="77" y="151"/>
                </a:cubicBezTo>
                <a:cubicBezTo>
                  <a:pt x="94" y="151"/>
                  <a:pt x="104" y="153"/>
                  <a:pt x="106" y="155"/>
                </a:cubicBezTo>
                <a:cubicBezTo>
                  <a:pt x="108" y="156"/>
                  <a:pt x="109" y="160"/>
                  <a:pt x="108" y="166"/>
                </a:cubicBezTo>
                <a:cubicBezTo>
                  <a:pt x="108" y="170"/>
                  <a:pt x="108" y="173"/>
                  <a:pt x="109" y="173"/>
                </a:cubicBezTo>
                <a:cubicBezTo>
                  <a:pt x="118" y="171"/>
                  <a:pt x="118" y="171"/>
                  <a:pt x="118" y="171"/>
                </a:cubicBezTo>
                <a:cubicBezTo>
                  <a:pt x="124" y="169"/>
                  <a:pt x="128" y="169"/>
                  <a:pt x="130" y="171"/>
                </a:cubicBezTo>
                <a:cubicBezTo>
                  <a:pt x="134" y="175"/>
                  <a:pt x="134" y="175"/>
                  <a:pt x="134" y="175"/>
                </a:cubicBezTo>
                <a:cubicBezTo>
                  <a:pt x="138" y="181"/>
                  <a:pt x="142" y="183"/>
                  <a:pt x="142" y="183"/>
                </a:cubicBezTo>
                <a:cubicBezTo>
                  <a:pt x="145" y="182"/>
                  <a:pt x="148" y="179"/>
                  <a:pt x="150" y="175"/>
                </a:cubicBezTo>
                <a:cubicBezTo>
                  <a:pt x="151" y="174"/>
                  <a:pt x="151" y="174"/>
                  <a:pt x="151" y="174"/>
                </a:cubicBezTo>
                <a:cubicBezTo>
                  <a:pt x="158" y="179"/>
                  <a:pt x="158" y="179"/>
                  <a:pt x="158" y="179"/>
                </a:cubicBezTo>
                <a:cubicBezTo>
                  <a:pt x="163" y="175"/>
                  <a:pt x="163" y="175"/>
                  <a:pt x="163" y="175"/>
                </a:cubicBezTo>
                <a:cubicBezTo>
                  <a:pt x="164" y="169"/>
                  <a:pt x="167" y="167"/>
                  <a:pt x="172" y="166"/>
                </a:cubicBezTo>
                <a:cubicBezTo>
                  <a:pt x="174" y="165"/>
                  <a:pt x="174" y="165"/>
                  <a:pt x="174" y="165"/>
                </a:cubicBezTo>
                <a:cubicBezTo>
                  <a:pt x="173" y="164"/>
                  <a:pt x="173" y="164"/>
                  <a:pt x="173" y="164"/>
                </a:cubicBezTo>
                <a:cubicBezTo>
                  <a:pt x="172" y="163"/>
                  <a:pt x="172" y="163"/>
                  <a:pt x="172" y="163"/>
                </a:cubicBezTo>
                <a:cubicBezTo>
                  <a:pt x="172" y="163"/>
                  <a:pt x="172" y="163"/>
                  <a:pt x="172" y="163"/>
                </a:cubicBezTo>
                <a:cubicBezTo>
                  <a:pt x="173" y="153"/>
                  <a:pt x="173" y="153"/>
                  <a:pt x="173" y="153"/>
                </a:cubicBezTo>
                <a:cubicBezTo>
                  <a:pt x="170" y="148"/>
                  <a:pt x="166" y="146"/>
                  <a:pt x="161" y="147"/>
                </a:cubicBezTo>
                <a:cubicBezTo>
                  <a:pt x="157" y="148"/>
                  <a:pt x="154" y="148"/>
                  <a:pt x="152" y="147"/>
                </a:cubicBezTo>
                <a:cubicBezTo>
                  <a:pt x="152" y="145"/>
                  <a:pt x="152" y="145"/>
                  <a:pt x="152" y="143"/>
                </a:cubicBezTo>
                <a:cubicBezTo>
                  <a:pt x="149" y="138"/>
                  <a:pt x="146" y="134"/>
                  <a:pt x="142" y="131"/>
                </a:cubicBezTo>
                <a:cubicBezTo>
                  <a:pt x="138" y="127"/>
                  <a:pt x="136" y="123"/>
                  <a:pt x="138" y="119"/>
                </a:cubicBezTo>
                <a:cubicBezTo>
                  <a:pt x="138" y="118"/>
                  <a:pt x="138" y="118"/>
                  <a:pt x="138" y="118"/>
                </a:cubicBezTo>
                <a:cubicBezTo>
                  <a:pt x="150" y="120"/>
                  <a:pt x="150" y="120"/>
                  <a:pt x="150" y="120"/>
                </a:cubicBezTo>
                <a:cubicBezTo>
                  <a:pt x="149" y="113"/>
                  <a:pt x="149" y="113"/>
                  <a:pt x="149" y="113"/>
                </a:cubicBezTo>
                <a:cubicBezTo>
                  <a:pt x="148" y="109"/>
                  <a:pt x="149" y="107"/>
                  <a:pt x="151" y="105"/>
                </a:cubicBezTo>
                <a:cubicBezTo>
                  <a:pt x="152" y="103"/>
                  <a:pt x="154" y="102"/>
                  <a:pt x="156" y="102"/>
                </a:cubicBezTo>
                <a:cubicBezTo>
                  <a:pt x="160" y="100"/>
                  <a:pt x="160" y="100"/>
                  <a:pt x="160" y="100"/>
                </a:cubicBezTo>
                <a:cubicBezTo>
                  <a:pt x="160" y="98"/>
                  <a:pt x="160" y="98"/>
                  <a:pt x="160" y="98"/>
                </a:cubicBezTo>
                <a:cubicBezTo>
                  <a:pt x="157" y="91"/>
                  <a:pt x="156" y="85"/>
                  <a:pt x="157" y="83"/>
                </a:cubicBezTo>
                <a:cubicBezTo>
                  <a:pt x="160" y="81"/>
                  <a:pt x="160" y="81"/>
                  <a:pt x="160" y="81"/>
                </a:cubicBezTo>
                <a:cubicBezTo>
                  <a:pt x="161" y="80"/>
                  <a:pt x="165" y="81"/>
                  <a:pt x="170" y="83"/>
                </a:cubicBezTo>
                <a:cubicBezTo>
                  <a:pt x="170" y="83"/>
                  <a:pt x="170" y="83"/>
                  <a:pt x="170" y="83"/>
                </a:cubicBezTo>
                <a:cubicBezTo>
                  <a:pt x="171" y="83"/>
                  <a:pt x="171" y="83"/>
                  <a:pt x="171" y="83"/>
                </a:cubicBezTo>
                <a:cubicBezTo>
                  <a:pt x="171" y="84"/>
                  <a:pt x="171" y="84"/>
                  <a:pt x="171" y="84"/>
                </a:cubicBezTo>
                <a:cubicBezTo>
                  <a:pt x="175" y="89"/>
                  <a:pt x="178" y="93"/>
                  <a:pt x="179" y="93"/>
                </a:cubicBezTo>
                <a:cubicBezTo>
                  <a:pt x="186" y="81"/>
                  <a:pt x="186" y="81"/>
                  <a:pt x="186" y="81"/>
                </a:cubicBezTo>
                <a:cubicBezTo>
                  <a:pt x="180" y="73"/>
                  <a:pt x="176" y="67"/>
                  <a:pt x="175" y="64"/>
                </a:cubicBezTo>
                <a:cubicBezTo>
                  <a:pt x="169" y="68"/>
                  <a:pt x="169" y="68"/>
                  <a:pt x="169" y="68"/>
                </a:cubicBezTo>
                <a:cubicBezTo>
                  <a:pt x="168" y="67"/>
                  <a:pt x="168" y="67"/>
                  <a:pt x="168" y="67"/>
                </a:cubicBezTo>
                <a:cubicBezTo>
                  <a:pt x="152" y="63"/>
                  <a:pt x="152" y="63"/>
                  <a:pt x="152" y="63"/>
                </a:cubicBezTo>
                <a:cubicBezTo>
                  <a:pt x="152" y="63"/>
                  <a:pt x="152" y="63"/>
                  <a:pt x="152" y="63"/>
                </a:cubicBezTo>
                <a:cubicBezTo>
                  <a:pt x="152" y="63"/>
                  <a:pt x="152" y="63"/>
                  <a:pt x="152" y="63"/>
                </a:cubicBezTo>
                <a:cubicBezTo>
                  <a:pt x="145" y="60"/>
                  <a:pt x="141" y="56"/>
                  <a:pt x="140" y="53"/>
                </a:cubicBezTo>
                <a:cubicBezTo>
                  <a:pt x="131" y="48"/>
                  <a:pt x="131" y="48"/>
                  <a:pt x="131" y="48"/>
                </a:cubicBezTo>
                <a:cubicBezTo>
                  <a:pt x="131" y="39"/>
                  <a:pt x="131" y="39"/>
                  <a:pt x="131" y="39"/>
                </a:cubicBezTo>
                <a:cubicBezTo>
                  <a:pt x="148" y="29"/>
                  <a:pt x="148" y="29"/>
                  <a:pt x="148" y="29"/>
                </a:cubicBezTo>
                <a:cubicBezTo>
                  <a:pt x="148" y="24"/>
                  <a:pt x="146" y="19"/>
                  <a:pt x="144" y="15"/>
                </a:cubicBezTo>
                <a:cubicBezTo>
                  <a:pt x="142" y="9"/>
                  <a:pt x="142" y="9"/>
                  <a:pt x="142" y="9"/>
                </a:cubicBezTo>
                <a:cubicBezTo>
                  <a:pt x="130" y="11"/>
                  <a:pt x="130" y="11"/>
                  <a:pt x="130" y="11"/>
                </a:cubicBezTo>
                <a:cubicBezTo>
                  <a:pt x="124" y="13"/>
                  <a:pt x="119" y="14"/>
                  <a:pt x="114" y="14"/>
                </a:cubicBezTo>
                <a:cubicBezTo>
                  <a:pt x="101" y="11"/>
                  <a:pt x="101" y="11"/>
                  <a:pt x="101" y="11"/>
                </a:cubicBezTo>
                <a:cubicBezTo>
                  <a:pt x="101" y="7"/>
                  <a:pt x="101" y="7"/>
                  <a:pt x="101" y="7"/>
                </a:cubicBezTo>
                <a:cubicBezTo>
                  <a:pt x="99" y="7"/>
                  <a:pt x="99" y="7"/>
                  <a:pt x="99" y="7"/>
                </a:cubicBezTo>
                <a:cubicBezTo>
                  <a:pt x="96" y="5"/>
                  <a:pt x="96" y="5"/>
                  <a:pt x="96" y="5"/>
                </a:cubicBezTo>
                <a:cubicBezTo>
                  <a:pt x="95" y="3"/>
                  <a:pt x="95" y="3"/>
                  <a:pt x="95" y="3"/>
                </a:cubicBezTo>
                <a:cubicBezTo>
                  <a:pt x="95" y="3"/>
                  <a:pt x="95" y="3"/>
                  <a:pt x="95" y="3"/>
                </a:cubicBezTo>
                <a:cubicBezTo>
                  <a:pt x="95" y="3"/>
                  <a:pt x="95" y="3"/>
                  <a:pt x="95" y="3"/>
                </a:cubicBezTo>
                <a:cubicBezTo>
                  <a:pt x="95" y="3"/>
                  <a:pt x="95" y="3"/>
                  <a:pt x="95" y="3"/>
                </a:cubicBezTo>
                <a:cubicBezTo>
                  <a:pt x="95" y="3"/>
                  <a:pt x="95" y="3"/>
                  <a:pt x="95" y="3"/>
                </a:cubicBezTo>
                <a:cubicBezTo>
                  <a:pt x="94" y="1"/>
                  <a:pt x="94" y="1"/>
                  <a:pt x="94" y="1"/>
                </a:cubicBezTo>
                <a:cubicBezTo>
                  <a:pt x="94" y="1"/>
                  <a:pt x="94" y="1"/>
                  <a:pt x="94" y="1"/>
                </a:cubicBezTo>
                <a:cubicBezTo>
                  <a:pt x="94" y="0"/>
                  <a:pt x="94" y="0"/>
                  <a:pt x="94" y="0"/>
                </a:cubicBezTo>
                <a:cubicBezTo>
                  <a:pt x="94" y="0"/>
                  <a:pt x="94" y="0"/>
                  <a:pt x="94" y="0"/>
                </a:cubicBezTo>
                <a:cubicBezTo>
                  <a:pt x="93" y="11"/>
                  <a:pt x="93" y="11"/>
                  <a:pt x="93" y="11"/>
                </a:cubicBezTo>
                <a:cubicBezTo>
                  <a:pt x="92" y="14"/>
                  <a:pt x="92" y="14"/>
                  <a:pt x="92" y="14"/>
                </a:cubicBezTo>
                <a:cubicBezTo>
                  <a:pt x="92" y="16"/>
                  <a:pt x="91" y="17"/>
                  <a:pt x="92" y="18"/>
                </a:cubicBezTo>
                <a:cubicBezTo>
                  <a:pt x="94" y="21"/>
                  <a:pt x="93" y="24"/>
                  <a:pt x="91" y="27"/>
                </a:cubicBezTo>
                <a:cubicBezTo>
                  <a:pt x="93" y="34"/>
                  <a:pt x="93" y="34"/>
                  <a:pt x="93" y="34"/>
                </a:cubicBezTo>
                <a:cubicBezTo>
                  <a:pt x="92" y="34"/>
                  <a:pt x="92" y="34"/>
                  <a:pt x="92" y="34"/>
                </a:cubicBezTo>
                <a:cubicBezTo>
                  <a:pt x="92" y="35"/>
                  <a:pt x="92" y="35"/>
                  <a:pt x="92" y="35"/>
                </a:cubicBezTo>
                <a:cubicBezTo>
                  <a:pt x="87" y="39"/>
                  <a:pt x="87" y="39"/>
                  <a:pt x="87" y="39"/>
                </a:cubicBezTo>
                <a:cubicBezTo>
                  <a:pt x="87" y="48"/>
                  <a:pt x="87" y="48"/>
                  <a:pt x="87" y="48"/>
                </a:cubicBezTo>
                <a:cubicBezTo>
                  <a:pt x="86" y="49"/>
                  <a:pt x="86" y="49"/>
                  <a:pt x="86" y="49"/>
                </a:cubicBezTo>
                <a:cubicBezTo>
                  <a:pt x="77" y="53"/>
                  <a:pt x="71" y="55"/>
                  <a:pt x="67" y="55"/>
                </a:cubicBezTo>
                <a:cubicBezTo>
                  <a:pt x="50" y="53"/>
                  <a:pt x="50" y="53"/>
                  <a:pt x="50" y="53"/>
                </a:cubicBezTo>
                <a:cubicBezTo>
                  <a:pt x="42" y="60"/>
                  <a:pt x="42" y="60"/>
                  <a:pt x="42" y="60"/>
                </a:cubicBezTo>
                <a:close/>
              </a:path>
            </a:pathLst>
          </a:custGeom>
          <a:solidFill>
            <a:schemeClr val="accent3"/>
          </a:solidFill>
          <a:ln>
            <a:noFill/>
          </a:ln>
        </p:spPr>
        <p:txBody>
          <a:bodyPr/>
          <a:lstStyle/>
          <a:p>
            <a:endParaRPr lang="zh-CN" altLang="en-US"/>
          </a:p>
        </p:txBody>
      </p:sp>
      <p:sp>
        <p:nvSpPr>
          <p:cNvPr id="43" name="Freeform 35"/>
          <p:cNvSpPr/>
          <p:nvPr/>
        </p:nvSpPr>
        <p:spPr bwMode="auto">
          <a:xfrm>
            <a:off x="5032375" y="4545013"/>
            <a:ext cx="169863" cy="411162"/>
          </a:xfrm>
          <a:custGeom>
            <a:avLst/>
            <a:gdLst>
              <a:gd name="T0" fmla="*/ 2147483646 w 53"/>
              <a:gd name="T1" fmla="*/ 0 h 128"/>
              <a:gd name="T2" fmla="*/ 2147483646 w 53"/>
              <a:gd name="T3" fmla="*/ 2147483646 h 128"/>
              <a:gd name="T4" fmla="*/ 0 w 53"/>
              <a:gd name="T5" fmla="*/ 2147483646 h 128"/>
              <a:gd name="T6" fmla="*/ 2147483646 w 53"/>
              <a:gd name="T7" fmla="*/ 2147483646 h 128"/>
              <a:gd name="T8" fmla="*/ 2147483646 w 53"/>
              <a:gd name="T9" fmla="*/ 2147483646 h 128"/>
              <a:gd name="T10" fmla="*/ 2147483646 w 53"/>
              <a:gd name="T11" fmla="*/ 2147483646 h 128"/>
              <a:gd name="T12" fmla="*/ 2147483646 w 53"/>
              <a:gd name="T13" fmla="*/ 2147483646 h 128"/>
              <a:gd name="T14" fmla="*/ 2147483646 w 53"/>
              <a:gd name="T15" fmla="*/ 2147483646 h 128"/>
              <a:gd name="T16" fmla="*/ 2147483646 w 53"/>
              <a:gd name="T17" fmla="*/ 2147483646 h 128"/>
              <a:gd name="T18" fmla="*/ 2147483646 w 53"/>
              <a:gd name="T19" fmla="*/ 2147483646 h 128"/>
              <a:gd name="T20" fmla="*/ 2147483646 w 53"/>
              <a:gd name="T21" fmla="*/ 2147483646 h 128"/>
              <a:gd name="T22" fmla="*/ 2147483646 w 53"/>
              <a:gd name="T23" fmla="*/ 2147483646 h 128"/>
              <a:gd name="T24" fmla="*/ 2147483646 w 53"/>
              <a:gd name="T25" fmla="*/ 2147483646 h 128"/>
              <a:gd name="T26" fmla="*/ 2147483646 w 53"/>
              <a:gd name="T27" fmla="*/ 2147483646 h 128"/>
              <a:gd name="T28" fmla="*/ 2147483646 w 53"/>
              <a:gd name="T29" fmla="*/ 2147483646 h 128"/>
              <a:gd name="T30" fmla="*/ 2147483646 w 53"/>
              <a:gd name="T31" fmla="*/ 2147483646 h 128"/>
              <a:gd name="T32" fmla="*/ 2147483646 w 53"/>
              <a:gd name="T33" fmla="*/ 2147483646 h 128"/>
              <a:gd name="T34" fmla="*/ 2147483646 w 53"/>
              <a:gd name="T35" fmla="*/ 2147483646 h 128"/>
              <a:gd name="T36" fmla="*/ 2147483646 w 53"/>
              <a:gd name="T37" fmla="*/ 2147483646 h 128"/>
              <a:gd name="T38" fmla="*/ 2147483646 w 53"/>
              <a:gd name="T39" fmla="*/ 2147483646 h 128"/>
              <a:gd name="T40" fmla="*/ 2147483646 w 53"/>
              <a:gd name="T41" fmla="*/ 2147483646 h 128"/>
              <a:gd name="T42" fmla="*/ 2147483646 w 53"/>
              <a:gd name="T43" fmla="*/ 2147483646 h 128"/>
              <a:gd name="T44" fmla="*/ 2147483646 w 53"/>
              <a:gd name="T45" fmla="*/ 2147483646 h 128"/>
              <a:gd name="T46" fmla="*/ 2147483646 w 53"/>
              <a:gd name="T47" fmla="*/ 2147483646 h 128"/>
              <a:gd name="T48" fmla="*/ 2147483646 w 53"/>
              <a:gd name="T49" fmla="*/ 2147483646 h 128"/>
              <a:gd name="T50" fmla="*/ 2147483646 w 53"/>
              <a:gd name="T51" fmla="*/ 2147483646 h 128"/>
              <a:gd name="T52" fmla="*/ 2147483646 w 53"/>
              <a:gd name="T53" fmla="*/ 2147483646 h 128"/>
              <a:gd name="T54" fmla="*/ 2147483646 w 53"/>
              <a:gd name="T55" fmla="*/ 2147483646 h 128"/>
              <a:gd name="T56" fmla="*/ 2147483646 w 53"/>
              <a:gd name="T57" fmla="*/ 2147483646 h 128"/>
              <a:gd name="T58" fmla="*/ 2147483646 w 53"/>
              <a:gd name="T59" fmla="*/ 2147483646 h 128"/>
              <a:gd name="T60" fmla="*/ 2147483646 w 53"/>
              <a:gd name="T61" fmla="*/ 0 h 12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3" h="128">
                <a:moveTo>
                  <a:pt x="40" y="0"/>
                </a:moveTo>
                <a:cubicBezTo>
                  <a:pt x="27" y="9"/>
                  <a:pt x="18" y="21"/>
                  <a:pt x="12" y="35"/>
                </a:cubicBezTo>
                <a:cubicBezTo>
                  <a:pt x="7" y="47"/>
                  <a:pt x="3" y="53"/>
                  <a:pt x="0" y="54"/>
                </a:cubicBezTo>
                <a:cubicBezTo>
                  <a:pt x="3" y="76"/>
                  <a:pt x="3" y="76"/>
                  <a:pt x="3" y="76"/>
                </a:cubicBezTo>
                <a:cubicBezTo>
                  <a:pt x="3" y="77"/>
                  <a:pt x="3" y="77"/>
                  <a:pt x="3" y="77"/>
                </a:cubicBezTo>
                <a:cubicBezTo>
                  <a:pt x="3" y="77"/>
                  <a:pt x="3" y="77"/>
                  <a:pt x="3" y="77"/>
                </a:cubicBezTo>
                <a:cubicBezTo>
                  <a:pt x="1" y="92"/>
                  <a:pt x="1" y="92"/>
                  <a:pt x="1" y="92"/>
                </a:cubicBezTo>
                <a:cubicBezTo>
                  <a:pt x="0" y="97"/>
                  <a:pt x="1" y="100"/>
                  <a:pt x="2" y="101"/>
                </a:cubicBezTo>
                <a:cubicBezTo>
                  <a:pt x="18" y="112"/>
                  <a:pt x="18" y="112"/>
                  <a:pt x="18" y="112"/>
                </a:cubicBezTo>
                <a:cubicBezTo>
                  <a:pt x="18" y="112"/>
                  <a:pt x="18" y="112"/>
                  <a:pt x="18" y="112"/>
                </a:cubicBezTo>
                <a:cubicBezTo>
                  <a:pt x="19" y="112"/>
                  <a:pt x="19" y="112"/>
                  <a:pt x="19" y="112"/>
                </a:cubicBezTo>
                <a:cubicBezTo>
                  <a:pt x="19" y="113"/>
                  <a:pt x="19" y="113"/>
                  <a:pt x="19" y="113"/>
                </a:cubicBezTo>
                <a:cubicBezTo>
                  <a:pt x="19" y="113"/>
                  <a:pt x="19" y="113"/>
                  <a:pt x="19" y="113"/>
                </a:cubicBezTo>
                <a:cubicBezTo>
                  <a:pt x="20" y="116"/>
                  <a:pt x="22" y="120"/>
                  <a:pt x="25" y="124"/>
                </a:cubicBezTo>
                <a:cubicBezTo>
                  <a:pt x="27" y="126"/>
                  <a:pt x="29" y="127"/>
                  <a:pt x="31" y="128"/>
                </a:cubicBezTo>
                <a:cubicBezTo>
                  <a:pt x="33" y="102"/>
                  <a:pt x="33" y="102"/>
                  <a:pt x="33" y="102"/>
                </a:cubicBezTo>
                <a:cubicBezTo>
                  <a:pt x="33" y="101"/>
                  <a:pt x="33" y="101"/>
                  <a:pt x="33" y="101"/>
                </a:cubicBezTo>
                <a:cubicBezTo>
                  <a:pt x="45" y="73"/>
                  <a:pt x="45" y="73"/>
                  <a:pt x="45" y="73"/>
                </a:cubicBezTo>
                <a:cubicBezTo>
                  <a:pt x="49" y="40"/>
                  <a:pt x="49" y="40"/>
                  <a:pt x="49" y="40"/>
                </a:cubicBezTo>
                <a:cubicBezTo>
                  <a:pt x="49" y="39"/>
                  <a:pt x="49" y="39"/>
                  <a:pt x="49" y="39"/>
                </a:cubicBezTo>
                <a:cubicBezTo>
                  <a:pt x="49" y="39"/>
                  <a:pt x="49" y="39"/>
                  <a:pt x="49" y="39"/>
                </a:cubicBezTo>
                <a:cubicBezTo>
                  <a:pt x="53" y="30"/>
                  <a:pt x="53" y="30"/>
                  <a:pt x="53" y="30"/>
                </a:cubicBezTo>
                <a:cubicBezTo>
                  <a:pt x="50" y="22"/>
                  <a:pt x="50" y="22"/>
                  <a:pt x="50" y="22"/>
                </a:cubicBezTo>
                <a:cubicBezTo>
                  <a:pt x="50" y="22"/>
                  <a:pt x="50" y="22"/>
                  <a:pt x="50" y="22"/>
                </a:cubicBezTo>
                <a:cubicBezTo>
                  <a:pt x="49" y="22"/>
                  <a:pt x="49" y="22"/>
                  <a:pt x="49" y="22"/>
                </a:cubicBezTo>
                <a:cubicBezTo>
                  <a:pt x="49" y="12"/>
                  <a:pt x="49" y="12"/>
                  <a:pt x="49" y="12"/>
                </a:cubicBezTo>
                <a:cubicBezTo>
                  <a:pt x="49" y="11"/>
                  <a:pt x="49" y="11"/>
                  <a:pt x="49" y="11"/>
                </a:cubicBezTo>
                <a:cubicBezTo>
                  <a:pt x="49" y="11"/>
                  <a:pt x="49" y="11"/>
                  <a:pt x="49" y="11"/>
                </a:cubicBezTo>
                <a:cubicBezTo>
                  <a:pt x="51" y="8"/>
                  <a:pt x="51" y="8"/>
                  <a:pt x="51" y="8"/>
                </a:cubicBezTo>
                <a:cubicBezTo>
                  <a:pt x="53" y="6"/>
                  <a:pt x="53" y="6"/>
                  <a:pt x="53" y="6"/>
                </a:cubicBezTo>
                <a:lnTo>
                  <a:pt x="40" y="0"/>
                </a:lnTo>
                <a:close/>
              </a:path>
            </a:pathLst>
          </a:custGeom>
          <a:solidFill>
            <a:schemeClr val="accent3"/>
          </a:solidFill>
          <a:ln>
            <a:noFill/>
          </a:ln>
        </p:spPr>
        <p:txBody>
          <a:bodyPr/>
          <a:lstStyle/>
          <a:p>
            <a:endParaRPr lang="zh-CN" altLang="en-US"/>
          </a:p>
        </p:txBody>
      </p:sp>
      <p:sp>
        <p:nvSpPr>
          <p:cNvPr id="44" name="Freeform 36"/>
          <p:cNvSpPr/>
          <p:nvPr/>
        </p:nvSpPr>
        <p:spPr bwMode="auto">
          <a:xfrm>
            <a:off x="3776663" y="5273675"/>
            <a:ext cx="263525" cy="225425"/>
          </a:xfrm>
          <a:custGeom>
            <a:avLst/>
            <a:gdLst>
              <a:gd name="T0" fmla="*/ 2147483646 w 82"/>
              <a:gd name="T1" fmla="*/ 2147483646 h 70"/>
              <a:gd name="T2" fmla="*/ 2147483646 w 82"/>
              <a:gd name="T3" fmla="*/ 2147483646 h 70"/>
              <a:gd name="T4" fmla="*/ 2147483646 w 82"/>
              <a:gd name="T5" fmla="*/ 2147483646 h 70"/>
              <a:gd name="T6" fmla="*/ 2147483646 w 82"/>
              <a:gd name="T7" fmla="*/ 2147483646 h 70"/>
              <a:gd name="T8" fmla="*/ 2147483646 w 82"/>
              <a:gd name="T9" fmla="*/ 2147483646 h 70"/>
              <a:gd name="T10" fmla="*/ 2147483646 w 82"/>
              <a:gd name="T11" fmla="*/ 2147483646 h 70"/>
              <a:gd name="T12" fmla="*/ 2147483646 w 82"/>
              <a:gd name="T13" fmla="*/ 2147483646 h 70"/>
              <a:gd name="T14" fmla="*/ 2147483646 w 82"/>
              <a:gd name="T15" fmla="*/ 2147483646 h 70"/>
              <a:gd name="T16" fmla="*/ 2147483646 w 82"/>
              <a:gd name="T17" fmla="*/ 2147483646 h 70"/>
              <a:gd name="T18" fmla="*/ 2147483646 w 82"/>
              <a:gd name="T19" fmla="*/ 2147483646 h 70"/>
              <a:gd name="T20" fmla="*/ 2147483646 w 82"/>
              <a:gd name="T21" fmla="*/ 2147483646 h 70"/>
              <a:gd name="T22" fmla="*/ 2147483646 w 82"/>
              <a:gd name="T23" fmla="*/ 2147483646 h 70"/>
              <a:gd name="T24" fmla="*/ 2147483646 w 82"/>
              <a:gd name="T25" fmla="*/ 2147483646 h 70"/>
              <a:gd name="T26" fmla="*/ 2147483646 w 82"/>
              <a:gd name="T27" fmla="*/ 2147483646 h 70"/>
              <a:gd name="T28" fmla="*/ 2147483646 w 82"/>
              <a:gd name="T29" fmla="*/ 2147483646 h 70"/>
              <a:gd name="T30" fmla="*/ 2147483646 w 82"/>
              <a:gd name="T31" fmla="*/ 2147483646 h 70"/>
              <a:gd name="T32" fmla="*/ 2147483646 w 82"/>
              <a:gd name="T33" fmla="*/ 2147483646 h 70"/>
              <a:gd name="T34" fmla="*/ 2147483646 w 82"/>
              <a:gd name="T35" fmla="*/ 2147483646 h 70"/>
              <a:gd name="T36" fmla="*/ 2147483646 w 82"/>
              <a:gd name="T37" fmla="*/ 2147483646 h 70"/>
              <a:gd name="T38" fmla="*/ 2147483646 w 82"/>
              <a:gd name="T39" fmla="*/ 2147483646 h 70"/>
              <a:gd name="T40" fmla="*/ 2147483646 w 82"/>
              <a:gd name="T41" fmla="*/ 2147483646 h 70"/>
              <a:gd name="T42" fmla="*/ 2147483646 w 82"/>
              <a:gd name="T43" fmla="*/ 2147483646 h 70"/>
              <a:gd name="T44" fmla="*/ 2147483646 w 82"/>
              <a:gd name="T45" fmla="*/ 2147483646 h 70"/>
              <a:gd name="T46" fmla="*/ 2147483646 w 82"/>
              <a:gd name="T47" fmla="*/ 2147483646 h 70"/>
              <a:gd name="T48" fmla="*/ 2147483646 w 82"/>
              <a:gd name="T49" fmla="*/ 2147483646 h 70"/>
              <a:gd name="T50" fmla="*/ 2147483646 w 82"/>
              <a:gd name="T51" fmla="*/ 2147483646 h 70"/>
              <a:gd name="T52" fmla="*/ 2147483646 w 82"/>
              <a:gd name="T53" fmla="*/ 2147483646 h 70"/>
              <a:gd name="T54" fmla="*/ 2147483646 w 82"/>
              <a:gd name="T55" fmla="*/ 0 h 70"/>
              <a:gd name="T56" fmla="*/ 2147483646 w 82"/>
              <a:gd name="T57" fmla="*/ 2147483646 h 70"/>
              <a:gd name="T58" fmla="*/ 2147483646 w 82"/>
              <a:gd name="T59" fmla="*/ 2147483646 h 70"/>
              <a:gd name="T60" fmla="*/ 2147483646 w 82"/>
              <a:gd name="T61" fmla="*/ 2147483646 h 70"/>
              <a:gd name="T62" fmla="*/ 2147483646 w 82"/>
              <a:gd name="T63" fmla="*/ 2147483646 h 70"/>
              <a:gd name="T64" fmla="*/ 2147483646 w 82"/>
              <a:gd name="T65" fmla="*/ 2147483646 h 70"/>
              <a:gd name="T66" fmla="*/ 2147483646 w 82"/>
              <a:gd name="T67" fmla="*/ 2147483646 h 7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82" h="70">
                <a:moveTo>
                  <a:pt x="37" y="7"/>
                </a:moveTo>
                <a:cubicBezTo>
                  <a:pt x="36" y="9"/>
                  <a:pt x="36" y="9"/>
                  <a:pt x="36" y="9"/>
                </a:cubicBezTo>
                <a:cubicBezTo>
                  <a:pt x="36" y="9"/>
                  <a:pt x="36" y="9"/>
                  <a:pt x="36" y="9"/>
                </a:cubicBezTo>
                <a:cubicBezTo>
                  <a:pt x="35" y="10"/>
                  <a:pt x="35" y="10"/>
                  <a:pt x="35" y="10"/>
                </a:cubicBezTo>
                <a:cubicBezTo>
                  <a:pt x="19" y="14"/>
                  <a:pt x="19" y="14"/>
                  <a:pt x="19" y="14"/>
                </a:cubicBezTo>
                <a:cubicBezTo>
                  <a:pt x="20" y="16"/>
                  <a:pt x="20" y="16"/>
                  <a:pt x="20" y="16"/>
                </a:cubicBezTo>
                <a:cubicBezTo>
                  <a:pt x="25" y="22"/>
                  <a:pt x="25" y="22"/>
                  <a:pt x="25" y="22"/>
                </a:cubicBezTo>
                <a:cubicBezTo>
                  <a:pt x="24" y="22"/>
                  <a:pt x="24" y="23"/>
                  <a:pt x="23" y="23"/>
                </a:cubicBezTo>
                <a:cubicBezTo>
                  <a:pt x="16" y="27"/>
                  <a:pt x="16" y="27"/>
                  <a:pt x="16" y="27"/>
                </a:cubicBezTo>
                <a:cubicBezTo>
                  <a:pt x="4" y="36"/>
                  <a:pt x="4" y="36"/>
                  <a:pt x="4" y="36"/>
                </a:cubicBezTo>
                <a:cubicBezTo>
                  <a:pt x="0" y="41"/>
                  <a:pt x="0" y="49"/>
                  <a:pt x="6" y="63"/>
                </a:cubicBezTo>
                <a:cubicBezTo>
                  <a:pt x="18" y="64"/>
                  <a:pt x="18" y="64"/>
                  <a:pt x="18" y="64"/>
                </a:cubicBezTo>
                <a:cubicBezTo>
                  <a:pt x="19" y="64"/>
                  <a:pt x="19" y="64"/>
                  <a:pt x="19" y="64"/>
                </a:cubicBezTo>
                <a:cubicBezTo>
                  <a:pt x="19" y="64"/>
                  <a:pt x="19" y="64"/>
                  <a:pt x="19" y="64"/>
                </a:cubicBezTo>
                <a:cubicBezTo>
                  <a:pt x="31" y="70"/>
                  <a:pt x="31" y="70"/>
                  <a:pt x="31" y="70"/>
                </a:cubicBezTo>
                <a:cubicBezTo>
                  <a:pt x="44" y="68"/>
                  <a:pt x="44" y="68"/>
                  <a:pt x="44" y="68"/>
                </a:cubicBezTo>
                <a:cubicBezTo>
                  <a:pt x="49" y="67"/>
                  <a:pt x="55" y="62"/>
                  <a:pt x="62" y="53"/>
                </a:cubicBezTo>
                <a:cubicBezTo>
                  <a:pt x="63" y="53"/>
                  <a:pt x="63" y="53"/>
                  <a:pt x="63" y="53"/>
                </a:cubicBezTo>
                <a:cubicBezTo>
                  <a:pt x="64" y="52"/>
                  <a:pt x="64" y="52"/>
                  <a:pt x="64" y="52"/>
                </a:cubicBezTo>
                <a:cubicBezTo>
                  <a:pt x="69" y="50"/>
                  <a:pt x="69" y="50"/>
                  <a:pt x="69" y="50"/>
                </a:cubicBezTo>
                <a:cubicBezTo>
                  <a:pt x="68" y="33"/>
                  <a:pt x="68" y="33"/>
                  <a:pt x="68" y="33"/>
                </a:cubicBezTo>
                <a:cubicBezTo>
                  <a:pt x="68" y="33"/>
                  <a:pt x="68" y="33"/>
                  <a:pt x="68" y="33"/>
                </a:cubicBezTo>
                <a:cubicBezTo>
                  <a:pt x="75" y="22"/>
                  <a:pt x="75" y="22"/>
                  <a:pt x="75" y="22"/>
                </a:cubicBezTo>
                <a:cubicBezTo>
                  <a:pt x="75" y="22"/>
                  <a:pt x="75" y="22"/>
                  <a:pt x="75" y="22"/>
                </a:cubicBezTo>
                <a:cubicBezTo>
                  <a:pt x="75" y="22"/>
                  <a:pt x="75" y="22"/>
                  <a:pt x="75" y="22"/>
                </a:cubicBezTo>
                <a:cubicBezTo>
                  <a:pt x="81" y="17"/>
                  <a:pt x="81" y="17"/>
                  <a:pt x="81" y="17"/>
                </a:cubicBezTo>
                <a:cubicBezTo>
                  <a:pt x="82" y="13"/>
                  <a:pt x="81" y="8"/>
                  <a:pt x="79" y="5"/>
                </a:cubicBezTo>
                <a:cubicBezTo>
                  <a:pt x="78" y="1"/>
                  <a:pt x="76" y="0"/>
                  <a:pt x="74" y="0"/>
                </a:cubicBezTo>
                <a:cubicBezTo>
                  <a:pt x="74" y="6"/>
                  <a:pt x="74" y="6"/>
                  <a:pt x="74" y="6"/>
                </a:cubicBezTo>
                <a:cubicBezTo>
                  <a:pt x="64" y="4"/>
                  <a:pt x="64" y="4"/>
                  <a:pt x="64" y="4"/>
                </a:cubicBezTo>
                <a:cubicBezTo>
                  <a:pt x="59" y="7"/>
                  <a:pt x="59" y="7"/>
                  <a:pt x="59" y="7"/>
                </a:cubicBezTo>
                <a:cubicBezTo>
                  <a:pt x="58" y="7"/>
                  <a:pt x="58" y="7"/>
                  <a:pt x="58" y="7"/>
                </a:cubicBezTo>
                <a:cubicBezTo>
                  <a:pt x="58" y="7"/>
                  <a:pt x="58" y="7"/>
                  <a:pt x="58" y="7"/>
                </a:cubicBezTo>
                <a:lnTo>
                  <a:pt x="37" y="7"/>
                </a:lnTo>
                <a:close/>
              </a:path>
            </a:pathLst>
          </a:custGeom>
          <a:solidFill>
            <a:schemeClr val="accent3"/>
          </a:solidFill>
          <a:ln>
            <a:noFill/>
          </a:ln>
        </p:spPr>
        <p:txBody>
          <a:bodyPr/>
          <a:lstStyle/>
          <a:p>
            <a:endParaRPr lang="zh-CN" altLang="en-US"/>
          </a:p>
        </p:txBody>
      </p:sp>
      <p:cxnSp>
        <p:nvCxnSpPr>
          <p:cNvPr id="45" name="直接连接符 44"/>
          <p:cNvCxnSpPr/>
          <p:nvPr/>
        </p:nvCxnSpPr>
        <p:spPr>
          <a:xfrm>
            <a:off x="6118225" y="1144588"/>
            <a:ext cx="0" cy="43957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22" presetClass="entr" presetSubtype="8" fill="hold" grpId="0" nodeType="withEffect">
                                  <p:stCondLst>
                                    <p:cond delay="50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par>
                                <p:cTn id="13" presetID="10" presetClass="entr" presetSubtype="0" fill="hold" nodeType="withEffect">
                                  <p:stCondLst>
                                    <p:cond delay="90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nodeType="withEffect">
                                  <p:stCondLst>
                                    <p:cond delay="90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par>
                                <p:cTn id="19" presetID="10" presetClass="entr" presetSubtype="0" fill="hold" nodeType="withEffect">
                                  <p:stCondLst>
                                    <p:cond delay="90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par>
                                <p:cTn id="22" presetID="10" presetClass="entr" presetSubtype="0" fill="hold" nodeType="withEffect">
                                  <p:stCondLst>
                                    <p:cond delay="90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par>
                                <p:cTn id="25" presetID="10" presetClass="entr" presetSubtype="0" fill="hold" nodeType="withEffect">
                                  <p:stCondLst>
                                    <p:cond delay="90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par>
                                <p:cTn id="28" presetID="10" presetClass="entr" presetSubtype="0" fill="hold" nodeType="withEffect">
                                  <p:stCondLst>
                                    <p:cond delay="90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500"/>
                                        <p:tgtEl>
                                          <p:spTgt spid="18"/>
                                        </p:tgtEl>
                                      </p:cBhvr>
                                    </p:animEffect>
                                  </p:childTnLst>
                                </p:cTn>
                              </p:par>
                              <p:par>
                                <p:cTn id="31" presetID="10" presetClass="entr" presetSubtype="0" fill="hold" nodeType="withEffect">
                                  <p:stCondLst>
                                    <p:cond delay="90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500"/>
                                        <p:tgtEl>
                                          <p:spTgt spid="19"/>
                                        </p:tgtEl>
                                      </p:cBhvr>
                                    </p:animEffect>
                                  </p:childTnLst>
                                </p:cTn>
                              </p:par>
                              <p:par>
                                <p:cTn id="34" presetID="10" presetClass="entr" presetSubtype="0" fill="hold" nodeType="withEffect">
                                  <p:stCondLst>
                                    <p:cond delay="90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500"/>
                                        <p:tgtEl>
                                          <p:spTgt spid="20"/>
                                        </p:tgtEl>
                                      </p:cBhvr>
                                    </p:animEffect>
                                  </p:childTnLst>
                                </p:cTn>
                              </p:par>
                              <p:par>
                                <p:cTn id="37" presetID="10" presetClass="entr" presetSubtype="0" fill="hold" nodeType="withEffect">
                                  <p:stCondLst>
                                    <p:cond delay="90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500"/>
                                        <p:tgtEl>
                                          <p:spTgt spid="21"/>
                                        </p:tgtEl>
                                      </p:cBhvr>
                                    </p:animEffect>
                                  </p:childTnLst>
                                </p:cTn>
                              </p:par>
                              <p:par>
                                <p:cTn id="40" presetID="10" presetClass="entr" presetSubtype="0" fill="hold" nodeType="withEffect">
                                  <p:stCondLst>
                                    <p:cond delay="90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childTnLst>
                                </p:cTn>
                              </p:par>
                              <p:par>
                                <p:cTn id="43" presetID="10" presetClass="entr" presetSubtype="0" fill="hold" nodeType="withEffect">
                                  <p:stCondLst>
                                    <p:cond delay="900"/>
                                  </p:stCondLst>
                                  <p:childTnLst>
                                    <p:set>
                                      <p:cBhvr>
                                        <p:cTn id="44" dur="1" fill="hold">
                                          <p:stCondLst>
                                            <p:cond delay="0"/>
                                          </p:stCondLst>
                                        </p:cTn>
                                        <p:tgtEl>
                                          <p:spTgt spid="23"/>
                                        </p:tgtEl>
                                        <p:attrNameLst>
                                          <p:attrName>style.visibility</p:attrName>
                                        </p:attrNameLst>
                                      </p:cBhvr>
                                      <p:to>
                                        <p:strVal val="visible"/>
                                      </p:to>
                                    </p:set>
                                    <p:animEffect transition="in" filter="fade">
                                      <p:cBhvr>
                                        <p:cTn id="45" dur="500"/>
                                        <p:tgtEl>
                                          <p:spTgt spid="23"/>
                                        </p:tgtEl>
                                      </p:cBhvr>
                                    </p:animEffect>
                                  </p:childTnLst>
                                </p:cTn>
                              </p:par>
                              <p:par>
                                <p:cTn id="46" presetID="10" presetClass="entr" presetSubtype="0" fill="hold" nodeType="withEffect">
                                  <p:stCondLst>
                                    <p:cond delay="900"/>
                                  </p:stCondLst>
                                  <p:childTnLst>
                                    <p:set>
                                      <p:cBhvr>
                                        <p:cTn id="47" dur="1" fill="hold">
                                          <p:stCondLst>
                                            <p:cond delay="0"/>
                                          </p:stCondLst>
                                        </p:cTn>
                                        <p:tgtEl>
                                          <p:spTgt spid="24"/>
                                        </p:tgtEl>
                                        <p:attrNameLst>
                                          <p:attrName>style.visibility</p:attrName>
                                        </p:attrNameLst>
                                      </p:cBhvr>
                                      <p:to>
                                        <p:strVal val="visible"/>
                                      </p:to>
                                    </p:set>
                                    <p:animEffect transition="in" filter="fade">
                                      <p:cBhvr>
                                        <p:cTn id="48" dur="500"/>
                                        <p:tgtEl>
                                          <p:spTgt spid="24"/>
                                        </p:tgtEl>
                                      </p:cBhvr>
                                    </p:animEffect>
                                  </p:childTnLst>
                                </p:cTn>
                              </p:par>
                              <p:par>
                                <p:cTn id="49" presetID="10" presetClass="entr" presetSubtype="0" fill="hold" nodeType="withEffect">
                                  <p:stCondLst>
                                    <p:cond delay="90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500"/>
                                        <p:tgtEl>
                                          <p:spTgt spid="25"/>
                                        </p:tgtEl>
                                      </p:cBhvr>
                                    </p:animEffect>
                                  </p:childTnLst>
                                </p:cTn>
                              </p:par>
                              <p:par>
                                <p:cTn id="52" presetID="10" presetClass="entr" presetSubtype="0" fill="hold" nodeType="withEffect">
                                  <p:stCondLst>
                                    <p:cond delay="900"/>
                                  </p:stCondLst>
                                  <p:childTnLst>
                                    <p:set>
                                      <p:cBhvr>
                                        <p:cTn id="53" dur="1" fill="hold">
                                          <p:stCondLst>
                                            <p:cond delay="0"/>
                                          </p:stCondLst>
                                        </p:cTn>
                                        <p:tgtEl>
                                          <p:spTgt spid="26"/>
                                        </p:tgtEl>
                                        <p:attrNameLst>
                                          <p:attrName>style.visibility</p:attrName>
                                        </p:attrNameLst>
                                      </p:cBhvr>
                                      <p:to>
                                        <p:strVal val="visible"/>
                                      </p:to>
                                    </p:set>
                                    <p:animEffect transition="in" filter="fade">
                                      <p:cBhvr>
                                        <p:cTn id="54" dur="500"/>
                                        <p:tgtEl>
                                          <p:spTgt spid="26"/>
                                        </p:tgtEl>
                                      </p:cBhvr>
                                    </p:animEffect>
                                  </p:childTnLst>
                                </p:cTn>
                              </p:par>
                              <p:par>
                                <p:cTn id="55" presetID="10" presetClass="entr" presetSubtype="0" fill="hold" nodeType="withEffect">
                                  <p:stCondLst>
                                    <p:cond delay="90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500"/>
                                        <p:tgtEl>
                                          <p:spTgt spid="27"/>
                                        </p:tgtEl>
                                      </p:cBhvr>
                                    </p:animEffect>
                                  </p:childTnLst>
                                </p:cTn>
                              </p:par>
                              <p:par>
                                <p:cTn id="58" presetID="10" presetClass="entr" presetSubtype="0" fill="hold" nodeType="withEffect">
                                  <p:stCondLst>
                                    <p:cond delay="900"/>
                                  </p:stCondLst>
                                  <p:childTnLst>
                                    <p:set>
                                      <p:cBhvr>
                                        <p:cTn id="59" dur="1" fill="hold">
                                          <p:stCondLst>
                                            <p:cond delay="0"/>
                                          </p:stCondLst>
                                        </p:cTn>
                                        <p:tgtEl>
                                          <p:spTgt spid="28"/>
                                        </p:tgtEl>
                                        <p:attrNameLst>
                                          <p:attrName>style.visibility</p:attrName>
                                        </p:attrNameLst>
                                      </p:cBhvr>
                                      <p:to>
                                        <p:strVal val="visible"/>
                                      </p:to>
                                    </p:set>
                                    <p:animEffect transition="in" filter="fade">
                                      <p:cBhvr>
                                        <p:cTn id="60" dur="500"/>
                                        <p:tgtEl>
                                          <p:spTgt spid="28"/>
                                        </p:tgtEl>
                                      </p:cBhvr>
                                    </p:animEffect>
                                  </p:childTnLst>
                                </p:cTn>
                              </p:par>
                              <p:par>
                                <p:cTn id="61" presetID="10" presetClass="entr" presetSubtype="0" fill="hold" nodeType="withEffect">
                                  <p:stCondLst>
                                    <p:cond delay="900"/>
                                  </p:stCondLst>
                                  <p:childTnLst>
                                    <p:set>
                                      <p:cBhvr>
                                        <p:cTn id="62" dur="1" fill="hold">
                                          <p:stCondLst>
                                            <p:cond delay="0"/>
                                          </p:stCondLst>
                                        </p:cTn>
                                        <p:tgtEl>
                                          <p:spTgt spid="29"/>
                                        </p:tgtEl>
                                        <p:attrNameLst>
                                          <p:attrName>style.visibility</p:attrName>
                                        </p:attrNameLst>
                                      </p:cBhvr>
                                      <p:to>
                                        <p:strVal val="visible"/>
                                      </p:to>
                                    </p:set>
                                    <p:animEffect transition="in" filter="fade">
                                      <p:cBhvr>
                                        <p:cTn id="63" dur="500"/>
                                        <p:tgtEl>
                                          <p:spTgt spid="29"/>
                                        </p:tgtEl>
                                      </p:cBhvr>
                                    </p:animEffect>
                                  </p:childTnLst>
                                </p:cTn>
                              </p:par>
                              <p:par>
                                <p:cTn id="64" presetID="10" presetClass="entr" presetSubtype="0" fill="hold" nodeType="withEffect">
                                  <p:stCondLst>
                                    <p:cond delay="90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500"/>
                                        <p:tgtEl>
                                          <p:spTgt spid="30"/>
                                        </p:tgtEl>
                                      </p:cBhvr>
                                    </p:animEffect>
                                  </p:childTnLst>
                                </p:cTn>
                              </p:par>
                              <p:par>
                                <p:cTn id="67" presetID="10" presetClass="entr" presetSubtype="0" fill="hold" nodeType="withEffect">
                                  <p:stCondLst>
                                    <p:cond delay="900"/>
                                  </p:stCondLst>
                                  <p:childTnLst>
                                    <p:set>
                                      <p:cBhvr>
                                        <p:cTn id="68" dur="1" fill="hold">
                                          <p:stCondLst>
                                            <p:cond delay="0"/>
                                          </p:stCondLst>
                                        </p:cTn>
                                        <p:tgtEl>
                                          <p:spTgt spid="31"/>
                                        </p:tgtEl>
                                        <p:attrNameLst>
                                          <p:attrName>style.visibility</p:attrName>
                                        </p:attrNameLst>
                                      </p:cBhvr>
                                      <p:to>
                                        <p:strVal val="visible"/>
                                      </p:to>
                                    </p:set>
                                    <p:animEffect transition="in" filter="fade">
                                      <p:cBhvr>
                                        <p:cTn id="69" dur="500"/>
                                        <p:tgtEl>
                                          <p:spTgt spid="31"/>
                                        </p:tgtEl>
                                      </p:cBhvr>
                                    </p:animEffect>
                                  </p:childTnLst>
                                </p:cTn>
                              </p:par>
                              <p:par>
                                <p:cTn id="70" presetID="10" presetClass="entr" presetSubtype="0" fill="hold" nodeType="withEffect">
                                  <p:stCondLst>
                                    <p:cond delay="900"/>
                                  </p:stCondLst>
                                  <p:childTnLst>
                                    <p:set>
                                      <p:cBhvr>
                                        <p:cTn id="71" dur="1" fill="hold">
                                          <p:stCondLst>
                                            <p:cond delay="0"/>
                                          </p:stCondLst>
                                        </p:cTn>
                                        <p:tgtEl>
                                          <p:spTgt spid="32"/>
                                        </p:tgtEl>
                                        <p:attrNameLst>
                                          <p:attrName>style.visibility</p:attrName>
                                        </p:attrNameLst>
                                      </p:cBhvr>
                                      <p:to>
                                        <p:strVal val="visible"/>
                                      </p:to>
                                    </p:set>
                                    <p:animEffect transition="in" filter="fade">
                                      <p:cBhvr>
                                        <p:cTn id="72" dur="500"/>
                                        <p:tgtEl>
                                          <p:spTgt spid="32"/>
                                        </p:tgtEl>
                                      </p:cBhvr>
                                    </p:animEffect>
                                  </p:childTnLst>
                                </p:cTn>
                              </p:par>
                              <p:par>
                                <p:cTn id="73" presetID="10" presetClass="entr" presetSubtype="0" fill="hold" nodeType="withEffect">
                                  <p:stCondLst>
                                    <p:cond delay="900"/>
                                  </p:stCondLst>
                                  <p:childTnLst>
                                    <p:set>
                                      <p:cBhvr>
                                        <p:cTn id="74" dur="1" fill="hold">
                                          <p:stCondLst>
                                            <p:cond delay="0"/>
                                          </p:stCondLst>
                                        </p:cTn>
                                        <p:tgtEl>
                                          <p:spTgt spid="33"/>
                                        </p:tgtEl>
                                        <p:attrNameLst>
                                          <p:attrName>style.visibility</p:attrName>
                                        </p:attrNameLst>
                                      </p:cBhvr>
                                      <p:to>
                                        <p:strVal val="visible"/>
                                      </p:to>
                                    </p:set>
                                    <p:animEffect transition="in" filter="fade">
                                      <p:cBhvr>
                                        <p:cTn id="75" dur="500"/>
                                        <p:tgtEl>
                                          <p:spTgt spid="33"/>
                                        </p:tgtEl>
                                      </p:cBhvr>
                                    </p:animEffect>
                                  </p:childTnLst>
                                </p:cTn>
                              </p:par>
                              <p:par>
                                <p:cTn id="76" presetID="10" presetClass="entr" presetSubtype="0" fill="hold" nodeType="withEffect">
                                  <p:stCondLst>
                                    <p:cond delay="900"/>
                                  </p:stCondLst>
                                  <p:childTnLst>
                                    <p:set>
                                      <p:cBhvr>
                                        <p:cTn id="77" dur="1" fill="hold">
                                          <p:stCondLst>
                                            <p:cond delay="0"/>
                                          </p:stCondLst>
                                        </p:cTn>
                                        <p:tgtEl>
                                          <p:spTgt spid="34"/>
                                        </p:tgtEl>
                                        <p:attrNameLst>
                                          <p:attrName>style.visibility</p:attrName>
                                        </p:attrNameLst>
                                      </p:cBhvr>
                                      <p:to>
                                        <p:strVal val="visible"/>
                                      </p:to>
                                    </p:set>
                                    <p:animEffect transition="in" filter="fade">
                                      <p:cBhvr>
                                        <p:cTn id="78" dur="500"/>
                                        <p:tgtEl>
                                          <p:spTgt spid="34"/>
                                        </p:tgtEl>
                                      </p:cBhvr>
                                    </p:animEffect>
                                  </p:childTnLst>
                                </p:cTn>
                              </p:par>
                              <p:par>
                                <p:cTn id="79" presetID="10" presetClass="entr" presetSubtype="0" fill="hold" nodeType="withEffect">
                                  <p:stCondLst>
                                    <p:cond delay="900"/>
                                  </p:stCondLst>
                                  <p:childTnLst>
                                    <p:set>
                                      <p:cBhvr>
                                        <p:cTn id="80" dur="1" fill="hold">
                                          <p:stCondLst>
                                            <p:cond delay="0"/>
                                          </p:stCondLst>
                                        </p:cTn>
                                        <p:tgtEl>
                                          <p:spTgt spid="35"/>
                                        </p:tgtEl>
                                        <p:attrNameLst>
                                          <p:attrName>style.visibility</p:attrName>
                                        </p:attrNameLst>
                                      </p:cBhvr>
                                      <p:to>
                                        <p:strVal val="visible"/>
                                      </p:to>
                                    </p:set>
                                    <p:animEffect transition="in" filter="fade">
                                      <p:cBhvr>
                                        <p:cTn id="81" dur="500"/>
                                        <p:tgtEl>
                                          <p:spTgt spid="35"/>
                                        </p:tgtEl>
                                      </p:cBhvr>
                                    </p:animEffect>
                                  </p:childTnLst>
                                </p:cTn>
                              </p:par>
                              <p:par>
                                <p:cTn id="82" presetID="10" presetClass="entr" presetSubtype="0" fill="hold" nodeType="withEffect">
                                  <p:stCondLst>
                                    <p:cond delay="900"/>
                                  </p:stCondLst>
                                  <p:childTnLst>
                                    <p:set>
                                      <p:cBhvr>
                                        <p:cTn id="83" dur="1" fill="hold">
                                          <p:stCondLst>
                                            <p:cond delay="0"/>
                                          </p:stCondLst>
                                        </p:cTn>
                                        <p:tgtEl>
                                          <p:spTgt spid="36"/>
                                        </p:tgtEl>
                                        <p:attrNameLst>
                                          <p:attrName>style.visibility</p:attrName>
                                        </p:attrNameLst>
                                      </p:cBhvr>
                                      <p:to>
                                        <p:strVal val="visible"/>
                                      </p:to>
                                    </p:set>
                                    <p:animEffect transition="in" filter="fade">
                                      <p:cBhvr>
                                        <p:cTn id="84" dur="500"/>
                                        <p:tgtEl>
                                          <p:spTgt spid="36"/>
                                        </p:tgtEl>
                                      </p:cBhvr>
                                    </p:animEffect>
                                  </p:childTnLst>
                                </p:cTn>
                              </p:par>
                              <p:par>
                                <p:cTn id="85" presetID="10" presetClass="entr" presetSubtype="0" fill="hold" nodeType="withEffect">
                                  <p:stCondLst>
                                    <p:cond delay="900"/>
                                  </p:stCondLst>
                                  <p:childTnLst>
                                    <p:set>
                                      <p:cBhvr>
                                        <p:cTn id="86" dur="1" fill="hold">
                                          <p:stCondLst>
                                            <p:cond delay="0"/>
                                          </p:stCondLst>
                                        </p:cTn>
                                        <p:tgtEl>
                                          <p:spTgt spid="37"/>
                                        </p:tgtEl>
                                        <p:attrNameLst>
                                          <p:attrName>style.visibility</p:attrName>
                                        </p:attrNameLst>
                                      </p:cBhvr>
                                      <p:to>
                                        <p:strVal val="visible"/>
                                      </p:to>
                                    </p:set>
                                    <p:animEffect transition="in" filter="fade">
                                      <p:cBhvr>
                                        <p:cTn id="87" dur="500"/>
                                        <p:tgtEl>
                                          <p:spTgt spid="37"/>
                                        </p:tgtEl>
                                      </p:cBhvr>
                                    </p:animEffect>
                                  </p:childTnLst>
                                </p:cTn>
                              </p:par>
                              <p:par>
                                <p:cTn id="88" presetID="10" presetClass="entr" presetSubtype="0" fill="hold" nodeType="withEffect">
                                  <p:stCondLst>
                                    <p:cond delay="900"/>
                                  </p:stCondLst>
                                  <p:childTnLst>
                                    <p:set>
                                      <p:cBhvr>
                                        <p:cTn id="89" dur="1" fill="hold">
                                          <p:stCondLst>
                                            <p:cond delay="0"/>
                                          </p:stCondLst>
                                        </p:cTn>
                                        <p:tgtEl>
                                          <p:spTgt spid="38"/>
                                        </p:tgtEl>
                                        <p:attrNameLst>
                                          <p:attrName>style.visibility</p:attrName>
                                        </p:attrNameLst>
                                      </p:cBhvr>
                                      <p:to>
                                        <p:strVal val="visible"/>
                                      </p:to>
                                    </p:set>
                                    <p:animEffect transition="in" filter="fade">
                                      <p:cBhvr>
                                        <p:cTn id="90" dur="500"/>
                                        <p:tgtEl>
                                          <p:spTgt spid="38"/>
                                        </p:tgtEl>
                                      </p:cBhvr>
                                    </p:animEffect>
                                  </p:childTnLst>
                                </p:cTn>
                              </p:par>
                              <p:par>
                                <p:cTn id="91" presetID="10" presetClass="entr" presetSubtype="0" fill="hold" nodeType="withEffect">
                                  <p:stCondLst>
                                    <p:cond delay="900"/>
                                  </p:stCondLst>
                                  <p:childTnLst>
                                    <p:set>
                                      <p:cBhvr>
                                        <p:cTn id="92" dur="1" fill="hold">
                                          <p:stCondLst>
                                            <p:cond delay="0"/>
                                          </p:stCondLst>
                                        </p:cTn>
                                        <p:tgtEl>
                                          <p:spTgt spid="39"/>
                                        </p:tgtEl>
                                        <p:attrNameLst>
                                          <p:attrName>style.visibility</p:attrName>
                                        </p:attrNameLst>
                                      </p:cBhvr>
                                      <p:to>
                                        <p:strVal val="visible"/>
                                      </p:to>
                                    </p:set>
                                    <p:animEffect transition="in" filter="fade">
                                      <p:cBhvr>
                                        <p:cTn id="93" dur="500"/>
                                        <p:tgtEl>
                                          <p:spTgt spid="39"/>
                                        </p:tgtEl>
                                      </p:cBhvr>
                                    </p:animEffect>
                                  </p:childTnLst>
                                </p:cTn>
                              </p:par>
                              <p:par>
                                <p:cTn id="94" presetID="10" presetClass="entr" presetSubtype="0" fill="hold" nodeType="withEffect">
                                  <p:stCondLst>
                                    <p:cond delay="900"/>
                                  </p:stCondLst>
                                  <p:childTnLst>
                                    <p:set>
                                      <p:cBhvr>
                                        <p:cTn id="95" dur="1" fill="hold">
                                          <p:stCondLst>
                                            <p:cond delay="0"/>
                                          </p:stCondLst>
                                        </p:cTn>
                                        <p:tgtEl>
                                          <p:spTgt spid="40"/>
                                        </p:tgtEl>
                                        <p:attrNameLst>
                                          <p:attrName>style.visibility</p:attrName>
                                        </p:attrNameLst>
                                      </p:cBhvr>
                                      <p:to>
                                        <p:strVal val="visible"/>
                                      </p:to>
                                    </p:set>
                                    <p:animEffect transition="in" filter="fade">
                                      <p:cBhvr>
                                        <p:cTn id="96" dur="500"/>
                                        <p:tgtEl>
                                          <p:spTgt spid="40"/>
                                        </p:tgtEl>
                                      </p:cBhvr>
                                    </p:animEffect>
                                  </p:childTnLst>
                                </p:cTn>
                              </p:par>
                              <p:par>
                                <p:cTn id="97" presetID="10" presetClass="entr" presetSubtype="0" fill="hold" nodeType="withEffect">
                                  <p:stCondLst>
                                    <p:cond delay="900"/>
                                  </p:stCondLst>
                                  <p:childTnLst>
                                    <p:set>
                                      <p:cBhvr>
                                        <p:cTn id="98" dur="1" fill="hold">
                                          <p:stCondLst>
                                            <p:cond delay="0"/>
                                          </p:stCondLst>
                                        </p:cTn>
                                        <p:tgtEl>
                                          <p:spTgt spid="41"/>
                                        </p:tgtEl>
                                        <p:attrNameLst>
                                          <p:attrName>style.visibility</p:attrName>
                                        </p:attrNameLst>
                                      </p:cBhvr>
                                      <p:to>
                                        <p:strVal val="visible"/>
                                      </p:to>
                                    </p:set>
                                    <p:animEffect transition="in" filter="fade">
                                      <p:cBhvr>
                                        <p:cTn id="99" dur="500"/>
                                        <p:tgtEl>
                                          <p:spTgt spid="41"/>
                                        </p:tgtEl>
                                      </p:cBhvr>
                                    </p:animEffect>
                                  </p:childTnLst>
                                </p:cTn>
                              </p:par>
                              <p:par>
                                <p:cTn id="100" presetID="10" presetClass="entr" presetSubtype="0" fill="hold" nodeType="withEffect">
                                  <p:stCondLst>
                                    <p:cond delay="900"/>
                                  </p:stCondLst>
                                  <p:childTnLst>
                                    <p:set>
                                      <p:cBhvr>
                                        <p:cTn id="101" dur="1" fill="hold">
                                          <p:stCondLst>
                                            <p:cond delay="0"/>
                                          </p:stCondLst>
                                        </p:cTn>
                                        <p:tgtEl>
                                          <p:spTgt spid="42"/>
                                        </p:tgtEl>
                                        <p:attrNameLst>
                                          <p:attrName>style.visibility</p:attrName>
                                        </p:attrNameLst>
                                      </p:cBhvr>
                                      <p:to>
                                        <p:strVal val="visible"/>
                                      </p:to>
                                    </p:set>
                                    <p:animEffect transition="in" filter="fade">
                                      <p:cBhvr>
                                        <p:cTn id="102" dur="500"/>
                                        <p:tgtEl>
                                          <p:spTgt spid="42"/>
                                        </p:tgtEl>
                                      </p:cBhvr>
                                    </p:animEffect>
                                  </p:childTnLst>
                                </p:cTn>
                              </p:par>
                              <p:par>
                                <p:cTn id="103" presetID="10" presetClass="entr" presetSubtype="0" fill="hold" nodeType="withEffect">
                                  <p:stCondLst>
                                    <p:cond delay="90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500"/>
                                        <p:tgtEl>
                                          <p:spTgt spid="43"/>
                                        </p:tgtEl>
                                      </p:cBhvr>
                                    </p:animEffect>
                                  </p:childTnLst>
                                </p:cTn>
                              </p:par>
                              <p:par>
                                <p:cTn id="106" presetID="10" presetClass="entr" presetSubtype="0" fill="hold" nodeType="withEffect">
                                  <p:stCondLst>
                                    <p:cond delay="900"/>
                                  </p:stCondLst>
                                  <p:childTnLst>
                                    <p:set>
                                      <p:cBhvr>
                                        <p:cTn id="107" dur="1" fill="hold">
                                          <p:stCondLst>
                                            <p:cond delay="0"/>
                                          </p:stCondLst>
                                        </p:cTn>
                                        <p:tgtEl>
                                          <p:spTgt spid="44"/>
                                        </p:tgtEl>
                                        <p:attrNameLst>
                                          <p:attrName>style.visibility</p:attrName>
                                        </p:attrNameLst>
                                      </p:cBhvr>
                                      <p:to>
                                        <p:strVal val="visible"/>
                                      </p:to>
                                    </p:set>
                                    <p:animEffect transition="in" filter="fade">
                                      <p:cBhvr>
                                        <p:cTn id="108" dur="500"/>
                                        <p:tgtEl>
                                          <p:spTgt spid="44"/>
                                        </p:tgtEl>
                                      </p:cBhvr>
                                    </p:animEffect>
                                  </p:childTnLst>
                                </p:cTn>
                              </p:par>
                              <p:par>
                                <p:cTn id="109" presetID="22" presetClass="entr" presetSubtype="1" fill="hold" nodeType="withEffect">
                                  <p:stCondLst>
                                    <p:cond delay="1300"/>
                                  </p:stCondLst>
                                  <p:childTnLst>
                                    <p:set>
                                      <p:cBhvr>
                                        <p:cTn id="110" dur="1" fill="hold">
                                          <p:stCondLst>
                                            <p:cond delay="0"/>
                                          </p:stCondLst>
                                        </p:cTn>
                                        <p:tgtEl>
                                          <p:spTgt spid="45"/>
                                        </p:tgtEl>
                                        <p:attrNameLst>
                                          <p:attrName>style.visibility</p:attrName>
                                        </p:attrNameLst>
                                      </p:cBhvr>
                                      <p:to>
                                        <p:strVal val="visible"/>
                                      </p:to>
                                    </p:set>
                                    <p:animEffect transition="in" filter="wipe(up)">
                                      <p:cBhvr>
                                        <p:cTn id="111" dur="500"/>
                                        <p:tgtEl>
                                          <p:spTgt spid="45"/>
                                        </p:tgtEl>
                                      </p:cBhvr>
                                    </p:animEffect>
                                  </p:childTnLst>
                                </p:cTn>
                              </p:par>
                            </p:childTnLst>
                          </p:cTn>
                        </p:par>
                        <p:par>
                          <p:cTn id="112" fill="hold">
                            <p:stCondLst>
                              <p:cond delay="500"/>
                            </p:stCondLst>
                            <p:childTnLst>
                              <p:par>
                                <p:cTn id="113" presetID="10" presetClass="entr" presetSubtype="0" fill="hold" nodeType="afterEffect">
                                  <p:stCondLst>
                                    <p:cond delay="0"/>
                                  </p:stCondLst>
                                  <p:childTnLst>
                                    <p:set>
                                      <p:cBhvr>
                                        <p:cTn id="114" dur="1" fill="hold">
                                          <p:stCondLst>
                                            <p:cond delay="0"/>
                                          </p:stCondLst>
                                        </p:cTn>
                                        <p:tgtEl>
                                          <p:spTgt spid="7"/>
                                        </p:tgtEl>
                                        <p:attrNameLst>
                                          <p:attrName>style.visibility</p:attrName>
                                        </p:attrNameLst>
                                      </p:cBhvr>
                                      <p:to>
                                        <p:strVal val="visible"/>
                                      </p:to>
                                    </p:set>
                                    <p:animEffect transition="in" filter="fade">
                                      <p:cBhvr>
                                        <p:cTn id="115" dur="500"/>
                                        <p:tgtEl>
                                          <p:spTgt spid="7"/>
                                        </p:tgtEl>
                                      </p:cBhvr>
                                    </p:animEffect>
                                  </p:childTnLst>
                                </p:cTn>
                              </p:par>
                              <p:par>
                                <p:cTn id="116" presetID="22" presetClass="entr" presetSubtype="8" fill="hold" grpId="0" nodeType="withEffect">
                                  <p:stCondLst>
                                    <p:cond delay="100"/>
                                  </p:stCondLst>
                                  <p:childTnLst>
                                    <p:set>
                                      <p:cBhvr>
                                        <p:cTn id="117" dur="1" fill="hold">
                                          <p:stCondLst>
                                            <p:cond delay="0"/>
                                          </p:stCondLst>
                                        </p:cTn>
                                        <p:tgtEl>
                                          <p:spTgt spid="10"/>
                                        </p:tgtEl>
                                        <p:attrNameLst>
                                          <p:attrName>style.visibility</p:attrName>
                                        </p:attrNameLst>
                                      </p:cBhvr>
                                      <p:to>
                                        <p:strVal val="visible"/>
                                      </p:to>
                                    </p:set>
                                    <p:animEffect transition="in" filter="wipe(left)">
                                      <p:cBhvr>
                                        <p:cTn id="118" dur="500"/>
                                        <p:tgtEl>
                                          <p:spTgt spid="10"/>
                                        </p:tgtEl>
                                      </p:cBhvr>
                                    </p:animEffect>
                                  </p:childTnLst>
                                </p:cTn>
                              </p:par>
                            </p:childTnLst>
                          </p:cTn>
                        </p:par>
                        <p:par>
                          <p:cTn id="119" fill="hold">
                            <p:stCondLst>
                              <p:cond delay="1000"/>
                            </p:stCondLst>
                            <p:childTnLst>
                              <p:par>
                                <p:cTn id="120" presetID="10" presetClass="entr" presetSubtype="0" fill="hold" nodeType="afterEffect">
                                  <p:stCondLst>
                                    <p:cond delay="0"/>
                                  </p:stCondLst>
                                  <p:childTnLst>
                                    <p:set>
                                      <p:cBhvr>
                                        <p:cTn id="121" dur="1" fill="hold">
                                          <p:stCondLst>
                                            <p:cond delay="0"/>
                                          </p:stCondLst>
                                        </p:cTn>
                                        <p:tgtEl>
                                          <p:spTgt spid="8"/>
                                        </p:tgtEl>
                                        <p:attrNameLst>
                                          <p:attrName>style.visibility</p:attrName>
                                        </p:attrNameLst>
                                      </p:cBhvr>
                                      <p:to>
                                        <p:strVal val="visible"/>
                                      </p:to>
                                    </p:set>
                                    <p:animEffect transition="in" filter="fade">
                                      <p:cBhvr>
                                        <p:cTn id="122" dur="500"/>
                                        <p:tgtEl>
                                          <p:spTgt spid="8"/>
                                        </p:tgtEl>
                                      </p:cBhvr>
                                    </p:animEffect>
                                  </p:childTnLst>
                                </p:cTn>
                              </p:par>
                              <p:par>
                                <p:cTn id="123" presetID="22" presetClass="entr" presetSubtype="8" fill="hold" grpId="0" nodeType="withEffect">
                                  <p:stCondLst>
                                    <p:cond delay="100"/>
                                  </p:stCondLst>
                                  <p:childTnLst>
                                    <p:set>
                                      <p:cBhvr>
                                        <p:cTn id="124" dur="1" fill="hold">
                                          <p:stCondLst>
                                            <p:cond delay="0"/>
                                          </p:stCondLst>
                                        </p:cTn>
                                        <p:tgtEl>
                                          <p:spTgt spid="11"/>
                                        </p:tgtEl>
                                        <p:attrNameLst>
                                          <p:attrName>style.visibility</p:attrName>
                                        </p:attrNameLst>
                                      </p:cBhvr>
                                      <p:to>
                                        <p:strVal val="visible"/>
                                      </p:to>
                                    </p:set>
                                    <p:animEffect transition="in" filter="wipe(left)">
                                      <p:cBhvr>
                                        <p:cTn id="125" dur="500"/>
                                        <p:tgtEl>
                                          <p:spTgt spid="11"/>
                                        </p:tgtEl>
                                      </p:cBhvr>
                                    </p:animEffect>
                                  </p:childTnLst>
                                </p:cTn>
                              </p:par>
                            </p:childTnLst>
                          </p:cTn>
                        </p:par>
                        <p:par>
                          <p:cTn id="126" fill="hold">
                            <p:stCondLst>
                              <p:cond delay="1500"/>
                            </p:stCondLst>
                            <p:childTnLst>
                              <p:par>
                                <p:cTn id="127" presetID="10" presetClass="entr" presetSubtype="0" fill="hold" nodeType="afterEffect">
                                  <p:stCondLst>
                                    <p:cond delay="0"/>
                                  </p:stCondLst>
                                  <p:childTnLst>
                                    <p:set>
                                      <p:cBhvr>
                                        <p:cTn id="128" dur="1" fill="hold">
                                          <p:stCondLst>
                                            <p:cond delay="0"/>
                                          </p:stCondLst>
                                        </p:cTn>
                                        <p:tgtEl>
                                          <p:spTgt spid="9"/>
                                        </p:tgtEl>
                                        <p:attrNameLst>
                                          <p:attrName>style.visibility</p:attrName>
                                        </p:attrNameLst>
                                      </p:cBhvr>
                                      <p:to>
                                        <p:strVal val="visible"/>
                                      </p:to>
                                    </p:set>
                                    <p:animEffect transition="in" filter="fade">
                                      <p:cBhvr>
                                        <p:cTn id="129" dur="500"/>
                                        <p:tgtEl>
                                          <p:spTgt spid="9"/>
                                        </p:tgtEl>
                                      </p:cBhvr>
                                    </p:animEffect>
                                  </p:childTnLst>
                                </p:cTn>
                              </p:par>
                              <p:par>
                                <p:cTn id="130" presetID="22" presetClass="entr" presetSubtype="8" fill="hold" grpId="0" nodeType="withEffect">
                                  <p:stCondLst>
                                    <p:cond delay="200"/>
                                  </p:stCondLst>
                                  <p:childTnLst>
                                    <p:set>
                                      <p:cBhvr>
                                        <p:cTn id="131" dur="1" fill="hold">
                                          <p:stCondLst>
                                            <p:cond delay="0"/>
                                          </p:stCondLst>
                                        </p:cTn>
                                        <p:tgtEl>
                                          <p:spTgt spid="12"/>
                                        </p:tgtEl>
                                        <p:attrNameLst>
                                          <p:attrName>style.visibility</p:attrName>
                                        </p:attrNameLst>
                                      </p:cBhvr>
                                      <p:to>
                                        <p:strVal val="visible"/>
                                      </p:to>
                                    </p:set>
                                    <p:animEffect transition="in" filter="wipe(left)">
                                      <p:cBhvr>
                                        <p:cTn id="1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0" grpId="0"/>
      <p:bldP spid="11" grpId="0"/>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18" name="矩形 259"/>
          <p:cNvSpPr>
            <a:spLocks noChangeArrowheads="1"/>
          </p:cNvSpPr>
          <p:nvPr/>
        </p:nvSpPr>
        <p:spPr bwMode="auto">
          <a:xfrm>
            <a:off x="5376757" y="4111571"/>
            <a:ext cx="3830436" cy="383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sz="1895" dirty="0">
                <a:solidFill>
                  <a:schemeClr val="accent1"/>
                </a:solidFill>
                <a:latin typeface="Arial" panose="020B0604020202020204" pitchFamily="34" charset="0"/>
                <a:cs typeface="Arial" panose="020B0604020202020204" pitchFamily="34" charset="0"/>
              </a:rPr>
              <a:t>遇见爱，真情报告</a:t>
            </a:r>
          </a:p>
        </p:txBody>
      </p:sp>
      <p:sp>
        <p:nvSpPr>
          <p:cNvPr id="19" name="矩形 259"/>
          <p:cNvSpPr>
            <a:spLocks noChangeArrowheads="1"/>
          </p:cNvSpPr>
          <p:nvPr/>
        </p:nvSpPr>
        <p:spPr bwMode="auto">
          <a:xfrm>
            <a:off x="3055796" y="4447769"/>
            <a:ext cx="5870860" cy="575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50000"/>
              </a:lnSpc>
              <a:buNone/>
            </a:pPr>
            <a:r>
              <a:rPr lang="en-US" altLang="zh-CN" sz="1045" cap="all" dirty="0">
                <a:solidFill>
                  <a:schemeClr val="accent1"/>
                </a:solidFill>
                <a:cs typeface="Arial" panose="020B0604020202020204" pitchFamily="34" charset="0"/>
              </a:rPr>
              <a:t>Love needs, a genuine love requires a commitment, love need a token, a ring, a necklace, a watch is all about a love story.</a:t>
            </a:r>
            <a:endParaRPr lang="zh-CN" altLang="en-US" sz="1045" cap="all" dirty="0">
              <a:solidFill>
                <a:schemeClr val="accent1"/>
              </a:solidFill>
              <a:cs typeface="Arial" panose="020B0604020202020204" pitchFamily="34" charset="0"/>
            </a:endParaRPr>
          </a:p>
        </p:txBody>
      </p:sp>
      <p:grpSp>
        <p:nvGrpSpPr>
          <p:cNvPr id="2" name="组合 1"/>
          <p:cNvGrpSpPr/>
          <p:nvPr/>
        </p:nvGrpSpPr>
        <p:grpSpPr>
          <a:xfrm>
            <a:off x="4246880" y="2660650"/>
            <a:ext cx="3699510" cy="1450975"/>
            <a:chOff x="6697" y="5400"/>
            <a:chExt cx="5826" cy="2285"/>
          </a:xfrm>
        </p:grpSpPr>
        <p:sp>
          <p:nvSpPr>
            <p:cNvPr id="4" name="文本框 3"/>
            <p:cNvSpPr txBox="1"/>
            <p:nvPr/>
          </p:nvSpPr>
          <p:spPr>
            <a:xfrm>
              <a:off x="6748" y="5400"/>
              <a:ext cx="5726" cy="1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0">
              <a:noAutofit/>
            </a:bodyPr>
            <a:lstStyle>
              <a:defPPr>
                <a:defRPr lang="zh-CN"/>
              </a:defPPr>
              <a:lvl1pPr>
                <a:defRPr sz="13800" b="1">
                  <a:gradFill flip="none" rotWithShape="1">
                    <a:gsLst>
                      <a:gs pos="26000">
                        <a:srgbClr val="ED3754"/>
                      </a:gs>
                      <a:gs pos="90000">
                        <a:srgbClr val="EDADBA"/>
                      </a:gs>
                    </a:gsLst>
                    <a:lin ang="2700000" scaled="1"/>
                    <a:tileRect/>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fontAlgn="base">
                <a:spcBef>
                  <a:spcPct val="0"/>
                </a:spcBef>
                <a:spcAft>
                  <a:spcPct val="0"/>
                </a:spcAft>
                <a:defRPr>
                  <a:latin typeface="Calibri" panose="020F0502020204030204" pitchFamily="34" charset="0"/>
                  <a:ea typeface="宋体" panose="02010600030101010101" pitchFamily="2" charset="-122"/>
                </a:defRPr>
              </a:lvl6pPr>
              <a:lvl7pPr marL="2971800" indent="-228600" fontAlgn="base">
                <a:spcBef>
                  <a:spcPct val="0"/>
                </a:spcBef>
                <a:spcAft>
                  <a:spcPct val="0"/>
                </a:spcAft>
                <a:defRPr>
                  <a:latin typeface="Calibri" panose="020F0502020204030204" pitchFamily="34" charset="0"/>
                  <a:ea typeface="宋体" panose="02010600030101010101" pitchFamily="2" charset="-122"/>
                </a:defRPr>
              </a:lvl7pPr>
              <a:lvl8pPr marL="3429000" indent="-228600" fontAlgn="base">
                <a:spcBef>
                  <a:spcPct val="0"/>
                </a:spcBef>
                <a:spcAft>
                  <a:spcPct val="0"/>
                </a:spcAft>
                <a:defRPr>
                  <a:latin typeface="Calibri" panose="020F0502020204030204" pitchFamily="34" charset="0"/>
                  <a:ea typeface="宋体" panose="02010600030101010101" pitchFamily="2" charset="-122"/>
                </a:defRPr>
              </a:lvl8pPr>
              <a:lvl9pPr marL="3886200" indent="-228600" fontAlgn="base">
                <a:spcBef>
                  <a:spcPct val="0"/>
                </a:spcBef>
                <a:spcAft>
                  <a:spcPct val="0"/>
                </a:spcAft>
                <a:defRPr>
                  <a:latin typeface="Calibri" panose="020F0502020204030204" pitchFamily="34" charset="0"/>
                  <a:ea typeface="宋体" panose="02010600030101010101" pitchFamily="2" charset="-122"/>
                </a:defRPr>
              </a:lvl9pPr>
            </a:lstStyle>
            <a:p>
              <a:r>
                <a:rPr lang="zh-CN" altLang="en-US" sz="6600" dirty="0"/>
                <a:t>百年好合</a:t>
              </a:r>
            </a:p>
          </p:txBody>
        </p:sp>
        <p:cxnSp>
          <p:nvCxnSpPr>
            <p:cNvPr id="5" name="直接连接符 4"/>
            <p:cNvCxnSpPr/>
            <p:nvPr/>
          </p:nvCxnSpPr>
          <p:spPr>
            <a:xfrm>
              <a:off x="7002" y="7059"/>
              <a:ext cx="5217" cy="0"/>
            </a:xfrm>
            <a:prstGeom prst="line">
              <a:avLst/>
            </a:prstGeom>
            <a:ln>
              <a:solidFill>
                <a:srgbClr val="ED3754"/>
              </a:solidFill>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6697" y="7061"/>
              <a:ext cx="5827" cy="624"/>
            </a:xfrm>
            <a:prstGeom prst="rect">
              <a:avLst/>
            </a:prstGeom>
          </p:spPr>
          <p:txBody>
            <a:bodyPr wrap="square">
              <a:spAutoFit/>
            </a:bodyPr>
            <a:lstStyle/>
            <a:p>
              <a:pPr algn="ctr"/>
              <a:r>
                <a:rPr lang="en-US" altLang="zh-CN" sz="2000" dirty="0">
                  <a:solidFill>
                    <a:schemeClr val="tx1">
                      <a:lumMod val="75000"/>
                      <a:lumOff val="25000"/>
                    </a:schemeClr>
                  </a:solidFill>
                  <a:latin typeface="+mn-ea"/>
                </a:rPr>
                <a:t>THANK YOU FOR LISTENING</a:t>
              </a:r>
            </a:p>
          </p:txBody>
        </p:sp>
      </p:gr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8"/>
                                        </p:tgtEl>
                                        <p:attrNameLst>
                                          <p:attrName>ppt_y</p:attrName>
                                        </p:attrNameLst>
                                      </p:cBhvr>
                                      <p:tavLst>
                                        <p:tav tm="0">
                                          <p:val>
                                            <p:strVal val="#ppt_y"/>
                                          </p:val>
                                        </p:tav>
                                        <p:tav tm="100000">
                                          <p:val>
                                            <p:strVal val="#ppt_y"/>
                                          </p:val>
                                        </p:tav>
                                      </p:tavLst>
                                    </p:anim>
                                    <p:anim calcmode="lin" valueType="num">
                                      <p:cBhvr>
                                        <p:cTn id="9"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8"/>
                                        </p:tgtEl>
                                      </p:cBhvr>
                                    </p:animEffect>
                                  </p:childTnLst>
                                </p:cTn>
                              </p:par>
                            </p:childTnLst>
                          </p:cTn>
                        </p:par>
                        <p:par>
                          <p:cTn id="12" fill="hold">
                            <p:stCondLst>
                              <p:cond delay="850"/>
                            </p:stCondLst>
                            <p:childTnLst>
                              <p:par>
                                <p:cTn id="13" presetID="26" presetClass="emph" presetSubtype="0" fill="hold" grpId="1" nodeType="afterEffect">
                                  <p:stCondLst>
                                    <p:cond delay="0"/>
                                  </p:stCondLst>
                                  <p:iterate type="lt">
                                    <p:tmPct val="0"/>
                                  </p:iterate>
                                  <p:childTnLst>
                                    <p:animEffect transition="out" filter="fade">
                                      <p:cBhvr>
                                        <p:cTn id="14" dur="500" tmFilter="0, 0; .2, .5; .8, .5; 1, 0"/>
                                        <p:tgtEl>
                                          <p:spTgt spid="18"/>
                                        </p:tgtEl>
                                      </p:cBhvr>
                                    </p:animEffect>
                                    <p:animScale>
                                      <p:cBhvr>
                                        <p:cTn id="15" dur="250" autoRev="1" fill="hold"/>
                                        <p:tgtEl>
                                          <p:spTgt spid="18"/>
                                        </p:tgtEl>
                                      </p:cBhvr>
                                      <p:by x="105000" y="105000"/>
                                    </p:animScale>
                                  </p:childTnLst>
                                </p:cTn>
                              </p:par>
                            </p:childTnLst>
                          </p:cTn>
                        </p:par>
                        <p:par>
                          <p:cTn id="16" fill="hold">
                            <p:stCondLst>
                              <p:cond delay="1350"/>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19"/>
                                        </p:tgtEl>
                                        <p:attrNameLst>
                                          <p:attrName>ppt_y</p:attrName>
                                        </p:attrNameLst>
                                      </p:cBhvr>
                                      <p:tavLst>
                                        <p:tav tm="0">
                                          <p:val>
                                            <p:strVal val="#ppt_y"/>
                                          </p:val>
                                        </p:tav>
                                        <p:tav tm="100000">
                                          <p:val>
                                            <p:strVal val="#ppt_y"/>
                                          </p:val>
                                        </p:tav>
                                      </p:tavLst>
                                    </p:anim>
                                    <p:anim calcmode="lin" valueType="num">
                                      <p:cBhvr>
                                        <p:cTn id="21" dur="5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19"/>
                                        </p:tgtEl>
                                      </p:cBhvr>
                                    </p:animEffect>
                                  </p:childTnLst>
                                </p:cTn>
                              </p:par>
                            </p:childTnLst>
                          </p:cTn>
                        </p:par>
                        <p:par>
                          <p:cTn id="24" fill="hold">
                            <p:stCondLst>
                              <p:cond delay="7949"/>
                            </p:stCondLst>
                            <p:childTnLst>
                              <p:par>
                                <p:cTn id="25" presetID="26" presetClass="emph" presetSubtype="0" fill="hold" grpId="1" nodeType="afterEffect">
                                  <p:stCondLst>
                                    <p:cond delay="0"/>
                                  </p:stCondLst>
                                  <p:iterate type="lt">
                                    <p:tmPct val="0"/>
                                  </p:iterate>
                                  <p:childTnLst>
                                    <p:animEffect transition="out" filter="fade">
                                      <p:cBhvr>
                                        <p:cTn id="26" dur="500" tmFilter="0, 0; .2, .5; .8, .5; 1, 0"/>
                                        <p:tgtEl>
                                          <p:spTgt spid="19"/>
                                        </p:tgtEl>
                                      </p:cBhvr>
                                    </p:animEffect>
                                    <p:animScale>
                                      <p:cBhvr>
                                        <p:cTn id="27" dur="250" autoRev="1" fill="hold"/>
                                        <p:tgtEl>
                                          <p:spTgt spid="1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8" grpId="1"/>
      <p:bldP spid="19" grpId="0"/>
      <p:bldP spid="19" grpId="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911709" y="493207"/>
            <a:ext cx="2539860" cy="854075"/>
          </a:xfrm>
          <a:prstGeom prst="rect">
            <a:avLst/>
          </a:prstGeom>
          <a:noFill/>
        </p:spPr>
        <p:txBody>
          <a:bodyPr wrap="square" lIns="76196" tIns="38097" rIns="76196" bIns="38097" rtlCol="0">
            <a:spAutoFit/>
          </a:bodyPr>
          <a:lstStyle/>
          <a:p>
            <a:r>
              <a:rPr lang="zh-CN" altLang="en-US" sz="5070" dirty="0">
                <a:solidFill>
                  <a:schemeClr val="accent2"/>
                </a:solidFill>
                <a:latin typeface="微软雅黑" panose="020B0503020204020204" pitchFamily="34" charset="-122"/>
                <a:ea typeface="微软雅黑" panose="020B0503020204020204" pitchFamily="34" charset="-122"/>
                <a:cs typeface="+mn-ea"/>
                <a:sym typeface="+mn-lt"/>
              </a:rPr>
              <a:t>目 录</a:t>
            </a:r>
            <a:endParaRPr lang="en-US" sz="5070" dirty="0">
              <a:solidFill>
                <a:schemeClr val="accent2"/>
              </a:solidFill>
              <a:latin typeface="微软雅黑" panose="020B0503020204020204" pitchFamily="34" charset="-122"/>
              <a:ea typeface="微软雅黑" panose="020B0503020204020204" pitchFamily="34" charset="-122"/>
              <a:cs typeface="+mn-ea"/>
              <a:sym typeface="+mn-lt"/>
            </a:endParaRPr>
          </a:p>
        </p:txBody>
      </p:sp>
      <p:cxnSp>
        <p:nvCxnSpPr>
          <p:cNvPr id="5" name="Straight Connector 22"/>
          <p:cNvCxnSpPr/>
          <p:nvPr/>
        </p:nvCxnSpPr>
        <p:spPr>
          <a:xfrm>
            <a:off x="677499" y="1339544"/>
            <a:ext cx="273035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 name="Straight Connector 53"/>
          <p:cNvCxnSpPr/>
          <p:nvPr/>
        </p:nvCxnSpPr>
        <p:spPr>
          <a:xfrm>
            <a:off x="1429007" y="1349805"/>
            <a:ext cx="0" cy="1683063"/>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 name="Straight Connector 55"/>
          <p:cNvCxnSpPr/>
          <p:nvPr/>
        </p:nvCxnSpPr>
        <p:spPr>
          <a:xfrm flipV="1">
            <a:off x="1429005" y="2553034"/>
            <a:ext cx="1873148" cy="487286"/>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57"/>
          <p:cNvCxnSpPr/>
          <p:nvPr/>
        </p:nvCxnSpPr>
        <p:spPr>
          <a:xfrm>
            <a:off x="3714881" y="3177808"/>
            <a:ext cx="0" cy="328493"/>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58"/>
          <p:cNvCxnSpPr/>
          <p:nvPr/>
        </p:nvCxnSpPr>
        <p:spPr>
          <a:xfrm flipV="1">
            <a:off x="3714880" y="3026467"/>
            <a:ext cx="1873148" cy="487286"/>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 name="Straight Connector 60"/>
          <p:cNvCxnSpPr/>
          <p:nvPr/>
        </p:nvCxnSpPr>
        <p:spPr>
          <a:xfrm>
            <a:off x="5955153" y="3651240"/>
            <a:ext cx="0" cy="328493"/>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 name="Straight Connector 61"/>
          <p:cNvCxnSpPr/>
          <p:nvPr/>
        </p:nvCxnSpPr>
        <p:spPr>
          <a:xfrm flipV="1">
            <a:off x="5955153" y="3499899"/>
            <a:ext cx="1873148" cy="487286"/>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 name="Straight Connector 63"/>
          <p:cNvCxnSpPr/>
          <p:nvPr/>
        </p:nvCxnSpPr>
        <p:spPr>
          <a:xfrm>
            <a:off x="8254881" y="4124672"/>
            <a:ext cx="0" cy="328493"/>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 name="Straight Connector 64"/>
          <p:cNvCxnSpPr/>
          <p:nvPr/>
        </p:nvCxnSpPr>
        <p:spPr>
          <a:xfrm flipV="1">
            <a:off x="8254881" y="3973332"/>
            <a:ext cx="1873148" cy="487286"/>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4" name="组合 13"/>
          <p:cNvGrpSpPr/>
          <p:nvPr/>
        </p:nvGrpSpPr>
        <p:grpSpPr>
          <a:xfrm>
            <a:off x="2773144" y="1781052"/>
            <a:ext cx="1443092" cy="1443089"/>
            <a:chOff x="304800" y="673100"/>
            <a:chExt cx="4000500" cy="4000500"/>
          </a:xfrm>
          <a:effectLst>
            <a:outerShdw blurRad="444500" dist="254000" dir="8100000" algn="tr" rotWithShape="0">
              <a:prstClr val="black">
                <a:alpha val="50000"/>
              </a:prstClr>
            </a:outerShdw>
          </a:effectLst>
        </p:grpSpPr>
        <p:sp>
          <p:nvSpPr>
            <p:cNvPr id="15" name="同心圆 1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0">
                <a:solidFill>
                  <a:schemeClr val="tx1"/>
                </a:solidFill>
                <a:cs typeface="+mn-ea"/>
                <a:sym typeface="+mn-lt"/>
              </a:endParaRPr>
            </a:p>
          </p:txBody>
        </p:sp>
        <p:sp>
          <p:nvSpPr>
            <p:cNvPr id="16" name="椭圆 1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0">
                <a:cs typeface="+mn-ea"/>
                <a:sym typeface="+mn-lt"/>
              </a:endParaRPr>
            </a:p>
          </p:txBody>
        </p:sp>
      </p:grpSp>
      <p:sp>
        <p:nvSpPr>
          <p:cNvPr id="17" name="TextBox 34"/>
          <p:cNvSpPr txBox="1"/>
          <p:nvPr/>
        </p:nvSpPr>
        <p:spPr>
          <a:xfrm>
            <a:off x="2763587" y="2358975"/>
            <a:ext cx="1493822" cy="233045"/>
          </a:xfrm>
          <a:prstGeom prst="rect">
            <a:avLst/>
          </a:prstGeom>
          <a:noFill/>
        </p:spPr>
        <p:txBody>
          <a:bodyPr wrap="square" lIns="0" tIns="0" rIns="0" bIns="0" rtlCol="0">
            <a:spAutoFit/>
          </a:bodyPr>
          <a:lstStyle/>
          <a:p>
            <a:pPr algn="ctr"/>
            <a:r>
              <a:rPr lang="zh-CN" altLang="en-US" sz="1515" dirty="0">
                <a:solidFill>
                  <a:schemeClr val="accent1"/>
                </a:solidFill>
                <a:latin typeface="微软雅黑" panose="020B0503020204020204" pitchFamily="34" charset="-122"/>
                <a:ea typeface="微软雅黑" panose="020B0503020204020204" pitchFamily="34" charset="-122"/>
                <a:cs typeface="+mn-ea"/>
                <a:sym typeface="+mn-lt"/>
              </a:rPr>
              <a:t>相关标题文字</a:t>
            </a:r>
          </a:p>
        </p:txBody>
      </p:sp>
      <p:grpSp>
        <p:nvGrpSpPr>
          <p:cNvPr id="18" name="组合 17"/>
          <p:cNvGrpSpPr/>
          <p:nvPr/>
        </p:nvGrpSpPr>
        <p:grpSpPr>
          <a:xfrm>
            <a:off x="5241863" y="2296211"/>
            <a:ext cx="1422325" cy="1422322"/>
            <a:chOff x="304800" y="673100"/>
            <a:chExt cx="4000500" cy="4000500"/>
          </a:xfrm>
          <a:effectLst>
            <a:outerShdw blurRad="444500" dist="254000" dir="8100000" algn="tr" rotWithShape="0">
              <a:prstClr val="black">
                <a:alpha val="50000"/>
              </a:prstClr>
            </a:outerShdw>
          </a:effectLst>
        </p:grpSpPr>
        <p:sp>
          <p:nvSpPr>
            <p:cNvPr id="19" name="同心圆 1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0">
                <a:solidFill>
                  <a:schemeClr val="tx1"/>
                </a:solidFill>
                <a:cs typeface="+mn-ea"/>
                <a:sym typeface="+mn-lt"/>
              </a:endParaRPr>
            </a:p>
          </p:txBody>
        </p:sp>
        <p:sp>
          <p:nvSpPr>
            <p:cNvPr id="20" name="椭圆 19"/>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0">
                <a:cs typeface="+mn-ea"/>
                <a:sym typeface="+mn-lt"/>
              </a:endParaRPr>
            </a:p>
          </p:txBody>
        </p:sp>
      </p:grpSp>
      <p:sp>
        <p:nvSpPr>
          <p:cNvPr id="21" name="TextBox 40"/>
          <p:cNvSpPr txBox="1"/>
          <p:nvPr/>
        </p:nvSpPr>
        <p:spPr>
          <a:xfrm>
            <a:off x="5219683" y="2863751"/>
            <a:ext cx="1493822" cy="233045"/>
          </a:xfrm>
          <a:prstGeom prst="rect">
            <a:avLst/>
          </a:prstGeom>
          <a:noFill/>
        </p:spPr>
        <p:txBody>
          <a:bodyPr wrap="square" lIns="0" tIns="0" rIns="0" bIns="0" rtlCol="0">
            <a:spAutoFit/>
          </a:bodyPr>
          <a:lstStyle/>
          <a:p>
            <a:pPr algn="ctr"/>
            <a:r>
              <a:rPr lang="zh-CN" altLang="en-US" sz="1515" dirty="0">
                <a:solidFill>
                  <a:schemeClr val="accent1"/>
                </a:solidFill>
                <a:latin typeface="微软雅黑" panose="020B0503020204020204" pitchFamily="34" charset="-122"/>
                <a:ea typeface="微软雅黑" panose="020B0503020204020204" pitchFamily="34" charset="-122"/>
                <a:cs typeface="+mn-ea"/>
                <a:sym typeface="+mn-lt"/>
              </a:rPr>
              <a:t>相关标题文字</a:t>
            </a:r>
          </a:p>
        </p:txBody>
      </p:sp>
      <p:grpSp>
        <p:nvGrpSpPr>
          <p:cNvPr id="22" name="组合 21"/>
          <p:cNvGrpSpPr/>
          <p:nvPr/>
        </p:nvGrpSpPr>
        <p:grpSpPr>
          <a:xfrm>
            <a:off x="7508786" y="2830304"/>
            <a:ext cx="1422325" cy="1422322"/>
            <a:chOff x="304800" y="673100"/>
            <a:chExt cx="4000500" cy="4000500"/>
          </a:xfrm>
          <a:effectLst>
            <a:outerShdw blurRad="444500" dist="254000" dir="8100000" algn="tr" rotWithShape="0">
              <a:prstClr val="black">
                <a:alpha val="50000"/>
              </a:prstClr>
            </a:outerShdw>
          </a:effectLst>
        </p:grpSpPr>
        <p:sp>
          <p:nvSpPr>
            <p:cNvPr id="23" name="同心圆 2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0">
                <a:solidFill>
                  <a:schemeClr val="tx1"/>
                </a:solidFill>
                <a:cs typeface="+mn-ea"/>
                <a:sym typeface="+mn-lt"/>
              </a:endParaRPr>
            </a:p>
          </p:txBody>
        </p:sp>
        <p:sp>
          <p:nvSpPr>
            <p:cNvPr id="24" name="椭圆 23"/>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0">
                <a:cs typeface="+mn-ea"/>
                <a:sym typeface="+mn-lt"/>
              </a:endParaRPr>
            </a:p>
          </p:txBody>
        </p:sp>
      </p:grpSp>
      <p:sp>
        <p:nvSpPr>
          <p:cNvPr id="25" name="TextBox 44"/>
          <p:cNvSpPr txBox="1"/>
          <p:nvPr/>
        </p:nvSpPr>
        <p:spPr>
          <a:xfrm>
            <a:off x="7482539" y="3391956"/>
            <a:ext cx="1493822" cy="233045"/>
          </a:xfrm>
          <a:prstGeom prst="rect">
            <a:avLst/>
          </a:prstGeom>
          <a:noFill/>
        </p:spPr>
        <p:txBody>
          <a:bodyPr wrap="square" lIns="0" tIns="0" rIns="0" bIns="0" rtlCol="0">
            <a:spAutoFit/>
          </a:bodyPr>
          <a:lstStyle/>
          <a:p>
            <a:pPr algn="ctr"/>
            <a:r>
              <a:rPr lang="zh-CN" altLang="en-US" sz="1515" dirty="0">
                <a:solidFill>
                  <a:schemeClr val="accent1"/>
                </a:solidFill>
                <a:latin typeface="微软雅黑" panose="020B0503020204020204" pitchFamily="34" charset="-122"/>
                <a:ea typeface="微软雅黑" panose="020B0503020204020204" pitchFamily="34" charset="-122"/>
                <a:cs typeface="+mn-ea"/>
                <a:sym typeface="+mn-lt"/>
              </a:rPr>
              <a:t>相关标题文字</a:t>
            </a:r>
          </a:p>
        </p:txBody>
      </p:sp>
      <p:grpSp>
        <p:nvGrpSpPr>
          <p:cNvPr id="26" name="组合 25"/>
          <p:cNvGrpSpPr/>
          <p:nvPr/>
        </p:nvGrpSpPr>
        <p:grpSpPr>
          <a:xfrm>
            <a:off x="9841027" y="3289512"/>
            <a:ext cx="1422325" cy="1422322"/>
            <a:chOff x="304800" y="673100"/>
            <a:chExt cx="4000500" cy="4000500"/>
          </a:xfrm>
          <a:effectLst>
            <a:outerShdw blurRad="444500" dist="254000" dir="8100000" algn="tr" rotWithShape="0">
              <a:prstClr val="black">
                <a:alpha val="50000"/>
              </a:prstClr>
            </a:outerShdw>
          </a:effectLst>
        </p:grpSpPr>
        <p:sp>
          <p:nvSpPr>
            <p:cNvPr id="27" name="同心圆 2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0">
                <a:solidFill>
                  <a:schemeClr val="tx1"/>
                </a:solidFill>
                <a:cs typeface="+mn-ea"/>
                <a:sym typeface="+mn-lt"/>
              </a:endParaRPr>
            </a:p>
          </p:txBody>
        </p:sp>
        <p:sp>
          <p:nvSpPr>
            <p:cNvPr id="28" name="椭圆 2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0">
                <a:cs typeface="+mn-ea"/>
                <a:sym typeface="+mn-lt"/>
              </a:endParaRPr>
            </a:p>
          </p:txBody>
        </p:sp>
      </p:grpSp>
      <p:sp>
        <p:nvSpPr>
          <p:cNvPr id="29" name="TextBox 48"/>
          <p:cNvSpPr txBox="1"/>
          <p:nvPr/>
        </p:nvSpPr>
        <p:spPr>
          <a:xfrm>
            <a:off x="9840210" y="3846719"/>
            <a:ext cx="1493822" cy="233045"/>
          </a:xfrm>
          <a:prstGeom prst="rect">
            <a:avLst/>
          </a:prstGeom>
          <a:noFill/>
        </p:spPr>
        <p:txBody>
          <a:bodyPr wrap="square" lIns="0" tIns="0" rIns="0" bIns="0" rtlCol="0">
            <a:spAutoFit/>
          </a:bodyPr>
          <a:lstStyle/>
          <a:p>
            <a:pPr algn="ctr"/>
            <a:r>
              <a:rPr lang="zh-CN" altLang="en-US" sz="1515" dirty="0">
                <a:solidFill>
                  <a:schemeClr val="accent1"/>
                </a:solidFill>
                <a:latin typeface="微软雅黑" panose="020B0503020204020204" pitchFamily="34" charset="-122"/>
                <a:ea typeface="微软雅黑" panose="020B0503020204020204" pitchFamily="34" charset="-122"/>
                <a:cs typeface="+mn-ea"/>
                <a:sym typeface="+mn-lt"/>
              </a:rPr>
              <a:t>相关标题文字</a:t>
            </a: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up)">
                                      <p:cBhvr>
                                        <p:cTn id="15" dur="500"/>
                                        <p:tgtEl>
                                          <p:spTgt spid="6"/>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childTnLst>
                          </p:cTn>
                        </p:par>
                        <p:par>
                          <p:cTn id="20" fill="hold">
                            <p:stCondLst>
                              <p:cond delay="2000"/>
                            </p:stCondLst>
                            <p:childTnLst>
                              <p:par>
                                <p:cTn id="21" presetID="53" presetClass="entr" presetSubtype="528"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anim calcmode="lin" valueType="num">
                                      <p:cBhvr>
                                        <p:cTn id="32" dur="500" fill="hold"/>
                                        <p:tgtEl>
                                          <p:spTgt spid="17"/>
                                        </p:tgtEl>
                                        <p:attrNameLst>
                                          <p:attrName>ppt_x</p:attrName>
                                        </p:attrNameLst>
                                      </p:cBhvr>
                                      <p:tavLst>
                                        <p:tav tm="0">
                                          <p:val>
                                            <p:strVal val="#ppt_x"/>
                                          </p:val>
                                        </p:tav>
                                        <p:tav tm="100000">
                                          <p:val>
                                            <p:strVal val="#ppt_x"/>
                                          </p:val>
                                        </p:tav>
                                      </p:tavLst>
                                    </p:anim>
                                    <p:anim calcmode="lin" valueType="num">
                                      <p:cBhvr>
                                        <p:cTn id="33" dur="500" fill="hold"/>
                                        <p:tgtEl>
                                          <p:spTgt spid="17"/>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2" presetClass="entr" presetSubtype="1" fill="hold" nodeType="after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up)">
                                      <p:cBhvr>
                                        <p:cTn id="37" dur="500"/>
                                        <p:tgtEl>
                                          <p:spTgt spid="8"/>
                                        </p:tgtEl>
                                      </p:cBhvr>
                                    </p:animEffect>
                                  </p:childTnLst>
                                </p:cTn>
                              </p:par>
                            </p:childTnLst>
                          </p:cTn>
                        </p:par>
                        <p:par>
                          <p:cTn id="38" fill="hold">
                            <p:stCondLst>
                              <p:cond delay="3500"/>
                            </p:stCondLst>
                            <p:childTnLst>
                              <p:par>
                                <p:cTn id="39" presetID="22" presetClass="entr" presetSubtype="8"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wipe(left)">
                                      <p:cBhvr>
                                        <p:cTn id="41" dur="500"/>
                                        <p:tgtEl>
                                          <p:spTgt spid="9"/>
                                        </p:tgtEl>
                                      </p:cBhvr>
                                    </p:animEffect>
                                  </p:childTnLst>
                                </p:cTn>
                              </p:par>
                            </p:childTnLst>
                          </p:cTn>
                        </p:par>
                        <p:par>
                          <p:cTn id="42" fill="hold">
                            <p:stCondLst>
                              <p:cond delay="4000"/>
                            </p:stCondLst>
                            <p:childTnLst>
                              <p:par>
                                <p:cTn id="43" presetID="53" presetClass="entr" presetSubtype="528"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anim calcmode="lin" valueType="num">
                                      <p:cBhvr>
                                        <p:cTn id="48" dur="500" fill="hold"/>
                                        <p:tgtEl>
                                          <p:spTgt spid="18"/>
                                        </p:tgtEl>
                                        <p:attrNameLst>
                                          <p:attrName>ppt_x</p:attrName>
                                        </p:attrNameLst>
                                      </p:cBhvr>
                                      <p:tavLst>
                                        <p:tav tm="0">
                                          <p:val>
                                            <p:fltVal val="0.5"/>
                                          </p:val>
                                        </p:tav>
                                        <p:tav tm="100000">
                                          <p:val>
                                            <p:strVal val="#ppt_x"/>
                                          </p:val>
                                        </p:tav>
                                      </p:tavLst>
                                    </p:anim>
                                    <p:anim calcmode="lin" valueType="num">
                                      <p:cBhvr>
                                        <p:cTn id="49" dur="500" fill="hold"/>
                                        <p:tgtEl>
                                          <p:spTgt spid="18"/>
                                        </p:tgtEl>
                                        <p:attrNameLst>
                                          <p:attrName>ppt_y</p:attrName>
                                        </p:attrNameLst>
                                      </p:cBhvr>
                                      <p:tavLst>
                                        <p:tav tm="0">
                                          <p:val>
                                            <p:fltVal val="0.5"/>
                                          </p:val>
                                        </p:tav>
                                        <p:tav tm="100000">
                                          <p:val>
                                            <p:strVal val="#ppt_y"/>
                                          </p:val>
                                        </p:tav>
                                      </p:tavLst>
                                    </p:anim>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fade">
                                      <p:cBhvr>
                                        <p:cTn id="53" dur="500"/>
                                        <p:tgtEl>
                                          <p:spTgt spid="21"/>
                                        </p:tgtEl>
                                      </p:cBhvr>
                                    </p:animEffect>
                                    <p:anim calcmode="lin" valueType="num">
                                      <p:cBhvr>
                                        <p:cTn id="54" dur="500" fill="hold"/>
                                        <p:tgtEl>
                                          <p:spTgt spid="21"/>
                                        </p:tgtEl>
                                        <p:attrNameLst>
                                          <p:attrName>ppt_x</p:attrName>
                                        </p:attrNameLst>
                                      </p:cBhvr>
                                      <p:tavLst>
                                        <p:tav tm="0">
                                          <p:val>
                                            <p:strVal val="#ppt_x"/>
                                          </p:val>
                                        </p:tav>
                                        <p:tav tm="100000">
                                          <p:val>
                                            <p:strVal val="#ppt_x"/>
                                          </p:val>
                                        </p:tav>
                                      </p:tavLst>
                                    </p:anim>
                                    <p:anim calcmode="lin" valueType="num">
                                      <p:cBhvr>
                                        <p:cTn id="55" dur="500" fill="hold"/>
                                        <p:tgtEl>
                                          <p:spTgt spid="21"/>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22" presetClass="entr" presetSubtype="1"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Effect transition="in" filter="wipe(up)">
                                      <p:cBhvr>
                                        <p:cTn id="59" dur="500"/>
                                        <p:tgtEl>
                                          <p:spTgt spid="10"/>
                                        </p:tgtEl>
                                      </p:cBhvr>
                                    </p:animEffect>
                                  </p:childTnLst>
                                </p:cTn>
                              </p:par>
                            </p:childTnLst>
                          </p:cTn>
                        </p:par>
                        <p:par>
                          <p:cTn id="60" fill="hold">
                            <p:stCondLst>
                              <p:cond delay="5500"/>
                            </p:stCondLst>
                            <p:childTnLst>
                              <p:par>
                                <p:cTn id="61" presetID="22" presetClass="entr" presetSubtype="8" fill="hold" nodeType="after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ipe(left)">
                                      <p:cBhvr>
                                        <p:cTn id="63" dur="500"/>
                                        <p:tgtEl>
                                          <p:spTgt spid="11"/>
                                        </p:tgtEl>
                                      </p:cBhvr>
                                    </p:animEffect>
                                  </p:childTnLst>
                                </p:cTn>
                              </p:par>
                            </p:childTnLst>
                          </p:cTn>
                        </p:par>
                        <p:par>
                          <p:cTn id="64" fill="hold">
                            <p:stCondLst>
                              <p:cond delay="6000"/>
                            </p:stCondLst>
                            <p:childTnLst>
                              <p:par>
                                <p:cTn id="65" presetID="53" presetClass="entr" presetSubtype="528" fill="hold" nodeType="after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p:cTn id="67" dur="500" fill="hold"/>
                                        <p:tgtEl>
                                          <p:spTgt spid="22"/>
                                        </p:tgtEl>
                                        <p:attrNameLst>
                                          <p:attrName>ppt_w</p:attrName>
                                        </p:attrNameLst>
                                      </p:cBhvr>
                                      <p:tavLst>
                                        <p:tav tm="0">
                                          <p:val>
                                            <p:fltVal val="0"/>
                                          </p:val>
                                        </p:tav>
                                        <p:tav tm="100000">
                                          <p:val>
                                            <p:strVal val="#ppt_w"/>
                                          </p:val>
                                        </p:tav>
                                      </p:tavLst>
                                    </p:anim>
                                    <p:anim calcmode="lin" valueType="num">
                                      <p:cBhvr>
                                        <p:cTn id="68" dur="500" fill="hold"/>
                                        <p:tgtEl>
                                          <p:spTgt spid="22"/>
                                        </p:tgtEl>
                                        <p:attrNameLst>
                                          <p:attrName>ppt_h</p:attrName>
                                        </p:attrNameLst>
                                      </p:cBhvr>
                                      <p:tavLst>
                                        <p:tav tm="0">
                                          <p:val>
                                            <p:fltVal val="0"/>
                                          </p:val>
                                        </p:tav>
                                        <p:tav tm="100000">
                                          <p:val>
                                            <p:strVal val="#ppt_h"/>
                                          </p:val>
                                        </p:tav>
                                      </p:tavLst>
                                    </p:anim>
                                    <p:animEffect transition="in" filter="fade">
                                      <p:cBhvr>
                                        <p:cTn id="69" dur="500"/>
                                        <p:tgtEl>
                                          <p:spTgt spid="22"/>
                                        </p:tgtEl>
                                      </p:cBhvr>
                                    </p:animEffect>
                                    <p:anim calcmode="lin" valueType="num">
                                      <p:cBhvr>
                                        <p:cTn id="70" dur="500" fill="hold"/>
                                        <p:tgtEl>
                                          <p:spTgt spid="22"/>
                                        </p:tgtEl>
                                        <p:attrNameLst>
                                          <p:attrName>ppt_x</p:attrName>
                                        </p:attrNameLst>
                                      </p:cBhvr>
                                      <p:tavLst>
                                        <p:tav tm="0">
                                          <p:val>
                                            <p:fltVal val="0.5"/>
                                          </p:val>
                                        </p:tav>
                                        <p:tav tm="100000">
                                          <p:val>
                                            <p:strVal val="#ppt_x"/>
                                          </p:val>
                                        </p:tav>
                                      </p:tavLst>
                                    </p:anim>
                                    <p:anim calcmode="lin" valueType="num">
                                      <p:cBhvr>
                                        <p:cTn id="71" dur="500" fill="hold"/>
                                        <p:tgtEl>
                                          <p:spTgt spid="22"/>
                                        </p:tgtEl>
                                        <p:attrNameLst>
                                          <p:attrName>ppt_y</p:attrName>
                                        </p:attrNameLst>
                                      </p:cBhvr>
                                      <p:tavLst>
                                        <p:tav tm="0">
                                          <p:val>
                                            <p:fltVal val="0.5"/>
                                          </p:val>
                                        </p:tav>
                                        <p:tav tm="100000">
                                          <p:val>
                                            <p:strVal val="#ppt_y"/>
                                          </p:val>
                                        </p:tav>
                                      </p:tavLst>
                                    </p:anim>
                                  </p:childTnLst>
                                </p:cTn>
                              </p:par>
                            </p:childTnLst>
                          </p:cTn>
                        </p:par>
                        <p:par>
                          <p:cTn id="72" fill="hold">
                            <p:stCondLst>
                              <p:cond delay="65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500"/>
                                        <p:tgtEl>
                                          <p:spTgt spid="25"/>
                                        </p:tgtEl>
                                      </p:cBhvr>
                                    </p:animEffect>
                                    <p:anim calcmode="lin" valueType="num">
                                      <p:cBhvr>
                                        <p:cTn id="76" dur="500" fill="hold"/>
                                        <p:tgtEl>
                                          <p:spTgt spid="25"/>
                                        </p:tgtEl>
                                        <p:attrNameLst>
                                          <p:attrName>ppt_x</p:attrName>
                                        </p:attrNameLst>
                                      </p:cBhvr>
                                      <p:tavLst>
                                        <p:tav tm="0">
                                          <p:val>
                                            <p:strVal val="#ppt_x"/>
                                          </p:val>
                                        </p:tav>
                                        <p:tav tm="100000">
                                          <p:val>
                                            <p:strVal val="#ppt_x"/>
                                          </p:val>
                                        </p:tav>
                                      </p:tavLst>
                                    </p:anim>
                                    <p:anim calcmode="lin" valueType="num">
                                      <p:cBhvr>
                                        <p:cTn id="77" dur="5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22" presetClass="entr" presetSubtype="1" fill="hold" nodeType="afterEffect">
                                  <p:stCondLst>
                                    <p:cond delay="0"/>
                                  </p:stCondLst>
                                  <p:childTnLst>
                                    <p:set>
                                      <p:cBhvr>
                                        <p:cTn id="80" dur="1" fill="hold">
                                          <p:stCondLst>
                                            <p:cond delay="0"/>
                                          </p:stCondLst>
                                        </p:cTn>
                                        <p:tgtEl>
                                          <p:spTgt spid="12"/>
                                        </p:tgtEl>
                                        <p:attrNameLst>
                                          <p:attrName>style.visibility</p:attrName>
                                        </p:attrNameLst>
                                      </p:cBhvr>
                                      <p:to>
                                        <p:strVal val="visible"/>
                                      </p:to>
                                    </p:set>
                                    <p:animEffect transition="in" filter="wipe(up)">
                                      <p:cBhvr>
                                        <p:cTn id="81" dur="500"/>
                                        <p:tgtEl>
                                          <p:spTgt spid="12"/>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13"/>
                                        </p:tgtEl>
                                        <p:attrNameLst>
                                          <p:attrName>style.visibility</p:attrName>
                                        </p:attrNameLst>
                                      </p:cBhvr>
                                      <p:to>
                                        <p:strVal val="visible"/>
                                      </p:to>
                                    </p:set>
                                    <p:animEffect transition="in" filter="wipe(left)">
                                      <p:cBhvr>
                                        <p:cTn id="85" dur="500"/>
                                        <p:tgtEl>
                                          <p:spTgt spid="13"/>
                                        </p:tgtEl>
                                      </p:cBhvr>
                                    </p:animEffect>
                                  </p:childTnLst>
                                </p:cTn>
                              </p:par>
                            </p:childTnLst>
                          </p:cTn>
                        </p:par>
                        <p:par>
                          <p:cTn id="86" fill="hold">
                            <p:stCondLst>
                              <p:cond delay="8000"/>
                            </p:stCondLst>
                            <p:childTnLst>
                              <p:par>
                                <p:cTn id="87" presetID="53" presetClass="entr" presetSubtype="528" fill="hold" nodeType="afterEffect">
                                  <p:stCondLst>
                                    <p:cond delay="0"/>
                                  </p:stCondLst>
                                  <p:childTnLst>
                                    <p:set>
                                      <p:cBhvr>
                                        <p:cTn id="88" dur="1" fill="hold">
                                          <p:stCondLst>
                                            <p:cond delay="0"/>
                                          </p:stCondLst>
                                        </p:cTn>
                                        <p:tgtEl>
                                          <p:spTgt spid="26"/>
                                        </p:tgtEl>
                                        <p:attrNameLst>
                                          <p:attrName>style.visibility</p:attrName>
                                        </p:attrNameLst>
                                      </p:cBhvr>
                                      <p:to>
                                        <p:strVal val="visible"/>
                                      </p:to>
                                    </p:set>
                                    <p:anim calcmode="lin" valueType="num">
                                      <p:cBhvr>
                                        <p:cTn id="89" dur="500" fill="hold"/>
                                        <p:tgtEl>
                                          <p:spTgt spid="26"/>
                                        </p:tgtEl>
                                        <p:attrNameLst>
                                          <p:attrName>ppt_w</p:attrName>
                                        </p:attrNameLst>
                                      </p:cBhvr>
                                      <p:tavLst>
                                        <p:tav tm="0">
                                          <p:val>
                                            <p:fltVal val="0"/>
                                          </p:val>
                                        </p:tav>
                                        <p:tav tm="100000">
                                          <p:val>
                                            <p:strVal val="#ppt_w"/>
                                          </p:val>
                                        </p:tav>
                                      </p:tavLst>
                                    </p:anim>
                                    <p:anim calcmode="lin" valueType="num">
                                      <p:cBhvr>
                                        <p:cTn id="90" dur="500" fill="hold"/>
                                        <p:tgtEl>
                                          <p:spTgt spid="26"/>
                                        </p:tgtEl>
                                        <p:attrNameLst>
                                          <p:attrName>ppt_h</p:attrName>
                                        </p:attrNameLst>
                                      </p:cBhvr>
                                      <p:tavLst>
                                        <p:tav tm="0">
                                          <p:val>
                                            <p:fltVal val="0"/>
                                          </p:val>
                                        </p:tav>
                                        <p:tav tm="100000">
                                          <p:val>
                                            <p:strVal val="#ppt_h"/>
                                          </p:val>
                                        </p:tav>
                                      </p:tavLst>
                                    </p:anim>
                                    <p:animEffect transition="in" filter="fade">
                                      <p:cBhvr>
                                        <p:cTn id="91" dur="500"/>
                                        <p:tgtEl>
                                          <p:spTgt spid="26"/>
                                        </p:tgtEl>
                                      </p:cBhvr>
                                    </p:animEffect>
                                    <p:anim calcmode="lin" valueType="num">
                                      <p:cBhvr>
                                        <p:cTn id="92" dur="500" fill="hold"/>
                                        <p:tgtEl>
                                          <p:spTgt spid="26"/>
                                        </p:tgtEl>
                                        <p:attrNameLst>
                                          <p:attrName>ppt_x</p:attrName>
                                        </p:attrNameLst>
                                      </p:cBhvr>
                                      <p:tavLst>
                                        <p:tav tm="0">
                                          <p:val>
                                            <p:fltVal val="0.5"/>
                                          </p:val>
                                        </p:tav>
                                        <p:tav tm="100000">
                                          <p:val>
                                            <p:strVal val="#ppt_x"/>
                                          </p:val>
                                        </p:tav>
                                      </p:tavLst>
                                    </p:anim>
                                    <p:anim calcmode="lin" valueType="num">
                                      <p:cBhvr>
                                        <p:cTn id="93" dur="500" fill="hold"/>
                                        <p:tgtEl>
                                          <p:spTgt spid="26"/>
                                        </p:tgtEl>
                                        <p:attrNameLst>
                                          <p:attrName>ppt_y</p:attrName>
                                        </p:attrNameLst>
                                      </p:cBhvr>
                                      <p:tavLst>
                                        <p:tav tm="0">
                                          <p:val>
                                            <p:fltVal val="0.5"/>
                                          </p:val>
                                        </p:tav>
                                        <p:tav tm="100000">
                                          <p:val>
                                            <p:strVal val="#ppt_y"/>
                                          </p:val>
                                        </p:tav>
                                      </p:tavLst>
                                    </p:anim>
                                  </p:childTnLst>
                                </p:cTn>
                              </p:par>
                            </p:childTnLst>
                          </p:cTn>
                        </p:par>
                        <p:par>
                          <p:cTn id="94" fill="hold">
                            <p:stCondLst>
                              <p:cond delay="8500"/>
                            </p:stCondLst>
                            <p:childTnLst>
                              <p:par>
                                <p:cTn id="95" presetID="42" presetClass="entr" presetSubtype="0" fill="hold" grpId="0"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fade">
                                      <p:cBhvr>
                                        <p:cTn id="97" dur="500"/>
                                        <p:tgtEl>
                                          <p:spTgt spid="29"/>
                                        </p:tgtEl>
                                      </p:cBhvr>
                                    </p:animEffect>
                                    <p:anim calcmode="lin" valueType="num">
                                      <p:cBhvr>
                                        <p:cTn id="98" dur="500" fill="hold"/>
                                        <p:tgtEl>
                                          <p:spTgt spid="29"/>
                                        </p:tgtEl>
                                        <p:attrNameLst>
                                          <p:attrName>ppt_x</p:attrName>
                                        </p:attrNameLst>
                                      </p:cBhvr>
                                      <p:tavLst>
                                        <p:tav tm="0">
                                          <p:val>
                                            <p:strVal val="#ppt_x"/>
                                          </p:val>
                                        </p:tav>
                                        <p:tav tm="100000">
                                          <p:val>
                                            <p:strVal val="#ppt_x"/>
                                          </p:val>
                                        </p:tav>
                                      </p:tavLst>
                                    </p:anim>
                                    <p:anim calcmode="lin" valueType="num">
                                      <p:cBhvr>
                                        <p:cTn id="99" dur="5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7" grpId="0"/>
      <p:bldP spid="21" grpId="0"/>
      <p:bldP spid="25"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30" name="组合 29"/>
          <p:cNvGrpSpPr/>
          <p:nvPr/>
        </p:nvGrpSpPr>
        <p:grpSpPr>
          <a:xfrm>
            <a:off x="3911224" y="1653869"/>
            <a:ext cx="3776095" cy="3150427"/>
            <a:chOff x="4637345" y="2071542"/>
            <a:chExt cx="3154105" cy="2631496"/>
          </a:xfrm>
        </p:grpSpPr>
        <p:sp>
          <p:nvSpPr>
            <p:cNvPr id="31" name="等腰三角形 30"/>
            <p:cNvSpPr/>
            <p:nvPr/>
          </p:nvSpPr>
          <p:spPr>
            <a:xfrm>
              <a:off x="4771552" y="2099678"/>
              <a:ext cx="3019898" cy="260336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4" tIns="45717" rIns="91434" bIns="45717" numCol="1" spcCol="0" rtlCol="0" fromWordArt="0" anchor="ctr" anchorCtr="0" forceAA="0" compatLnSpc="1">
              <a:noAutofit/>
            </a:bodyPr>
            <a:lstStyle/>
            <a:p>
              <a:pPr algn="ctr"/>
              <a:endParaRPr lang="zh-CN" altLang="en-US" sz="1895"/>
            </a:p>
          </p:txBody>
        </p:sp>
        <p:sp>
          <p:nvSpPr>
            <p:cNvPr id="32" name="等腰三角形 31"/>
            <p:cNvSpPr/>
            <p:nvPr/>
          </p:nvSpPr>
          <p:spPr>
            <a:xfrm>
              <a:off x="4637345" y="2071542"/>
              <a:ext cx="2929030" cy="2525026"/>
            </a:xfrm>
            <a:prstGeom prst="triangl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4" tIns="45717" rIns="91434" bIns="45717" numCol="1" spcCol="0" rtlCol="0" fromWordArt="0" anchor="ctr" anchorCtr="0" forceAA="0" compatLnSpc="1">
              <a:noAutofit/>
            </a:bodyPr>
            <a:lstStyle/>
            <a:p>
              <a:pPr algn="ctr"/>
              <a:endParaRPr lang="zh-CN" altLang="en-US" sz="1895"/>
            </a:p>
          </p:txBody>
        </p:sp>
      </p:grpSp>
      <p:grpSp>
        <p:nvGrpSpPr>
          <p:cNvPr id="33" name="组合 32"/>
          <p:cNvGrpSpPr/>
          <p:nvPr/>
        </p:nvGrpSpPr>
        <p:grpSpPr>
          <a:xfrm>
            <a:off x="4413857" y="2612373"/>
            <a:ext cx="2762696" cy="1951165"/>
            <a:chOff x="4710510" y="2896665"/>
            <a:chExt cx="2762848" cy="1951273"/>
          </a:xfrm>
        </p:grpSpPr>
        <p:sp>
          <p:nvSpPr>
            <p:cNvPr id="34" name="文本框 33"/>
            <p:cNvSpPr txBox="1"/>
            <p:nvPr/>
          </p:nvSpPr>
          <p:spPr>
            <a:xfrm>
              <a:off x="5624732" y="2896665"/>
              <a:ext cx="942536" cy="1258639"/>
            </a:xfrm>
            <a:prstGeom prst="rect">
              <a:avLst/>
            </a:prstGeom>
            <a:noFill/>
          </p:spPr>
          <p:txBody>
            <a:bodyPr wrap="square" rtlCol="0">
              <a:spAutoFit/>
            </a:bodyPr>
            <a:lstStyle/>
            <a:p>
              <a:pPr algn="ctr"/>
              <a:r>
                <a:rPr lang="en-US" altLang="zh-CN" sz="7585" dirty="0">
                  <a:solidFill>
                    <a:schemeClr val="bg1"/>
                  </a:solidFill>
                  <a:latin typeface="Agency FB" panose="020B0503020202020204" pitchFamily="34" charset="0"/>
                  <a:ea typeface="AXIS Std L" panose="020B0400000000000000" pitchFamily="34" charset="-128"/>
                  <a:cs typeface="Arial" panose="020B0604020202020204" pitchFamily="34" charset="0"/>
                </a:rPr>
                <a:t>01</a:t>
              </a:r>
              <a:endParaRPr lang="zh-CN" altLang="en-US" sz="7585" dirty="0">
                <a:solidFill>
                  <a:schemeClr val="bg1"/>
                </a:solidFill>
                <a:latin typeface="Agency FB" panose="020B0503020202020204" pitchFamily="34" charset="0"/>
                <a:ea typeface="AXIS Std L" panose="020B0400000000000000" pitchFamily="34" charset="-128"/>
                <a:cs typeface="Arial" panose="020B0604020202020204" pitchFamily="34" charset="0"/>
              </a:endParaRPr>
            </a:p>
          </p:txBody>
        </p:sp>
        <p:sp>
          <p:nvSpPr>
            <p:cNvPr id="35" name="文本框 34"/>
            <p:cNvSpPr txBox="1"/>
            <p:nvPr/>
          </p:nvSpPr>
          <p:spPr>
            <a:xfrm>
              <a:off x="4710510" y="4336100"/>
              <a:ext cx="2762848" cy="511838"/>
            </a:xfrm>
            <a:prstGeom prst="rect">
              <a:avLst/>
            </a:prstGeom>
            <a:noFill/>
          </p:spPr>
          <p:txBody>
            <a:bodyPr wrap="square" rtlCol="0">
              <a:spAutoFit/>
            </a:bodyPr>
            <a:lstStyle/>
            <a:p>
              <a:pPr algn="ctr">
                <a:lnSpc>
                  <a:spcPct val="120000"/>
                </a:lnSpc>
              </a:pPr>
              <a:r>
                <a:rPr lang="zh-CN" altLang="en-US" sz="227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 </a:t>
              </a:r>
              <a:endParaRPr lang="en-GB" altLang="zh-CN" sz="227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1000" fill="hold"/>
                                        <p:tgtEl>
                                          <p:spTgt spid="30"/>
                                        </p:tgtEl>
                                        <p:attrNameLst>
                                          <p:attrName>ppt_w</p:attrName>
                                        </p:attrNameLst>
                                      </p:cBhvr>
                                      <p:tavLst>
                                        <p:tav tm="0">
                                          <p:val>
                                            <p:fltVal val="0"/>
                                          </p:val>
                                        </p:tav>
                                        <p:tav tm="100000">
                                          <p:val>
                                            <p:strVal val="#ppt_w"/>
                                          </p:val>
                                        </p:tav>
                                      </p:tavLst>
                                    </p:anim>
                                    <p:anim calcmode="lin" valueType="num">
                                      <p:cBhvr>
                                        <p:cTn id="8" dur="1000" fill="hold"/>
                                        <p:tgtEl>
                                          <p:spTgt spid="30"/>
                                        </p:tgtEl>
                                        <p:attrNameLst>
                                          <p:attrName>ppt_h</p:attrName>
                                        </p:attrNameLst>
                                      </p:cBhvr>
                                      <p:tavLst>
                                        <p:tav tm="0">
                                          <p:val>
                                            <p:fltVal val="0"/>
                                          </p:val>
                                        </p:tav>
                                        <p:tav tm="100000">
                                          <p:val>
                                            <p:strVal val="#ppt_h"/>
                                          </p:val>
                                        </p:tav>
                                      </p:tavLst>
                                    </p:anim>
                                    <p:anim calcmode="lin" valueType="num">
                                      <p:cBhvr>
                                        <p:cTn id="9" dur="1000" fill="hold"/>
                                        <p:tgtEl>
                                          <p:spTgt spid="30"/>
                                        </p:tgtEl>
                                        <p:attrNameLst>
                                          <p:attrName>style.rotation</p:attrName>
                                        </p:attrNameLst>
                                      </p:cBhvr>
                                      <p:tavLst>
                                        <p:tav tm="0">
                                          <p:val>
                                            <p:fltVal val="360"/>
                                          </p:val>
                                        </p:tav>
                                        <p:tav tm="100000">
                                          <p:val>
                                            <p:fltVal val="0"/>
                                          </p:val>
                                        </p:tav>
                                      </p:tavLst>
                                    </p:anim>
                                    <p:animEffect transition="in" filter="fade">
                                      <p:cBhvr>
                                        <p:cTn id="10" dur="1000"/>
                                        <p:tgtEl>
                                          <p:spTgt spid="30"/>
                                        </p:tgtEl>
                                      </p:cBhvr>
                                    </p:animEffect>
                                  </p:childTnLst>
                                </p:cTn>
                              </p:par>
                            </p:childTnLst>
                          </p:cTn>
                        </p:par>
                        <p:par>
                          <p:cTn id="11" fill="hold">
                            <p:stCondLst>
                              <p:cond delay="1000"/>
                            </p:stCondLst>
                            <p:childTnLst>
                              <p:par>
                                <p:cTn id="12" presetID="53" presetClass="entr" presetSubtype="16" fill="hold" nodeType="afterEffect">
                                  <p:stCondLst>
                                    <p:cond delay="0"/>
                                  </p:stCondLst>
                                  <p:childTnLst>
                                    <p:set>
                                      <p:cBhvr>
                                        <p:cTn id="13" dur="1" fill="hold">
                                          <p:stCondLst>
                                            <p:cond delay="0"/>
                                          </p:stCondLst>
                                        </p:cTn>
                                        <p:tgtEl>
                                          <p:spTgt spid="33"/>
                                        </p:tgtEl>
                                        <p:attrNameLst>
                                          <p:attrName>style.visibility</p:attrName>
                                        </p:attrNameLst>
                                      </p:cBhvr>
                                      <p:to>
                                        <p:strVal val="visible"/>
                                      </p:to>
                                    </p:set>
                                    <p:anim calcmode="lin" valueType="num">
                                      <p:cBhvr>
                                        <p:cTn id="14" dur="500" fill="hold"/>
                                        <p:tgtEl>
                                          <p:spTgt spid="33"/>
                                        </p:tgtEl>
                                        <p:attrNameLst>
                                          <p:attrName>ppt_w</p:attrName>
                                        </p:attrNameLst>
                                      </p:cBhvr>
                                      <p:tavLst>
                                        <p:tav tm="0">
                                          <p:val>
                                            <p:fltVal val="0"/>
                                          </p:val>
                                        </p:tav>
                                        <p:tav tm="100000">
                                          <p:val>
                                            <p:strVal val="#ppt_w"/>
                                          </p:val>
                                        </p:tav>
                                      </p:tavLst>
                                    </p:anim>
                                    <p:anim calcmode="lin" valueType="num">
                                      <p:cBhvr>
                                        <p:cTn id="15" dur="500" fill="hold"/>
                                        <p:tgtEl>
                                          <p:spTgt spid="33"/>
                                        </p:tgtEl>
                                        <p:attrNameLst>
                                          <p:attrName>ppt_h</p:attrName>
                                        </p:attrNameLst>
                                      </p:cBhvr>
                                      <p:tavLst>
                                        <p:tav tm="0">
                                          <p:val>
                                            <p:fltVal val="0"/>
                                          </p:val>
                                        </p:tav>
                                        <p:tav tm="100000">
                                          <p:val>
                                            <p:strVal val="#ppt_h"/>
                                          </p:val>
                                        </p:tav>
                                      </p:tavLst>
                                    </p:anim>
                                    <p:animEffect transition="in" filter="fade">
                                      <p:cBhvr>
                                        <p:cTn id="16"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图文框 3"/>
          <p:cNvSpPr/>
          <p:nvPr/>
        </p:nvSpPr>
        <p:spPr>
          <a:xfrm>
            <a:off x="0" y="0"/>
            <a:ext cx="12192000" cy="6858000"/>
          </a:xfrm>
          <a:prstGeom prst="frame">
            <a:avLst>
              <a:gd name="adj1" fmla="val 709"/>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solidFill>
                <a:schemeClr val="tx1"/>
              </a:solidFill>
              <a:latin typeface="宋体" panose="02010600030101010101" pitchFamily="2" charset="-122"/>
              <a:ea typeface="宋体" panose="02010600030101010101" pitchFamily="2" charset="-122"/>
            </a:endParaRPr>
          </a:p>
        </p:txBody>
      </p:sp>
      <p:sp>
        <p:nvSpPr>
          <p:cNvPr id="5" name="MH_Number_1"/>
          <p:cNvSpPr/>
          <p:nvPr>
            <p:custDataLst>
              <p:tags r:id="rId1"/>
            </p:custDataLst>
          </p:nvPr>
        </p:nvSpPr>
        <p:spPr>
          <a:xfrm>
            <a:off x="136525" y="120650"/>
            <a:ext cx="498475" cy="498475"/>
          </a:xfrm>
          <a:prstGeom prst="roundRect">
            <a:avLst/>
          </a:prstGeom>
          <a:solidFill>
            <a:srgbClr val="EE4F6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en-US" altLang="zh-CN" sz="280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01</a:t>
            </a:r>
            <a:endParaRPr lang="zh-CN" altLang="en-US" sz="280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6" name="MH_Entry_1"/>
          <p:cNvSpPr/>
          <p:nvPr>
            <p:custDataLst>
              <p:tags r:id="rId2"/>
            </p:custDataLst>
          </p:nvPr>
        </p:nvSpPr>
        <p:spPr>
          <a:xfrm>
            <a:off x="742950" y="120650"/>
            <a:ext cx="3663950" cy="498475"/>
          </a:xfrm>
          <a:prstGeom prst="roundRect">
            <a:avLst/>
          </a:prstGeom>
          <a:noFill/>
          <a:ln>
            <a:solidFill>
              <a:srgbClr val="EE4F6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sz="2400" spc="200" dirty="0">
                <a:solidFill>
                  <a:schemeClr val="tx1"/>
                </a:solidFill>
                <a:latin typeface="微软雅黑" panose="020B0503020204020204" pitchFamily="34" charset="-122"/>
                <a:ea typeface="微软雅黑" panose="020B0503020204020204" pitchFamily="34" charset="-122"/>
              </a:rPr>
              <a:t>请在此处输入您的标题</a:t>
            </a:r>
          </a:p>
        </p:txBody>
      </p:sp>
      <p:cxnSp>
        <p:nvCxnSpPr>
          <p:cNvPr id="7" name="直接连接符 6"/>
          <p:cNvCxnSpPr/>
          <p:nvPr/>
        </p:nvCxnSpPr>
        <p:spPr>
          <a:xfrm>
            <a:off x="1194423" y="3584724"/>
            <a:ext cx="9372600" cy="1270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rot="5400000">
            <a:off x="2461248" y="3578374"/>
            <a:ext cx="3467100"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rot="5400000">
            <a:off x="5844211" y="3578374"/>
            <a:ext cx="3467100"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10" name="KSO_Shape"/>
          <p:cNvSpPr/>
          <p:nvPr/>
        </p:nvSpPr>
        <p:spPr bwMode="auto">
          <a:xfrm>
            <a:off x="1194423" y="2463949"/>
            <a:ext cx="538162" cy="454025"/>
          </a:xfrm>
          <a:custGeom>
            <a:avLst/>
            <a:gdLst>
              <a:gd name="T0" fmla="*/ 332222 w 2301876"/>
              <a:gd name="T1" fmla="*/ 1410232 h 1941513"/>
              <a:gd name="T2" fmla="*/ 321717 w 2301876"/>
              <a:gd name="T3" fmla="*/ 1470415 h 1941513"/>
              <a:gd name="T4" fmla="*/ 382384 w 2301876"/>
              <a:gd name="T5" fmla="*/ 1525343 h 1941513"/>
              <a:gd name="T6" fmla="*/ 696485 w 2301876"/>
              <a:gd name="T7" fmla="*/ 1509573 h 1941513"/>
              <a:gd name="T8" fmla="*/ 723010 w 2301876"/>
              <a:gd name="T9" fmla="*/ 1444398 h 1941513"/>
              <a:gd name="T10" fmla="*/ 671273 w 2301876"/>
              <a:gd name="T11" fmla="*/ 1380797 h 1941513"/>
              <a:gd name="T12" fmla="*/ 1348867 w 2301876"/>
              <a:gd name="T13" fmla="*/ 1247408 h 1941513"/>
              <a:gd name="T14" fmla="*/ 1327043 w 2301876"/>
              <a:gd name="T15" fmla="*/ 1320445 h 1941513"/>
              <a:gd name="T16" fmla="*/ 1593934 w 2301876"/>
              <a:gd name="T17" fmla="*/ 1356438 h 1941513"/>
              <a:gd name="T18" fmla="*/ 1647838 w 2301876"/>
              <a:gd name="T19" fmla="*/ 1303105 h 1941513"/>
              <a:gd name="T20" fmla="*/ 1606030 w 2301876"/>
              <a:gd name="T21" fmla="*/ 1239789 h 1941513"/>
              <a:gd name="T22" fmla="*/ 1529191 w 2301876"/>
              <a:gd name="T23" fmla="*/ 516517 h 1941513"/>
              <a:gd name="T24" fmla="*/ 1584982 w 2301876"/>
              <a:gd name="T25" fmla="*/ 576970 h 1941513"/>
              <a:gd name="T26" fmla="*/ 1601035 w 2301876"/>
              <a:gd name="T27" fmla="*/ 667649 h 1941513"/>
              <a:gd name="T28" fmla="*/ 1640510 w 2301876"/>
              <a:gd name="T29" fmla="*/ 716799 h 1941513"/>
              <a:gd name="T30" fmla="*/ 1583140 w 2301876"/>
              <a:gd name="T31" fmla="*/ 840071 h 1941513"/>
              <a:gd name="T32" fmla="*/ 1691827 w 2301876"/>
              <a:gd name="T33" fmla="*/ 916820 h 1941513"/>
              <a:gd name="T34" fmla="*/ 1229710 w 2301876"/>
              <a:gd name="T35" fmla="*/ 1106063 h 1941513"/>
              <a:gd name="T36" fmla="*/ 1284448 w 2301876"/>
              <a:gd name="T37" fmla="*/ 909460 h 1941513"/>
              <a:gd name="T38" fmla="*/ 1396556 w 2301876"/>
              <a:gd name="T39" fmla="*/ 836654 h 1941513"/>
              <a:gd name="T40" fmla="*/ 1335239 w 2301876"/>
              <a:gd name="T41" fmla="*/ 712857 h 1941513"/>
              <a:gd name="T42" fmla="*/ 1370240 w 2301876"/>
              <a:gd name="T43" fmla="*/ 660815 h 1941513"/>
              <a:gd name="T44" fmla="*/ 1388398 w 2301876"/>
              <a:gd name="T45" fmla="*/ 571451 h 1941513"/>
              <a:gd name="T46" fmla="*/ 1446031 w 2301876"/>
              <a:gd name="T47" fmla="*/ 514152 h 1941513"/>
              <a:gd name="T48" fmla="*/ 570227 w 2301876"/>
              <a:gd name="T49" fmla="*/ 477627 h 1941513"/>
              <a:gd name="T50" fmla="*/ 641756 w 2301876"/>
              <a:gd name="T51" fmla="*/ 549062 h 1941513"/>
              <a:gd name="T52" fmla="*/ 661216 w 2301876"/>
              <a:gd name="T53" fmla="*/ 657005 h 1941513"/>
              <a:gd name="T54" fmla="*/ 633078 w 2301876"/>
              <a:gd name="T55" fmla="*/ 739471 h 1941513"/>
              <a:gd name="T56" fmla="*/ 574697 w 2301876"/>
              <a:gd name="T57" fmla="*/ 792786 h 1941513"/>
              <a:gd name="T58" fmla="*/ 708552 w 2301876"/>
              <a:gd name="T59" fmla="*/ 915697 h 1941513"/>
              <a:gd name="T60" fmla="*/ 815320 w 2301876"/>
              <a:gd name="T61" fmla="*/ 1036508 h 1941513"/>
              <a:gd name="T62" fmla="*/ 222836 w 2301876"/>
              <a:gd name="T63" fmla="*/ 1047276 h 1941513"/>
              <a:gd name="T64" fmla="*/ 324870 w 2301876"/>
              <a:gd name="T65" fmla="*/ 922526 h 1941513"/>
              <a:gd name="T66" fmla="*/ 473189 w 2301876"/>
              <a:gd name="T67" fmla="*/ 794886 h 1941513"/>
              <a:gd name="T68" fmla="*/ 413493 w 2301876"/>
              <a:gd name="T69" fmla="*/ 744461 h 1941513"/>
              <a:gd name="T70" fmla="*/ 382462 w 2301876"/>
              <a:gd name="T71" fmla="*/ 663570 h 1941513"/>
              <a:gd name="T72" fmla="*/ 397978 w 2301876"/>
              <a:gd name="T73" fmla="*/ 556154 h 1941513"/>
              <a:gd name="T74" fmla="*/ 466878 w 2301876"/>
              <a:gd name="T75" fmla="*/ 480778 h 1941513"/>
              <a:gd name="T76" fmla="*/ 140242 w 2301876"/>
              <a:gd name="T77" fmla="*/ 134558 h 1941513"/>
              <a:gd name="T78" fmla="*/ 133677 w 2301876"/>
              <a:gd name="T79" fmla="*/ 1210760 h 1941513"/>
              <a:gd name="T80" fmla="*/ 198545 w 2301876"/>
              <a:gd name="T81" fmla="*/ 1290654 h 1941513"/>
              <a:gd name="T82" fmla="*/ 905010 w 2301876"/>
              <a:gd name="T83" fmla="*/ 1223901 h 1941513"/>
              <a:gd name="T84" fmla="*/ 906061 w 2301876"/>
              <a:gd name="T85" fmla="*/ 137186 h 1941513"/>
              <a:gd name="T86" fmla="*/ 1795088 w 2301876"/>
              <a:gd name="T87" fmla="*/ 130835 h 1941513"/>
              <a:gd name="T88" fmla="*/ 1869239 w 2301876"/>
              <a:gd name="T89" fmla="*/ 166040 h 1941513"/>
              <a:gd name="T90" fmla="*/ 1904211 w 2301876"/>
              <a:gd name="T91" fmla="*/ 240391 h 1941513"/>
              <a:gd name="T92" fmla="*/ 1879757 w 2301876"/>
              <a:gd name="T93" fmla="*/ 1330166 h 1941513"/>
              <a:gd name="T94" fmla="*/ 1769057 w 2301876"/>
              <a:gd name="T95" fmla="*/ 1410033 h 1941513"/>
              <a:gd name="T96" fmla="*/ 1237904 w 2301876"/>
              <a:gd name="T97" fmla="*/ 1415550 h 1941513"/>
              <a:gd name="T98" fmla="*/ 1189785 w 2301876"/>
              <a:gd name="T99" fmla="*/ 1139429 h 1941513"/>
              <a:gd name="T100" fmla="*/ 1756435 w 2301876"/>
              <a:gd name="T101" fmla="*/ 1159921 h 1941513"/>
              <a:gd name="T102" fmla="*/ 1799821 w 2301876"/>
              <a:gd name="T103" fmla="*/ 1088198 h 1941513"/>
              <a:gd name="T104" fmla="*/ 898445 w 2301876"/>
              <a:gd name="T105" fmla="*/ 262 h 1941513"/>
              <a:gd name="T106" fmla="*/ 992990 w 2301876"/>
              <a:gd name="T107" fmla="*/ 39421 h 1941513"/>
              <a:gd name="T108" fmla="*/ 1041313 w 2301876"/>
              <a:gd name="T109" fmla="*/ 129302 h 1941513"/>
              <a:gd name="T110" fmla="*/ 1017414 w 2301876"/>
              <a:gd name="T111" fmla="*/ 1483030 h 1941513"/>
              <a:gd name="T112" fmla="*/ 887939 w 2301876"/>
              <a:gd name="T113" fmla="*/ 1588417 h 1941513"/>
              <a:gd name="T114" fmla="*/ 200909 w 2301876"/>
              <a:gd name="T115" fmla="*/ 1599454 h 1941513"/>
              <a:gd name="T116" fmla="*/ 45959 w 2301876"/>
              <a:gd name="T117" fmla="*/ 1513779 h 1941513"/>
              <a:gd name="T118" fmla="*/ 0 w 2301876"/>
              <a:gd name="T119" fmla="*/ 152429 h 1941513"/>
              <a:gd name="T120" fmla="*/ 34667 w 2301876"/>
              <a:gd name="T121" fmla="*/ 55452 h 1941513"/>
              <a:gd name="T122" fmla="*/ 121596 w 2301876"/>
              <a:gd name="T123" fmla="*/ 2891 h 194151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01876" h="1941513">
                <a:moveTo>
                  <a:pt x="475693" y="1664563"/>
                </a:moveTo>
                <a:lnTo>
                  <a:pt x="471250" y="1664880"/>
                </a:lnTo>
                <a:lnTo>
                  <a:pt x="466490" y="1665198"/>
                </a:lnTo>
                <a:lnTo>
                  <a:pt x="462047" y="1665515"/>
                </a:lnTo>
                <a:lnTo>
                  <a:pt x="457605" y="1666468"/>
                </a:lnTo>
                <a:lnTo>
                  <a:pt x="453162" y="1667421"/>
                </a:lnTo>
                <a:lnTo>
                  <a:pt x="449354" y="1668691"/>
                </a:lnTo>
                <a:lnTo>
                  <a:pt x="440786" y="1671550"/>
                </a:lnTo>
                <a:lnTo>
                  <a:pt x="433170" y="1675679"/>
                </a:lnTo>
                <a:lnTo>
                  <a:pt x="425553" y="1680125"/>
                </a:lnTo>
                <a:lnTo>
                  <a:pt x="418572" y="1685207"/>
                </a:lnTo>
                <a:lnTo>
                  <a:pt x="412542" y="1691241"/>
                </a:lnTo>
                <a:lnTo>
                  <a:pt x="406513" y="1697276"/>
                </a:lnTo>
                <a:lnTo>
                  <a:pt x="401435" y="1704263"/>
                </a:lnTo>
                <a:lnTo>
                  <a:pt x="396993" y="1711886"/>
                </a:lnTo>
                <a:lnTo>
                  <a:pt x="392867" y="1719508"/>
                </a:lnTo>
                <a:lnTo>
                  <a:pt x="390011" y="1728083"/>
                </a:lnTo>
                <a:lnTo>
                  <a:pt x="388742" y="1732212"/>
                </a:lnTo>
                <a:lnTo>
                  <a:pt x="387790" y="1736341"/>
                </a:lnTo>
                <a:lnTo>
                  <a:pt x="386838" y="1740787"/>
                </a:lnTo>
                <a:lnTo>
                  <a:pt x="386203" y="1745552"/>
                </a:lnTo>
                <a:lnTo>
                  <a:pt x="385886" y="1749998"/>
                </a:lnTo>
                <a:lnTo>
                  <a:pt x="385886" y="1754444"/>
                </a:lnTo>
                <a:lnTo>
                  <a:pt x="385886" y="1759209"/>
                </a:lnTo>
                <a:lnTo>
                  <a:pt x="386203" y="1763655"/>
                </a:lnTo>
                <a:lnTo>
                  <a:pt x="386838" y="1768419"/>
                </a:lnTo>
                <a:lnTo>
                  <a:pt x="387790" y="1772865"/>
                </a:lnTo>
                <a:lnTo>
                  <a:pt x="388742" y="1776994"/>
                </a:lnTo>
                <a:lnTo>
                  <a:pt x="390011" y="1781441"/>
                </a:lnTo>
                <a:lnTo>
                  <a:pt x="392867" y="1789698"/>
                </a:lnTo>
                <a:lnTo>
                  <a:pt x="396993" y="1797639"/>
                </a:lnTo>
                <a:lnTo>
                  <a:pt x="401435" y="1804943"/>
                </a:lnTo>
                <a:lnTo>
                  <a:pt x="406513" y="1812248"/>
                </a:lnTo>
                <a:lnTo>
                  <a:pt x="412542" y="1818283"/>
                </a:lnTo>
                <a:lnTo>
                  <a:pt x="418572" y="1824317"/>
                </a:lnTo>
                <a:lnTo>
                  <a:pt x="425553" y="1829399"/>
                </a:lnTo>
                <a:lnTo>
                  <a:pt x="433170" y="1833845"/>
                </a:lnTo>
                <a:lnTo>
                  <a:pt x="440786" y="1837657"/>
                </a:lnTo>
                <a:lnTo>
                  <a:pt x="449354" y="1840515"/>
                </a:lnTo>
                <a:lnTo>
                  <a:pt x="453162" y="1842103"/>
                </a:lnTo>
                <a:lnTo>
                  <a:pt x="457605" y="1842738"/>
                </a:lnTo>
                <a:lnTo>
                  <a:pt x="462047" y="1843374"/>
                </a:lnTo>
                <a:lnTo>
                  <a:pt x="466490" y="1844326"/>
                </a:lnTo>
                <a:lnTo>
                  <a:pt x="471250" y="1844644"/>
                </a:lnTo>
                <a:lnTo>
                  <a:pt x="475693" y="1844644"/>
                </a:lnTo>
                <a:lnTo>
                  <a:pt x="784465" y="1844644"/>
                </a:lnTo>
                <a:lnTo>
                  <a:pt x="788908" y="1844644"/>
                </a:lnTo>
                <a:lnTo>
                  <a:pt x="793668" y="1844326"/>
                </a:lnTo>
                <a:lnTo>
                  <a:pt x="798111" y="1843374"/>
                </a:lnTo>
                <a:lnTo>
                  <a:pt x="802553" y="1842738"/>
                </a:lnTo>
                <a:lnTo>
                  <a:pt x="806996" y="1842103"/>
                </a:lnTo>
                <a:lnTo>
                  <a:pt x="811122" y="1840515"/>
                </a:lnTo>
                <a:lnTo>
                  <a:pt x="819690" y="1837657"/>
                </a:lnTo>
                <a:lnTo>
                  <a:pt x="827306" y="1833845"/>
                </a:lnTo>
                <a:lnTo>
                  <a:pt x="834605" y="1829399"/>
                </a:lnTo>
                <a:lnTo>
                  <a:pt x="841586" y="1824317"/>
                </a:lnTo>
                <a:lnTo>
                  <a:pt x="847933" y="1818283"/>
                </a:lnTo>
                <a:lnTo>
                  <a:pt x="853963" y="1812248"/>
                </a:lnTo>
                <a:lnTo>
                  <a:pt x="859040" y="1804943"/>
                </a:lnTo>
                <a:lnTo>
                  <a:pt x="863483" y="1797639"/>
                </a:lnTo>
                <a:lnTo>
                  <a:pt x="867608" y="1789698"/>
                </a:lnTo>
                <a:lnTo>
                  <a:pt x="870464" y="1781441"/>
                </a:lnTo>
                <a:lnTo>
                  <a:pt x="871734" y="1776994"/>
                </a:lnTo>
                <a:lnTo>
                  <a:pt x="872686" y="1772865"/>
                </a:lnTo>
                <a:lnTo>
                  <a:pt x="873320" y="1768419"/>
                </a:lnTo>
                <a:lnTo>
                  <a:pt x="873638" y="1763655"/>
                </a:lnTo>
                <a:lnTo>
                  <a:pt x="874272" y="1759209"/>
                </a:lnTo>
                <a:lnTo>
                  <a:pt x="874590" y="1754444"/>
                </a:lnTo>
                <a:lnTo>
                  <a:pt x="874272" y="1749998"/>
                </a:lnTo>
                <a:lnTo>
                  <a:pt x="873638" y="1745552"/>
                </a:lnTo>
                <a:lnTo>
                  <a:pt x="873320" y="1740787"/>
                </a:lnTo>
                <a:lnTo>
                  <a:pt x="872686" y="1736341"/>
                </a:lnTo>
                <a:lnTo>
                  <a:pt x="871734" y="1732212"/>
                </a:lnTo>
                <a:lnTo>
                  <a:pt x="870464" y="1728083"/>
                </a:lnTo>
                <a:lnTo>
                  <a:pt x="867608" y="1719508"/>
                </a:lnTo>
                <a:lnTo>
                  <a:pt x="863483" y="1711886"/>
                </a:lnTo>
                <a:lnTo>
                  <a:pt x="859040" y="1704263"/>
                </a:lnTo>
                <a:lnTo>
                  <a:pt x="853963" y="1697276"/>
                </a:lnTo>
                <a:lnTo>
                  <a:pt x="847933" y="1691241"/>
                </a:lnTo>
                <a:lnTo>
                  <a:pt x="841586" y="1685207"/>
                </a:lnTo>
                <a:lnTo>
                  <a:pt x="834605" y="1680125"/>
                </a:lnTo>
                <a:lnTo>
                  <a:pt x="827306" y="1675679"/>
                </a:lnTo>
                <a:lnTo>
                  <a:pt x="819690" y="1671550"/>
                </a:lnTo>
                <a:lnTo>
                  <a:pt x="811122" y="1668691"/>
                </a:lnTo>
                <a:lnTo>
                  <a:pt x="806996" y="1667421"/>
                </a:lnTo>
                <a:lnTo>
                  <a:pt x="802553" y="1666468"/>
                </a:lnTo>
                <a:lnTo>
                  <a:pt x="798111" y="1665515"/>
                </a:lnTo>
                <a:lnTo>
                  <a:pt x="793668" y="1665198"/>
                </a:lnTo>
                <a:lnTo>
                  <a:pt x="788908" y="1664880"/>
                </a:lnTo>
                <a:lnTo>
                  <a:pt x="784465" y="1664563"/>
                </a:lnTo>
                <a:lnTo>
                  <a:pt x="475693" y="1664563"/>
                </a:lnTo>
                <a:close/>
                <a:moveTo>
                  <a:pt x="1670551" y="1495108"/>
                </a:moveTo>
                <a:lnTo>
                  <a:pt x="1662926" y="1495425"/>
                </a:lnTo>
                <a:lnTo>
                  <a:pt x="1655936" y="1496695"/>
                </a:lnTo>
                <a:lnTo>
                  <a:pt x="1648946" y="1498283"/>
                </a:lnTo>
                <a:lnTo>
                  <a:pt x="1642274" y="1500823"/>
                </a:lnTo>
                <a:lnTo>
                  <a:pt x="1636237" y="1503998"/>
                </a:lnTo>
                <a:lnTo>
                  <a:pt x="1629882" y="1507490"/>
                </a:lnTo>
                <a:lnTo>
                  <a:pt x="1624481" y="1511618"/>
                </a:lnTo>
                <a:lnTo>
                  <a:pt x="1619080" y="1516380"/>
                </a:lnTo>
                <a:lnTo>
                  <a:pt x="1614631" y="1521778"/>
                </a:lnTo>
                <a:lnTo>
                  <a:pt x="1610183" y="1527175"/>
                </a:lnTo>
                <a:lnTo>
                  <a:pt x="1606688" y="1533208"/>
                </a:lnTo>
                <a:lnTo>
                  <a:pt x="1603511" y="1539240"/>
                </a:lnTo>
                <a:lnTo>
                  <a:pt x="1601605" y="1545908"/>
                </a:lnTo>
                <a:lnTo>
                  <a:pt x="1599698" y="1552893"/>
                </a:lnTo>
                <a:lnTo>
                  <a:pt x="1598427" y="1559878"/>
                </a:lnTo>
                <a:lnTo>
                  <a:pt x="1598110" y="1567498"/>
                </a:lnTo>
                <a:lnTo>
                  <a:pt x="1598427" y="1574800"/>
                </a:lnTo>
                <a:lnTo>
                  <a:pt x="1599698" y="1582103"/>
                </a:lnTo>
                <a:lnTo>
                  <a:pt x="1601605" y="1589088"/>
                </a:lnTo>
                <a:lnTo>
                  <a:pt x="1603511" y="1595755"/>
                </a:lnTo>
                <a:lnTo>
                  <a:pt x="1606688" y="1602105"/>
                </a:lnTo>
                <a:lnTo>
                  <a:pt x="1610183" y="1607820"/>
                </a:lnTo>
                <a:lnTo>
                  <a:pt x="1614631" y="1613535"/>
                </a:lnTo>
                <a:lnTo>
                  <a:pt x="1619080" y="1618615"/>
                </a:lnTo>
                <a:lnTo>
                  <a:pt x="1624481" y="1623378"/>
                </a:lnTo>
                <a:lnTo>
                  <a:pt x="1629882" y="1627505"/>
                </a:lnTo>
                <a:lnTo>
                  <a:pt x="1636237" y="1630998"/>
                </a:lnTo>
                <a:lnTo>
                  <a:pt x="1642274" y="1634173"/>
                </a:lnTo>
                <a:lnTo>
                  <a:pt x="1648946" y="1636713"/>
                </a:lnTo>
                <a:lnTo>
                  <a:pt x="1655936" y="1638300"/>
                </a:lnTo>
                <a:lnTo>
                  <a:pt x="1662926" y="1639253"/>
                </a:lnTo>
                <a:lnTo>
                  <a:pt x="1670551" y="1639570"/>
                </a:lnTo>
                <a:lnTo>
                  <a:pt x="1918697" y="1639570"/>
                </a:lnTo>
                <a:lnTo>
                  <a:pt x="1926004" y="1639253"/>
                </a:lnTo>
                <a:lnTo>
                  <a:pt x="1933630" y="1638300"/>
                </a:lnTo>
                <a:lnTo>
                  <a:pt x="1940620" y="1636713"/>
                </a:lnTo>
                <a:lnTo>
                  <a:pt x="1947292" y="1634173"/>
                </a:lnTo>
                <a:lnTo>
                  <a:pt x="1953329" y="1630998"/>
                </a:lnTo>
                <a:lnTo>
                  <a:pt x="1959366" y="1627505"/>
                </a:lnTo>
                <a:lnTo>
                  <a:pt x="1964767" y="1623378"/>
                </a:lnTo>
                <a:lnTo>
                  <a:pt x="1970168" y="1618615"/>
                </a:lnTo>
                <a:lnTo>
                  <a:pt x="1974934" y="1613535"/>
                </a:lnTo>
                <a:lnTo>
                  <a:pt x="1979065" y="1607820"/>
                </a:lnTo>
                <a:lnTo>
                  <a:pt x="1982560" y="1602105"/>
                </a:lnTo>
                <a:lnTo>
                  <a:pt x="1985419" y="1595755"/>
                </a:lnTo>
                <a:lnTo>
                  <a:pt x="1988279" y="1589088"/>
                </a:lnTo>
                <a:lnTo>
                  <a:pt x="1989868" y="1582103"/>
                </a:lnTo>
                <a:lnTo>
                  <a:pt x="1991138" y="1574800"/>
                </a:lnTo>
                <a:lnTo>
                  <a:pt x="1991456" y="1567498"/>
                </a:lnTo>
                <a:lnTo>
                  <a:pt x="1991138" y="1559878"/>
                </a:lnTo>
                <a:lnTo>
                  <a:pt x="1989868" y="1552893"/>
                </a:lnTo>
                <a:lnTo>
                  <a:pt x="1988279" y="1545908"/>
                </a:lnTo>
                <a:lnTo>
                  <a:pt x="1985419" y="1539240"/>
                </a:lnTo>
                <a:lnTo>
                  <a:pt x="1982560" y="1533208"/>
                </a:lnTo>
                <a:lnTo>
                  <a:pt x="1979065" y="1527175"/>
                </a:lnTo>
                <a:lnTo>
                  <a:pt x="1974934" y="1521778"/>
                </a:lnTo>
                <a:lnTo>
                  <a:pt x="1970168" y="1516380"/>
                </a:lnTo>
                <a:lnTo>
                  <a:pt x="1964767" y="1511618"/>
                </a:lnTo>
                <a:lnTo>
                  <a:pt x="1959366" y="1507490"/>
                </a:lnTo>
                <a:lnTo>
                  <a:pt x="1953329" y="1503998"/>
                </a:lnTo>
                <a:lnTo>
                  <a:pt x="1947292" y="1500823"/>
                </a:lnTo>
                <a:lnTo>
                  <a:pt x="1940620" y="1498283"/>
                </a:lnTo>
                <a:lnTo>
                  <a:pt x="1933630" y="1496695"/>
                </a:lnTo>
                <a:lnTo>
                  <a:pt x="1926004" y="1495425"/>
                </a:lnTo>
                <a:lnTo>
                  <a:pt x="1918697" y="1495108"/>
                </a:lnTo>
                <a:lnTo>
                  <a:pt x="1670551" y="1495108"/>
                </a:lnTo>
                <a:close/>
                <a:moveTo>
                  <a:pt x="1787673" y="611187"/>
                </a:moveTo>
                <a:lnTo>
                  <a:pt x="1794669" y="611187"/>
                </a:lnTo>
                <a:lnTo>
                  <a:pt x="1801665" y="611187"/>
                </a:lnTo>
                <a:lnTo>
                  <a:pt x="1808661" y="612140"/>
                </a:lnTo>
                <a:lnTo>
                  <a:pt x="1815338" y="613093"/>
                </a:lnTo>
                <a:lnTo>
                  <a:pt x="1822016" y="614681"/>
                </a:lnTo>
                <a:lnTo>
                  <a:pt x="1828694" y="616587"/>
                </a:lnTo>
                <a:lnTo>
                  <a:pt x="1835372" y="618810"/>
                </a:lnTo>
                <a:lnTo>
                  <a:pt x="1841732" y="621352"/>
                </a:lnTo>
                <a:lnTo>
                  <a:pt x="1847773" y="624210"/>
                </a:lnTo>
                <a:lnTo>
                  <a:pt x="1853815" y="627387"/>
                </a:lnTo>
                <a:lnTo>
                  <a:pt x="1859539" y="631198"/>
                </a:lnTo>
                <a:lnTo>
                  <a:pt x="1865581" y="635010"/>
                </a:lnTo>
                <a:lnTo>
                  <a:pt x="1870987" y="639457"/>
                </a:lnTo>
                <a:lnTo>
                  <a:pt x="1876393" y="643904"/>
                </a:lnTo>
                <a:lnTo>
                  <a:pt x="1881480" y="648986"/>
                </a:lnTo>
                <a:lnTo>
                  <a:pt x="1886568" y="654068"/>
                </a:lnTo>
                <a:lnTo>
                  <a:pt x="1891338" y="659151"/>
                </a:lnTo>
                <a:lnTo>
                  <a:pt x="1895790" y="665186"/>
                </a:lnTo>
                <a:lnTo>
                  <a:pt x="1900242" y="670903"/>
                </a:lnTo>
                <a:lnTo>
                  <a:pt x="1904376" y="677256"/>
                </a:lnTo>
                <a:lnTo>
                  <a:pt x="1908192" y="683609"/>
                </a:lnTo>
                <a:lnTo>
                  <a:pt x="1911690" y="690597"/>
                </a:lnTo>
                <a:lnTo>
                  <a:pt x="1915188" y="697267"/>
                </a:lnTo>
                <a:lnTo>
                  <a:pt x="1918049" y="704255"/>
                </a:lnTo>
                <a:lnTo>
                  <a:pt x="1920593" y="711561"/>
                </a:lnTo>
                <a:lnTo>
                  <a:pt x="1923137" y="718867"/>
                </a:lnTo>
                <a:lnTo>
                  <a:pt x="1925363" y="726808"/>
                </a:lnTo>
                <a:lnTo>
                  <a:pt x="1927271" y="734431"/>
                </a:lnTo>
                <a:lnTo>
                  <a:pt x="1928861" y="742690"/>
                </a:lnTo>
                <a:lnTo>
                  <a:pt x="1929815" y="750631"/>
                </a:lnTo>
                <a:lnTo>
                  <a:pt x="1930451" y="758889"/>
                </a:lnTo>
                <a:lnTo>
                  <a:pt x="1931405" y="767466"/>
                </a:lnTo>
                <a:lnTo>
                  <a:pt x="1931405" y="775724"/>
                </a:lnTo>
                <a:lnTo>
                  <a:pt x="1931723" y="784301"/>
                </a:lnTo>
                <a:lnTo>
                  <a:pt x="1932359" y="791924"/>
                </a:lnTo>
                <a:lnTo>
                  <a:pt x="1933313" y="799865"/>
                </a:lnTo>
                <a:lnTo>
                  <a:pt x="1934585" y="806853"/>
                </a:lnTo>
                <a:lnTo>
                  <a:pt x="1936175" y="813206"/>
                </a:lnTo>
                <a:lnTo>
                  <a:pt x="1938401" y="819241"/>
                </a:lnTo>
                <a:lnTo>
                  <a:pt x="1940627" y="824958"/>
                </a:lnTo>
                <a:lnTo>
                  <a:pt x="1943171" y="830041"/>
                </a:lnTo>
                <a:lnTo>
                  <a:pt x="1945715" y="834805"/>
                </a:lnTo>
                <a:lnTo>
                  <a:pt x="1948576" y="839252"/>
                </a:lnTo>
                <a:lnTo>
                  <a:pt x="1951756" y="843381"/>
                </a:lnTo>
                <a:lnTo>
                  <a:pt x="1954936" y="846875"/>
                </a:lnTo>
                <a:lnTo>
                  <a:pt x="1958116" y="850687"/>
                </a:lnTo>
                <a:lnTo>
                  <a:pt x="1961614" y="853546"/>
                </a:lnTo>
                <a:lnTo>
                  <a:pt x="1965430" y="856087"/>
                </a:lnTo>
                <a:lnTo>
                  <a:pt x="1968610" y="858946"/>
                </a:lnTo>
                <a:lnTo>
                  <a:pt x="1975606" y="862757"/>
                </a:lnTo>
                <a:lnTo>
                  <a:pt x="1982284" y="866251"/>
                </a:lnTo>
                <a:lnTo>
                  <a:pt x="1988643" y="868475"/>
                </a:lnTo>
                <a:lnTo>
                  <a:pt x="1994049" y="869745"/>
                </a:lnTo>
                <a:lnTo>
                  <a:pt x="1998819" y="871016"/>
                </a:lnTo>
                <a:lnTo>
                  <a:pt x="2002635" y="871334"/>
                </a:lnTo>
                <a:lnTo>
                  <a:pt x="2005815" y="871651"/>
                </a:lnTo>
                <a:lnTo>
                  <a:pt x="2005815" y="932320"/>
                </a:lnTo>
                <a:lnTo>
                  <a:pt x="1841096" y="932320"/>
                </a:lnTo>
                <a:lnTo>
                  <a:pt x="1841096" y="997119"/>
                </a:lnTo>
                <a:lnTo>
                  <a:pt x="1853815" y="999025"/>
                </a:lnTo>
                <a:lnTo>
                  <a:pt x="1865899" y="1001566"/>
                </a:lnTo>
                <a:lnTo>
                  <a:pt x="1877983" y="1004107"/>
                </a:lnTo>
                <a:lnTo>
                  <a:pt x="1890066" y="1007601"/>
                </a:lnTo>
                <a:lnTo>
                  <a:pt x="1901514" y="1011095"/>
                </a:lnTo>
                <a:lnTo>
                  <a:pt x="1912962" y="1015224"/>
                </a:lnTo>
                <a:lnTo>
                  <a:pt x="1923773" y="1019354"/>
                </a:lnTo>
                <a:lnTo>
                  <a:pt x="1934903" y="1024118"/>
                </a:lnTo>
                <a:lnTo>
                  <a:pt x="1945715" y="1029200"/>
                </a:lnTo>
                <a:lnTo>
                  <a:pt x="1956208" y="1034918"/>
                </a:lnTo>
                <a:lnTo>
                  <a:pt x="1966384" y="1040635"/>
                </a:lnTo>
                <a:lnTo>
                  <a:pt x="1976242" y="1046988"/>
                </a:lnTo>
                <a:lnTo>
                  <a:pt x="1986099" y="1053659"/>
                </a:lnTo>
                <a:lnTo>
                  <a:pt x="1995321" y="1060329"/>
                </a:lnTo>
                <a:lnTo>
                  <a:pt x="2003907" y="1067635"/>
                </a:lnTo>
                <a:lnTo>
                  <a:pt x="2012811" y="1074940"/>
                </a:lnTo>
                <a:lnTo>
                  <a:pt x="2021396" y="1082881"/>
                </a:lnTo>
                <a:lnTo>
                  <a:pt x="2029028" y="1090822"/>
                </a:lnTo>
                <a:lnTo>
                  <a:pt x="2036978" y="1099081"/>
                </a:lnTo>
                <a:lnTo>
                  <a:pt x="2044292" y="1107975"/>
                </a:lnTo>
                <a:lnTo>
                  <a:pt x="2051288" y="1116551"/>
                </a:lnTo>
                <a:lnTo>
                  <a:pt x="2057965" y="1125445"/>
                </a:lnTo>
                <a:lnTo>
                  <a:pt x="2064325" y="1135292"/>
                </a:lnTo>
                <a:lnTo>
                  <a:pt x="2069731" y="1144821"/>
                </a:lnTo>
                <a:lnTo>
                  <a:pt x="2075455" y="1154350"/>
                </a:lnTo>
                <a:lnTo>
                  <a:pt x="2080225" y="1164515"/>
                </a:lnTo>
                <a:lnTo>
                  <a:pt x="2084995" y="1174679"/>
                </a:lnTo>
                <a:lnTo>
                  <a:pt x="2089128" y="1185161"/>
                </a:lnTo>
                <a:lnTo>
                  <a:pt x="2092626" y="1195643"/>
                </a:lnTo>
                <a:lnTo>
                  <a:pt x="2095488" y="1206761"/>
                </a:lnTo>
                <a:lnTo>
                  <a:pt x="2098668" y="1217560"/>
                </a:lnTo>
                <a:lnTo>
                  <a:pt x="2100894" y="1228995"/>
                </a:lnTo>
                <a:lnTo>
                  <a:pt x="2103438" y="1336675"/>
                </a:lnTo>
                <a:lnTo>
                  <a:pt x="1485900" y="1336675"/>
                </a:lnTo>
                <a:lnTo>
                  <a:pt x="1488444" y="1228995"/>
                </a:lnTo>
                <a:lnTo>
                  <a:pt x="1490670" y="1217560"/>
                </a:lnTo>
                <a:lnTo>
                  <a:pt x="1493214" y="1206761"/>
                </a:lnTo>
                <a:lnTo>
                  <a:pt x="1496712" y="1195643"/>
                </a:lnTo>
                <a:lnTo>
                  <a:pt x="1500210" y="1185161"/>
                </a:lnTo>
                <a:lnTo>
                  <a:pt x="1504343" y="1174679"/>
                </a:lnTo>
                <a:lnTo>
                  <a:pt x="1508795" y="1164515"/>
                </a:lnTo>
                <a:lnTo>
                  <a:pt x="1513565" y="1154350"/>
                </a:lnTo>
                <a:lnTo>
                  <a:pt x="1519289" y="1144821"/>
                </a:lnTo>
                <a:lnTo>
                  <a:pt x="1525013" y="1135292"/>
                </a:lnTo>
                <a:lnTo>
                  <a:pt x="1531055" y="1125763"/>
                </a:lnTo>
                <a:lnTo>
                  <a:pt x="1537732" y="1116551"/>
                </a:lnTo>
                <a:lnTo>
                  <a:pt x="1544728" y="1107975"/>
                </a:lnTo>
                <a:lnTo>
                  <a:pt x="1552042" y="1099081"/>
                </a:lnTo>
                <a:lnTo>
                  <a:pt x="1559674" y="1090822"/>
                </a:lnTo>
                <a:lnTo>
                  <a:pt x="1567942" y="1082881"/>
                </a:lnTo>
                <a:lnTo>
                  <a:pt x="1576209" y="1074940"/>
                </a:lnTo>
                <a:lnTo>
                  <a:pt x="1584795" y="1067635"/>
                </a:lnTo>
                <a:lnTo>
                  <a:pt x="1593699" y="1060329"/>
                </a:lnTo>
                <a:lnTo>
                  <a:pt x="1603239" y="1053659"/>
                </a:lnTo>
                <a:lnTo>
                  <a:pt x="1613096" y="1046988"/>
                </a:lnTo>
                <a:lnTo>
                  <a:pt x="1622954" y="1040635"/>
                </a:lnTo>
                <a:lnTo>
                  <a:pt x="1632812" y="1034918"/>
                </a:lnTo>
                <a:lnTo>
                  <a:pt x="1643305" y="1029200"/>
                </a:lnTo>
                <a:lnTo>
                  <a:pt x="1654117" y="1024118"/>
                </a:lnTo>
                <a:lnTo>
                  <a:pt x="1664929" y="1019671"/>
                </a:lnTo>
                <a:lnTo>
                  <a:pt x="1676058" y="1015224"/>
                </a:lnTo>
                <a:lnTo>
                  <a:pt x="1687506" y="1011095"/>
                </a:lnTo>
                <a:lnTo>
                  <a:pt x="1699272" y="1007601"/>
                </a:lnTo>
                <a:lnTo>
                  <a:pt x="1711355" y="1004107"/>
                </a:lnTo>
                <a:lnTo>
                  <a:pt x="1723439" y="1001566"/>
                </a:lnTo>
                <a:lnTo>
                  <a:pt x="1735523" y="999025"/>
                </a:lnTo>
                <a:lnTo>
                  <a:pt x="1747924" y="997119"/>
                </a:lnTo>
                <a:lnTo>
                  <a:pt x="1747924" y="932320"/>
                </a:lnTo>
                <a:lnTo>
                  <a:pt x="1583205" y="932320"/>
                </a:lnTo>
                <a:lnTo>
                  <a:pt x="1583205" y="871651"/>
                </a:lnTo>
                <a:lnTo>
                  <a:pt x="1586385" y="871334"/>
                </a:lnTo>
                <a:lnTo>
                  <a:pt x="1590201" y="870698"/>
                </a:lnTo>
                <a:lnTo>
                  <a:pt x="1594971" y="869110"/>
                </a:lnTo>
                <a:lnTo>
                  <a:pt x="1600377" y="867204"/>
                </a:lnTo>
                <a:lnTo>
                  <a:pt x="1606736" y="864663"/>
                </a:lnTo>
                <a:lnTo>
                  <a:pt x="1613414" y="861487"/>
                </a:lnTo>
                <a:lnTo>
                  <a:pt x="1620410" y="857358"/>
                </a:lnTo>
                <a:lnTo>
                  <a:pt x="1624226" y="854816"/>
                </a:lnTo>
                <a:lnTo>
                  <a:pt x="1627406" y="851958"/>
                </a:lnTo>
                <a:lnTo>
                  <a:pt x="1630586" y="848464"/>
                </a:lnTo>
                <a:lnTo>
                  <a:pt x="1634084" y="845287"/>
                </a:lnTo>
                <a:lnTo>
                  <a:pt x="1637264" y="841476"/>
                </a:lnTo>
                <a:lnTo>
                  <a:pt x="1640444" y="837346"/>
                </a:lnTo>
                <a:lnTo>
                  <a:pt x="1643305" y="832899"/>
                </a:lnTo>
                <a:lnTo>
                  <a:pt x="1646167" y="828135"/>
                </a:lnTo>
                <a:lnTo>
                  <a:pt x="1648393" y="823052"/>
                </a:lnTo>
                <a:lnTo>
                  <a:pt x="1650619" y="817653"/>
                </a:lnTo>
                <a:lnTo>
                  <a:pt x="1652845" y="811617"/>
                </a:lnTo>
                <a:lnTo>
                  <a:pt x="1654435" y="805265"/>
                </a:lnTo>
                <a:lnTo>
                  <a:pt x="1655707" y="798594"/>
                </a:lnTo>
                <a:lnTo>
                  <a:pt x="1656979" y="791289"/>
                </a:lnTo>
                <a:lnTo>
                  <a:pt x="1657297" y="783983"/>
                </a:lnTo>
                <a:lnTo>
                  <a:pt x="1657615" y="775724"/>
                </a:lnTo>
                <a:lnTo>
                  <a:pt x="1657933" y="767466"/>
                </a:lnTo>
                <a:lnTo>
                  <a:pt x="1658569" y="758889"/>
                </a:lnTo>
                <a:lnTo>
                  <a:pt x="1659205" y="750631"/>
                </a:lnTo>
                <a:lnTo>
                  <a:pt x="1660477" y="742690"/>
                </a:lnTo>
                <a:lnTo>
                  <a:pt x="1662067" y="734431"/>
                </a:lnTo>
                <a:lnTo>
                  <a:pt x="1663975" y="726808"/>
                </a:lnTo>
                <a:lnTo>
                  <a:pt x="1666201" y="718867"/>
                </a:lnTo>
                <a:lnTo>
                  <a:pt x="1668427" y="711561"/>
                </a:lnTo>
                <a:lnTo>
                  <a:pt x="1671289" y="704255"/>
                </a:lnTo>
                <a:lnTo>
                  <a:pt x="1674151" y="697267"/>
                </a:lnTo>
                <a:lnTo>
                  <a:pt x="1677648" y="690597"/>
                </a:lnTo>
                <a:lnTo>
                  <a:pt x="1680828" y="683609"/>
                </a:lnTo>
                <a:lnTo>
                  <a:pt x="1684962" y="677256"/>
                </a:lnTo>
                <a:lnTo>
                  <a:pt x="1689096" y="670903"/>
                </a:lnTo>
                <a:lnTo>
                  <a:pt x="1693230" y="665186"/>
                </a:lnTo>
                <a:lnTo>
                  <a:pt x="1698000" y="659151"/>
                </a:lnTo>
                <a:lnTo>
                  <a:pt x="1702770" y="654068"/>
                </a:lnTo>
                <a:lnTo>
                  <a:pt x="1707540" y="648986"/>
                </a:lnTo>
                <a:lnTo>
                  <a:pt x="1712627" y="643904"/>
                </a:lnTo>
                <a:lnTo>
                  <a:pt x="1718351" y="639457"/>
                </a:lnTo>
                <a:lnTo>
                  <a:pt x="1723757" y="635010"/>
                </a:lnTo>
                <a:lnTo>
                  <a:pt x="1729163" y="631198"/>
                </a:lnTo>
                <a:lnTo>
                  <a:pt x="1735205" y="627387"/>
                </a:lnTo>
                <a:lnTo>
                  <a:pt x="1741565" y="624210"/>
                </a:lnTo>
                <a:lnTo>
                  <a:pt x="1747288" y="621352"/>
                </a:lnTo>
                <a:lnTo>
                  <a:pt x="1753966" y="618810"/>
                </a:lnTo>
                <a:lnTo>
                  <a:pt x="1760326" y="616587"/>
                </a:lnTo>
                <a:lnTo>
                  <a:pt x="1767004" y="614681"/>
                </a:lnTo>
                <a:lnTo>
                  <a:pt x="1773682" y="613093"/>
                </a:lnTo>
                <a:lnTo>
                  <a:pt x="1780677" y="612140"/>
                </a:lnTo>
                <a:lnTo>
                  <a:pt x="1787673" y="611187"/>
                </a:lnTo>
                <a:close/>
                <a:moveTo>
                  <a:pt x="630238" y="565150"/>
                </a:moveTo>
                <a:lnTo>
                  <a:pt x="639136" y="565468"/>
                </a:lnTo>
                <a:lnTo>
                  <a:pt x="647397" y="566420"/>
                </a:lnTo>
                <a:lnTo>
                  <a:pt x="655977" y="567372"/>
                </a:lnTo>
                <a:lnTo>
                  <a:pt x="664557" y="569276"/>
                </a:lnTo>
                <a:lnTo>
                  <a:pt x="672501" y="571498"/>
                </a:lnTo>
                <a:lnTo>
                  <a:pt x="680762" y="574354"/>
                </a:lnTo>
                <a:lnTo>
                  <a:pt x="689024" y="577211"/>
                </a:lnTo>
                <a:lnTo>
                  <a:pt x="696333" y="581020"/>
                </a:lnTo>
                <a:lnTo>
                  <a:pt x="703959" y="585463"/>
                </a:lnTo>
                <a:lnTo>
                  <a:pt x="711268" y="589907"/>
                </a:lnTo>
                <a:lnTo>
                  <a:pt x="718258" y="594667"/>
                </a:lnTo>
                <a:lnTo>
                  <a:pt x="725249" y="600063"/>
                </a:lnTo>
                <a:lnTo>
                  <a:pt x="731922" y="605776"/>
                </a:lnTo>
                <a:lnTo>
                  <a:pt x="738278" y="611489"/>
                </a:lnTo>
                <a:lnTo>
                  <a:pt x="744633" y="618154"/>
                </a:lnTo>
                <a:lnTo>
                  <a:pt x="750353" y="624820"/>
                </a:lnTo>
                <a:lnTo>
                  <a:pt x="756072" y="632437"/>
                </a:lnTo>
                <a:lnTo>
                  <a:pt x="761474" y="639737"/>
                </a:lnTo>
                <a:lnTo>
                  <a:pt x="766241" y="647354"/>
                </a:lnTo>
                <a:lnTo>
                  <a:pt x="771007" y="655289"/>
                </a:lnTo>
                <a:lnTo>
                  <a:pt x="775456" y="663541"/>
                </a:lnTo>
                <a:lnTo>
                  <a:pt x="779587" y="672111"/>
                </a:lnTo>
                <a:lnTo>
                  <a:pt x="783400" y="680998"/>
                </a:lnTo>
                <a:lnTo>
                  <a:pt x="786895" y="690202"/>
                </a:lnTo>
                <a:lnTo>
                  <a:pt x="790073" y="699406"/>
                </a:lnTo>
                <a:lnTo>
                  <a:pt x="792615" y="708611"/>
                </a:lnTo>
                <a:lnTo>
                  <a:pt x="794839" y="718450"/>
                </a:lnTo>
                <a:lnTo>
                  <a:pt x="796746" y="728606"/>
                </a:lnTo>
                <a:lnTo>
                  <a:pt x="798017" y="738445"/>
                </a:lnTo>
                <a:lnTo>
                  <a:pt x="799288" y="748919"/>
                </a:lnTo>
                <a:lnTo>
                  <a:pt x="799923" y="759076"/>
                </a:lnTo>
                <a:lnTo>
                  <a:pt x="800241" y="769550"/>
                </a:lnTo>
                <a:lnTo>
                  <a:pt x="799923" y="777802"/>
                </a:lnTo>
                <a:lnTo>
                  <a:pt x="799606" y="786054"/>
                </a:lnTo>
                <a:lnTo>
                  <a:pt x="798970" y="793989"/>
                </a:lnTo>
                <a:lnTo>
                  <a:pt x="798017" y="801923"/>
                </a:lnTo>
                <a:lnTo>
                  <a:pt x="797064" y="809541"/>
                </a:lnTo>
                <a:lnTo>
                  <a:pt x="795475" y="817476"/>
                </a:lnTo>
                <a:lnTo>
                  <a:pt x="793568" y="825093"/>
                </a:lnTo>
                <a:lnTo>
                  <a:pt x="791979" y="832710"/>
                </a:lnTo>
                <a:lnTo>
                  <a:pt x="789755" y="840328"/>
                </a:lnTo>
                <a:lnTo>
                  <a:pt x="787531" y="847310"/>
                </a:lnTo>
                <a:lnTo>
                  <a:pt x="784671" y="854293"/>
                </a:lnTo>
                <a:lnTo>
                  <a:pt x="781811" y="861276"/>
                </a:lnTo>
                <a:lnTo>
                  <a:pt x="778951" y="868258"/>
                </a:lnTo>
                <a:lnTo>
                  <a:pt x="775456" y="874923"/>
                </a:lnTo>
                <a:lnTo>
                  <a:pt x="772278" y="880954"/>
                </a:lnTo>
                <a:lnTo>
                  <a:pt x="768465" y="887619"/>
                </a:lnTo>
                <a:lnTo>
                  <a:pt x="764970" y="893649"/>
                </a:lnTo>
                <a:lnTo>
                  <a:pt x="760839" y="899680"/>
                </a:lnTo>
                <a:lnTo>
                  <a:pt x="756708" y="905393"/>
                </a:lnTo>
                <a:lnTo>
                  <a:pt x="752259" y="911106"/>
                </a:lnTo>
                <a:lnTo>
                  <a:pt x="747810" y="916501"/>
                </a:lnTo>
                <a:lnTo>
                  <a:pt x="743044" y="921580"/>
                </a:lnTo>
                <a:lnTo>
                  <a:pt x="738278" y="926341"/>
                </a:lnTo>
                <a:lnTo>
                  <a:pt x="733193" y="931101"/>
                </a:lnTo>
                <a:lnTo>
                  <a:pt x="728109" y="936180"/>
                </a:lnTo>
                <a:lnTo>
                  <a:pt x="722707" y="939988"/>
                </a:lnTo>
                <a:lnTo>
                  <a:pt x="717305" y="944114"/>
                </a:lnTo>
                <a:lnTo>
                  <a:pt x="711903" y="948241"/>
                </a:lnTo>
                <a:lnTo>
                  <a:pt x="706183" y="951414"/>
                </a:lnTo>
                <a:lnTo>
                  <a:pt x="700464" y="954906"/>
                </a:lnTo>
                <a:lnTo>
                  <a:pt x="694426" y="958080"/>
                </a:lnTo>
                <a:lnTo>
                  <a:pt x="688071" y="960619"/>
                </a:lnTo>
                <a:lnTo>
                  <a:pt x="688071" y="1044727"/>
                </a:lnTo>
                <a:lnTo>
                  <a:pt x="703641" y="1047266"/>
                </a:lnTo>
                <a:lnTo>
                  <a:pt x="718894" y="1050440"/>
                </a:lnTo>
                <a:lnTo>
                  <a:pt x="733829" y="1053614"/>
                </a:lnTo>
                <a:lnTo>
                  <a:pt x="748764" y="1057740"/>
                </a:lnTo>
                <a:lnTo>
                  <a:pt x="763063" y="1062184"/>
                </a:lnTo>
                <a:lnTo>
                  <a:pt x="777045" y="1066945"/>
                </a:lnTo>
                <a:lnTo>
                  <a:pt x="791026" y="1072340"/>
                </a:lnTo>
                <a:lnTo>
                  <a:pt x="804690" y="1078371"/>
                </a:lnTo>
                <a:lnTo>
                  <a:pt x="818036" y="1085036"/>
                </a:lnTo>
                <a:lnTo>
                  <a:pt x="831064" y="1091701"/>
                </a:lnTo>
                <a:lnTo>
                  <a:pt x="843775" y="1099001"/>
                </a:lnTo>
                <a:lnTo>
                  <a:pt x="856167" y="1106618"/>
                </a:lnTo>
                <a:lnTo>
                  <a:pt x="867925" y="1114871"/>
                </a:lnTo>
                <a:lnTo>
                  <a:pt x="879682" y="1123440"/>
                </a:lnTo>
                <a:lnTo>
                  <a:pt x="890804" y="1132010"/>
                </a:lnTo>
                <a:lnTo>
                  <a:pt x="901925" y="1141214"/>
                </a:lnTo>
                <a:lnTo>
                  <a:pt x="912094" y="1151370"/>
                </a:lnTo>
                <a:lnTo>
                  <a:pt x="921944" y="1161210"/>
                </a:lnTo>
                <a:lnTo>
                  <a:pt x="931795" y="1171683"/>
                </a:lnTo>
                <a:lnTo>
                  <a:pt x="940692" y="1182157"/>
                </a:lnTo>
                <a:lnTo>
                  <a:pt x="949272" y="1193266"/>
                </a:lnTo>
                <a:lnTo>
                  <a:pt x="957534" y="1204692"/>
                </a:lnTo>
                <a:lnTo>
                  <a:pt x="965160" y="1216118"/>
                </a:lnTo>
                <a:lnTo>
                  <a:pt x="972151" y="1227862"/>
                </a:lnTo>
                <a:lnTo>
                  <a:pt x="979142" y="1240557"/>
                </a:lnTo>
                <a:lnTo>
                  <a:pt x="985179" y="1252618"/>
                </a:lnTo>
                <a:lnTo>
                  <a:pt x="991217" y="1265631"/>
                </a:lnTo>
                <a:lnTo>
                  <a:pt x="995983" y="1278327"/>
                </a:lnTo>
                <a:lnTo>
                  <a:pt x="1000749" y="1291657"/>
                </a:lnTo>
                <a:lnTo>
                  <a:pt x="1004880" y="1304988"/>
                </a:lnTo>
                <a:lnTo>
                  <a:pt x="1008058" y="1318635"/>
                </a:lnTo>
                <a:lnTo>
                  <a:pt x="1010600" y="1332600"/>
                </a:lnTo>
                <a:lnTo>
                  <a:pt x="1014413" y="1484313"/>
                </a:lnTo>
                <a:lnTo>
                  <a:pt x="246063" y="1484313"/>
                </a:lnTo>
                <a:lnTo>
                  <a:pt x="249876" y="1332600"/>
                </a:lnTo>
                <a:lnTo>
                  <a:pt x="252419" y="1318635"/>
                </a:lnTo>
                <a:lnTo>
                  <a:pt x="255596" y="1304988"/>
                </a:lnTo>
                <a:lnTo>
                  <a:pt x="259727" y="1291657"/>
                </a:lnTo>
                <a:lnTo>
                  <a:pt x="264176" y="1278327"/>
                </a:lnTo>
                <a:lnTo>
                  <a:pt x="269260" y="1265631"/>
                </a:lnTo>
                <a:lnTo>
                  <a:pt x="275297" y="1252618"/>
                </a:lnTo>
                <a:lnTo>
                  <a:pt x="281017" y="1240557"/>
                </a:lnTo>
                <a:lnTo>
                  <a:pt x="288008" y="1227862"/>
                </a:lnTo>
                <a:lnTo>
                  <a:pt x="294999" y="1216118"/>
                </a:lnTo>
                <a:lnTo>
                  <a:pt x="302943" y="1204692"/>
                </a:lnTo>
                <a:lnTo>
                  <a:pt x="310887" y="1193266"/>
                </a:lnTo>
                <a:lnTo>
                  <a:pt x="319784" y="1182157"/>
                </a:lnTo>
                <a:lnTo>
                  <a:pt x="328682" y="1171683"/>
                </a:lnTo>
                <a:lnTo>
                  <a:pt x="338214" y="1161210"/>
                </a:lnTo>
                <a:lnTo>
                  <a:pt x="348383" y="1151370"/>
                </a:lnTo>
                <a:lnTo>
                  <a:pt x="358869" y="1141214"/>
                </a:lnTo>
                <a:lnTo>
                  <a:pt x="369673" y="1132010"/>
                </a:lnTo>
                <a:lnTo>
                  <a:pt x="380795" y="1123440"/>
                </a:lnTo>
                <a:lnTo>
                  <a:pt x="392552" y="1114871"/>
                </a:lnTo>
                <a:lnTo>
                  <a:pt x="404309" y="1106618"/>
                </a:lnTo>
                <a:lnTo>
                  <a:pt x="417020" y="1099001"/>
                </a:lnTo>
                <a:lnTo>
                  <a:pt x="429412" y="1091701"/>
                </a:lnTo>
                <a:lnTo>
                  <a:pt x="442441" y="1085036"/>
                </a:lnTo>
                <a:lnTo>
                  <a:pt x="455787" y="1078371"/>
                </a:lnTo>
                <a:lnTo>
                  <a:pt x="469450" y="1072340"/>
                </a:lnTo>
                <a:lnTo>
                  <a:pt x="483432" y="1066945"/>
                </a:lnTo>
                <a:lnTo>
                  <a:pt x="497413" y="1062184"/>
                </a:lnTo>
                <a:lnTo>
                  <a:pt x="511713" y="1057740"/>
                </a:lnTo>
                <a:lnTo>
                  <a:pt x="526648" y="1053614"/>
                </a:lnTo>
                <a:lnTo>
                  <a:pt x="541582" y="1050440"/>
                </a:lnTo>
                <a:lnTo>
                  <a:pt x="556835" y="1047266"/>
                </a:lnTo>
                <a:lnTo>
                  <a:pt x="571770" y="1044727"/>
                </a:lnTo>
                <a:lnTo>
                  <a:pt x="571770" y="960619"/>
                </a:lnTo>
                <a:lnTo>
                  <a:pt x="566050" y="958080"/>
                </a:lnTo>
                <a:lnTo>
                  <a:pt x="560013" y="954906"/>
                </a:lnTo>
                <a:lnTo>
                  <a:pt x="554293" y="951414"/>
                </a:lnTo>
                <a:lnTo>
                  <a:pt x="548573" y="948241"/>
                </a:lnTo>
                <a:lnTo>
                  <a:pt x="543171" y="944114"/>
                </a:lnTo>
                <a:lnTo>
                  <a:pt x="537452" y="939988"/>
                </a:lnTo>
                <a:lnTo>
                  <a:pt x="532367" y="935545"/>
                </a:lnTo>
                <a:lnTo>
                  <a:pt x="527283" y="931101"/>
                </a:lnTo>
                <a:lnTo>
                  <a:pt x="522199" y="926341"/>
                </a:lnTo>
                <a:lnTo>
                  <a:pt x="517433" y="921580"/>
                </a:lnTo>
                <a:lnTo>
                  <a:pt x="512348" y="916501"/>
                </a:lnTo>
                <a:lnTo>
                  <a:pt x="507900" y="911106"/>
                </a:lnTo>
                <a:lnTo>
                  <a:pt x="503769" y="905393"/>
                </a:lnTo>
                <a:lnTo>
                  <a:pt x="499638" y="899680"/>
                </a:lnTo>
                <a:lnTo>
                  <a:pt x="495507" y="893649"/>
                </a:lnTo>
                <a:lnTo>
                  <a:pt x="491694" y="887302"/>
                </a:lnTo>
                <a:lnTo>
                  <a:pt x="488198" y="880954"/>
                </a:lnTo>
                <a:lnTo>
                  <a:pt x="484385" y="874923"/>
                </a:lnTo>
                <a:lnTo>
                  <a:pt x="481525" y="868258"/>
                </a:lnTo>
                <a:lnTo>
                  <a:pt x="478665" y="861276"/>
                </a:lnTo>
                <a:lnTo>
                  <a:pt x="475488" y="854293"/>
                </a:lnTo>
                <a:lnTo>
                  <a:pt x="472946" y="847310"/>
                </a:lnTo>
                <a:lnTo>
                  <a:pt x="470404" y="839693"/>
                </a:lnTo>
                <a:lnTo>
                  <a:pt x="468497" y="832393"/>
                </a:lnTo>
                <a:lnTo>
                  <a:pt x="466273" y="825093"/>
                </a:lnTo>
                <a:lnTo>
                  <a:pt x="465002" y="817476"/>
                </a:lnTo>
                <a:lnTo>
                  <a:pt x="463413" y="809541"/>
                </a:lnTo>
                <a:lnTo>
                  <a:pt x="462142" y="801923"/>
                </a:lnTo>
                <a:lnTo>
                  <a:pt x="461189" y="793989"/>
                </a:lnTo>
                <a:lnTo>
                  <a:pt x="460871" y="786054"/>
                </a:lnTo>
                <a:lnTo>
                  <a:pt x="460235" y="777802"/>
                </a:lnTo>
                <a:lnTo>
                  <a:pt x="460235" y="769550"/>
                </a:lnTo>
                <a:lnTo>
                  <a:pt x="460553" y="759076"/>
                </a:lnTo>
                <a:lnTo>
                  <a:pt x="460871" y="748919"/>
                </a:lnTo>
                <a:lnTo>
                  <a:pt x="461824" y="738445"/>
                </a:lnTo>
                <a:lnTo>
                  <a:pt x="463413" y="728606"/>
                </a:lnTo>
                <a:lnTo>
                  <a:pt x="465637" y="718450"/>
                </a:lnTo>
                <a:lnTo>
                  <a:pt x="467862" y="708611"/>
                </a:lnTo>
                <a:lnTo>
                  <a:pt x="470404" y="699406"/>
                </a:lnTo>
                <a:lnTo>
                  <a:pt x="473264" y="690202"/>
                </a:lnTo>
                <a:lnTo>
                  <a:pt x="477077" y="680998"/>
                </a:lnTo>
                <a:lnTo>
                  <a:pt x="480890" y="672111"/>
                </a:lnTo>
                <a:lnTo>
                  <a:pt x="484703" y="663541"/>
                </a:lnTo>
                <a:lnTo>
                  <a:pt x="489152" y="655289"/>
                </a:lnTo>
                <a:lnTo>
                  <a:pt x="493918" y="647354"/>
                </a:lnTo>
                <a:lnTo>
                  <a:pt x="498685" y="639737"/>
                </a:lnTo>
                <a:lnTo>
                  <a:pt x="504404" y="632437"/>
                </a:lnTo>
                <a:lnTo>
                  <a:pt x="509806" y="624820"/>
                </a:lnTo>
                <a:lnTo>
                  <a:pt x="515844" y="618154"/>
                </a:lnTo>
                <a:lnTo>
                  <a:pt x="522199" y="611489"/>
                </a:lnTo>
                <a:lnTo>
                  <a:pt x="528236" y="605776"/>
                </a:lnTo>
                <a:lnTo>
                  <a:pt x="534909" y="600063"/>
                </a:lnTo>
                <a:lnTo>
                  <a:pt x="541900" y="594667"/>
                </a:lnTo>
                <a:lnTo>
                  <a:pt x="548891" y="589907"/>
                </a:lnTo>
                <a:lnTo>
                  <a:pt x="556517" y="585463"/>
                </a:lnTo>
                <a:lnTo>
                  <a:pt x="564144" y="581020"/>
                </a:lnTo>
                <a:lnTo>
                  <a:pt x="571770" y="577211"/>
                </a:lnTo>
                <a:lnTo>
                  <a:pt x="579714" y="574354"/>
                </a:lnTo>
                <a:lnTo>
                  <a:pt x="587658" y="571498"/>
                </a:lnTo>
                <a:lnTo>
                  <a:pt x="595920" y="569276"/>
                </a:lnTo>
                <a:lnTo>
                  <a:pt x="604499" y="567372"/>
                </a:lnTo>
                <a:lnTo>
                  <a:pt x="612761" y="566420"/>
                </a:lnTo>
                <a:lnTo>
                  <a:pt x="621659" y="565468"/>
                </a:lnTo>
                <a:lnTo>
                  <a:pt x="630238" y="565150"/>
                </a:lnTo>
                <a:close/>
                <a:moveTo>
                  <a:pt x="181836" y="158167"/>
                </a:moveTo>
                <a:lnTo>
                  <a:pt x="178980" y="158484"/>
                </a:lnTo>
                <a:lnTo>
                  <a:pt x="176441" y="159119"/>
                </a:lnTo>
                <a:lnTo>
                  <a:pt x="173902" y="160390"/>
                </a:lnTo>
                <a:lnTo>
                  <a:pt x="171681" y="161343"/>
                </a:lnTo>
                <a:lnTo>
                  <a:pt x="169459" y="162613"/>
                </a:lnTo>
                <a:lnTo>
                  <a:pt x="167238" y="163884"/>
                </a:lnTo>
                <a:lnTo>
                  <a:pt x="165651" y="165789"/>
                </a:lnTo>
                <a:lnTo>
                  <a:pt x="164065" y="167695"/>
                </a:lnTo>
                <a:lnTo>
                  <a:pt x="162478" y="169918"/>
                </a:lnTo>
                <a:lnTo>
                  <a:pt x="161209" y="171824"/>
                </a:lnTo>
                <a:lnTo>
                  <a:pt x="159939" y="174364"/>
                </a:lnTo>
                <a:lnTo>
                  <a:pt x="159305" y="176588"/>
                </a:lnTo>
                <a:lnTo>
                  <a:pt x="158352" y="179128"/>
                </a:lnTo>
                <a:lnTo>
                  <a:pt x="158035" y="181669"/>
                </a:lnTo>
                <a:lnTo>
                  <a:pt x="157718" y="184210"/>
                </a:lnTo>
                <a:lnTo>
                  <a:pt x="157718" y="1440334"/>
                </a:lnTo>
                <a:lnTo>
                  <a:pt x="158352" y="1447639"/>
                </a:lnTo>
                <a:lnTo>
                  <a:pt x="159622" y="1454944"/>
                </a:lnTo>
                <a:lnTo>
                  <a:pt x="161526" y="1463202"/>
                </a:lnTo>
                <a:lnTo>
                  <a:pt x="164065" y="1471142"/>
                </a:lnTo>
                <a:lnTo>
                  <a:pt x="167238" y="1479717"/>
                </a:lnTo>
                <a:lnTo>
                  <a:pt x="171363" y="1488610"/>
                </a:lnTo>
                <a:lnTo>
                  <a:pt x="175806" y="1497185"/>
                </a:lnTo>
                <a:lnTo>
                  <a:pt x="181201" y="1506078"/>
                </a:lnTo>
                <a:lnTo>
                  <a:pt x="187230" y="1514336"/>
                </a:lnTo>
                <a:lnTo>
                  <a:pt x="193577" y="1522594"/>
                </a:lnTo>
                <a:lnTo>
                  <a:pt x="200876" y="1530534"/>
                </a:lnTo>
                <a:lnTo>
                  <a:pt x="208492" y="1538156"/>
                </a:lnTo>
                <a:lnTo>
                  <a:pt x="216743" y="1545143"/>
                </a:lnTo>
                <a:lnTo>
                  <a:pt x="225629" y="1551178"/>
                </a:lnTo>
                <a:lnTo>
                  <a:pt x="230389" y="1554354"/>
                </a:lnTo>
                <a:lnTo>
                  <a:pt x="235149" y="1557212"/>
                </a:lnTo>
                <a:lnTo>
                  <a:pt x="239909" y="1559753"/>
                </a:lnTo>
                <a:lnTo>
                  <a:pt x="244669" y="1561976"/>
                </a:lnTo>
                <a:lnTo>
                  <a:pt x="1018979" y="1561976"/>
                </a:lnTo>
                <a:lnTo>
                  <a:pt x="1018979" y="1559436"/>
                </a:lnTo>
                <a:lnTo>
                  <a:pt x="1028182" y="1554354"/>
                </a:lnTo>
                <a:lnTo>
                  <a:pt x="1037068" y="1548637"/>
                </a:lnTo>
                <a:lnTo>
                  <a:pt x="1045636" y="1542603"/>
                </a:lnTo>
                <a:lnTo>
                  <a:pt x="1053252" y="1535298"/>
                </a:lnTo>
                <a:lnTo>
                  <a:pt x="1060551" y="1527993"/>
                </a:lnTo>
                <a:lnTo>
                  <a:pt x="1067532" y="1520370"/>
                </a:lnTo>
                <a:lnTo>
                  <a:pt x="1073879" y="1512113"/>
                </a:lnTo>
                <a:lnTo>
                  <a:pt x="1079908" y="1504173"/>
                </a:lnTo>
                <a:lnTo>
                  <a:pt x="1084986" y="1495597"/>
                </a:lnTo>
                <a:lnTo>
                  <a:pt x="1089429" y="1487022"/>
                </a:lnTo>
                <a:lnTo>
                  <a:pt x="1093554" y="1479082"/>
                </a:lnTo>
                <a:lnTo>
                  <a:pt x="1096728" y="1470507"/>
                </a:lnTo>
                <a:lnTo>
                  <a:pt x="1099266" y="1462884"/>
                </a:lnTo>
                <a:lnTo>
                  <a:pt x="1101170" y="1454626"/>
                </a:lnTo>
                <a:lnTo>
                  <a:pt x="1102122" y="1447321"/>
                </a:lnTo>
                <a:lnTo>
                  <a:pt x="1102757" y="1440334"/>
                </a:lnTo>
                <a:lnTo>
                  <a:pt x="1102757" y="184210"/>
                </a:lnTo>
                <a:lnTo>
                  <a:pt x="1102122" y="181669"/>
                </a:lnTo>
                <a:lnTo>
                  <a:pt x="1101805" y="179128"/>
                </a:lnTo>
                <a:lnTo>
                  <a:pt x="1101170" y="176588"/>
                </a:lnTo>
                <a:lnTo>
                  <a:pt x="1100536" y="174364"/>
                </a:lnTo>
                <a:lnTo>
                  <a:pt x="1099266" y="171824"/>
                </a:lnTo>
                <a:lnTo>
                  <a:pt x="1097997" y="169918"/>
                </a:lnTo>
                <a:lnTo>
                  <a:pt x="1096410" y="167695"/>
                </a:lnTo>
                <a:lnTo>
                  <a:pt x="1094824" y="165789"/>
                </a:lnTo>
                <a:lnTo>
                  <a:pt x="1092919" y="163884"/>
                </a:lnTo>
                <a:lnTo>
                  <a:pt x="1090698" y="162613"/>
                </a:lnTo>
                <a:lnTo>
                  <a:pt x="1088794" y="161343"/>
                </a:lnTo>
                <a:lnTo>
                  <a:pt x="1086573" y="160390"/>
                </a:lnTo>
                <a:lnTo>
                  <a:pt x="1083716" y="159119"/>
                </a:lnTo>
                <a:lnTo>
                  <a:pt x="1081178" y="158484"/>
                </a:lnTo>
                <a:lnTo>
                  <a:pt x="1078639" y="158167"/>
                </a:lnTo>
                <a:lnTo>
                  <a:pt x="1076100" y="158167"/>
                </a:lnTo>
                <a:lnTo>
                  <a:pt x="184374" y="158167"/>
                </a:lnTo>
                <a:lnTo>
                  <a:pt x="181836" y="158167"/>
                </a:lnTo>
                <a:close/>
                <a:moveTo>
                  <a:pt x="1414463" y="157162"/>
                </a:moveTo>
                <a:lnTo>
                  <a:pt x="2153497" y="157162"/>
                </a:lnTo>
                <a:lnTo>
                  <a:pt x="2161123" y="157162"/>
                </a:lnTo>
                <a:lnTo>
                  <a:pt x="2169066" y="158114"/>
                </a:lnTo>
                <a:lnTo>
                  <a:pt x="2176374" y="158749"/>
                </a:lnTo>
                <a:lnTo>
                  <a:pt x="2183364" y="160337"/>
                </a:lnTo>
                <a:lnTo>
                  <a:pt x="2190671" y="161924"/>
                </a:lnTo>
                <a:lnTo>
                  <a:pt x="2197661" y="163829"/>
                </a:lnTo>
                <a:lnTo>
                  <a:pt x="2204651" y="166052"/>
                </a:lnTo>
                <a:lnTo>
                  <a:pt x="2211324" y="168909"/>
                </a:lnTo>
                <a:lnTo>
                  <a:pt x="2217996" y="172084"/>
                </a:lnTo>
                <a:lnTo>
                  <a:pt x="2224350" y="174942"/>
                </a:lnTo>
                <a:lnTo>
                  <a:pt x="2230387" y="178752"/>
                </a:lnTo>
                <a:lnTo>
                  <a:pt x="2236424" y="182562"/>
                </a:lnTo>
                <a:lnTo>
                  <a:pt x="2242461" y="186689"/>
                </a:lnTo>
                <a:lnTo>
                  <a:pt x="2247862" y="191134"/>
                </a:lnTo>
                <a:lnTo>
                  <a:pt x="2253264" y="195579"/>
                </a:lnTo>
                <a:lnTo>
                  <a:pt x="2258665" y="200659"/>
                </a:lnTo>
                <a:lnTo>
                  <a:pt x="2263431" y="206057"/>
                </a:lnTo>
                <a:lnTo>
                  <a:pt x="2268197" y="211137"/>
                </a:lnTo>
                <a:lnTo>
                  <a:pt x="2272645" y="216852"/>
                </a:lnTo>
                <a:lnTo>
                  <a:pt x="2276776" y="222567"/>
                </a:lnTo>
                <a:lnTo>
                  <a:pt x="2280270" y="228917"/>
                </a:lnTo>
                <a:lnTo>
                  <a:pt x="2284083" y="234949"/>
                </a:lnTo>
                <a:lnTo>
                  <a:pt x="2287261" y="241299"/>
                </a:lnTo>
                <a:lnTo>
                  <a:pt x="2290438" y="247967"/>
                </a:lnTo>
                <a:lnTo>
                  <a:pt x="2292980" y="254634"/>
                </a:lnTo>
                <a:lnTo>
                  <a:pt x="2295204" y="261619"/>
                </a:lnTo>
                <a:lnTo>
                  <a:pt x="2297428" y="268604"/>
                </a:lnTo>
                <a:lnTo>
                  <a:pt x="2298699" y="275589"/>
                </a:lnTo>
                <a:lnTo>
                  <a:pt x="2300287" y="282892"/>
                </a:lnTo>
                <a:lnTo>
                  <a:pt x="2300923" y="290512"/>
                </a:lnTo>
                <a:lnTo>
                  <a:pt x="2301876" y="297814"/>
                </a:lnTo>
                <a:lnTo>
                  <a:pt x="2301876" y="305434"/>
                </a:lnTo>
                <a:lnTo>
                  <a:pt x="2301876" y="1484630"/>
                </a:lnTo>
                <a:lnTo>
                  <a:pt x="2301876" y="1497013"/>
                </a:lnTo>
                <a:lnTo>
                  <a:pt x="2300923" y="1509078"/>
                </a:lnTo>
                <a:lnTo>
                  <a:pt x="2299652" y="1521143"/>
                </a:lnTo>
                <a:lnTo>
                  <a:pt x="2298063" y="1533208"/>
                </a:lnTo>
                <a:lnTo>
                  <a:pt x="2295839" y="1544638"/>
                </a:lnTo>
                <a:lnTo>
                  <a:pt x="2292980" y="1555433"/>
                </a:lnTo>
                <a:lnTo>
                  <a:pt x="2289802" y="1566545"/>
                </a:lnTo>
                <a:lnTo>
                  <a:pt x="2285990" y="1577340"/>
                </a:lnTo>
                <a:lnTo>
                  <a:pt x="2281859" y="1587500"/>
                </a:lnTo>
                <a:lnTo>
                  <a:pt x="2277093" y="1597660"/>
                </a:lnTo>
                <a:lnTo>
                  <a:pt x="2271374" y="1607503"/>
                </a:lnTo>
                <a:lnTo>
                  <a:pt x="2265655" y="1616710"/>
                </a:lnTo>
                <a:lnTo>
                  <a:pt x="2259300" y="1625918"/>
                </a:lnTo>
                <a:lnTo>
                  <a:pt x="2252310" y="1634808"/>
                </a:lnTo>
                <a:lnTo>
                  <a:pt x="2244685" y="1643063"/>
                </a:lnTo>
                <a:lnTo>
                  <a:pt x="2236424" y="1651000"/>
                </a:lnTo>
                <a:lnTo>
                  <a:pt x="2227846" y="1658938"/>
                </a:lnTo>
                <a:lnTo>
                  <a:pt x="2218631" y="1665923"/>
                </a:lnTo>
                <a:lnTo>
                  <a:pt x="2208782" y="1672908"/>
                </a:lnTo>
                <a:lnTo>
                  <a:pt x="2198297" y="1678940"/>
                </a:lnTo>
                <a:lnTo>
                  <a:pt x="2187494" y="1684973"/>
                </a:lnTo>
                <a:lnTo>
                  <a:pt x="2176056" y="1690370"/>
                </a:lnTo>
                <a:lnTo>
                  <a:pt x="2163664" y="1695450"/>
                </a:lnTo>
                <a:lnTo>
                  <a:pt x="2150955" y="1700213"/>
                </a:lnTo>
                <a:lnTo>
                  <a:pt x="2137611" y="1704023"/>
                </a:lnTo>
                <a:lnTo>
                  <a:pt x="2123631" y="1707515"/>
                </a:lnTo>
                <a:lnTo>
                  <a:pt x="2108698" y="1710373"/>
                </a:lnTo>
                <a:lnTo>
                  <a:pt x="2093764" y="1712913"/>
                </a:lnTo>
                <a:lnTo>
                  <a:pt x="2077878" y="1715135"/>
                </a:lnTo>
                <a:lnTo>
                  <a:pt x="2061038" y="1716405"/>
                </a:lnTo>
                <a:lnTo>
                  <a:pt x="2044199" y="1717358"/>
                </a:lnTo>
                <a:lnTo>
                  <a:pt x="2026406" y="1717675"/>
                </a:lnTo>
                <a:lnTo>
                  <a:pt x="1563159" y="1717675"/>
                </a:lnTo>
                <a:lnTo>
                  <a:pt x="1551721" y="1717358"/>
                </a:lnTo>
                <a:lnTo>
                  <a:pt x="1540601" y="1716723"/>
                </a:lnTo>
                <a:lnTo>
                  <a:pt x="1529163" y="1715453"/>
                </a:lnTo>
                <a:lnTo>
                  <a:pt x="1518042" y="1714500"/>
                </a:lnTo>
                <a:lnTo>
                  <a:pt x="1506922" y="1712913"/>
                </a:lnTo>
                <a:lnTo>
                  <a:pt x="1495801" y="1710690"/>
                </a:lnTo>
                <a:lnTo>
                  <a:pt x="1485634" y="1709103"/>
                </a:lnTo>
                <a:lnTo>
                  <a:pt x="1475149" y="1706880"/>
                </a:lnTo>
                <a:lnTo>
                  <a:pt x="1456085" y="1701800"/>
                </a:lnTo>
                <a:lnTo>
                  <a:pt x="1439246" y="1697038"/>
                </a:lnTo>
                <a:lnTo>
                  <a:pt x="1424948" y="1692593"/>
                </a:lnTo>
                <a:lnTo>
                  <a:pt x="1414463" y="1688783"/>
                </a:lnTo>
                <a:lnTo>
                  <a:pt x="1414463" y="1342708"/>
                </a:lnTo>
                <a:lnTo>
                  <a:pt x="1416687" y="1347470"/>
                </a:lnTo>
                <a:lnTo>
                  <a:pt x="1419229" y="1352233"/>
                </a:lnTo>
                <a:lnTo>
                  <a:pt x="1422088" y="1357630"/>
                </a:lnTo>
                <a:lnTo>
                  <a:pt x="1425583" y="1362393"/>
                </a:lnTo>
                <a:lnTo>
                  <a:pt x="1429078" y="1367473"/>
                </a:lnTo>
                <a:lnTo>
                  <a:pt x="1433209" y="1372235"/>
                </a:lnTo>
                <a:lnTo>
                  <a:pt x="1437657" y="1376998"/>
                </a:lnTo>
                <a:lnTo>
                  <a:pt x="1442105" y="1381760"/>
                </a:lnTo>
                <a:lnTo>
                  <a:pt x="1446871" y="1386523"/>
                </a:lnTo>
                <a:lnTo>
                  <a:pt x="1451637" y="1390968"/>
                </a:lnTo>
                <a:lnTo>
                  <a:pt x="1456721" y="1395413"/>
                </a:lnTo>
                <a:lnTo>
                  <a:pt x="1462440" y="1399540"/>
                </a:lnTo>
                <a:lnTo>
                  <a:pt x="1467523" y="1403350"/>
                </a:lnTo>
                <a:lnTo>
                  <a:pt x="1472925" y="1406525"/>
                </a:lnTo>
                <a:lnTo>
                  <a:pt x="1478644" y="1410018"/>
                </a:lnTo>
                <a:lnTo>
                  <a:pt x="1484045" y="1412558"/>
                </a:lnTo>
                <a:lnTo>
                  <a:pt x="1484045" y="1413510"/>
                </a:lnTo>
                <a:lnTo>
                  <a:pt x="2108062" y="1413510"/>
                </a:lnTo>
                <a:lnTo>
                  <a:pt x="2108062" y="1410335"/>
                </a:lnTo>
                <a:lnTo>
                  <a:pt x="2115370" y="1406208"/>
                </a:lnTo>
                <a:lnTo>
                  <a:pt x="2122360" y="1401763"/>
                </a:lnTo>
                <a:lnTo>
                  <a:pt x="2129032" y="1396683"/>
                </a:lnTo>
                <a:lnTo>
                  <a:pt x="2135387" y="1390968"/>
                </a:lnTo>
                <a:lnTo>
                  <a:pt x="2141106" y="1385253"/>
                </a:lnTo>
                <a:lnTo>
                  <a:pt x="2146825" y="1378903"/>
                </a:lnTo>
                <a:lnTo>
                  <a:pt x="2151909" y="1372235"/>
                </a:lnTo>
                <a:lnTo>
                  <a:pt x="2156357" y="1365568"/>
                </a:lnTo>
                <a:lnTo>
                  <a:pt x="2160805" y="1358900"/>
                </a:lnTo>
                <a:lnTo>
                  <a:pt x="2163982" y="1352233"/>
                </a:lnTo>
                <a:lnTo>
                  <a:pt x="2167477" y="1345883"/>
                </a:lnTo>
                <a:lnTo>
                  <a:pt x="2170019" y="1339215"/>
                </a:lnTo>
                <a:lnTo>
                  <a:pt x="2172243" y="1332865"/>
                </a:lnTo>
                <a:lnTo>
                  <a:pt x="2173832" y="1326515"/>
                </a:lnTo>
                <a:lnTo>
                  <a:pt x="2174467" y="1320800"/>
                </a:lnTo>
                <a:lnTo>
                  <a:pt x="2174785" y="1315085"/>
                </a:lnTo>
                <a:lnTo>
                  <a:pt x="2174785" y="305434"/>
                </a:lnTo>
                <a:lnTo>
                  <a:pt x="2174467" y="301307"/>
                </a:lnTo>
                <a:lnTo>
                  <a:pt x="2172879" y="297497"/>
                </a:lnTo>
                <a:lnTo>
                  <a:pt x="2171290" y="293687"/>
                </a:lnTo>
                <a:lnTo>
                  <a:pt x="2168430" y="290829"/>
                </a:lnTo>
                <a:lnTo>
                  <a:pt x="2165571" y="288289"/>
                </a:lnTo>
                <a:lnTo>
                  <a:pt x="2162076" y="286067"/>
                </a:lnTo>
                <a:lnTo>
                  <a:pt x="2157945" y="284797"/>
                </a:lnTo>
                <a:lnTo>
                  <a:pt x="2153497" y="284479"/>
                </a:lnTo>
                <a:lnTo>
                  <a:pt x="1414463" y="284479"/>
                </a:lnTo>
                <a:lnTo>
                  <a:pt x="1414463" y="157162"/>
                </a:lnTo>
                <a:close/>
                <a:moveTo>
                  <a:pt x="184374" y="0"/>
                </a:moveTo>
                <a:lnTo>
                  <a:pt x="1076100" y="0"/>
                </a:lnTo>
                <a:lnTo>
                  <a:pt x="1085621" y="317"/>
                </a:lnTo>
                <a:lnTo>
                  <a:pt x="1094824" y="953"/>
                </a:lnTo>
                <a:lnTo>
                  <a:pt x="1104026" y="1905"/>
                </a:lnTo>
                <a:lnTo>
                  <a:pt x="1113229" y="3494"/>
                </a:lnTo>
                <a:lnTo>
                  <a:pt x="1122115" y="5717"/>
                </a:lnTo>
                <a:lnTo>
                  <a:pt x="1131000" y="8258"/>
                </a:lnTo>
                <a:lnTo>
                  <a:pt x="1139568" y="11434"/>
                </a:lnTo>
                <a:lnTo>
                  <a:pt x="1147502" y="14610"/>
                </a:lnTo>
                <a:lnTo>
                  <a:pt x="1156070" y="18421"/>
                </a:lnTo>
                <a:lnTo>
                  <a:pt x="1163686" y="22232"/>
                </a:lnTo>
                <a:lnTo>
                  <a:pt x="1171620" y="26679"/>
                </a:lnTo>
                <a:lnTo>
                  <a:pt x="1178919" y="31443"/>
                </a:lnTo>
                <a:lnTo>
                  <a:pt x="1186217" y="36842"/>
                </a:lnTo>
                <a:lnTo>
                  <a:pt x="1193199" y="42241"/>
                </a:lnTo>
                <a:lnTo>
                  <a:pt x="1199863" y="47640"/>
                </a:lnTo>
                <a:lnTo>
                  <a:pt x="1206210" y="53993"/>
                </a:lnTo>
                <a:lnTo>
                  <a:pt x="1212557" y="60345"/>
                </a:lnTo>
                <a:lnTo>
                  <a:pt x="1218269" y="67014"/>
                </a:lnTo>
                <a:lnTo>
                  <a:pt x="1223981" y="74002"/>
                </a:lnTo>
                <a:lnTo>
                  <a:pt x="1229058" y="81306"/>
                </a:lnTo>
                <a:lnTo>
                  <a:pt x="1233818" y="88611"/>
                </a:lnTo>
                <a:lnTo>
                  <a:pt x="1238261" y="96551"/>
                </a:lnTo>
                <a:lnTo>
                  <a:pt x="1242387" y="104492"/>
                </a:lnTo>
                <a:lnTo>
                  <a:pt x="1245877" y="112749"/>
                </a:lnTo>
                <a:lnTo>
                  <a:pt x="1249368" y="121325"/>
                </a:lnTo>
                <a:lnTo>
                  <a:pt x="1252224" y="129582"/>
                </a:lnTo>
                <a:lnTo>
                  <a:pt x="1254446" y="138475"/>
                </a:lnTo>
                <a:lnTo>
                  <a:pt x="1256667" y="147368"/>
                </a:lnTo>
                <a:lnTo>
                  <a:pt x="1258254" y="156261"/>
                </a:lnTo>
                <a:lnTo>
                  <a:pt x="1259523" y="165472"/>
                </a:lnTo>
                <a:lnTo>
                  <a:pt x="1259840" y="175000"/>
                </a:lnTo>
                <a:lnTo>
                  <a:pt x="1260475" y="184210"/>
                </a:lnTo>
                <a:lnTo>
                  <a:pt x="1260475" y="1651541"/>
                </a:lnTo>
                <a:lnTo>
                  <a:pt x="1259840" y="1667103"/>
                </a:lnTo>
                <a:lnTo>
                  <a:pt x="1259206" y="1682348"/>
                </a:lnTo>
                <a:lnTo>
                  <a:pt x="1257936" y="1696958"/>
                </a:lnTo>
                <a:lnTo>
                  <a:pt x="1255715" y="1711886"/>
                </a:lnTo>
                <a:lnTo>
                  <a:pt x="1252542" y="1725860"/>
                </a:lnTo>
                <a:lnTo>
                  <a:pt x="1249368" y="1739835"/>
                </a:lnTo>
                <a:lnTo>
                  <a:pt x="1245243" y="1753492"/>
                </a:lnTo>
                <a:lnTo>
                  <a:pt x="1240483" y="1766831"/>
                </a:lnTo>
                <a:lnTo>
                  <a:pt x="1235405" y="1779535"/>
                </a:lnTo>
                <a:lnTo>
                  <a:pt x="1229376" y="1792239"/>
                </a:lnTo>
                <a:lnTo>
                  <a:pt x="1222712" y="1804308"/>
                </a:lnTo>
                <a:lnTo>
                  <a:pt x="1215413" y="1816060"/>
                </a:lnTo>
                <a:lnTo>
                  <a:pt x="1207162" y="1827493"/>
                </a:lnTo>
                <a:lnTo>
                  <a:pt x="1198594" y="1838292"/>
                </a:lnTo>
                <a:lnTo>
                  <a:pt x="1189391" y="1848773"/>
                </a:lnTo>
                <a:lnTo>
                  <a:pt x="1179236" y="1858619"/>
                </a:lnTo>
                <a:lnTo>
                  <a:pt x="1168129" y="1868147"/>
                </a:lnTo>
                <a:lnTo>
                  <a:pt x="1156705" y="1877040"/>
                </a:lnTo>
                <a:lnTo>
                  <a:pt x="1144646" y="1885615"/>
                </a:lnTo>
                <a:lnTo>
                  <a:pt x="1131635" y="1893555"/>
                </a:lnTo>
                <a:lnTo>
                  <a:pt x="1117989" y="1900860"/>
                </a:lnTo>
                <a:lnTo>
                  <a:pt x="1103709" y="1907530"/>
                </a:lnTo>
                <a:lnTo>
                  <a:pt x="1088794" y="1913882"/>
                </a:lnTo>
                <a:lnTo>
                  <a:pt x="1072927" y="1919599"/>
                </a:lnTo>
                <a:lnTo>
                  <a:pt x="1056108" y="1924680"/>
                </a:lnTo>
                <a:lnTo>
                  <a:pt x="1038654" y="1929127"/>
                </a:lnTo>
                <a:lnTo>
                  <a:pt x="1020566" y="1932620"/>
                </a:lnTo>
                <a:lnTo>
                  <a:pt x="1001526" y="1936114"/>
                </a:lnTo>
                <a:lnTo>
                  <a:pt x="981851" y="1938337"/>
                </a:lnTo>
                <a:lnTo>
                  <a:pt x="961541" y="1940243"/>
                </a:lnTo>
                <a:lnTo>
                  <a:pt x="940279" y="1941196"/>
                </a:lnTo>
                <a:lnTo>
                  <a:pt x="918065" y="1941513"/>
                </a:lnTo>
                <a:lnTo>
                  <a:pt x="342410" y="1941513"/>
                </a:lnTo>
                <a:lnTo>
                  <a:pt x="321148" y="1941196"/>
                </a:lnTo>
                <a:lnTo>
                  <a:pt x="300839" y="1940243"/>
                </a:lnTo>
                <a:lnTo>
                  <a:pt x="280846" y="1938337"/>
                </a:lnTo>
                <a:lnTo>
                  <a:pt x="261806" y="1936114"/>
                </a:lnTo>
                <a:lnTo>
                  <a:pt x="242765" y="1932938"/>
                </a:lnTo>
                <a:lnTo>
                  <a:pt x="225311" y="1929444"/>
                </a:lnTo>
                <a:lnTo>
                  <a:pt x="208175" y="1924998"/>
                </a:lnTo>
                <a:lnTo>
                  <a:pt x="191673" y="1920234"/>
                </a:lnTo>
                <a:lnTo>
                  <a:pt x="175806" y="1914517"/>
                </a:lnTo>
                <a:lnTo>
                  <a:pt x="160574" y="1908800"/>
                </a:lnTo>
                <a:lnTo>
                  <a:pt x="146294" y="1902130"/>
                </a:lnTo>
                <a:lnTo>
                  <a:pt x="132648" y="1894825"/>
                </a:lnTo>
                <a:lnTo>
                  <a:pt x="119954" y="1886885"/>
                </a:lnTo>
                <a:lnTo>
                  <a:pt x="107261" y="1878628"/>
                </a:lnTo>
                <a:lnTo>
                  <a:pt x="95836" y="1869735"/>
                </a:lnTo>
                <a:lnTo>
                  <a:pt x="84730" y="1860524"/>
                </a:lnTo>
                <a:lnTo>
                  <a:pt x="74575" y="1850361"/>
                </a:lnTo>
                <a:lnTo>
                  <a:pt x="64737" y="1840198"/>
                </a:lnTo>
                <a:lnTo>
                  <a:pt x="55534" y="1829399"/>
                </a:lnTo>
                <a:lnTo>
                  <a:pt x="47601" y="1817965"/>
                </a:lnTo>
                <a:lnTo>
                  <a:pt x="39985" y="1806532"/>
                </a:lnTo>
                <a:lnTo>
                  <a:pt x="32686" y="1794463"/>
                </a:lnTo>
                <a:lnTo>
                  <a:pt x="26656" y="1781758"/>
                </a:lnTo>
                <a:lnTo>
                  <a:pt x="20944" y="1768419"/>
                </a:lnTo>
                <a:lnTo>
                  <a:pt x="16184" y="1755397"/>
                </a:lnTo>
                <a:lnTo>
                  <a:pt x="11741" y="1741740"/>
                </a:lnTo>
                <a:lnTo>
                  <a:pt x="8251" y="1727131"/>
                </a:lnTo>
                <a:lnTo>
                  <a:pt x="5077" y="1712838"/>
                </a:lnTo>
                <a:lnTo>
                  <a:pt x="2856" y="1698229"/>
                </a:lnTo>
                <a:lnTo>
                  <a:pt x="1269" y="1682984"/>
                </a:lnTo>
                <a:lnTo>
                  <a:pt x="317" y="1667421"/>
                </a:lnTo>
                <a:lnTo>
                  <a:pt x="0" y="1651541"/>
                </a:lnTo>
                <a:lnTo>
                  <a:pt x="0" y="184210"/>
                </a:lnTo>
                <a:lnTo>
                  <a:pt x="0" y="175000"/>
                </a:lnTo>
                <a:lnTo>
                  <a:pt x="634" y="165472"/>
                </a:lnTo>
                <a:lnTo>
                  <a:pt x="1904" y="156261"/>
                </a:lnTo>
                <a:lnTo>
                  <a:pt x="3808" y="147368"/>
                </a:lnTo>
                <a:lnTo>
                  <a:pt x="6029" y="138475"/>
                </a:lnTo>
                <a:lnTo>
                  <a:pt x="8251" y="129582"/>
                </a:lnTo>
                <a:lnTo>
                  <a:pt x="11107" y="121325"/>
                </a:lnTo>
                <a:lnTo>
                  <a:pt x="14280" y="112749"/>
                </a:lnTo>
                <a:lnTo>
                  <a:pt x="18088" y="104492"/>
                </a:lnTo>
                <a:lnTo>
                  <a:pt x="22214" y="96551"/>
                </a:lnTo>
                <a:lnTo>
                  <a:pt x="26656" y="88611"/>
                </a:lnTo>
                <a:lnTo>
                  <a:pt x="31416" y="81306"/>
                </a:lnTo>
                <a:lnTo>
                  <a:pt x="36494" y="74002"/>
                </a:lnTo>
                <a:lnTo>
                  <a:pt x="41889" y="67014"/>
                </a:lnTo>
                <a:lnTo>
                  <a:pt x="47918" y="60345"/>
                </a:lnTo>
                <a:lnTo>
                  <a:pt x="53948" y="53993"/>
                </a:lnTo>
                <a:lnTo>
                  <a:pt x="60612" y="47640"/>
                </a:lnTo>
                <a:lnTo>
                  <a:pt x="66959" y="42241"/>
                </a:lnTo>
                <a:lnTo>
                  <a:pt x="74257" y="36842"/>
                </a:lnTo>
                <a:lnTo>
                  <a:pt x="81556" y="31443"/>
                </a:lnTo>
                <a:lnTo>
                  <a:pt x="88855" y="26679"/>
                </a:lnTo>
                <a:lnTo>
                  <a:pt x="96471" y="22232"/>
                </a:lnTo>
                <a:lnTo>
                  <a:pt x="104405" y="18421"/>
                </a:lnTo>
                <a:lnTo>
                  <a:pt x="112338" y="14610"/>
                </a:lnTo>
                <a:lnTo>
                  <a:pt x="120906" y="11434"/>
                </a:lnTo>
                <a:lnTo>
                  <a:pt x="129475" y="8258"/>
                </a:lnTo>
                <a:lnTo>
                  <a:pt x="138360" y="5717"/>
                </a:lnTo>
                <a:lnTo>
                  <a:pt x="146928" y="3494"/>
                </a:lnTo>
                <a:lnTo>
                  <a:pt x="156131" y="1905"/>
                </a:lnTo>
                <a:lnTo>
                  <a:pt x="165651" y="953"/>
                </a:lnTo>
                <a:lnTo>
                  <a:pt x="174854" y="317"/>
                </a:lnTo>
                <a:lnTo>
                  <a:pt x="184374" y="0"/>
                </a:lnTo>
                <a:close/>
              </a:path>
            </a:pathLst>
          </a:custGeom>
          <a:solidFill>
            <a:schemeClr val="accent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sp>
        <p:nvSpPr>
          <p:cNvPr id="11" name="KSO_Shape"/>
          <p:cNvSpPr/>
          <p:nvPr/>
        </p:nvSpPr>
        <p:spPr>
          <a:xfrm>
            <a:off x="4458324" y="2463949"/>
            <a:ext cx="576263" cy="534988"/>
          </a:xfrm>
          <a:custGeom>
            <a:avLst/>
            <a:gdLst/>
            <a:ahLst/>
            <a:cxnLst/>
            <a:rect l="l" t="t" r="r" b="b"/>
            <a:pathLst>
              <a:path w="969654" h="903534">
                <a:moveTo>
                  <a:pt x="813088" y="487443"/>
                </a:moveTo>
                <a:cubicBezTo>
                  <a:pt x="793206" y="487443"/>
                  <a:pt x="777088" y="503561"/>
                  <a:pt x="777088" y="523443"/>
                </a:cubicBezTo>
                <a:cubicBezTo>
                  <a:pt x="777088" y="543325"/>
                  <a:pt x="793206" y="559443"/>
                  <a:pt x="813088" y="559443"/>
                </a:cubicBezTo>
                <a:cubicBezTo>
                  <a:pt x="832970" y="559443"/>
                  <a:pt x="849088" y="543325"/>
                  <a:pt x="849088" y="523443"/>
                </a:cubicBezTo>
                <a:cubicBezTo>
                  <a:pt x="849088" y="503561"/>
                  <a:pt x="832970" y="487443"/>
                  <a:pt x="813088" y="487443"/>
                </a:cubicBezTo>
                <a:close/>
                <a:moveTo>
                  <a:pt x="606961" y="487443"/>
                </a:moveTo>
                <a:cubicBezTo>
                  <a:pt x="587079" y="487443"/>
                  <a:pt x="570961" y="503561"/>
                  <a:pt x="570961" y="523443"/>
                </a:cubicBezTo>
                <a:cubicBezTo>
                  <a:pt x="570961" y="543325"/>
                  <a:pt x="587079" y="559443"/>
                  <a:pt x="606961" y="559443"/>
                </a:cubicBezTo>
                <a:cubicBezTo>
                  <a:pt x="626843" y="559443"/>
                  <a:pt x="642961" y="543325"/>
                  <a:pt x="642961" y="523443"/>
                </a:cubicBezTo>
                <a:cubicBezTo>
                  <a:pt x="642961" y="503561"/>
                  <a:pt x="626843" y="487443"/>
                  <a:pt x="606961" y="487443"/>
                </a:cubicBezTo>
                <a:close/>
                <a:moveTo>
                  <a:pt x="691345" y="336511"/>
                </a:moveTo>
                <a:cubicBezTo>
                  <a:pt x="769490" y="335080"/>
                  <a:pt x="847112" y="364668"/>
                  <a:pt x="901758" y="422110"/>
                </a:cubicBezTo>
                <a:cubicBezTo>
                  <a:pt x="999759" y="525126"/>
                  <a:pt x="990612" y="681640"/>
                  <a:pt x="881173" y="774306"/>
                </a:cubicBezTo>
                <a:lnTo>
                  <a:pt x="905846" y="903534"/>
                </a:lnTo>
                <a:lnTo>
                  <a:pt x="792422" y="824563"/>
                </a:lnTo>
                <a:cubicBezTo>
                  <a:pt x="666952" y="867914"/>
                  <a:pt x="525982" y="820668"/>
                  <a:pt x="459770" y="713074"/>
                </a:cubicBezTo>
                <a:cubicBezTo>
                  <a:pt x="386891" y="594648"/>
                  <a:pt x="429055" y="444146"/>
                  <a:pt x="554971" y="373268"/>
                </a:cubicBezTo>
                <a:cubicBezTo>
                  <a:pt x="597384" y="349394"/>
                  <a:pt x="644458" y="337369"/>
                  <a:pt x="691345" y="336511"/>
                </a:cubicBezTo>
                <a:close/>
                <a:moveTo>
                  <a:pt x="547874" y="187267"/>
                </a:moveTo>
                <a:cubicBezTo>
                  <a:pt x="518051" y="187267"/>
                  <a:pt x="493874" y="211444"/>
                  <a:pt x="493874" y="241267"/>
                </a:cubicBezTo>
                <a:cubicBezTo>
                  <a:pt x="493874" y="271090"/>
                  <a:pt x="518051" y="295267"/>
                  <a:pt x="547874" y="295267"/>
                </a:cubicBezTo>
                <a:cubicBezTo>
                  <a:pt x="577697" y="295267"/>
                  <a:pt x="601874" y="271090"/>
                  <a:pt x="601874" y="241267"/>
                </a:cubicBezTo>
                <a:cubicBezTo>
                  <a:pt x="601874" y="211444"/>
                  <a:pt x="577697" y="187267"/>
                  <a:pt x="547874" y="187267"/>
                </a:cubicBezTo>
                <a:close/>
                <a:moveTo>
                  <a:pt x="294449" y="187267"/>
                </a:moveTo>
                <a:cubicBezTo>
                  <a:pt x="264626" y="187267"/>
                  <a:pt x="240449" y="211444"/>
                  <a:pt x="240449" y="241267"/>
                </a:cubicBezTo>
                <a:cubicBezTo>
                  <a:pt x="240449" y="271090"/>
                  <a:pt x="264626" y="295267"/>
                  <a:pt x="294449" y="295267"/>
                </a:cubicBezTo>
                <a:cubicBezTo>
                  <a:pt x="324272" y="295267"/>
                  <a:pt x="348449" y="271090"/>
                  <a:pt x="348449" y="241267"/>
                </a:cubicBezTo>
                <a:cubicBezTo>
                  <a:pt x="348449" y="211444"/>
                  <a:pt x="324272" y="187267"/>
                  <a:pt x="294449" y="187267"/>
                </a:cubicBezTo>
                <a:close/>
                <a:moveTo>
                  <a:pt x="408549" y="168"/>
                </a:moveTo>
                <a:cubicBezTo>
                  <a:pt x="456533" y="-1113"/>
                  <a:pt x="505397" y="4870"/>
                  <a:pt x="553141" y="18800"/>
                </a:cubicBezTo>
                <a:cubicBezTo>
                  <a:pt x="730896" y="70663"/>
                  <a:pt x="843952" y="217556"/>
                  <a:pt x="840274" y="375462"/>
                </a:cubicBezTo>
                <a:cubicBezTo>
                  <a:pt x="754752" y="310337"/>
                  <a:pt x="632797" y="302687"/>
                  <a:pt x="535419" y="357502"/>
                </a:cubicBezTo>
                <a:cubicBezTo>
                  <a:pt x="409503" y="428380"/>
                  <a:pt x="367339" y="578882"/>
                  <a:pt x="440218" y="697308"/>
                </a:cubicBezTo>
                <a:cubicBezTo>
                  <a:pt x="450352" y="713775"/>
                  <a:pt x="462237" y="728829"/>
                  <a:pt x="478397" y="739559"/>
                </a:cubicBezTo>
                <a:cubicBezTo>
                  <a:pt x="442192" y="745523"/>
                  <a:pt x="404623" y="745773"/>
                  <a:pt x="366675" y="741395"/>
                </a:cubicBezTo>
                <a:lnTo>
                  <a:pt x="245711" y="837584"/>
                </a:lnTo>
                <a:lnTo>
                  <a:pt x="214226" y="696474"/>
                </a:lnTo>
                <a:cubicBezTo>
                  <a:pt x="11680" y="595442"/>
                  <a:pt x="-59861" y="368389"/>
                  <a:pt x="54436" y="189343"/>
                </a:cubicBezTo>
                <a:cubicBezTo>
                  <a:pt x="128564" y="73222"/>
                  <a:pt x="264598" y="4010"/>
                  <a:pt x="408549" y="168"/>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sp>
        <p:nvSpPr>
          <p:cNvPr id="12" name="KSO_Shape"/>
          <p:cNvSpPr/>
          <p:nvPr/>
        </p:nvSpPr>
        <p:spPr bwMode="auto">
          <a:xfrm>
            <a:off x="7873035" y="2463949"/>
            <a:ext cx="538163" cy="442913"/>
          </a:xfrm>
          <a:custGeom>
            <a:avLst/>
            <a:gdLst/>
            <a:ahLst/>
            <a:cxnLst/>
            <a:rect l="0" t="0" r="r" b="b"/>
            <a:pathLst>
              <a:path w="1903412" h="1563688">
                <a:moveTo>
                  <a:pt x="872180" y="1544638"/>
                </a:moveTo>
                <a:lnTo>
                  <a:pt x="875675" y="1544638"/>
                </a:lnTo>
                <a:lnTo>
                  <a:pt x="1859905" y="1544638"/>
                </a:lnTo>
                <a:lnTo>
                  <a:pt x="1863400" y="1544638"/>
                </a:lnTo>
                <a:lnTo>
                  <a:pt x="1866577" y="1545233"/>
                </a:lnTo>
                <a:lnTo>
                  <a:pt x="1869118" y="1545829"/>
                </a:lnTo>
                <a:lnTo>
                  <a:pt x="1871660" y="1546722"/>
                </a:lnTo>
                <a:lnTo>
                  <a:pt x="1873884" y="1547912"/>
                </a:lnTo>
                <a:lnTo>
                  <a:pt x="1875154" y="1549103"/>
                </a:lnTo>
                <a:lnTo>
                  <a:pt x="1876107" y="1550591"/>
                </a:lnTo>
                <a:lnTo>
                  <a:pt x="1876425" y="1552079"/>
                </a:lnTo>
                <a:lnTo>
                  <a:pt x="1876425" y="1555651"/>
                </a:lnTo>
                <a:lnTo>
                  <a:pt x="1876107" y="1557140"/>
                </a:lnTo>
                <a:lnTo>
                  <a:pt x="1875154" y="1558926"/>
                </a:lnTo>
                <a:lnTo>
                  <a:pt x="1873884" y="1560116"/>
                </a:lnTo>
                <a:lnTo>
                  <a:pt x="1871660" y="1561307"/>
                </a:lnTo>
                <a:lnTo>
                  <a:pt x="1869118" y="1562200"/>
                </a:lnTo>
                <a:lnTo>
                  <a:pt x="1866577" y="1563093"/>
                </a:lnTo>
                <a:lnTo>
                  <a:pt x="1863400" y="1563390"/>
                </a:lnTo>
                <a:lnTo>
                  <a:pt x="1859905" y="1563688"/>
                </a:lnTo>
                <a:lnTo>
                  <a:pt x="875675" y="1563688"/>
                </a:lnTo>
                <a:lnTo>
                  <a:pt x="872180" y="1563390"/>
                </a:lnTo>
                <a:lnTo>
                  <a:pt x="869003" y="1563093"/>
                </a:lnTo>
                <a:lnTo>
                  <a:pt x="866144" y="1562200"/>
                </a:lnTo>
                <a:lnTo>
                  <a:pt x="863603" y="1561307"/>
                </a:lnTo>
                <a:lnTo>
                  <a:pt x="861696" y="1560116"/>
                </a:lnTo>
                <a:lnTo>
                  <a:pt x="860108" y="1558926"/>
                </a:lnTo>
                <a:lnTo>
                  <a:pt x="859155" y="1557140"/>
                </a:lnTo>
                <a:lnTo>
                  <a:pt x="858837" y="1555651"/>
                </a:lnTo>
                <a:lnTo>
                  <a:pt x="858837" y="1552079"/>
                </a:lnTo>
                <a:lnTo>
                  <a:pt x="859155" y="1550591"/>
                </a:lnTo>
                <a:lnTo>
                  <a:pt x="860108" y="1549103"/>
                </a:lnTo>
                <a:lnTo>
                  <a:pt x="861696" y="1547912"/>
                </a:lnTo>
                <a:lnTo>
                  <a:pt x="863603" y="1546722"/>
                </a:lnTo>
                <a:lnTo>
                  <a:pt x="866144" y="1545829"/>
                </a:lnTo>
                <a:lnTo>
                  <a:pt x="869003" y="1545233"/>
                </a:lnTo>
                <a:lnTo>
                  <a:pt x="872180" y="1544638"/>
                </a:lnTo>
                <a:close/>
                <a:moveTo>
                  <a:pt x="1255848" y="1415770"/>
                </a:moveTo>
                <a:lnTo>
                  <a:pt x="1252677" y="1416407"/>
                </a:lnTo>
                <a:lnTo>
                  <a:pt x="1249823" y="1417361"/>
                </a:lnTo>
                <a:lnTo>
                  <a:pt x="1247286" y="1419271"/>
                </a:lnTo>
                <a:lnTo>
                  <a:pt x="1245383" y="1420862"/>
                </a:lnTo>
                <a:lnTo>
                  <a:pt x="1243797" y="1422771"/>
                </a:lnTo>
                <a:lnTo>
                  <a:pt x="1242529" y="1424680"/>
                </a:lnTo>
                <a:lnTo>
                  <a:pt x="1242212" y="1426908"/>
                </a:lnTo>
                <a:lnTo>
                  <a:pt x="1235235" y="1522691"/>
                </a:lnTo>
                <a:lnTo>
                  <a:pt x="1235235" y="1525237"/>
                </a:lnTo>
                <a:lnTo>
                  <a:pt x="1236186" y="1527146"/>
                </a:lnTo>
                <a:lnTo>
                  <a:pt x="1237772" y="1529056"/>
                </a:lnTo>
                <a:lnTo>
                  <a:pt x="1239675" y="1530647"/>
                </a:lnTo>
                <a:lnTo>
                  <a:pt x="1242212" y="1532238"/>
                </a:lnTo>
                <a:lnTo>
                  <a:pt x="1245066" y="1533193"/>
                </a:lnTo>
                <a:lnTo>
                  <a:pt x="1247920" y="1533829"/>
                </a:lnTo>
                <a:lnTo>
                  <a:pt x="1251408" y="1534147"/>
                </a:lnTo>
                <a:lnTo>
                  <a:pt x="1488299" y="1535738"/>
                </a:lnTo>
                <a:lnTo>
                  <a:pt x="1491787" y="1535738"/>
                </a:lnTo>
                <a:lnTo>
                  <a:pt x="1494641" y="1535102"/>
                </a:lnTo>
                <a:lnTo>
                  <a:pt x="1497813" y="1533829"/>
                </a:lnTo>
                <a:lnTo>
                  <a:pt x="1500032" y="1532556"/>
                </a:lnTo>
                <a:lnTo>
                  <a:pt x="1502252" y="1530965"/>
                </a:lnTo>
                <a:lnTo>
                  <a:pt x="1503521" y="1529056"/>
                </a:lnTo>
                <a:lnTo>
                  <a:pt x="1504472" y="1526828"/>
                </a:lnTo>
                <a:lnTo>
                  <a:pt x="1504789" y="1524601"/>
                </a:lnTo>
                <a:lnTo>
                  <a:pt x="1499715" y="1428181"/>
                </a:lnTo>
                <a:lnTo>
                  <a:pt x="1499398" y="1425953"/>
                </a:lnTo>
                <a:lnTo>
                  <a:pt x="1498130" y="1424044"/>
                </a:lnTo>
                <a:lnTo>
                  <a:pt x="1496227" y="1422134"/>
                </a:lnTo>
                <a:lnTo>
                  <a:pt x="1494324" y="1420543"/>
                </a:lnTo>
                <a:lnTo>
                  <a:pt x="1491787" y="1418952"/>
                </a:lnTo>
                <a:lnTo>
                  <a:pt x="1489250" y="1417679"/>
                </a:lnTo>
                <a:lnTo>
                  <a:pt x="1486396" y="1417043"/>
                </a:lnTo>
                <a:lnTo>
                  <a:pt x="1483225" y="1416725"/>
                </a:lnTo>
                <a:lnTo>
                  <a:pt x="1259019" y="1415770"/>
                </a:lnTo>
                <a:lnTo>
                  <a:pt x="1255848" y="1415770"/>
                </a:lnTo>
                <a:close/>
                <a:moveTo>
                  <a:pt x="1699820" y="1377902"/>
                </a:moveTo>
                <a:lnTo>
                  <a:pt x="1703942" y="1405269"/>
                </a:lnTo>
                <a:lnTo>
                  <a:pt x="1750876" y="1405587"/>
                </a:lnTo>
                <a:lnTo>
                  <a:pt x="1746437" y="1378220"/>
                </a:lnTo>
                <a:lnTo>
                  <a:pt x="1699820" y="1377902"/>
                </a:lnTo>
                <a:close/>
                <a:moveTo>
                  <a:pt x="1636078" y="1377902"/>
                </a:moveTo>
                <a:lnTo>
                  <a:pt x="1639249" y="1404951"/>
                </a:lnTo>
                <a:lnTo>
                  <a:pt x="1686183" y="1405269"/>
                </a:lnTo>
                <a:lnTo>
                  <a:pt x="1682378" y="1377902"/>
                </a:lnTo>
                <a:lnTo>
                  <a:pt x="1636078" y="1377902"/>
                </a:lnTo>
                <a:close/>
                <a:moveTo>
                  <a:pt x="1572019" y="1377584"/>
                </a:moveTo>
                <a:lnTo>
                  <a:pt x="1574239" y="1404633"/>
                </a:lnTo>
                <a:lnTo>
                  <a:pt x="1621490" y="1404951"/>
                </a:lnTo>
                <a:lnTo>
                  <a:pt x="1618636" y="1377584"/>
                </a:lnTo>
                <a:lnTo>
                  <a:pt x="1572019" y="1377584"/>
                </a:lnTo>
                <a:close/>
                <a:moveTo>
                  <a:pt x="1507960" y="1377266"/>
                </a:moveTo>
                <a:lnTo>
                  <a:pt x="1509546" y="1404314"/>
                </a:lnTo>
                <a:lnTo>
                  <a:pt x="1556797" y="1404633"/>
                </a:lnTo>
                <a:lnTo>
                  <a:pt x="1554577" y="1377266"/>
                </a:lnTo>
                <a:lnTo>
                  <a:pt x="1507960" y="1377266"/>
                </a:lnTo>
                <a:close/>
                <a:moveTo>
                  <a:pt x="1443902" y="1376948"/>
                </a:moveTo>
                <a:lnTo>
                  <a:pt x="1444853" y="1403996"/>
                </a:lnTo>
                <a:lnTo>
                  <a:pt x="1491787" y="1403996"/>
                </a:lnTo>
                <a:lnTo>
                  <a:pt x="1490519" y="1377266"/>
                </a:lnTo>
                <a:lnTo>
                  <a:pt x="1443902" y="1376948"/>
                </a:lnTo>
                <a:close/>
                <a:moveTo>
                  <a:pt x="1380160" y="1376629"/>
                </a:moveTo>
                <a:lnTo>
                  <a:pt x="1379843" y="1403678"/>
                </a:lnTo>
                <a:lnTo>
                  <a:pt x="1426777" y="1403996"/>
                </a:lnTo>
                <a:lnTo>
                  <a:pt x="1426460" y="1376948"/>
                </a:lnTo>
                <a:lnTo>
                  <a:pt x="1380160" y="1376629"/>
                </a:lnTo>
                <a:close/>
                <a:moveTo>
                  <a:pt x="1316101" y="1376311"/>
                </a:moveTo>
                <a:lnTo>
                  <a:pt x="1315150" y="1403360"/>
                </a:lnTo>
                <a:lnTo>
                  <a:pt x="1362401" y="1403360"/>
                </a:lnTo>
                <a:lnTo>
                  <a:pt x="1362718" y="1376629"/>
                </a:lnTo>
                <a:lnTo>
                  <a:pt x="1316101" y="1376311"/>
                </a:lnTo>
                <a:close/>
                <a:moveTo>
                  <a:pt x="1252043" y="1375993"/>
                </a:moveTo>
                <a:lnTo>
                  <a:pt x="1250140" y="1403041"/>
                </a:lnTo>
                <a:lnTo>
                  <a:pt x="1297391" y="1403041"/>
                </a:lnTo>
                <a:lnTo>
                  <a:pt x="1298660" y="1376311"/>
                </a:lnTo>
                <a:lnTo>
                  <a:pt x="1252043" y="1375993"/>
                </a:lnTo>
                <a:close/>
                <a:moveTo>
                  <a:pt x="1188301" y="1375675"/>
                </a:moveTo>
                <a:lnTo>
                  <a:pt x="1185764" y="1402723"/>
                </a:lnTo>
                <a:lnTo>
                  <a:pt x="1232698" y="1402723"/>
                </a:lnTo>
                <a:lnTo>
                  <a:pt x="1234601" y="1375993"/>
                </a:lnTo>
                <a:lnTo>
                  <a:pt x="1188301" y="1375675"/>
                </a:lnTo>
                <a:close/>
                <a:moveTo>
                  <a:pt x="1124242" y="1375356"/>
                </a:moveTo>
                <a:lnTo>
                  <a:pt x="1120754" y="1402405"/>
                </a:lnTo>
                <a:lnTo>
                  <a:pt x="1167688" y="1402405"/>
                </a:lnTo>
                <a:lnTo>
                  <a:pt x="1170859" y="1375675"/>
                </a:lnTo>
                <a:lnTo>
                  <a:pt x="1124242" y="1375356"/>
                </a:lnTo>
                <a:close/>
                <a:moveTo>
                  <a:pt x="1060183" y="1375038"/>
                </a:moveTo>
                <a:lnTo>
                  <a:pt x="1056061" y="1402087"/>
                </a:lnTo>
                <a:lnTo>
                  <a:pt x="1102995" y="1402087"/>
                </a:lnTo>
                <a:lnTo>
                  <a:pt x="1106800" y="1375356"/>
                </a:lnTo>
                <a:lnTo>
                  <a:pt x="1060183" y="1375038"/>
                </a:lnTo>
                <a:close/>
                <a:moveTo>
                  <a:pt x="996442" y="1374720"/>
                </a:moveTo>
                <a:lnTo>
                  <a:pt x="991051" y="1401769"/>
                </a:lnTo>
                <a:lnTo>
                  <a:pt x="1038302" y="1401769"/>
                </a:lnTo>
                <a:lnTo>
                  <a:pt x="1042742" y="1375038"/>
                </a:lnTo>
                <a:lnTo>
                  <a:pt x="996442" y="1374720"/>
                </a:lnTo>
                <a:close/>
                <a:moveTo>
                  <a:pt x="394079" y="1340803"/>
                </a:moveTo>
                <a:lnTo>
                  <a:pt x="364253" y="1348105"/>
                </a:lnTo>
                <a:lnTo>
                  <a:pt x="354734" y="1351280"/>
                </a:lnTo>
                <a:lnTo>
                  <a:pt x="367743" y="1359853"/>
                </a:lnTo>
                <a:lnTo>
                  <a:pt x="380752" y="1368743"/>
                </a:lnTo>
                <a:lnTo>
                  <a:pt x="393761" y="1376998"/>
                </a:lnTo>
                <a:lnTo>
                  <a:pt x="407088" y="1385571"/>
                </a:lnTo>
                <a:lnTo>
                  <a:pt x="420414" y="1393191"/>
                </a:lnTo>
                <a:lnTo>
                  <a:pt x="434375" y="1400493"/>
                </a:lnTo>
                <a:lnTo>
                  <a:pt x="448336" y="1408113"/>
                </a:lnTo>
                <a:lnTo>
                  <a:pt x="462297" y="1415098"/>
                </a:lnTo>
                <a:lnTo>
                  <a:pt x="453095" y="1406526"/>
                </a:lnTo>
                <a:lnTo>
                  <a:pt x="444528" y="1397636"/>
                </a:lnTo>
                <a:lnTo>
                  <a:pt x="435644" y="1389063"/>
                </a:lnTo>
                <a:lnTo>
                  <a:pt x="427077" y="1379538"/>
                </a:lnTo>
                <a:lnTo>
                  <a:pt x="418510" y="1370331"/>
                </a:lnTo>
                <a:lnTo>
                  <a:pt x="410261" y="1360488"/>
                </a:lnTo>
                <a:lnTo>
                  <a:pt x="402011" y="1350963"/>
                </a:lnTo>
                <a:lnTo>
                  <a:pt x="394079" y="1340803"/>
                </a:lnTo>
                <a:close/>
                <a:moveTo>
                  <a:pt x="1694111" y="1340353"/>
                </a:moveTo>
                <a:lnTo>
                  <a:pt x="1698234" y="1367401"/>
                </a:lnTo>
                <a:lnTo>
                  <a:pt x="1744534" y="1367719"/>
                </a:lnTo>
                <a:lnTo>
                  <a:pt x="1739777" y="1340671"/>
                </a:lnTo>
                <a:lnTo>
                  <a:pt x="1694111" y="1340353"/>
                </a:lnTo>
                <a:close/>
                <a:moveTo>
                  <a:pt x="1631321" y="1340034"/>
                </a:moveTo>
                <a:lnTo>
                  <a:pt x="1634809" y="1367083"/>
                </a:lnTo>
                <a:lnTo>
                  <a:pt x="1680792" y="1367401"/>
                </a:lnTo>
                <a:lnTo>
                  <a:pt x="1676987" y="1340353"/>
                </a:lnTo>
                <a:lnTo>
                  <a:pt x="1631321" y="1340034"/>
                </a:lnTo>
                <a:close/>
                <a:moveTo>
                  <a:pt x="1568531" y="1339716"/>
                </a:moveTo>
                <a:lnTo>
                  <a:pt x="1571068" y="1366765"/>
                </a:lnTo>
                <a:lnTo>
                  <a:pt x="1617051" y="1367083"/>
                </a:lnTo>
                <a:lnTo>
                  <a:pt x="1614196" y="1340034"/>
                </a:lnTo>
                <a:lnTo>
                  <a:pt x="1568531" y="1339716"/>
                </a:lnTo>
                <a:close/>
                <a:moveTo>
                  <a:pt x="1505741" y="1339716"/>
                </a:moveTo>
                <a:lnTo>
                  <a:pt x="1507326" y="1366765"/>
                </a:lnTo>
                <a:lnTo>
                  <a:pt x="1553626" y="1366765"/>
                </a:lnTo>
                <a:lnTo>
                  <a:pt x="1551406" y="1339716"/>
                </a:lnTo>
                <a:lnTo>
                  <a:pt x="1505741" y="1339716"/>
                </a:lnTo>
                <a:close/>
                <a:moveTo>
                  <a:pt x="1442950" y="1339398"/>
                </a:moveTo>
                <a:lnTo>
                  <a:pt x="1443585" y="1366128"/>
                </a:lnTo>
                <a:lnTo>
                  <a:pt x="1489884" y="1366128"/>
                </a:lnTo>
                <a:lnTo>
                  <a:pt x="1488616" y="1339398"/>
                </a:lnTo>
                <a:lnTo>
                  <a:pt x="1442950" y="1339398"/>
                </a:lnTo>
                <a:close/>
                <a:moveTo>
                  <a:pt x="1380160" y="1339080"/>
                </a:moveTo>
                <a:lnTo>
                  <a:pt x="1380160" y="1365810"/>
                </a:lnTo>
                <a:lnTo>
                  <a:pt x="1426143" y="1365810"/>
                </a:lnTo>
                <a:lnTo>
                  <a:pt x="1425826" y="1339398"/>
                </a:lnTo>
                <a:lnTo>
                  <a:pt x="1380160" y="1339080"/>
                </a:lnTo>
                <a:close/>
                <a:moveTo>
                  <a:pt x="1317370" y="1338761"/>
                </a:moveTo>
                <a:lnTo>
                  <a:pt x="1316418" y="1365492"/>
                </a:lnTo>
                <a:lnTo>
                  <a:pt x="1362718" y="1365492"/>
                </a:lnTo>
                <a:lnTo>
                  <a:pt x="1363035" y="1339080"/>
                </a:lnTo>
                <a:lnTo>
                  <a:pt x="1317370" y="1338761"/>
                </a:lnTo>
                <a:close/>
                <a:moveTo>
                  <a:pt x="1254897" y="1338443"/>
                </a:moveTo>
                <a:lnTo>
                  <a:pt x="1252677" y="1365174"/>
                </a:lnTo>
                <a:lnTo>
                  <a:pt x="1298977" y="1365492"/>
                </a:lnTo>
                <a:lnTo>
                  <a:pt x="1300245" y="1338761"/>
                </a:lnTo>
                <a:lnTo>
                  <a:pt x="1254897" y="1338443"/>
                </a:lnTo>
                <a:close/>
                <a:moveTo>
                  <a:pt x="1192106" y="1338443"/>
                </a:moveTo>
                <a:lnTo>
                  <a:pt x="1189252" y="1364855"/>
                </a:lnTo>
                <a:lnTo>
                  <a:pt x="1235235" y="1365174"/>
                </a:lnTo>
                <a:lnTo>
                  <a:pt x="1237772" y="1338443"/>
                </a:lnTo>
                <a:lnTo>
                  <a:pt x="1192106" y="1338443"/>
                </a:lnTo>
                <a:close/>
                <a:moveTo>
                  <a:pt x="1128999" y="1338125"/>
                </a:moveTo>
                <a:lnTo>
                  <a:pt x="1125511" y="1364537"/>
                </a:lnTo>
                <a:lnTo>
                  <a:pt x="1172128" y="1364855"/>
                </a:lnTo>
                <a:lnTo>
                  <a:pt x="1174665" y="1338125"/>
                </a:lnTo>
                <a:lnTo>
                  <a:pt x="1128999" y="1338125"/>
                </a:lnTo>
                <a:close/>
                <a:moveTo>
                  <a:pt x="1066526" y="1337807"/>
                </a:moveTo>
                <a:lnTo>
                  <a:pt x="1061769" y="1364219"/>
                </a:lnTo>
                <a:lnTo>
                  <a:pt x="1108386" y="1364537"/>
                </a:lnTo>
                <a:lnTo>
                  <a:pt x="1111874" y="1338125"/>
                </a:lnTo>
                <a:lnTo>
                  <a:pt x="1066526" y="1337807"/>
                </a:lnTo>
                <a:close/>
                <a:moveTo>
                  <a:pt x="1003419" y="1337489"/>
                </a:moveTo>
                <a:lnTo>
                  <a:pt x="998345" y="1363901"/>
                </a:lnTo>
                <a:lnTo>
                  <a:pt x="1044644" y="1364219"/>
                </a:lnTo>
                <a:lnTo>
                  <a:pt x="1049401" y="1337807"/>
                </a:lnTo>
                <a:lnTo>
                  <a:pt x="1003419" y="1337489"/>
                </a:lnTo>
                <a:close/>
                <a:moveTo>
                  <a:pt x="538764" y="1314450"/>
                </a:moveTo>
                <a:lnTo>
                  <a:pt x="518458" y="1317308"/>
                </a:lnTo>
                <a:lnTo>
                  <a:pt x="498468" y="1320165"/>
                </a:lnTo>
                <a:lnTo>
                  <a:pt x="478479" y="1323340"/>
                </a:lnTo>
                <a:lnTo>
                  <a:pt x="458807" y="1326833"/>
                </a:lnTo>
                <a:lnTo>
                  <a:pt x="467691" y="1336675"/>
                </a:lnTo>
                <a:lnTo>
                  <a:pt x="476258" y="1346200"/>
                </a:lnTo>
                <a:lnTo>
                  <a:pt x="485142" y="1355408"/>
                </a:lnTo>
                <a:lnTo>
                  <a:pt x="494343" y="1364298"/>
                </a:lnTo>
                <a:lnTo>
                  <a:pt x="503228" y="1372871"/>
                </a:lnTo>
                <a:lnTo>
                  <a:pt x="512746" y="1381126"/>
                </a:lnTo>
                <a:lnTo>
                  <a:pt x="521948" y="1389381"/>
                </a:lnTo>
                <a:lnTo>
                  <a:pt x="531784" y="1397001"/>
                </a:lnTo>
                <a:lnTo>
                  <a:pt x="540986" y="1404621"/>
                </a:lnTo>
                <a:lnTo>
                  <a:pt x="551139" y="1411606"/>
                </a:lnTo>
                <a:lnTo>
                  <a:pt x="560658" y="1418273"/>
                </a:lnTo>
                <a:lnTo>
                  <a:pt x="570811" y="1424941"/>
                </a:lnTo>
                <a:lnTo>
                  <a:pt x="580965" y="1430973"/>
                </a:lnTo>
                <a:lnTo>
                  <a:pt x="591118" y="1437323"/>
                </a:lnTo>
                <a:lnTo>
                  <a:pt x="601589" y="1442721"/>
                </a:lnTo>
                <a:lnTo>
                  <a:pt x="611742" y="1447801"/>
                </a:lnTo>
                <a:lnTo>
                  <a:pt x="601589" y="1433831"/>
                </a:lnTo>
                <a:lnTo>
                  <a:pt x="591753" y="1419226"/>
                </a:lnTo>
                <a:lnTo>
                  <a:pt x="582234" y="1403351"/>
                </a:lnTo>
                <a:lnTo>
                  <a:pt x="573032" y="1387158"/>
                </a:lnTo>
                <a:lnTo>
                  <a:pt x="564148" y="1370013"/>
                </a:lnTo>
                <a:lnTo>
                  <a:pt x="555264" y="1352233"/>
                </a:lnTo>
                <a:lnTo>
                  <a:pt x="547014" y="1333500"/>
                </a:lnTo>
                <a:lnTo>
                  <a:pt x="538764" y="1314450"/>
                </a:lnTo>
                <a:close/>
                <a:moveTo>
                  <a:pt x="1688403" y="1302485"/>
                </a:moveTo>
                <a:lnTo>
                  <a:pt x="1692526" y="1329215"/>
                </a:lnTo>
                <a:lnTo>
                  <a:pt x="1737557" y="1329533"/>
                </a:lnTo>
                <a:lnTo>
                  <a:pt x="1733117" y="1302803"/>
                </a:lnTo>
                <a:lnTo>
                  <a:pt x="1688403" y="1302485"/>
                </a:lnTo>
                <a:close/>
                <a:moveTo>
                  <a:pt x="1626881" y="1302166"/>
                </a:moveTo>
                <a:lnTo>
                  <a:pt x="1630053" y="1329215"/>
                </a:lnTo>
                <a:lnTo>
                  <a:pt x="1675401" y="1329215"/>
                </a:lnTo>
                <a:lnTo>
                  <a:pt x="1671596" y="1302485"/>
                </a:lnTo>
                <a:lnTo>
                  <a:pt x="1626881" y="1302166"/>
                </a:lnTo>
                <a:close/>
                <a:moveTo>
                  <a:pt x="1565042" y="1302166"/>
                </a:moveTo>
                <a:lnTo>
                  <a:pt x="1567579" y="1328897"/>
                </a:lnTo>
                <a:lnTo>
                  <a:pt x="1612928" y="1329215"/>
                </a:lnTo>
                <a:lnTo>
                  <a:pt x="1610074" y="1302166"/>
                </a:lnTo>
                <a:lnTo>
                  <a:pt x="1565042" y="1302166"/>
                </a:lnTo>
                <a:close/>
                <a:moveTo>
                  <a:pt x="1503521" y="1301848"/>
                </a:moveTo>
                <a:lnTo>
                  <a:pt x="1505106" y="1328578"/>
                </a:lnTo>
                <a:lnTo>
                  <a:pt x="1550772" y="1328897"/>
                </a:lnTo>
                <a:lnTo>
                  <a:pt x="1548552" y="1302166"/>
                </a:lnTo>
                <a:lnTo>
                  <a:pt x="1503521" y="1301848"/>
                </a:lnTo>
                <a:close/>
                <a:moveTo>
                  <a:pt x="1441999" y="1301848"/>
                </a:moveTo>
                <a:lnTo>
                  <a:pt x="1442633" y="1328260"/>
                </a:lnTo>
                <a:lnTo>
                  <a:pt x="1487982" y="1328578"/>
                </a:lnTo>
                <a:lnTo>
                  <a:pt x="1486713" y="1301848"/>
                </a:lnTo>
                <a:lnTo>
                  <a:pt x="1441999" y="1301848"/>
                </a:lnTo>
                <a:close/>
                <a:moveTo>
                  <a:pt x="1380477" y="1301530"/>
                </a:moveTo>
                <a:lnTo>
                  <a:pt x="1380477" y="1328260"/>
                </a:lnTo>
                <a:lnTo>
                  <a:pt x="1425509" y="1328260"/>
                </a:lnTo>
                <a:lnTo>
                  <a:pt x="1425191" y="1301530"/>
                </a:lnTo>
                <a:lnTo>
                  <a:pt x="1380477" y="1301530"/>
                </a:lnTo>
                <a:close/>
                <a:moveTo>
                  <a:pt x="1318638" y="1301212"/>
                </a:moveTo>
                <a:lnTo>
                  <a:pt x="1317687" y="1327942"/>
                </a:lnTo>
                <a:lnTo>
                  <a:pt x="1363353" y="1328260"/>
                </a:lnTo>
                <a:lnTo>
                  <a:pt x="1363670" y="1301530"/>
                </a:lnTo>
                <a:lnTo>
                  <a:pt x="1318638" y="1301212"/>
                </a:lnTo>
                <a:close/>
                <a:moveTo>
                  <a:pt x="1257434" y="1301212"/>
                </a:moveTo>
                <a:lnTo>
                  <a:pt x="1255531" y="1327624"/>
                </a:lnTo>
                <a:lnTo>
                  <a:pt x="1300879" y="1327942"/>
                </a:lnTo>
                <a:lnTo>
                  <a:pt x="1301831" y="1301212"/>
                </a:lnTo>
                <a:lnTo>
                  <a:pt x="1257434" y="1301212"/>
                </a:lnTo>
                <a:close/>
                <a:moveTo>
                  <a:pt x="1195595" y="1300894"/>
                </a:moveTo>
                <a:lnTo>
                  <a:pt x="1193058" y="1327306"/>
                </a:lnTo>
                <a:lnTo>
                  <a:pt x="1238406" y="1327624"/>
                </a:lnTo>
                <a:lnTo>
                  <a:pt x="1240626" y="1300894"/>
                </a:lnTo>
                <a:lnTo>
                  <a:pt x="1195595" y="1300894"/>
                </a:lnTo>
                <a:close/>
                <a:moveTo>
                  <a:pt x="1134073" y="1300575"/>
                </a:moveTo>
                <a:lnTo>
                  <a:pt x="1130268" y="1327306"/>
                </a:lnTo>
                <a:lnTo>
                  <a:pt x="1175933" y="1327306"/>
                </a:lnTo>
                <a:lnTo>
                  <a:pt x="1178787" y="1300894"/>
                </a:lnTo>
                <a:lnTo>
                  <a:pt x="1134073" y="1300575"/>
                </a:lnTo>
                <a:close/>
                <a:moveTo>
                  <a:pt x="1072551" y="1300575"/>
                </a:moveTo>
                <a:lnTo>
                  <a:pt x="1068112" y="1326987"/>
                </a:lnTo>
                <a:lnTo>
                  <a:pt x="1113460" y="1326987"/>
                </a:lnTo>
                <a:lnTo>
                  <a:pt x="1117266" y="1300575"/>
                </a:lnTo>
                <a:lnTo>
                  <a:pt x="1072551" y="1300575"/>
                </a:lnTo>
                <a:close/>
                <a:moveTo>
                  <a:pt x="1010712" y="1300257"/>
                </a:moveTo>
                <a:lnTo>
                  <a:pt x="1005638" y="1326669"/>
                </a:lnTo>
                <a:lnTo>
                  <a:pt x="1050987" y="1326987"/>
                </a:lnTo>
                <a:lnTo>
                  <a:pt x="1055744" y="1300575"/>
                </a:lnTo>
                <a:lnTo>
                  <a:pt x="1010712" y="1300257"/>
                </a:lnTo>
                <a:close/>
                <a:moveTo>
                  <a:pt x="742467" y="1299528"/>
                </a:moveTo>
                <a:lnTo>
                  <a:pt x="705978" y="1300480"/>
                </a:lnTo>
                <a:lnTo>
                  <a:pt x="670124" y="1302068"/>
                </a:lnTo>
                <a:lnTo>
                  <a:pt x="634587" y="1304290"/>
                </a:lnTo>
                <a:lnTo>
                  <a:pt x="600002" y="1307148"/>
                </a:lnTo>
                <a:lnTo>
                  <a:pt x="608886" y="1327150"/>
                </a:lnTo>
                <a:lnTo>
                  <a:pt x="618088" y="1346518"/>
                </a:lnTo>
                <a:lnTo>
                  <a:pt x="627607" y="1364298"/>
                </a:lnTo>
                <a:lnTo>
                  <a:pt x="632683" y="1373188"/>
                </a:lnTo>
                <a:lnTo>
                  <a:pt x="637760" y="1381126"/>
                </a:lnTo>
                <a:lnTo>
                  <a:pt x="642519" y="1389381"/>
                </a:lnTo>
                <a:lnTo>
                  <a:pt x="647596" y="1397001"/>
                </a:lnTo>
                <a:lnTo>
                  <a:pt x="652673" y="1404621"/>
                </a:lnTo>
                <a:lnTo>
                  <a:pt x="657750" y="1411288"/>
                </a:lnTo>
                <a:lnTo>
                  <a:pt x="662826" y="1417956"/>
                </a:lnTo>
                <a:lnTo>
                  <a:pt x="668220" y="1424623"/>
                </a:lnTo>
                <a:lnTo>
                  <a:pt x="673614" y="1430656"/>
                </a:lnTo>
                <a:lnTo>
                  <a:pt x="678691" y="1436688"/>
                </a:lnTo>
                <a:lnTo>
                  <a:pt x="686941" y="1444626"/>
                </a:lnTo>
                <a:lnTo>
                  <a:pt x="694873" y="1451928"/>
                </a:lnTo>
                <a:lnTo>
                  <a:pt x="703123" y="1458913"/>
                </a:lnTo>
                <a:lnTo>
                  <a:pt x="711055" y="1464628"/>
                </a:lnTo>
                <a:lnTo>
                  <a:pt x="718987" y="1469708"/>
                </a:lnTo>
                <a:lnTo>
                  <a:pt x="726920" y="1474153"/>
                </a:lnTo>
                <a:lnTo>
                  <a:pt x="734535" y="1477963"/>
                </a:lnTo>
                <a:lnTo>
                  <a:pt x="742467" y="1480821"/>
                </a:lnTo>
                <a:lnTo>
                  <a:pt x="742467" y="1299528"/>
                </a:lnTo>
                <a:close/>
                <a:moveTo>
                  <a:pt x="1682695" y="1264935"/>
                </a:moveTo>
                <a:lnTo>
                  <a:pt x="1686818" y="1291665"/>
                </a:lnTo>
                <a:lnTo>
                  <a:pt x="1731215" y="1291665"/>
                </a:lnTo>
                <a:lnTo>
                  <a:pt x="1726775" y="1264935"/>
                </a:lnTo>
                <a:lnTo>
                  <a:pt x="1682695" y="1264935"/>
                </a:lnTo>
                <a:close/>
                <a:moveTo>
                  <a:pt x="1622442" y="1264617"/>
                </a:moveTo>
                <a:lnTo>
                  <a:pt x="1625613" y="1291347"/>
                </a:lnTo>
                <a:lnTo>
                  <a:pt x="1670327" y="1291665"/>
                </a:lnTo>
                <a:lnTo>
                  <a:pt x="1666205" y="1264617"/>
                </a:lnTo>
                <a:lnTo>
                  <a:pt x="1622442" y="1264617"/>
                </a:lnTo>
                <a:close/>
                <a:moveTo>
                  <a:pt x="1561871" y="1264617"/>
                </a:moveTo>
                <a:lnTo>
                  <a:pt x="1564091" y="1291347"/>
                </a:lnTo>
                <a:lnTo>
                  <a:pt x="1608805" y="1291347"/>
                </a:lnTo>
                <a:lnTo>
                  <a:pt x="1605951" y="1264617"/>
                </a:lnTo>
                <a:lnTo>
                  <a:pt x="1561871" y="1264617"/>
                </a:lnTo>
                <a:close/>
                <a:moveTo>
                  <a:pt x="1501618" y="1264298"/>
                </a:moveTo>
                <a:lnTo>
                  <a:pt x="1502886" y="1291029"/>
                </a:lnTo>
                <a:lnTo>
                  <a:pt x="1547284" y="1291029"/>
                </a:lnTo>
                <a:lnTo>
                  <a:pt x="1545381" y="1264298"/>
                </a:lnTo>
                <a:lnTo>
                  <a:pt x="1501618" y="1264298"/>
                </a:lnTo>
                <a:close/>
                <a:moveTo>
                  <a:pt x="1441048" y="1263980"/>
                </a:moveTo>
                <a:lnTo>
                  <a:pt x="1441682" y="1290711"/>
                </a:lnTo>
                <a:lnTo>
                  <a:pt x="1486396" y="1291029"/>
                </a:lnTo>
                <a:lnTo>
                  <a:pt x="1485128" y="1264298"/>
                </a:lnTo>
                <a:lnTo>
                  <a:pt x="1441048" y="1263980"/>
                </a:lnTo>
                <a:close/>
                <a:moveTo>
                  <a:pt x="1380794" y="1263980"/>
                </a:moveTo>
                <a:lnTo>
                  <a:pt x="1380477" y="1290711"/>
                </a:lnTo>
                <a:lnTo>
                  <a:pt x="1424874" y="1290711"/>
                </a:lnTo>
                <a:lnTo>
                  <a:pt x="1424557" y="1263980"/>
                </a:lnTo>
                <a:lnTo>
                  <a:pt x="1380794" y="1263980"/>
                </a:lnTo>
                <a:close/>
                <a:moveTo>
                  <a:pt x="1320224" y="1263662"/>
                </a:moveTo>
                <a:lnTo>
                  <a:pt x="1319273" y="1290392"/>
                </a:lnTo>
                <a:lnTo>
                  <a:pt x="1363670" y="1290711"/>
                </a:lnTo>
                <a:lnTo>
                  <a:pt x="1363987" y="1263980"/>
                </a:lnTo>
                <a:lnTo>
                  <a:pt x="1320224" y="1263662"/>
                </a:lnTo>
                <a:close/>
                <a:moveTo>
                  <a:pt x="1259654" y="1263662"/>
                </a:moveTo>
                <a:lnTo>
                  <a:pt x="1258068" y="1290392"/>
                </a:lnTo>
                <a:lnTo>
                  <a:pt x="1302465" y="1290392"/>
                </a:lnTo>
                <a:lnTo>
                  <a:pt x="1303416" y="1263662"/>
                </a:lnTo>
                <a:lnTo>
                  <a:pt x="1259654" y="1263662"/>
                </a:lnTo>
                <a:close/>
                <a:moveTo>
                  <a:pt x="1199083" y="1263344"/>
                </a:moveTo>
                <a:lnTo>
                  <a:pt x="1196546" y="1290074"/>
                </a:lnTo>
                <a:lnTo>
                  <a:pt x="1241260" y="1290392"/>
                </a:lnTo>
                <a:lnTo>
                  <a:pt x="1243163" y="1263662"/>
                </a:lnTo>
                <a:lnTo>
                  <a:pt x="1199083" y="1263344"/>
                </a:lnTo>
                <a:close/>
                <a:moveTo>
                  <a:pt x="1138830" y="1263344"/>
                </a:moveTo>
                <a:lnTo>
                  <a:pt x="1135659" y="1289756"/>
                </a:lnTo>
                <a:lnTo>
                  <a:pt x="1180056" y="1290074"/>
                </a:lnTo>
                <a:lnTo>
                  <a:pt x="1182593" y="1263344"/>
                </a:lnTo>
                <a:lnTo>
                  <a:pt x="1138830" y="1263344"/>
                </a:lnTo>
                <a:close/>
                <a:moveTo>
                  <a:pt x="1078259" y="1263026"/>
                </a:moveTo>
                <a:lnTo>
                  <a:pt x="1074137" y="1289756"/>
                </a:lnTo>
                <a:lnTo>
                  <a:pt x="1118851" y="1289756"/>
                </a:lnTo>
                <a:lnTo>
                  <a:pt x="1122339" y="1263344"/>
                </a:lnTo>
                <a:lnTo>
                  <a:pt x="1078259" y="1263026"/>
                </a:lnTo>
                <a:close/>
                <a:moveTo>
                  <a:pt x="1018006" y="1263026"/>
                </a:moveTo>
                <a:lnTo>
                  <a:pt x="1012615" y="1289438"/>
                </a:lnTo>
                <a:lnTo>
                  <a:pt x="1057329" y="1289756"/>
                </a:lnTo>
                <a:lnTo>
                  <a:pt x="1061769" y="1263026"/>
                </a:lnTo>
                <a:lnTo>
                  <a:pt x="1018006" y="1263026"/>
                </a:lnTo>
                <a:close/>
                <a:moveTo>
                  <a:pt x="1676987" y="1227067"/>
                </a:moveTo>
                <a:lnTo>
                  <a:pt x="1681109" y="1253797"/>
                </a:lnTo>
                <a:lnTo>
                  <a:pt x="1724872" y="1254115"/>
                </a:lnTo>
                <a:lnTo>
                  <a:pt x="1719798" y="1227067"/>
                </a:lnTo>
                <a:lnTo>
                  <a:pt x="1676987" y="1227067"/>
                </a:lnTo>
                <a:close/>
                <a:moveTo>
                  <a:pt x="1618002" y="1227067"/>
                </a:moveTo>
                <a:lnTo>
                  <a:pt x="1621173" y="1253797"/>
                </a:lnTo>
                <a:lnTo>
                  <a:pt x="1664619" y="1253797"/>
                </a:lnTo>
                <a:lnTo>
                  <a:pt x="1660813" y="1227067"/>
                </a:lnTo>
                <a:lnTo>
                  <a:pt x="1618002" y="1227067"/>
                </a:lnTo>
                <a:close/>
                <a:moveTo>
                  <a:pt x="1558383" y="1226431"/>
                </a:moveTo>
                <a:lnTo>
                  <a:pt x="1560920" y="1253479"/>
                </a:lnTo>
                <a:lnTo>
                  <a:pt x="1604683" y="1253797"/>
                </a:lnTo>
                <a:lnTo>
                  <a:pt x="1601512" y="1226431"/>
                </a:lnTo>
                <a:lnTo>
                  <a:pt x="1558383" y="1226431"/>
                </a:lnTo>
                <a:close/>
                <a:moveTo>
                  <a:pt x="1499398" y="1226431"/>
                </a:moveTo>
                <a:lnTo>
                  <a:pt x="1500984" y="1253479"/>
                </a:lnTo>
                <a:lnTo>
                  <a:pt x="1544430" y="1253479"/>
                </a:lnTo>
                <a:lnTo>
                  <a:pt x="1542210" y="1226431"/>
                </a:lnTo>
                <a:lnTo>
                  <a:pt x="1499398" y="1226431"/>
                </a:lnTo>
                <a:close/>
                <a:moveTo>
                  <a:pt x="1439779" y="1226112"/>
                </a:moveTo>
                <a:lnTo>
                  <a:pt x="1440730" y="1253161"/>
                </a:lnTo>
                <a:lnTo>
                  <a:pt x="1484493" y="1253479"/>
                </a:lnTo>
                <a:lnTo>
                  <a:pt x="1483225" y="1226431"/>
                </a:lnTo>
                <a:lnTo>
                  <a:pt x="1439779" y="1226112"/>
                </a:lnTo>
                <a:close/>
                <a:moveTo>
                  <a:pt x="1380794" y="1226112"/>
                </a:moveTo>
                <a:lnTo>
                  <a:pt x="1380794" y="1253161"/>
                </a:lnTo>
                <a:lnTo>
                  <a:pt x="1424240" y="1253161"/>
                </a:lnTo>
                <a:lnTo>
                  <a:pt x="1423606" y="1226112"/>
                </a:lnTo>
                <a:lnTo>
                  <a:pt x="1380794" y="1226112"/>
                </a:lnTo>
                <a:close/>
                <a:moveTo>
                  <a:pt x="1321492" y="1226112"/>
                </a:moveTo>
                <a:lnTo>
                  <a:pt x="1320541" y="1252843"/>
                </a:lnTo>
                <a:lnTo>
                  <a:pt x="1364304" y="1253161"/>
                </a:lnTo>
                <a:lnTo>
                  <a:pt x="1364621" y="1226112"/>
                </a:lnTo>
                <a:lnTo>
                  <a:pt x="1321492" y="1226112"/>
                </a:lnTo>
                <a:close/>
                <a:moveTo>
                  <a:pt x="1262190" y="1225794"/>
                </a:moveTo>
                <a:lnTo>
                  <a:pt x="1260605" y="1252843"/>
                </a:lnTo>
                <a:lnTo>
                  <a:pt x="1304051" y="1252843"/>
                </a:lnTo>
                <a:lnTo>
                  <a:pt x="1305319" y="1225794"/>
                </a:lnTo>
                <a:lnTo>
                  <a:pt x="1262190" y="1225794"/>
                </a:lnTo>
                <a:close/>
                <a:moveTo>
                  <a:pt x="1203206" y="1225794"/>
                </a:moveTo>
                <a:lnTo>
                  <a:pt x="1200352" y="1252524"/>
                </a:lnTo>
                <a:lnTo>
                  <a:pt x="1244115" y="1252843"/>
                </a:lnTo>
                <a:lnTo>
                  <a:pt x="1246017" y="1225794"/>
                </a:lnTo>
                <a:lnTo>
                  <a:pt x="1203206" y="1225794"/>
                </a:lnTo>
                <a:close/>
                <a:moveTo>
                  <a:pt x="1143904" y="1225476"/>
                </a:moveTo>
                <a:lnTo>
                  <a:pt x="1140415" y="1252524"/>
                </a:lnTo>
                <a:lnTo>
                  <a:pt x="1183861" y="1252524"/>
                </a:lnTo>
                <a:lnTo>
                  <a:pt x="1187032" y="1225794"/>
                </a:lnTo>
                <a:lnTo>
                  <a:pt x="1143904" y="1225476"/>
                </a:lnTo>
                <a:close/>
                <a:moveTo>
                  <a:pt x="1084602" y="1225476"/>
                </a:moveTo>
                <a:lnTo>
                  <a:pt x="1080162" y="1252206"/>
                </a:lnTo>
                <a:lnTo>
                  <a:pt x="1123925" y="1252524"/>
                </a:lnTo>
                <a:lnTo>
                  <a:pt x="1127731" y="1225476"/>
                </a:lnTo>
                <a:lnTo>
                  <a:pt x="1084602" y="1225476"/>
                </a:lnTo>
                <a:close/>
                <a:moveTo>
                  <a:pt x="1025300" y="1225476"/>
                </a:moveTo>
                <a:lnTo>
                  <a:pt x="1020226" y="1252206"/>
                </a:lnTo>
                <a:lnTo>
                  <a:pt x="1063672" y="1252206"/>
                </a:lnTo>
                <a:lnTo>
                  <a:pt x="1068429" y="1225476"/>
                </a:lnTo>
                <a:lnTo>
                  <a:pt x="1025300" y="1225476"/>
                </a:lnTo>
                <a:close/>
                <a:moveTo>
                  <a:pt x="1671279" y="1188881"/>
                </a:moveTo>
                <a:lnTo>
                  <a:pt x="1675401" y="1216248"/>
                </a:lnTo>
                <a:lnTo>
                  <a:pt x="1718213" y="1216248"/>
                </a:lnTo>
                <a:lnTo>
                  <a:pt x="1713456" y="1188881"/>
                </a:lnTo>
                <a:lnTo>
                  <a:pt x="1671279" y="1188881"/>
                </a:lnTo>
                <a:close/>
                <a:moveTo>
                  <a:pt x="1613245" y="1188881"/>
                </a:moveTo>
                <a:lnTo>
                  <a:pt x="1616416" y="1215929"/>
                </a:lnTo>
                <a:lnTo>
                  <a:pt x="1659228" y="1216248"/>
                </a:lnTo>
                <a:lnTo>
                  <a:pt x="1655422" y="1188881"/>
                </a:lnTo>
                <a:lnTo>
                  <a:pt x="1613245" y="1188881"/>
                </a:lnTo>
                <a:close/>
                <a:moveTo>
                  <a:pt x="1555212" y="1188881"/>
                </a:moveTo>
                <a:lnTo>
                  <a:pt x="1557432" y="1215929"/>
                </a:lnTo>
                <a:lnTo>
                  <a:pt x="1600560" y="1215929"/>
                </a:lnTo>
                <a:lnTo>
                  <a:pt x="1597389" y="1188881"/>
                </a:lnTo>
                <a:lnTo>
                  <a:pt x="1555212" y="1188881"/>
                </a:lnTo>
                <a:close/>
                <a:moveTo>
                  <a:pt x="1497178" y="1188881"/>
                </a:moveTo>
                <a:lnTo>
                  <a:pt x="1498764" y="1215929"/>
                </a:lnTo>
                <a:lnTo>
                  <a:pt x="1541575" y="1215929"/>
                </a:lnTo>
                <a:lnTo>
                  <a:pt x="1539356" y="1188881"/>
                </a:lnTo>
                <a:lnTo>
                  <a:pt x="1497178" y="1188881"/>
                </a:lnTo>
                <a:close/>
                <a:moveTo>
                  <a:pt x="1438828" y="1188563"/>
                </a:moveTo>
                <a:lnTo>
                  <a:pt x="1439779" y="1215611"/>
                </a:lnTo>
                <a:lnTo>
                  <a:pt x="1482591" y="1215929"/>
                </a:lnTo>
                <a:lnTo>
                  <a:pt x="1481322" y="1188563"/>
                </a:lnTo>
                <a:lnTo>
                  <a:pt x="1438828" y="1188563"/>
                </a:lnTo>
                <a:close/>
                <a:moveTo>
                  <a:pt x="1381111" y="1188563"/>
                </a:moveTo>
                <a:lnTo>
                  <a:pt x="1380794" y="1215611"/>
                </a:lnTo>
                <a:lnTo>
                  <a:pt x="1423606" y="1215611"/>
                </a:lnTo>
                <a:lnTo>
                  <a:pt x="1422972" y="1188563"/>
                </a:lnTo>
                <a:lnTo>
                  <a:pt x="1381111" y="1188563"/>
                </a:lnTo>
                <a:close/>
                <a:moveTo>
                  <a:pt x="1322761" y="1188563"/>
                </a:moveTo>
                <a:lnTo>
                  <a:pt x="1321810" y="1215611"/>
                </a:lnTo>
                <a:lnTo>
                  <a:pt x="1364621" y="1215611"/>
                </a:lnTo>
                <a:lnTo>
                  <a:pt x="1365255" y="1188563"/>
                </a:lnTo>
                <a:lnTo>
                  <a:pt x="1322761" y="1188563"/>
                </a:lnTo>
                <a:close/>
                <a:moveTo>
                  <a:pt x="1264727" y="1188563"/>
                </a:moveTo>
                <a:lnTo>
                  <a:pt x="1263142" y="1215293"/>
                </a:lnTo>
                <a:lnTo>
                  <a:pt x="1305636" y="1215293"/>
                </a:lnTo>
                <a:lnTo>
                  <a:pt x="1307222" y="1188563"/>
                </a:lnTo>
                <a:lnTo>
                  <a:pt x="1264727" y="1188563"/>
                </a:lnTo>
                <a:close/>
                <a:moveTo>
                  <a:pt x="1206694" y="1188244"/>
                </a:moveTo>
                <a:lnTo>
                  <a:pt x="1204157" y="1215293"/>
                </a:lnTo>
                <a:lnTo>
                  <a:pt x="1246969" y="1215293"/>
                </a:lnTo>
                <a:lnTo>
                  <a:pt x="1248871" y="1188563"/>
                </a:lnTo>
                <a:lnTo>
                  <a:pt x="1206694" y="1188244"/>
                </a:lnTo>
                <a:close/>
                <a:moveTo>
                  <a:pt x="1148661" y="1188244"/>
                </a:moveTo>
                <a:lnTo>
                  <a:pt x="1145172" y="1215293"/>
                </a:lnTo>
                <a:lnTo>
                  <a:pt x="1188301" y="1215293"/>
                </a:lnTo>
                <a:lnTo>
                  <a:pt x="1190838" y="1188244"/>
                </a:lnTo>
                <a:lnTo>
                  <a:pt x="1148661" y="1188244"/>
                </a:lnTo>
                <a:close/>
                <a:moveTo>
                  <a:pt x="1090627" y="1188244"/>
                </a:moveTo>
                <a:lnTo>
                  <a:pt x="1086505" y="1214975"/>
                </a:lnTo>
                <a:lnTo>
                  <a:pt x="1128999" y="1214975"/>
                </a:lnTo>
                <a:lnTo>
                  <a:pt x="1132805" y="1188244"/>
                </a:lnTo>
                <a:lnTo>
                  <a:pt x="1090627" y="1188244"/>
                </a:lnTo>
                <a:close/>
                <a:moveTo>
                  <a:pt x="1032594" y="1187926"/>
                </a:moveTo>
                <a:lnTo>
                  <a:pt x="1027203" y="1214975"/>
                </a:lnTo>
                <a:lnTo>
                  <a:pt x="1070331" y="1214975"/>
                </a:lnTo>
                <a:lnTo>
                  <a:pt x="1074771" y="1188244"/>
                </a:lnTo>
                <a:lnTo>
                  <a:pt x="1032594" y="1187926"/>
                </a:lnTo>
                <a:close/>
                <a:moveTo>
                  <a:pt x="1740728" y="1132875"/>
                </a:moveTo>
                <a:lnTo>
                  <a:pt x="1737874" y="1133193"/>
                </a:lnTo>
                <a:lnTo>
                  <a:pt x="1735337" y="1133829"/>
                </a:lnTo>
                <a:lnTo>
                  <a:pt x="1733117" y="1134784"/>
                </a:lnTo>
                <a:lnTo>
                  <a:pt x="1731532" y="1136057"/>
                </a:lnTo>
                <a:lnTo>
                  <a:pt x="1730263" y="1137648"/>
                </a:lnTo>
                <a:lnTo>
                  <a:pt x="1729312" y="1139875"/>
                </a:lnTo>
                <a:lnTo>
                  <a:pt x="1728995" y="1142103"/>
                </a:lnTo>
                <a:lnTo>
                  <a:pt x="1728995" y="1144330"/>
                </a:lnTo>
                <a:lnTo>
                  <a:pt x="1730263" y="1151649"/>
                </a:lnTo>
                <a:lnTo>
                  <a:pt x="1731215" y="1153877"/>
                </a:lnTo>
                <a:lnTo>
                  <a:pt x="1732166" y="1156104"/>
                </a:lnTo>
                <a:lnTo>
                  <a:pt x="1734069" y="1158332"/>
                </a:lnTo>
                <a:lnTo>
                  <a:pt x="1735971" y="1159923"/>
                </a:lnTo>
                <a:lnTo>
                  <a:pt x="1738508" y="1161514"/>
                </a:lnTo>
                <a:lnTo>
                  <a:pt x="1741045" y="1162469"/>
                </a:lnTo>
                <a:lnTo>
                  <a:pt x="1743582" y="1163105"/>
                </a:lnTo>
                <a:lnTo>
                  <a:pt x="1746437" y="1163423"/>
                </a:lnTo>
                <a:lnTo>
                  <a:pt x="1772123" y="1163423"/>
                </a:lnTo>
                <a:lnTo>
                  <a:pt x="1775295" y="1163105"/>
                </a:lnTo>
                <a:lnTo>
                  <a:pt x="1777832" y="1162469"/>
                </a:lnTo>
                <a:lnTo>
                  <a:pt x="1779734" y="1161514"/>
                </a:lnTo>
                <a:lnTo>
                  <a:pt x="1781637" y="1159923"/>
                </a:lnTo>
                <a:lnTo>
                  <a:pt x="1782906" y="1158332"/>
                </a:lnTo>
                <a:lnTo>
                  <a:pt x="1783857" y="1156104"/>
                </a:lnTo>
                <a:lnTo>
                  <a:pt x="1784174" y="1154195"/>
                </a:lnTo>
                <a:lnTo>
                  <a:pt x="1783857" y="1151968"/>
                </a:lnTo>
                <a:lnTo>
                  <a:pt x="1782271" y="1144330"/>
                </a:lnTo>
                <a:lnTo>
                  <a:pt x="1781637" y="1142103"/>
                </a:lnTo>
                <a:lnTo>
                  <a:pt x="1780369" y="1139875"/>
                </a:lnTo>
                <a:lnTo>
                  <a:pt x="1778783" y="1137648"/>
                </a:lnTo>
                <a:lnTo>
                  <a:pt x="1776563" y="1136057"/>
                </a:lnTo>
                <a:lnTo>
                  <a:pt x="1774343" y="1134784"/>
                </a:lnTo>
                <a:lnTo>
                  <a:pt x="1771489" y="1133829"/>
                </a:lnTo>
                <a:lnTo>
                  <a:pt x="1768635" y="1133193"/>
                </a:lnTo>
                <a:lnTo>
                  <a:pt x="1766098" y="1132875"/>
                </a:lnTo>
                <a:lnTo>
                  <a:pt x="1740728" y="1132875"/>
                </a:lnTo>
                <a:close/>
                <a:moveTo>
                  <a:pt x="1664619" y="1132875"/>
                </a:moveTo>
                <a:lnTo>
                  <a:pt x="1661765" y="1133193"/>
                </a:lnTo>
                <a:lnTo>
                  <a:pt x="1659545" y="1133829"/>
                </a:lnTo>
                <a:lnTo>
                  <a:pt x="1657325" y="1134784"/>
                </a:lnTo>
                <a:lnTo>
                  <a:pt x="1655422" y="1136057"/>
                </a:lnTo>
                <a:lnTo>
                  <a:pt x="1654154" y="1137648"/>
                </a:lnTo>
                <a:lnTo>
                  <a:pt x="1653203" y="1139875"/>
                </a:lnTo>
                <a:lnTo>
                  <a:pt x="1652568" y="1142103"/>
                </a:lnTo>
                <a:lnTo>
                  <a:pt x="1652568" y="1144330"/>
                </a:lnTo>
                <a:lnTo>
                  <a:pt x="1653837" y="1151649"/>
                </a:lnTo>
                <a:lnTo>
                  <a:pt x="1654471" y="1153877"/>
                </a:lnTo>
                <a:lnTo>
                  <a:pt x="1655422" y="1156104"/>
                </a:lnTo>
                <a:lnTo>
                  <a:pt x="1657008" y="1158332"/>
                </a:lnTo>
                <a:lnTo>
                  <a:pt x="1658911" y="1159923"/>
                </a:lnTo>
                <a:lnTo>
                  <a:pt x="1661131" y="1161196"/>
                </a:lnTo>
                <a:lnTo>
                  <a:pt x="1663668" y="1162469"/>
                </a:lnTo>
                <a:lnTo>
                  <a:pt x="1666205" y="1163105"/>
                </a:lnTo>
                <a:lnTo>
                  <a:pt x="1669376" y="1163105"/>
                </a:lnTo>
                <a:lnTo>
                  <a:pt x="1695063" y="1163423"/>
                </a:lnTo>
                <a:lnTo>
                  <a:pt x="1697917" y="1163105"/>
                </a:lnTo>
                <a:lnTo>
                  <a:pt x="1700137" y="1162469"/>
                </a:lnTo>
                <a:lnTo>
                  <a:pt x="1702357" y="1161514"/>
                </a:lnTo>
                <a:lnTo>
                  <a:pt x="1704576" y="1159923"/>
                </a:lnTo>
                <a:lnTo>
                  <a:pt x="1705845" y="1158332"/>
                </a:lnTo>
                <a:lnTo>
                  <a:pt x="1706796" y="1156104"/>
                </a:lnTo>
                <a:lnTo>
                  <a:pt x="1707430" y="1153877"/>
                </a:lnTo>
                <a:lnTo>
                  <a:pt x="1707113" y="1151649"/>
                </a:lnTo>
                <a:lnTo>
                  <a:pt x="1705845" y="1144330"/>
                </a:lnTo>
                <a:lnTo>
                  <a:pt x="1705211" y="1142103"/>
                </a:lnTo>
                <a:lnTo>
                  <a:pt x="1704259" y="1139875"/>
                </a:lnTo>
                <a:lnTo>
                  <a:pt x="1702357" y="1137648"/>
                </a:lnTo>
                <a:lnTo>
                  <a:pt x="1700137" y="1136057"/>
                </a:lnTo>
                <a:lnTo>
                  <a:pt x="1697917" y="1134784"/>
                </a:lnTo>
                <a:lnTo>
                  <a:pt x="1695697" y="1133829"/>
                </a:lnTo>
                <a:lnTo>
                  <a:pt x="1692843" y="1133193"/>
                </a:lnTo>
                <a:lnTo>
                  <a:pt x="1689989" y="1132875"/>
                </a:lnTo>
                <a:lnTo>
                  <a:pt x="1664619" y="1132875"/>
                </a:lnTo>
                <a:close/>
                <a:moveTo>
                  <a:pt x="1586924" y="1132875"/>
                </a:moveTo>
                <a:lnTo>
                  <a:pt x="1584704" y="1133511"/>
                </a:lnTo>
                <a:lnTo>
                  <a:pt x="1582167" y="1134784"/>
                </a:lnTo>
                <a:lnTo>
                  <a:pt x="1580264" y="1136057"/>
                </a:lnTo>
                <a:lnTo>
                  <a:pt x="1578679" y="1137648"/>
                </a:lnTo>
                <a:lnTo>
                  <a:pt x="1577727" y="1139875"/>
                </a:lnTo>
                <a:lnTo>
                  <a:pt x="1577093" y="1142103"/>
                </a:lnTo>
                <a:lnTo>
                  <a:pt x="1577093" y="1144330"/>
                </a:lnTo>
                <a:lnTo>
                  <a:pt x="1578044" y="1151649"/>
                </a:lnTo>
                <a:lnTo>
                  <a:pt x="1578362" y="1153877"/>
                </a:lnTo>
                <a:lnTo>
                  <a:pt x="1579313" y="1156104"/>
                </a:lnTo>
                <a:lnTo>
                  <a:pt x="1580899" y="1158332"/>
                </a:lnTo>
                <a:lnTo>
                  <a:pt x="1583118" y="1159923"/>
                </a:lnTo>
                <a:lnTo>
                  <a:pt x="1585338" y="1161196"/>
                </a:lnTo>
                <a:lnTo>
                  <a:pt x="1587558" y="1162151"/>
                </a:lnTo>
                <a:lnTo>
                  <a:pt x="1590412" y="1162787"/>
                </a:lnTo>
                <a:lnTo>
                  <a:pt x="1593266" y="1163105"/>
                </a:lnTo>
                <a:lnTo>
                  <a:pt x="1618953" y="1163105"/>
                </a:lnTo>
                <a:lnTo>
                  <a:pt x="1621807" y="1163105"/>
                </a:lnTo>
                <a:lnTo>
                  <a:pt x="1624344" y="1162469"/>
                </a:lnTo>
                <a:lnTo>
                  <a:pt x="1626564" y="1161196"/>
                </a:lnTo>
                <a:lnTo>
                  <a:pt x="1628467" y="1159923"/>
                </a:lnTo>
                <a:lnTo>
                  <a:pt x="1629735" y="1158332"/>
                </a:lnTo>
                <a:lnTo>
                  <a:pt x="1631004" y="1156104"/>
                </a:lnTo>
                <a:lnTo>
                  <a:pt x="1631321" y="1153877"/>
                </a:lnTo>
                <a:lnTo>
                  <a:pt x="1631321" y="1151649"/>
                </a:lnTo>
                <a:lnTo>
                  <a:pt x="1630370" y="1144330"/>
                </a:lnTo>
                <a:lnTo>
                  <a:pt x="1629735" y="1142103"/>
                </a:lnTo>
                <a:lnTo>
                  <a:pt x="1628784" y="1139875"/>
                </a:lnTo>
                <a:lnTo>
                  <a:pt x="1627198" y="1137648"/>
                </a:lnTo>
                <a:lnTo>
                  <a:pt x="1625296" y="1136057"/>
                </a:lnTo>
                <a:lnTo>
                  <a:pt x="1623076" y="1134784"/>
                </a:lnTo>
                <a:lnTo>
                  <a:pt x="1620856" y="1133829"/>
                </a:lnTo>
                <a:lnTo>
                  <a:pt x="1618002" y="1132875"/>
                </a:lnTo>
                <a:lnTo>
                  <a:pt x="1615148" y="1132875"/>
                </a:lnTo>
                <a:lnTo>
                  <a:pt x="1589778" y="1132875"/>
                </a:lnTo>
                <a:lnTo>
                  <a:pt x="1586924" y="1132875"/>
                </a:lnTo>
                <a:close/>
                <a:moveTo>
                  <a:pt x="1510815" y="1132875"/>
                </a:moveTo>
                <a:lnTo>
                  <a:pt x="1508278" y="1133511"/>
                </a:lnTo>
                <a:lnTo>
                  <a:pt x="1506058" y="1134784"/>
                </a:lnTo>
                <a:lnTo>
                  <a:pt x="1504155" y="1136057"/>
                </a:lnTo>
                <a:lnTo>
                  <a:pt x="1502569" y="1137648"/>
                </a:lnTo>
                <a:lnTo>
                  <a:pt x="1501618" y="1139875"/>
                </a:lnTo>
                <a:lnTo>
                  <a:pt x="1500984" y="1142103"/>
                </a:lnTo>
                <a:lnTo>
                  <a:pt x="1500667" y="1144330"/>
                </a:lnTo>
                <a:lnTo>
                  <a:pt x="1501301" y="1151649"/>
                </a:lnTo>
                <a:lnTo>
                  <a:pt x="1501618" y="1153877"/>
                </a:lnTo>
                <a:lnTo>
                  <a:pt x="1502569" y="1156104"/>
                </a:lnTo>
                <a:lnTo>
                  <a:pt x="1503838" y="1158332"/>
                </a:lnTo>
                <a:lnTo>
                  <a:pt x="1505741" y="1159923"/>
                </a:lnTo>
                <a:lnTo>
                  <a:pt x="1507960" y="1161196"/>
                </a:lnTo>
                <a:lnTo>
                  <a:pt x="1510180" y="1162151"/>
                </a:lnTo>
                <a:lnTo>
                  <a:pt x="1512717" y="1162787"/>
                </a:lnTo>
                <a:lnTo>
                  <a:pt x="1515888" y="1163105"/>
                </a:lnTo>
                <a:lnTo>
                  <a:pt x="1541575" y="1163105"/>
                </a:lnTo>
                <a:lnTo>
                  <a:pt x="1544430" y="1162787"/>
                </a:lnTo>
                <a:lnTo>
                  <a:pt x="1546966" y="1162151"/>
                </a:lnTo>
                <a:lnTo>
                  <a:pt x="1549503" y="1161196"/>
                </a:lnTo>
                <a:lnTo>
                  <a:pt x="1551406" y="1159923"/>
                </a:lnTo>
                <a:lnTo>
                  <a:pt x="1552992" y="1158332"/>
                </a:lnTo>
                <a:lnTo>
                  <a:pt x="1553943" y="1156104"/>
                </a:lnTo>
                <a:lnTo>
                  <a:pt x="1554577" y="1153877"/>
                </a:lnTo>
                <a:lnTo>
                  <a:pt x="1554577" y="1151649"/>
                </a:lnTo>
                <a:lnTo>
                  <a:pt x="1553943" y="1144330"/>
                </a:lnTo>
                <a:lnTo>
                  <a:pt x="1553626" y="1142103"/>
                </a:lnTo>
                <a:lnTo>
                  <a:pt x="1552675" y="1139875"/>
                </a:lnTo>
                <a:lnTo>
                  <a:pt x="1551089" y="1137648"/>
                </a:lnTo>
                <a:lnTo>
                  <a:pt x="1549186" y="1136057"/>
                </a:lnTo>
                <a:lnTo>
                  <a:pt x="1546966" y="1134784"/>
                </a:lnTo>
                <a:lnTo>
                  <a:pt x="1544430" y="1133511"/>
                </a:lnTo>
                <a:lnTo>
                  <a:pt x="1541893" y="1132875"/>
                </a:lnTo>
                <a:lnTo>
                  <a:pt x="1539038" y="1132875"/>
                </a:lnTo>
                <a:lnTo>
                  <a:pt x="1513986" y="1132875"/>
                </a:lnTo>
                <a:lnTo>
                  <a:pt x="1510815" y="1132875"/>
                </a:lnTo>
                <a:close/>
                <a:moveTo>
                  <a:pt x="981854" y="1117600"/>
                </a:moveTo>
                <a:lnTo>
                  <a:pt x="1765464" y="1117600"/>
                </a:lnTo>
                <a:lnTo>
                  <a:pt x="1769904" y="1117918"/>
                </a:lnTo>
                <a:lnTo>
                  <a:pt x="1774978" y="1118236"/>
                </a:lnTo>
                <a:lnTo>
                  <a:pt x="1779417" y="1119191"/>
                </a:lnTo>
                <a:lnTo>
                  <a:pt x="1783857" y="1120464"/>
                </a:lnTo>
                <a:lnTo>
                  <a:pt x="1787980" y="1122373"/>
                </a:lnTo>
                <a:lnTo>
                  <a:pt x="1792736" y="1124283"/>
                </a:lnTo>
                <a:lnTo>
                  <a:pt x="1796542" y="1126510"/>
                </a:lnTo>
                <a:lnTo>
                  <a:pt x="1800347" y="1129056"/>
                </a:lnTo>
                <a:lnTo>
                  <a:pt x="1803836" y="1131602"/>
                </a:lnTo>
                <a:lnTo>
                  <a:pt x="1807007" y="1134466"/>
                </a:lnTo>
                <a:lnTo>
                  <a:pt x="1810495" y="1137648"/>
                </a:lnTo>
                <a:lnTo>
                  <a:pt x="1813032" y="1141148"/>
                </a:lnTo>
                <a:lnTo>
                  <a:pt x="1815252" y="1144649"/>
                </a:lnTo>
                <a:lnTo>
                  <a:pt x="1817155" y="1148149"/>
                </a:lnTo>
                <a:lnTo>
                  <a:pt x="1818740" y="1151649"/>
                </a:lnTo>
                <a:lnTo>
                  <a:pt x="1820009" y="1155468"/>
                </a:lnTo>
                <a:lnTo>
                  <a:pt x="1903095" y="1502007"/>
                </a:lnTo>
                <a:lnTo>
                  <a:pt x="1903412" y="1506144"/>
                </a:lnTo>
                <a:lnTo>
                  <a:pt x="1903412" y="1509963"/>
                </a:lnTo>
                <a:lnTo>
                  <a:pt x="1903095" y="1513463"/>
                </a:lnTo>
                <a:lnTo>
                  <a:pt x="1901827" y="1516963"/>
                </a:lnTo>
                <a:lnTo>
                  <a:pt x="1900241" y="1520146"/>
                </a:lnTo>
                <a:lnTo>
                  <a:pt x="1898338" y="1523646"/>
                </a:lnTo>
                <a:lnTo>
                  <a:pt x="1895801" y="1526510"/>
                </a:lnTo>
                <a:lnTo>
                  <a:pt x="1892313" y="1529056"/>
                </a:lnTo>
                <a:lnTo>
                  <a:pt x="1889142" y="1531283"/>
                </a:lnTo>
                <a:lnTo>
                  <a:pt x="1885336" y="1533511"/>
                </a:lnTo>
                <a:lnTo>
                  <a:pt x="1881214" y="1535420"/>
                </a:lnTo>
                <a:lnTo>
                  <a:pt x="1876774" y="1537011"/>
                </a:lnTo>
                <a:lnTo>
                  <a:pt x="1871700" y="1538284"/>
                </a:lnTo>
                <a:lnTo>
                  <a:pt x="1866626" y="1538920"/>
                </a:lnTo>
                <a:lnTo>
                  <a:pt x="1861235" y="1539557"/>
                </a:lnTo>
                <a:lnTo>
                  <a:pt x="1855210" y="1539875"/>
                </a:lnTo>
                <a:lnTo>
                  <a:pt x="884498" y="1539875"/>
                </a:lnTo>
                <a:lnTo>
                  <a:pt x="878789" y="1539557"/>
                </a:lnTo>
                <a:lnTo>
                  <a:pt x="873081" y="1538920"/>
                </a:lnTo>
                <a:lnTo>
                  <a:pt x="868007" y="1537966"/>
                </a:lnTo>
                <a:lnTo>
                  <a:pt x="863250" y="1536693"/>
                </a:lnTo>
                <a:lnTo>
                  <a:pt x="858811" y="1535102"/>
                </a:lnTo>
                <a:lnTo>
                  <a:pt x="854371" y="1533193"/>
                </a:lnTo>
                <a:lnTo>
                  <a:pt x="850566" y="1531283"/>
                </a:lnTo>
                <a:lnTo>
                  <a:pt x="847394" y="1528737"/>
                </a:lnTo>
                <a:lnTo>
                  <a:pt x="844223" y="1526192"/>
                </a:lnTo>
                <a:lnTo>
                  <a:pt x="842003" y="1523010"/>
                </a:lnTo>
                <a:lnTo>
                  <a:pt x="839466" y="1519827"/>
                </a:lnTo>
                <a:lnTo>
                  <a:pt x="837881" y="1516645"/>
                </a:lnTo>
                <a:lnTo>
                  <a:pt x="836929" y="1513463"/>
                </a:lnTo>
                <a:lnTo>
                  <a:pt x="836612" y="1509963"/>
                </a:lnTo>
                <a:lnTo>
                  <a:pt x="836612" y="1506144"/>
                </a:lnTo>
                <a:lnTo>
                  <a:pt x="837246" y="1502007"/>
                </a:lnTo>
                <a:lnTo>
                  <a:pt x="926675" y="1154832"/>
                </a:lnTo>
                <a:lnTo>
                  <a:pt x="927943" y="1151331"/>
                </a:lnTo>
                <a:lnTo>
                  <a:pt x="929529" y="1147513"/>
                </a:lnTo>
                <a:lnTo>
                  <a:pt x="931432" y="1144012"/>
                </a:lnTo>
                <a:lnTo>
                  <a:pt x="933969" y="1140830"/>
                </a:lnTo>
                <a:lnTo>
                  <a:pt x="936823" y="1137011"/>
                </a:lnTo>
                <a:lnTo>
                  <a:pt x="939677" y="1134147"/>
                </a:lnTo>
                <a:lnTo>
                  <a:pt x="943165" y="1131283"/>
                </a:lnTo>
                <a:lnTo>
                  <a:pt x="946971" y="1128738"/>
                </a:lnTo>
                <a:lnTo>
                  <a:pt x="950776" y="1126192"/>
                </a:lnTo>
                <a:lnTo>
                  <a:pt x="954582" y="1124283"/>
                </a:lnTo>
                <a:lnTo>
                  <a:pt x="959021" y="1122373"/>
                </a:lnTo>
                <a:lnTo>
                  <a:pt x="963461" y="1120464"/>
                </a:lnTo>
                <a:lnTo>
                  <a:pt x="967901" y="1119191"/>
                </a:lnTo>
                <a:lnTo>
                  <a:pt x="972341" y="1118236"/>
                </a:lnTo>
                <a:lnTo>
                  <a:pt x="977097" y="1117918"/>
                </a:lnTo>
                <a:lnTo>
                  <a:pt x="981854" y="1117600"/>
                </a:lnTo>
                <a:close/>
                <a:moveTo>
                  <a:pt x="268430" y="1104583"/>
                </a:moveTo>
                <a:lnTo>
                  <a:pt x="254469" y="1109980"/>
                </a:lnTo>
                <a:lnTo>
                  <a:pt x="240826" y="1115695"/>
                </a:lnTo>
                <a:lnTo>
                  <a:pt x="227500" y="1121410"/>
                </a:lnTo>
                <a:lnTo>
                  <a:pt x="214808" y="1127443"/>
                </a:lnTo>
                <a:lnTo>
                  <a:pt x="202433" y="1133158"/>
                </a:lnTo>
                <a:lnTo>
                  <a:pt x="190693" y="1139190"/>
                </a:lnTo>
                <a:lnTo>
                  <a:pt x="178954" y="1145858"/>
                </a:lnTo>
                <a:lnTo>
                  <a:pt x="168483" y="1151890"/>
                </a:lnTo>
                <a:lnTo>
                  <a:pt x="178954" y="1168718"/>
                </a:lnTo>
                <a:lnTo>
                  <a:pt x="190376" y="1185228"/>
                </a:lnTo>
                <a:lnTo>
                  <a:pt x="202433" y="1201420"/>
                </a:lnTo>
                <a:lnTo>
                  <a:pt x="214490" y="1217295"/>
                </a:lnTo>
                <a:lnTo>
                  <a:pt x="227182" y="1232535"/>
                </a:lnTo>
                <a:lnTo>
                  <a:pt x="240191" y="1247775"/>
                </a:lnTo>
                <a:lnTo>
                  <a:pt x="253835" y="1262380"/>
                </a:lnTo>
                <a:lnTo>
                  <a:pt x="267479" y="1276668"/>
                </a:lnTo>
                <a:lnTo>
                  <a:pt x="283026" y="1291590"/>
                </a:lnTo>
                <a:lnTo>
                  <a:pt x="299208" y="1306195"/>
                </a:lnTo>
                <a:lnTo>
                  <a:pt x="313486" y="1301750"/>
                </a:lnTo>
                <a:lnTo>
                  <a:pt x="327764" y="1297623"/>
                </a:lnTo>
                <a:lnTo>
                  <a:pt x="357590" y="1289368"/>
                </a:lnTo>
                <a:lnTo>
                  <a:pt x="350609" y="1278890"/>
                </a:lnTo>
                <a:lnTo>
                  <a:pt x="344264" y="1268413"/>
                </a:lnTo>
                <a:lnTo>
                  <a:pt x="337600" y="1257618"/>
                </a:lnTo>
                <a:lnTo>
                  <a:pt x="331572" y="1246823"/>
                </a:lnTo>
                <a:lnTo>
                  <a:pt x="325543" y="1235710"/>
                </a:lnTo>
                <a:lnTo>
                  <a:pt x="319515" y="1224280"/>
                </a:lnTo>
                <a:lnTo>
                  <a:pt x="313803" y="1213168"/>
                </a:lnTo>
                <a:lnTo>
                  <a:pt x="308409" y="1201738"/>
                </a:lnTo>
                <a:lnTo>
                  <a:pt x="302381" y="1189990"/>
                </a:lnTo>
                <a:lnTo>
                  <a:pt x="297304" y="1178243"/>
                </a:lnTo>
                <a:lnTo>
                  <a:pt x="287151" y="1154113"/>
                </a:lnTo>
                <a:lnTo>
                  <a:pt x="277315" y="1129665"/>
                </a:lnTo>
                <a:lnTo>
                  <a:pt x="268430" y="1104583"/>
                </a:lnTo>
                <a:close/>
                <a:moveTo>
                  <a:pt x="469277" y="1050290"/>
                </a:moveTo>
                <a:lnTo>
                  <a:pt x="441990" y="1055688"/>
                </a:lnTo>
                <a:lnTo>
                  <a:pt x="415337" y="1061403"/>
                </a:lnTo>
                <a:lnTo>
                  <a:pt x="389319" y="1067118"/>
                </a:lnTo>
                <a:lnTo>
                  <a:pt x="364253" y="1073785"/>
                </a:lnTo>
                <a:lnTo>
                  <a:pt x="343946" y="1079500"/>
                </a:lnTo>
                <a:lnTo>
                  <a:pt x="324274" y="1085215"/>
                </a:lnTo>
                <a:lnTo>
                  <a:pt x="328716" y="1098550"/>
                </a:lnTo>
                <a:lnTo>
                  <a:pt x="333476" y="1111568"/>
                </a:lnTo>
                <a:lnTo>
                  <a:pt x="338235" y="1124585"/>
                </a:lnTo>
                <a:lnTo>
                  <a:pt x="343629" y="1136968"/>
                </a:lnTo>
                <a:lnTo>
                  <a:pt x="349023" y="1149668"/>
                </a:lnTo>
                <a:lnTo>
                  <a:pt x="354417" y="1162050"/>
                </a:lnTo>
                <a:lnTo>
                  <a:pt x="360446" y="1174115"/>
                </a:lnTo>
                <a:lnTo>
                  <a:pt x="366157" y="1186180"/>
                </a:lnTo>
                <a:lnTo>
                  <a:pt x="371868" y="1197928"/>
                </a:lnTo>
                <a:lnTo>
                  <a:pt x="378531" y="1209358"/>
                </a:lnTo>
                <a:lnTo>
                  <a:pt x="384560" y="1220788"/>
                </a:lnTo>
                <a:lnTo>
                  <a:pt x="391223" y="1232218"/>
                </a:lnTo>
                <a:lnTo>
                  <a:pt x="397886" y="1243013"/>
                </a:lnTo>
                <a:lnTo>
                  <a:pt x="404549" y="1254125"/>
                </a:lnTo>
                <a:lnTo>
                  <a:pt x="411530" y="1264603"/>
                </a:lnTo>
                <a:lnTo>
                  <a:pt x="418510" y="1275080"/>
                </a:lnTo>
                <a:lnTo>
                  <a:pt x="442942" y="1270318"/>
                </a:lnTo>
                <a:lnTo>
                  <a:pt x="467373" y="1265873"/>
                </a:lnTo>
                <a:lnTo>
                  <a:pt x="492440" y="1261428"/>
                </a:lnTo>
                <a:lnTo>
                  <a:pt x="518140" y="1257618"/>
                </a:lnTo>
                <a:lnTo>
                  <a:pt x="510525" y="1234123"/>
                </a:lnTo>
                <a:lnTo>
                  <a:pt x="503545" y="1209993"/>
                </a:lnTo>
                <a:lnTo>
                  <a:pt x="496882" y="1184910"/>
                </a:lnTo>
                <a:lnTo>
                  <a:pt x="490219" y="1159193"/>
                </a:lnTo>
                <a:lnTo>
                  <a:pt x="484507" y="1132840"/>
                </a:lnTo>
                <a:lnTo>
                  <a:pt x="479113" y="1106170"/>
                </a:lnTo>
                <a:lnTo>
                  <a:pt x="473719" y="1078548"/>
                </a:lnTo>
                <a:lnTo>
                  <a:pt x="469277" y="1050290"/>
                </a:lnTo>
                <a:close/>
                <a:moveTo>
                  <a:pt x="742467" y="1024890"/>
                </a:moveTo>
                <a:lnTo>
                  <a:pt x="714228" y="1025525"/>
                </a:lnTo>
                <a:lnTo>
                  <a:pt x="686623" y="1026478"/>
                </a:lnTo>
                <a:lnTo>
                  <a:pt x="659019" y="1028065"/>
                </a:lnTo>
                <a:lnTo>
                  <a:pt x="631731" y="1029653"/>
                </a:lnTo>
                <a:lnTo>
                  <a:pt x="605396" y="1031875"/>
                </a:lnTo>
                <a:lnTo>
                  <a:pt x="578743" y="1034733"/>
                </a:lnTo>
                <a:lnTo>
                  <a:pt x="553043" y="1037908"/>
                </a:lnTo>
                <a:lnTo>
                  <a:pt x="527025" y="1041083"/>
                </a:lnTo>
                <a:lnTo>
                  <a:pt x="530515" y="1059498"/>
                </a:lnTo>
                <a:lnTo>
                  <a:pt x="533688" y="1077595"/>
                </a:lnTo>
                <a:lnTo>
                  <a:pt x="536861" y="1095375"/>
                </a:lnTo>
                <a:lnTo>
                  <a:pt x="540351" y="1112838"/>
                </a:lnTo>
                <a:lnTo>
                  <a:pt x="543841" y="1130300"/>
                </a:lnTo>
                <a:lnTo>
                  <a:pt x="547966" y="1147128"/>
                </a:lnTo>
                <a:lnTo>
                  <a:pt x="552091" y="1163638"/>
                </a:lnTo>
                <a:lnTo>
                  <a:pt x="556216" y="1180148"/>
                </a:lnTo>
                <a:lnTo>
                  <a:pt x="561292" y="1198245"/>
                </a:lnTo>
                <a:lnTo>
                  <a:pt x="566686" y="1216025"/>
                </a:lnTo>
                <a:lnTo>
                  <a:pt x="572080" y="1233488"/>
                </a:lnTo>
                <a:lnTo>
                  <a:pt x="577792" y="1250315"/>
                </a:lnTo>
                <a:lnTo>
                  <a:pt x="597464" y="1248410"/>
                </a:lnTo>
                <a:lnTo>
                  <a:pt x="617771" y="1246823"/>
                </a:lnTo>
                <a:lnTo>
                  <a:pt x="638077" y="1245235"/>
                </a:lnTo>
                <a:lnTo>
                  <a:pt x="658701" y="1243648"/>
                </a:lnTo>
                <a:lnTo>
                  <a:pt x="679326" y="1242378"/>
                </a:lnTo>
                <a:lnTo>
                  <a:pt x="699950" y="1241425"/>
                </a:lnTo>
                <a:lnTo>
                  <a:pt x="721208" y="1240790"/>
                </a:lnTo>
                <a:lnTo>
                  <a:pt x="742467" y="1240473"/>
                </a:lnTo>
                <a:lnTo>
                  <a:pt x="742467" y="1024890"/>
                </a:lnTo>
                <a:close/>
                <a:moveTo>
                  <a:pt x="507035" y="801688"/>
                </a:moveTo>
                <a:lnTo>
                  <a:pt x="507670" y="824865"/>
                </a:lnTo>
                <a:lnTo>
                  <a:pt x="508622" y="848360"/>
                </a:lnTo>
                <a:lnTo>
                  <a:pt x="509573" y="871538"/>
                </a:lnTo>
                <a:lnTo>
                  <a:pt x="510843" y="894080"/>
                </a:lnTo>
                <a:lnTo>
                  <a:pt x="512746" y="916940"/>
                </a:lnTo>
                <a:lnTo>
                  <a:pt x="514650" y="939165"/>
                </a:lnTo>
                <a:lnTo>
                  <a:pt x="516871" y="961073"/>
                </a:lnTo>
                <a:lnTo>
                  <a:pt x="519410" y="982663"/>
                </a:lnTo>
                <a:lnTo>
                  <a:pt x="546062" y="979170"/>
                </a:lnTo>
                <a:lnTo>
                  <a:pt x="572715" y="976313"/>
                </a:lnTo>
                <a:lnTo>
                  <a:pt x="600319" y="973455"/>
                </a:lnTo>
                <a:lnTo>
                  <a:pt x="627924" y="971233"/>
                </a:lnTo>
                <a:lnTo>
                  <a:pt x="656163" y="969328"/>
                </a:lnTo>
                <a:lnTo>
                  <a:pt x="684720" y="967740"/>
                </a:lnTo>
                <a:lnTo>
                  <a:pt x="713276" y="966788"/>
                </a:lnTo>
                <a:lnTo>
                  <a:pt x="742467" y="965835"/>
                </a:lnTo>
                <a:lnTo>
                  <a:pt x="742467" y="801688"/>
                </a:lnTo>
                <a:lnTo>
                  <a:pt x="507035" y="801688"/>
                </a:lnTo>
                <a:close/>
                <a:moveTo>
                  <a:pt x="273824" y="801688"/>
                </a:moveTo>
                <a:lnTo>
                  <a:pt x="274142" y="816610"/>
                </a:lnTo>
                <a:lnTo>
                  <a:pt x="275094" y="831533"/>
                </a:lnTo>
                <a:lnTo>
                  <a:pt x="276045" y="846455"/>
                </a:lnTo>
                <a:lnTo>
                  <a:pt x="276997" y="860743"/>
                </a:lnTo>
                <a:lnTo>
                  <a:pt x="278584" y="875665"/>
                </a:lnTo>
                <a:lnTo>
                  <a:pt x="280170" y="889953"/>
                </a:lnTo>
                <a:lnTo>
                  <a:pt x="281757" y="904558"/>
                </a:lnTo>
                <a:lnTo>
                  <a:pt x="283660" y="918845"/>
                </a:lnTo>
                <a:lnTo>
                  <a:pt x="285882" y="933133"/>
                </a:lnTo>
                <a:lnTo>
                  <a:pt x="288737" y="947103"/>
                </a:lnTo>
                <a:lnTo>
                  <a:pt x="291276" y="961073"/>
                </a:lnTo>
                <a:lnTo>
                  <a:pt x="293814" y="975043"/>
                </a:lnTo>
                <a:lnTo>
                  <a:pt x="296670" y="988695"/>
                </a:lnTo>
                <a:lnTo>
                  <a:pt x="299842" y="1002665"/>
                </a:lnTo>
                <a:lnTo>
                  <a:pt x="303015" y="1015683"/>
                </a:lnTo>
                <a:lnTo>
                  <a:pt x="306823" y="1029335"/>
                </a:lnTo>
                <a:lnTo>
                  <a:pt x="324909" y="1023938"/>
                </a:lnTo>
                <a:lnTo>
                  <a:pt x="343312" y="1018858"/>
                </a:lnTo>
                <a:lnTo>
                  <a:pt x="362032" y="1013778"/>
                </a:lnTo>
                <a:lnTo>
                  <a:pt x="381070" y="1009015"/>
                </a:lnTo>
                <a:lnTo>
                  <a:pt x="400742" y="1004570"/>
                </a:lnTo>
                <a:lnTo>
                  <a:pt x="420414" y="1000125"/>
                </a:lnTo>
                <a:lnTo>
                  <a:pt x="440721" y="995998"/>
                </a:lnTo>
                <a:lnTo>
                  <a:pt x="461345" y="992188"/>
                </a:lnTo>
                <a:lnTo>
                  <a:pt x="458489" y="969328"/>
                </a:lnTo>
                <a:lnTo>
                  <a:pt x="456268" y="945833"/>
                </a:lnTo>
                <a:lnTo>
                  <a:pt x="454047" y="922655"/>
                </a:lnTo>
                <a:lnTo>
                  <a:pt x="452461" y="899160"/>
                </a:lnTo>
                <a:lnTo>
                  <a:pt x="451191" y="874713"/>
                </a:lnTo>
                <a:lnTo>
                  <a:pt x="449922" y="850900"/>
                </a:lnTo>
                <a:lnTo>
                  <a:pt x="448970" y="826135"/>
                </a:lnTo>
                <a:lnTo>
                  <a:pt x="448653" y="801688"/>
                </a:lnTo>
                <a:lnTo>
                  <a:pt x="273824" y="801688"/>
                </a:lnTo>
                <a:close/>
                <a:moveTo>
                  <a:pt x="59334" y="801688"/>
                </a:moveTo>
                <a:lnTo>
                  <a:pt x="60286" y="821690"/>
                </a:lnTo>
                <a:lnTo>
                  <a:pt x="62507" y="841693"/>
                </a:lnTo>
                <a:lnTo>
                  <a:pt x="64411" y="861378"/>
                </a:lnTo>
                <a:lnTo>
                  <a:pt x="67266" y="881380"/>
                </a:lnTo>
                <a:lnTo>
                  <a:pt x="70439" y="900748"/>
                </a:lnTo>
                <a:lnTo>
                  <a:pt x="74247" y="919798"/>
                </a:lnTo>
                <a:lnTo>
                  <a:pt x="78372" y="938848"/>
                </a:lnTo>
                <a:lnTo>
                  <a:pt x="83448" y="957898"/>
                </a:lnTo>
                <a:lnTo>
                  <a:pt x="88525" y="976630"/>
                </a:lnTo>
                <a:lnTo>
                  <a:pt x="94236" y="995045"/>
                </a:lnTo>
                <a:lnTo>
                  <a:pt x="100899" y="1013143"/>
                </a:lnTo>
                <a:lnTo>
                  <a:pt x="107245" y="1031240"/>
                </a:lnTo>
                <a:lnTo>
                  <a:pt x="114860" y="1049020"/>
                </a:lnTo>
                <a:lnTo>
                  <a:pt x="122475" y="1066483"/>
                </a:lnTo>
                <a:lnTo>
                  <a:pt x="130408" y="1083628"/>
                </a:lnTo>
                <a:lnTo>
                  <a:pt x="138975" y="1100773"/>
                </a:lnTo>
                <a:lnTo>
                  <a:pt x="150080" y="1094740"/>
                </a:lnTo>
                <a:lnTo>
                  <a:pt x="161185" y="1088390"/>
                </a:lnTo>
                <a:lnTo>
                  <a:pt x="172925" y="1082358"/>
                </a:lnTo>
                <a:lnTo>
                  <a:pt x="184982" y="1076325"/>
                </a:lnTo>
                <a:lnTo>
                  <a:pt x="197039" y="1070293"/>
                </a:lnTo>
                <a:lnTo>
                  <a:pt x="209731" y="1064895"/>
                </a:lnTo>
                <a:lnTo>
                  <a:pt x="222740" y="1059498"/>
                </a:lnTo>
                <a:lnTo>
                  <a:pt x="236066" y="1054100"/>
                </a:lnTo>
                <a:lnTo>
                  <a:pt x="250979" y="1048385"/>
                </a:lnTo>
                <a:lnTo>
                  <a:pt x="247172" y="1033780"/>
                </a:lnTo>
                <a:lnTo>
                  <a:pt x="243364" y="1019175"/>
                </a:lnTo>
                <a:lnTo>
                  <a:pt x="240191" y="1004570"/>
                </a:lnTo>
                <a:lnTo>
                  <a:pt x="236701" y="989330"/>
                </a:lnTo>
                <a:lnTo>
                  <a:pt x="233528" y="974408"/>
                </a:lnTo>
                <a:lnTo>
                  <a:pt x="230672" y="959168"/>
                </a:lnTo>
                <a:lnTo>
                  <a:pt x="228134" y="943928"/>
                </a:lnTo>
                <a:lnTo>
                  <a:pt x="225913" y="928370"/>
                </a:lnTo>
                <a:lnTo>
                  <a:pt x="223692" y="912813"/>
                </a:lnTo>
                <a:lnTo>
                  <a:pt x="221788" y="897573"/>
                </a:lnTo>
                <a:lnTo>
                  <a:pt x="220202" y="881698"/>
                </a:lnTo>
                <a:lnTo>
                  <a:pt x="218615" y="865823"/>
                </a:lnTo>
                <a:lnTo>
                  <a:pt x="217029" y="849948"/>
                </a:lnTo>
                <a:lnTo>
                  <a:pt x="216077" y="834073"/>
                </a:lnTo>
                <a:lnTo>
                  <a:pt x="215125" y="817880"/>
                </a:lnTo>
                <a:lnTo>
                  <a:pt x="214808" y="801688"/>
                </a:lnTo>
                <a:lnTo>
                  <a:pt x="59334" y="801688"/>
                </a:lnTo>
                <a:close/>
                <a:moveTo>
                  <a:pt x="1734820" y="720725"/>
                </a:moveTo>
                <a:lnTo>
                  <a:pt x="1735138" y="764540"/>
                </a:lnTo>
                <a:lnTo>
                  <a:pt x="1735138" y="861378"/>
                </a:lnTo>
                <a:lnTo>
                  <a:pt x="1735138" y="913765"/>
                </a:lnTo>
                <a:lnTo>
                  <a:pt x="1734503" y="960120"/>
                </a:lnTo>
                <a:lnTo>
                  <a:pt x="1734185" y="979488"/>
                </a:lnTo>
                <a:lnTo>
                  <a:pt x="1733549" y="994728"/>
                </a:lnTo>
                <a:lnTo>
                  <a:pt x="1732914" y="1005840"/>
                </a:lnTo>
                <a:lnTo>
                  <a:pt x="1732596" y="1009333"/>
                </a:lnTo>
                <a:lnTo>
                  <a:pt x="1732278" y="1011238"/>
                </a:lnTo>
                <a:lnTo>
                  <a:pt x="1731642" y="1011873"/>
                </a:lnTo>
                <a:lnTo>
                  <a:pt x="1730689" y="1012190"/>
                </a:lnTo>
                <a:lnTo>
                  <a:pt x="1727511" y="1013143"/>
                </a:lnTo>
                <a:lnTo>
                  <a:pt x="1722744" y="1014095"/>
                </a:lnTo>
                <a:lnTo>
                  <a:pt x="1716071" y="1014730"/>
                </a:lnTo>
                <a:lnTo>
                  <a:pt x="1708443" y="1015365"/>
                </a:lnTo>
                <a:lnTo>
                  <a:pt x="1698910" y="1015683"/>
                </a:lnTo>
                <a:lnTo>
                  <a:pt x="1676982" y="1016000"/>
                </a:lnTo>
                <a:lnTo>
                  <a:pt x="1650923" y="1016000"/>
                </a:lnTo>
                <a:lnTo>
                  <a:pt x="1622321" y="1015683"/>
                </a:lnTo>
                <a:lnTo>
                  <a:pt x="1591496" y="1014730"/>
                </a:lnTo>
                <a:lnTo>
                  <a:pt x="1559716" y="1013778"/>
                </a:lnTo>
                <a:lnTo>
                  <a:pt x="1497746" y="1011555"/>
                </a:lnTo>
                <a:lnTo>
                  <a:pt x="1443404" y="1009333"/>
                </a:lnTo>
                <a:lnTo>
                  <a:pt x="1390650" y="1006793"/>
                </a:lnTo>
                <a:lnTo>
                  <a:pt x="1438319" y="1005205"/>
                </a:lnTo>
                <a:lnTo>
                  <a:pt x="1487259" y="1003300"/>
                </a:lnTo>
                <a:lnTo>
                  <a:pt x="1543509" y="1000443"/>
                </a:lnTo>
                <a:lnTo>
                  <a:pt x="1572428" y="998538"/>
                </a:lnTo>
                <a:lnTo>
                  <a:pt x="1600394" y="996633"/>
                </a:lnTo>
                <a:lnTo>
                  <a:pt x="1626771" y="994410"/>
                </a:lnTo>
                <a:lnTo>
                  <a:pt x="1650605" y="992188"/>
                </a:lnTo>
                <a:lnTo>
                  <a:pt x="1671262" y="989648"/>
                </a:lnTo>
                <a:lnTo>
                  <a:pt x="1679842" y="988378"/>
                </a:lnTo>
                <a:lnTo>
                  <a:pt x="1687787" y="986790"/>
                </a:lnTo>
                <a:lnTo>
                  <a:pt x="1693825" y="985520"/>
                </a:lnTo>
                <a:lnTo>
                  <a:pt x="1698592" y="983933"/>
                </a:lnTo>
                <a:lnTo>
                  <a:pt x="1702088" y="982028"/>
                </a:lnTo>
                <a:lnTo>
                  <a:pt x="1703359" y="981075"/>
                </a:lnTo>
                <a:lnTo>
                  <a:pt x="1704312" y="980440"/>
                </a:lnTo>
                <a:lnTo>
                  <a:pt x="1705266" y="978218"/>
                </a:lnTo>
                <a:lnTo>
                  <a:pt x="1706219" y="974725"/>
                </a:lnTo>
                <a:lnTo>
                  <a:pt x="1707490" y="969963"/>
                </a:lnTo>
                <a:lnTo>
                  <a:pt x="1708443" y="963930"/>
                </a:lnTo>
                <a:lnTo>
                  <a:pt x="1710986" y="949960"/>
                </a:lnTo>
                <a:lnTo>
                  <a:pt x="1713528" y="932498"/>
                </a:lnTo>
                <a:lnTo>
                  <a:pt x="1716071" y="912178"/>
                </a:lnTo>
                <a:lnTo>
                  <a:pt x="1718613" y="890270"/>
                </a:lnTo>
                <a:lnTo>
                  <a:pt x="1723698" y="844233"/>
                </a:lnTo>
                <a:lnTo>
                  <a:pt x="1728147" y="798513"/>
                </a:lnTo>
                <a:lnTo>
                  <a:pt x="1731642" y="759143"/>
                </a:lnTo>
                <a:lnTo>
                  <a:pt x="1734820" y="720725"/>
                </a:lnTo>
                <a:close/>
                <a:moveTo>
                  <a:pt x="519410" y="561340"/>
                </a:moveTo>
                <a:lnTo>
                  <a:pt x="516871" y="583565"/>
                </a:lnTo>
                <a:lnTo>
                  <a:pt x="514650" y="605473"/>
                </a:lnTo>
                <a:lnTo>
                  <a:pt x="512746" y="627698"/>
                </a:lnTo>
                <a:lnTo>
                  <a:pt x="510843" y="650240"/>
                </a:lnTo>
                <a:lnTo>
                  <a:pt x="509573" y="673100"/>
                </a:lnTo>
                <a:lnTo>
                  <a:pt x="508622" y="695960"/>
                </a:lnTo>
                <a:lnTo>
                  <a:pt x="507670" y="719138"/>
                </a:lnTo>
                <a:lnTo>
                  <a:pt x="507352" y="742950"/>
                </a:lnTo>
                <a:lnTo>
                  <a:pt x="742467" y="742950"/>
                </a:lnTo>
                <a:lnTo>
                  <a:pt x="742467" y="578485"/>
                </a:lnTo>
                <a:lnTo>
                  <a:pt x="713276" y="577850"/>
                </a:lnTo>
                <a:lnTo>
                  <a:pt x="684720" y="576580"/>
                </a:lnTo>
                <a:lnTo>
                  <a:pt x="656163" y="575310"/>
                </a:lnTo>
                <a:lnTo>
                  <a:pt x="627924" y="573405"/>
                </a:lnTo>
                <a:lnTo>
                  <a:pt x="600319" y="570865"/>
                </a:lnTo>
                <a:lnTo>
                  <a:pt x="573032" y="568325"/>
                </a:lnTo>
                <a:lnTo>
                  <a:pt x="546062" y="564833"/>
                </a:lnTo>
                <a:lnTo>
                  <a:pt x="519410" y="561340"/>
                </a:lnTo>
                <a:close/>
                <a:moveTo>
                  <a:pt x="1074474" y="554038"/>
                </a:moveTo>
                <a:lnTo>
                  <a:pt x="1100533" y="554038"/>
                </a:lnTo>
                <a:lnTo>
                  <a:pt x="1129135" y="554356"/>
                </a:lnTo>
                <a:lnTo>
                  <a:pt x="1159961" y="555308"/>
                </a:lnTo>
                <a:lnTo>
                  <a:pt x="1191422" y="556261"/>
                </a:lnTo>
                <a:lnTo>
                  <a:pt x="1253392" y="558483"/>
                </a:lnTo>
                <a:lnTo>
                  <a:pt x="1307734" y="560706"/>
                </a:lnTo>
                <a:lnTo>
                  <a:pt x="1360488" y="563246"/>
                </a:lnTo>
                <a:lnTo>
                  <a:pt x="1313137" y="564833"/>
                </a:lnTo>
                <a:lnTo>
                  <a:pt x="1264197" y="567056"/>
                </a:lnTo>
                <a:lnTo>
                  <a:pt x="1207947" y="569913"/>
                </a:lnTo>
                <a:lnTo>
                  <a:pt x="1179028" y="571501"/>
                </a:lnTo>
                <a:lnTo>
                  <a:pt x="1150745" y="573406"/>
                </a:lnTo>
                <a:lnTo>
                  <a:pt x="1124685" y="575628"/>
                </a:lnTo>
                <a:lnTo>
                  <a:pt x="1100851" y="577851"/>
                </a:lnTo>
                <a:lnTo>
                  <a:pt x="1079877" y="580391"/>
                </a:lnTo>
                <a:lnTo>
                  <a:pt x="1071296" y="581661"/>
                </a:lnTo>
                <a:lnTo>
                  <a:pt x="1063669" y="583248"/>
                </a:lnTo>
                <a:lnTo>
                  <a:pt x="1057313" y="584836"/>
                </a:lnTo>
                <a:lnTo>
                  <a:pt x="1052546" y="586423"/>
                </a:lnTo>
                <a:lnTo>
                  <a:pt x="1049051" y="588011"/>
                </a:lnTo>
                <a:lnTo>
                  <a:pt x="1048097" y="588963"/>
                </a:lnTo>
                <a:lnTo>
                  <a:pt x="1046826" y="589598"/>
                </a:lnTo>
                <a:lnTo>
                  <a:pt x="1045873" y="591821"/>
                </a:lnTo>
                <a:lnTo>
                  <a:pt x="1044919" y="595313"/>
                </a:lnTo>
                <a:lnTo>
                  <a:pt x="1042695" y="606108"/>
                </a:lnTo>
                <a:lnTo>
                  <a:pt x="1040152" y="620396"/>
                </a:lnTo>
                <a:lnTo>
                  <a:pt x="1037610" y="637858"/>
                </a:lnTo>
                <a:lnTo>
                  <a:pt x="1035386" y="657861"/>
                </a:lnTo>
                <a:lnTo>
                  <a:pt x="1032843" y="679768"/>
                </a:lnTo>
                <a:lnTo>
                  <a:pt x="1027441" y="726123"/>
                </a:lnTo>
                <a:lnTo>
                  <a:pt x="1022992" y="771526"/>
                </a:lnTo>
                <a:lnTo>
                  <a:pt x="1019496" y="811213"/>
                </a:lnTo>
                <a:lnTo>
                  <a:pt x="1016318" y="849313"/>
                </a:lnTo>
                <a:lnTo>
                  <a:pt x="1016000" y="805498"/>
                </a:lnTo>
                <a:lnTo>
                  <a:pt x="1016000" y="708978"/>
                </a:lnTo>
                <a:lnTo>
                  <a:pt x="1016318" y="656591"/>
                </a:lnTo>
                <a:lnTo>
                  <a:pt x="1016636" y="609918"/>
                </a:lnTo>
                <a:lnTo>
                  <a:pt x="1017271" y="590551"/>
                </a:lnTo>
                <a:lnTo>
                  <a:pt x="1017589" y="575311"/>
                </a:lnTo>
                <a:lnTo>
                  <a:pt x="1018225" y="564198"/>
                </a:lnTo>
                <a:lnTo>
                  <a:pt x="1018860" y="560706"/>
                </a:lnTo>
                <a:lnTo>
                  <a:pt x="1019178" y="558801"/>
                </a:lnTo>
                <a:lnTo>
                  <a:pt x="1019496" y="558166"/>
                </a:lnTo>
                <a:lnTo>
                  <a:pt x="1020449" y="557848"/>
                </a:lnTo>
                <a:lnTo>
                  <a:pt x="1023627" y="556896"/>
                </a:lnTo>
                <a:lnTo>
                  <a:pt x="1028394" y="555943"/>
                </a:lnTo>
                <a:lnTo>
                  <a:pt x="1035068" y="555308"/>
                </a:lnTo>
                <a:lnTo>
                  <a:pt x="1043013" y="554673"/>
                </a:lnTo>
                <a:lnTo>
                  <a:pt x="1052546" y="554356"/>
                </a:lnTo>
                <a:lnTo>
                  <a:pt x="1074474" y="554038"/>
                </a:lnTo>
                <a:close/>
                <a:moveTo>
                  <a:pt x="995680" y="516891"/>
                </a:moveTo>
                <a:lnTo>
                  <a:pt x="992187" y="517208"/>
                </a:lnTo>
                <a:lnTo>
                  <a:pt x="989330" y="518161"/>
                </a:lnTo>
                <a:lnTo>
                  <a:pt x="986790" y="519748"/>
                </a:lnTo>
                <a:lnTo>
                  <a:pt x="984567" y="521971"/>
                </a:lnTo>
                <a:lnTo>
                  <a:pt x="982662" y="524511"/>
                </a:lnTo>
                <a:lnTo>
                  <a:pt x="981075" y="527368"/>
                </a:lnTo>
                <a:lnTo>
                  <a:pt x="980440" y="530543"/>
                </a:lnTo>
                <a:lnTo>
                  <a:pt x="980122" y="534353"/>
                </a:lnTo>
                <a:lnTo>
                  <a:pt x="980122" y="1036638"/>
                </a:lnTo>
                <a:lnTo>
                  <a:pt x="980440" y="1040131"/>
                </a:lnTo>
                <a:lnTo>
                  <a:pt x="981075" y="1043306"/>
                </a:lnTo>
                <a:lnTo>
                  <a:pt x="982662" y="1046163"/>
                </a:lnTo>
                <a:lnTo>
                  <a:pt x="984567" y="1048703"/>
                </a:lnTo>
                <a:lnTo>
                  <a:pt x="986790" y="1050926"/>
                </a:lnTo>
                <a:lnTo>
                  <a:pt x="989330" y="1052196"/>
                </a:lnTo>
                <a:lnTo>
                  <a:pt x="992187" y="1053783"/>
                </a:lnTo>
                <a:lnTo>
                  <a:pt x="995680" y="1054101"/>
                </a:lnTo>
                <a:lnTo>
                  <a:pt x="1752918" y="1054101"/>
                </a:lnTo>
                <a:lnTo>
                  <a:pt x="1756093" y="1053783"/>
                </a:lnTo>
                <a:lnTo>
                  <a:pt x="1759268" y="1052196"/>
                </a:lnTo>
                <a:lnTo>
                  <a:pt x="1761808" y="1050926"/>
                </a:lnTo>
                <a:lnTo>
                  <a:pt x="1764030" y="1048703"/>
                </a:lnTo>
                <a:lnTo>
                  <a:pt x="1765935" y="1046163"/>
                </a:lnTo>
                <a:lnTo>
                  <a:pt x="1767205" y="1043306"/>
                </a:lnTo>
                <a:lnTo>
                  <a:pt x="1768158" y="1040131"/>
                </a:lnTo>
                <a:lnTo>
                  <a:pt x="1768475" y="1036638"/>
                </a:lnTo>
                <a:lnTo>
                  <a:pt x="1768475" y="534353"/>
                </a:lnTo>
                <a:lnTo>
                  <a:pt x="1768158" y="530543"/>
                </a:lnTo>
                <a:lnTo>
                  <a:pt x="1767205" y="527368"/>
                </a:lnTo>
                <a:lnTo>
                  <a:pt x="1765935" y="524511"/>
                </a:lnTo>
                <a:lnTo>
                  <a:pt x="1764030" y="521971"/>
                </a:lnTo>
                <a:lnTo>
                  <a:pt x="1761808" y="519748"/>
                </a:lnTo>
                <a:lnTo>
                  <a:pt x="1759268" y="518161"/>
                </a:lnTo>
                <a:lnTo>
                  <a:pt x="1756093" y="517208"/>
                </a:lnTo>
                <a:lnTo>
                  <a:pt x="1752918" y="516891"/>
                </a:lnTo>
                <a:lnTo>
                  <a:pt x="995680" y="516891"/>
                </a:lnTo>
                <a:close/>
                <a:moveTo>
                  <a:pt x="306823" y="515303"/>
                </a:moveTo>
                <a:lnTo>
                  <a:pt x="303015" y="528320"/>
                </a:lnTo>
                <a:lnTo>
                  <a:pt x="299842" y="541973"/>
                </a:lnTo>
                <a:lnTo>
                  <a:pt x="296670" y="555625"/>
                </a:lnTo>
                <a:lnTo>
                  <a:pt x="293814" y="569595"/>
                </a:lnTo>
                <a:lnTo>
                  <a:pt x="290958" y="583565"/>
                </a:lnTo>
                <a:lnTo>
                  <a:pt x="288420" y="597218"/>
                </a:lnTo>
                <a:lnTo>
                  <a:pt x="285882" y="611505"/>
                </a:lnTo>
                <a:lnTo>
                  <a:pt x="283660" y="625793"/>
                </a:lnTo>
                <a:lnTo>
                  <a:pt x="281757" y="640080"/>
                </a:lnTo>
                <a:lnTo>
                  <a:pt x="280170" y="654368"/>
                </a:lnTo>
                <a:lnTo>
                  <a:pt x="278584" y="668655"/>
                </a:lnTo>
                <a:lnTo>
                  <a:pt x="276997" y="683260"/>
                </a:lnTo>
                <a:lnTo>
                  <a:pt x="276045" y="698183"/>
                </a:lnTo>
                <a:lnTo>
                  <a:pt x="275094" y="713105"/>
                </a:lnTo>
                <a:lnTo>
                  <a:pt x="274142" y="728028"/>
                </a:lnTo>
                <a:lnTo>
                  <a:pt x="273824" y="742950"/>
                </a:lnTo>
                <a:lnTo>
                  <a:pt x="448336" y="742950"/>
                </a:lnTo>
                <a:lnTo>
                  <a:pt x="448970" y="718185"/>
                </a:lnTo>
                <a:lnTo>
                  <a:pt x="449922" y="693738"/>
                </a:lnTo>
                <a:lnTo>
                  <a:pt x="450874" y="669290"/>
                </a:lnTo>
                <a:lnTo>
                  <a:pt x="452461" y="645478"/>
                </a:lnTo>
                <a:lnTo>
                  <a:pt x="454047" y="621983"/>
                </a:lnTo>
                <a:lnTo>
                  <a:pt x="456268" y="598170"/>
                </a:lnTo>
                <a:lnTo>
                  <a:pt x="458489" y="574993"/>
                </a:lnTo>
                <a:lnTo>
                  <a:pt x="461345" y="552450"/>
                </a:lnTo>
                <a:lnTo>
                  <a:pt x="432154" y="546418"/>
                </a:lnTo>
                <a:lnTo>
                  <a:pt x="403597" y="540703"/>
                </a:lnTo>
                <a:lnTo>
                  <a:pt x="376310" y="534353"/>
                </a:lnTo>
                <a:lnTo>
                  <a:pt x="349023" y="527368"/>
                </a:lnTo>
                <a:lnTo>
                  <a:pt x="327764" y="521335"/>
                </a:lnTo>
                <a:lnTo>
                  <a:pt x="306823" y="515303"/>
                </a:lnTo>
                <a:close/>
                <a:moveTo>
                  <a:pt x="956945" y="477838"/>
                </a:moveTo>
                <a:lnTo>
                  <a:pt x="958532" y="477838"/>
                </a:lnTo>
                <a:lnTo>
                  <a:pt x="1789748" y="477838"/>
                </a:lnTo>
                <a:lnTo>
                  <a:pt x="1791653" y="477838"/>
                </a:lnTo>
                <a:lnTo>
                  <a:pt x="1793240" y="478156"/>
                </a:lnTo>
                <a:lnTo>
                  <a:pt x="1796415" y="479743"/>
                </a:lnTo>
                <a:lnTo>
                  <a:pt x="1799273" y="481648"/>
                </a:lnTo>
                <a:lnTo>
                  <a:pt x="1801813" y="483871"/>
                </a:lnTo>
                <a:lnTo>
                  <a:pt x="1803718" y="486728"/>
                </a:lnTo>
                <a:lnTo>
                  <a:pt x="1805305" y="490221"/>
                </a:lnTo>
                <a:lnTo>
                  <a:pt x="1806258" y="493713"/>
                </a:lnTo>
                <a:lnTo>
                  <a:pt x="1806575" y="498158"/>
                </a:lnTo>
                <a:lnTo>
                  <a:pt x="1806575" y="1074103"/>
                </a:lnTo>
                <a:lnTo>
                  <a:pt x="1806258" y="1077913"/>
                </a:lnTo>
                <a:lnTo>
                  <a:pt x="1805305" y="1081406"/>
                </a:lnTo>
                <a:lnTo>
                  <a:pt x="1803718" y="1084898"/>
                </a:lnTo>
                <a:lnTo>
                  <a:pt x="1801813" y="1088073"/>
                </a:lnTo>
                <a:lnTo>
                  <a:pt x="1799273" y="1090613"/>
                </a:lnTo>
                <a:lnTo>
                  <a:pt x="1796415" y="1092201"/>
                </a:lnTo>
                <a:lnTo>
                  <a:pt x="1793240" y="1093471"/>
                </a:lnTo>
                <a:lnTo>
                  <a:pt x="1791653" y="1093788"/>
                </a:lnTo>
                <a:lnTo>
                  <a:pt x="1789748" y="1093788"/>
                </a:lnTo>
                <a:lnTo>
                  <a:pt x="958532" y="1093788"/>
                </a:lnTo>
                <a:lnTo>
                  <a:pt x="956945" y="1093788"/>
                </a:lnTo>
                <a:lnTo>
                  <a:pt x="955040" y="1093471"/>
                </a:lnTo>
                <a:lnTo>
                  <a:pt x="951865" y="1092201"/>
                </a:lnTo>
                <a:lnTo>
                  <a:pt x="949325" y="1090613"/>
                </a:lnTo>
                <a:lnTo>
                  <a:pt x="946785" y="1088073"/>
                </a:lnTo>
                <a:lnTo>
                  <a:pt x="944562" y="1084898"/>
                </a:lnTo>
                <a:lnTo>
                  <a:pt x="942657" y="1081406"/>
                </a:lnTo>
                <a:lnTo>
                  <a:pt x="941705" y="1077913"/>
                </a:lnTo>
                <a:lnTo>
                  <a:pt x="941387" y="1074103"/>
                </a:lnTo>
                <a:lnTo>
                  <a:pt x="941387" y="498158"/>
                </a:lnTo>
                <a:lnTo>
                  <a:pt x="941705" y="493713"/>
                </a:lnTo>
                <a:lnTo>
                  <a:pt x="942657" y="490221"/>
                </a:lnTo>
                <a:lnTo>
                  <a:pt x="944562" y="486728"/>
                </a:lnTo>
                <a:lnTo>
                  <a:pt x="946785" y="483871"/>
                </a:lnTo>
                <a:lnTo>
                  <a:pt x="949325" y="481648"/>
                </a:lnTo>
                <a:lnTo>
                  <a:pt x="951865" y="479743"/>
                </a:lnTo>
                <a:lnTo>
                  <a:pt x="955040" y="478156"/>
                </a:lnTo>
                <a:lnTo>
                  <a:pt x="956945" y="477838"/>
                </a:lnTo>
                <a:close/>
                <a:moveTo>
                  <a:pt x="138975" y="443230"/>
                </a:moveTo>
                <a:lnTo>
                  <a:pt x="130408" y="460375"/>
                </a:lnTo>
                <a:lnTo>
                  <a:pt x="122475" y="477838"/>
                </a:lnTo>
                <a:lnTo>
                  <a:pt x="114860" y="495300"/>
                </a:lnTo>
                <a:lnTo>
                  <a:pt x="107245" y="513080"/>
                </a:lnTo>
                <a:lnTo>
                  <a:pt x="100899" y="531178"/>
                </a:lnTo>
                <a:lnTo>
                  <a:pt x="94236" y="549593"/>
                </a:lnTo>
                <a:lnTo>
                  <a:pt x="88525" y="568008"/>
                </a:lnTo>
                <a:lnTo>
                  <a:pt x="83448" y="586740"/>
                </a:lnTo>
                <a:lnTo>
                  <a:pt x="78372" y="605473"/>
                </a:lnTo>
                <a:lnTo>
                  <a:pt x="74247" y="624523"/>
                </a:lnTo>
                <a:lnTo>
                  <a:pt x="70439" y="643890"/>
                </a:lnTo>
                <a:lnTo>
                  <a:pt x="67266" y="663258"/>
                </a:lnTo>
                <a:lnTo>
                  <a:pt x="64411" y="682943"/>
                </a:lnTo>
                <a:lnTo>
                  <a:pt x="62507" y="702628"/>
                </a:lnTo>
                <a:lnTo>
                  <a:pt x="60286" y="722948"/>
                </a:lnTo>
                <a:lnTo>
                  <a:pt x="59334" y="742950"/>
                </a:lnTo>
                <a:lnTo>
                  <a:pt x="214808" y="742950"/>
                </a:lnTo>
                <a:lnTo>
                  <a:pt x="215125" y="726758"/>
                </a:lnTo>
                <a:lnTo>
                  <a:pt x="216077" y="710565"/>
                </a:lnTo>
                <a:lnTo>
                  <a:pt x="217029" y="694373"/>
                </a:lnTo>
                <a:lnTo>
                  <a:pt x="218615" y="678498"/>
                </a:lnTo>
                <a:lnTo>
                  <a:pt x="220202" y="662623"/>
                </a:lnTo>
                <a:lnTo>
                  <a:pt x="221788" y="647065"/>
                </a:lnTo>
                <a:lnTo>
                  <a:pt x="223692" y="631190"/>
                </a:lnTo>
                <a:lnTo>
                  <a:pt x="225913" y="615950"/>
                </a:lnTo>
                <a:lnTo>
                  <a:pt x="228134" y="600710"/>
                </a:lnTo>
                <a:lnTo>
                  <a:pt x="230672" y="585470"/>
                </a:lnTo>
                <a:lnTo>
                  <a:pt x="233528" y="570230"/>
                </a:lnTo>
                <a:lnTo>
                  <a:pt x="236701" y="554990"/>
                </a:lnTo>
                <a:lnTo>
                  <a:pt x="239874" y="540068"/>
                </a:lnTo>
                <a:lnTo>
                  <a:pt x="243364" y="525145"/>
                </a:lnTo>
                <a:lnTo>
                  <a:pt x="247172" y="510540"/>
                </a:lnTo>
                <a:lnTo>
                  <a:pt x="250979" y="496253"/>
                </a:lnTo>
                <a:lnTo>
                  <a:pt x="235749" y="490220"/>
                </a:lnTo>
                <a:lnTo>
                  <a:pt x="220519" y="484188"/>
                </a:lnTo>
                <a:lnTo>
                  <a:pt x="205924" y="477520"/>
                </a:lnTo>
                <a:lnTo>
                  <a:pt x="191645" y="471170"/>
                </a:lnTo>
                <a:lnTo>
                  <a:pt x="177684" y="464820"/>
                </a:lnTo>
                <a:lnTo>
                  <a:pt x="164358" y="457518"/>
                </a:lnTo>
                <a:lnTo>
                  <a:pt x="151666" y="450850"/>
                </a:lnTo>
                <a:lnTo>
                  <a:pt x="138975" y="443230"/>
                </a:lnTo>
                <a:close/>
                <a:moveTo>
                  <a:pt x="577792" y="294005"/>
                </a:moveTo>
                <a:lnTo>
                  <a:pt x="570177" y="317500"/>
                </a:lnTo>
                <a:lnTo>
                  <a:pt x="562562" y="341630"/>
                </a:lnTo>
                <a:lnTo>
                  <a:pt x="555581" y="366713"/>
                </a:lnTo>
                <a:lnTo>
                  <a:pt x="549235" y="392748"/>
                </a:lnTo>
                <a:lnTo>
                  <a:pt x="542889" y="419100"/>
                </a:lnTo>
                <a:lnTo>
                  <a:pt x="537495" y="446405"/>
                </a:lnTo>
                <a:lnTo>
                  <a:pt x="532101" y="474345"/>
                </a:lnTo>
                <a:lnTo>
                  <a:pt x="527342" y="503238"/>
                </a:lnTo>
                <a:lnTo>
                  <a:pt x="553043" y="506413"/>
                </a:lnTo>
                <a:lnTo>
                  <a:pt x="578743" y="509588"/>
                </a:lnTo>
                <a:lnTo>
                  <a:pt x="605396" y="512128"/>
                </a:lnTo>
                <a:lnTo>
                  <a:pt x="631731" y="514668"/>
                </a:lnTo>
                <a:lnTo>
                  <a:pt x="659019" y="516573"/>
                </a:lnTo>
                <a:lnTo>
                  <a:pt x="686623" y="517843"/>
                </a:lnTo>
                <a:lnTo>
                  <a:pt x="714228" y="519113"/>
                </a:lnTo>
                <a:lnTo>
                  <a:pt x="742467" y="519748"/>
                </a:lnTo>
                <a:lnTo>
                  <a:pt x="742467" y="303848"/>
                </a:lnTo>
                <a:lnTo>
                  <a:pt x="721208" y="303213"/>
                </a:lnTo>
                <a:lnTo>
                  <a:pt x="699950" y="302578"/>
                </a:lnTo>
                <a:lnTo>
                  <a:pt x="679326" y="301625"/>
                </a:lnTo>
                <a:lnTo>
                  <a:pt x="658701" y="300673"/>
                </a:lnTo>
                <a:lnTo>
                  <a:pt x="638077" y="299403"/>
                </a:lnTo>
                <a:lnTo>
                  <a:pt x="618088" y="297815"/>
                </a:lnTo>
                <a:lnTo>
                  <a:pt x="597464" y="295910"/>
                </a:lnTo>
                <a:lnTo>
                  <a:pt x="577792" y="294005"/>
                </a:lnTo>
                <a:close/>
                <a:moveTo>
                  <a:pt x="418510" y="269240"/>
                </a:moveTo>
                <a:lnTo>
                  <a:pt x="411530" y="279718"/>
                </a:lnTo>
                <a:lnTo>
                  <a:pt x="404549" y="290513"/>
                </a:lnTo>
                <a:lnTo>
                  <a:pt x="397886" y="300990"/>
                </a:lnTo>
                <a:lnTo>
                  <a:pt x="391223" y="312103"/>
                </a:lnTo>
                <a:lnTo>
                  <a:pt x="384560" y="323533"/>
                </a:lnTo>
                <a:lnTo>
                  <a:pt x="378531" y="334645"/>
                </a:lnTo>
                <a:lnTo>
                  <a:pt x="371868" y="346393"/>
                </a:lnTo>
                <a:lnTo>
                  <a:pt x="366157" y="358458"/>
                </a:lnTo>
                <a:lnTo>
                  <a:pt x="360446" y="370205"/>
                </a:lnTo>
                <a:lnTo>
                  <a:pt x="354417" y="382270"/>
                </a:lnTo>
                <a:lnTo>
                  <a:pt x="349023" y="394653"/>
                </a:lnTo>
                <a:lnTo>
                  <a:pt x="343946" y="407035"/>
                </a:lnTo>
                <a:lnTo>
                  <a:pt x="338870" y="419735"/>
                </a:lnTo>
                <a:lnTo>
                  <a:pt x="333476" y="432753"/>
                </a:lnTo>
                <a:lnTo>
                  <a:pt x="328716" y="445770"/>
                </a:lnTo>
                <a:lnTo>
                  <a:pt x="324274" y="458788"/>
                </a:lnTo>
                <a:lnTo>
                  <a:pt x="341091" y="463868"/>
                </a:lnTo>
                <a:lnTo>
                  <a:pt x="358224" y="468948"/>
                </a:lnTo>
                <a:lnTo>
                  <a:pt x="375993" y="473393"/>
                </a:lnTo>
                <a:lnTo>
                  <a:pt x="393761" y="477838"/>
                </a:lnTo>
                <a:lnTo>
                  <a:pt x="412164" y="482283"/>
                </a:lnTo>
                <a:lnTo>
                  <a:pt x="430885" y="486410"/>
                </a:lnTo>
                <a:lnTo>
                  <a:pt x="449922" y="490220"/>
                </a:lnTo>
                <a:lnTo>
                  <a:pt x="469277" y="493713"/>
                </a:lnTo>
                <a:lnTo>
                  <a:pt x="472133" y="474663"/>
                </a:lnTo>
                <a:lnTo>
                  <a:pt x="475623" y="455930"/>
                </a:lnTo>
                <a:lnTo>
                  <a:pt x="479113" y="437515"/>
                </a:lnTo>
                <a:lnTo>
                  <a:pt x="482921" y="419418"/>
                </a:lnTo>
                <a:lnTo>
                  <a:pt x="486728" y="401320"/>
                </a:lnTo>
                <a:lnTo>
                  <a:pt x="490536" y="383540"/>
                </a:lnTo>
                <a:lnTo>
                  <a:pt x="495295" y="366395"/>
                </a:lnTo>
                <a:lnTo>
                  <a:pt x="499420" y="349250"/>
                </a:lnTo>
                <a:lnTo>
                  <a:pt x="503862" y="333058"/>
                </a:lnTo>
                <a:lnTo>
                  <a:pt x="508304" y="317183"/>
                </a:lnTo>
                <a:lnTo>
                  <a:pt x="513381" y="301943"/>
                </a:lnTo>
                <a:lnTo>
                  <a:pt x="518140" y="286703"/>
                </a:lnTo>
                <a:lnTo>
                  <a:pt x="492440" y="282893"/>
                </a:lnTo>
                <a:lnTo>
                  <a:pt x="467691" y="278765"/>
                </a:lnTo>
                <a:lnTo>
                  <a:pt x="442942" y="274320"/>
                </a:lnTo>
                <a:lnTo>
                  <a:pt x="418510" y="269240"/>
                </a:lnTo>
                <a:close/>
                <a:moveTo>
                  <a:pt x="299208" y="238125"/>
                </a:moveTo>
                <a:lnTo>
                  <a:pt x="283026" y="252730"/>
                </a:lnTo>
                <a:lnTo>
                  <a:pt x="275411" y="260033"/>
                </a:lnTo>
                <a:lnTo>
                  <a:pt x="267479" y="267653"/>
                </a:lnTo>
                <a:lnTo>
                  <a:pt x="253835" y="281940"/>
                </a:lnTo>
                <a:lnTo>
                  <a:pt x="240191" y="296863"/>
                </a:lnTo>
                <a:lnTo>
                  <a:pt x="227182" y="311785"/>
                </a:lnTo>
                <a:lnTo>
                  <a:pt x="214490" y="327343"/>
                </a:lnTo>
                <a:lnTo>
                  <a:pt x="202433" y="343218"/>
                </a:lnTo>
                <a:lnTo>
                  <a:pt x="190376" y="359093"/>
                </a:lnTo>
                <a:lnTo>
                  <a:pt x="178954" y="375603"/>
                </a:lnTo>
                <a:lnTo>
                  <a:pt x="168483" y="392430"/>
                </a:lnTo>
                <a:lnTo>
                  <a:pt x="178002" y="398145"/>
                </a:lnTo>
                <a:lnTo>
                  <a:pt x="188472" y="403860"/>
                </a:lnTo>
                <a:lnTo>
                  <a:pt x="198943" y="409575"/>
                </a:lnTo>
                <a:lnTo>
                  <a:pt x="210048" y="414973"/>
                </a:lnTo>
                <a:lnTo>
                  <a:pt x="221471" y="420053"/>
                </a:lnTo>
                <a:lnTo>
                  <a:pt x="232894" y="425450"/>
                </a:lnTo>
                <a:lnTo>
                  <a:pt x="245268" y="430848"/>
                </a:lnTo>
                <a:lnTo>
                  <a:pt x="257642" y="435610"/>
                </a:lnTo>
                <a:lnTo>
                  <a:pt x="268430" y="439738"/>
                </a:lnTo>
                <a:lnTo>
                  <a:pt x="277315" y="414655"/>
                </a:lnTo>
                <a:lnTo>
                  <a:pt x="287151" y="390208"/>
                </a:lnTo>
                <a:lnTo>
                  <a:pt x="297304" y="366078"/>
                </a:lnTo>
                <a:lnTo>
                  <a:pt x="302381" y="354330"/>
                </a:lnTo>
                <a:lnTo>
                  <a:pt x="308409" y="342900"/>
                </a:lnTo>
                <a:lnTo>
                  <a:pt x="313803" y="331153"/>
                </a:lnTo>
                <a:lnTo>
                  <a:pt x="319515" y="319723"/>
                </a:lnTo>
                <a:lnTo>
                  <a:pt x="325543" y="308610"/>
                </a:lnTo>
                <a:lnTo>
                  <a:pt x="331572" y="297498"/>
                </a:lnTo>
                <a:lnTo>
                  <a:pt x="337600" y="286703"/>
                </a:lnTo>
                <a:lnTo>
                  <a:pt x="344264" y="275908"/>
                </a:lnTo>
                <a:lnTo>
                  <a:pt x="350609" y="265430"/>
                </a:lnTo>
                <a:lnTo>
                  <a:pt x="357590" y="254953"/>
                </a:lnTo>
                <a:lnTo>
                  <a:pt x="349023" y="253048"/>
                </a:lnTo>
                <a:lnTo>
                  <a:pt x="323957" y="245745"/>
                </a:lnTo>
                <a:lnTo>
                  <a:pt x="299208" y="238125"/>
                </a:lnTo>
                <a:close/>
                <a:moveTo>
                  <a:pt x="1081336" y="129223"/>
                </a:moveTo>
                <a:lnTo>
                  <a:pt x="1090538" y="137795"/>
                </a:lnTo>
                <a:lnTo>
                  <a:pt x="1099422" y="146368"/>
                </a:lnTo>
                <a:lnTo>
                  <a:pt x="1107989" y="155575"/>
                </a:lnTo>
                <a:lnTo>
                  <a:pt x="1116873" y="164465"/>
                </a:lnTo>
                <a:lnTo>
                  <a:pt x="1125123" y="173990"/>
                </a:lnTo>
                <a:lnTo>
                  <a:pt x="1133690" y="183833"/>
                </a:lnTo>
                <a:lnTo>
                  <a:pt x="1141622" y="193358"/>
                </a:lnTo>
                <a:lnTo>
                  <a:pt x="1149555" y="203518"/>
                </a:lnTo>
                <a:lnTo>
                  <a:pt x="1164467" y="199708"/>
                </a:lnTo>
                <a:lnTo>
                  <a:pt x="1179380" y="195898"/>
                </a:lnTo>
                <a:lnTo>
                  <a:pt x="1188899" y="193358"/>
                </a:lnTo>
                <a:lnTo>
                  <a:pt x="1175890" y="184468"/>
                </a:lnTo>
                <a:lnTo>
                  <a:pt x="1162881" y="175578"/>
                </a:lnTo>
                <a:lnTo>
                  <a:pt x="1149872" y="167323"/>
                </a:lnTo>
                <a:lnTo>
                  <a:pt x="1136863" y="159068"/>
                </a:lnTo>
                <a:lnTo>
                  <a:pt x="1123219" y="151130"/>
                </a:lnTo>
                <a:lnTo>
                  <a:pt x="1109258" y="143510"/>
                </a:lnTo>
                <a:lnTo>
                  <a:pt x="1095297" y="136208"/>
                </a:lnTo>
                <a:lnTo>
                  <a:pt x="1081336" y="129223"/>
                </a:lnTo>
                <a:close/>
                <a:moveTo>
                  <a:pt x="462297" y="129223"/>
                </a:moveTo>
                <a:lnTo>
                  <a:pt x="448336" y="136208"/>
                </a:lnTo>
                <a:lnTo>
                  <a:pt x="434375" y="143510"/>
                </a:lnTo>
                <a:lnTo>
                  <a:pt x="420731" y="151130"/>
                </a:lnTo>
                <a:lnTo>
                  <a:pt x="407088" y="159068"/>
                </a:lnTo>
                <a:lnTo>
                  <a:pt x="394079" y="167323"/>
                </a:lnTo>
                <a:lnTo>
                  <a:pt x="380752" y="175578"/>
                </a:lnTo>
                <a:lnTo>
                  <a:pt x="367743" y="184468"/>
                </a:lnTo>
                <a:lnTo>
                  <a:pt x="355052" y="193358"/>
                </a:lnTo>
                <a:lnTo>
                  <a:pt x="374406" y="198438"/>
                </a:lnTo>
                <a:lnTo>
                  <a:pt x="394079" y="203518"/>
                </a:lnTo>
                <a:lnTo>
                  <a:pt x="402011" y="193358"/>
                </a:lnTo>
                <a:lnTo>
                  <a:pt x="410261" y="183833"/>
                </a:lnTo>
                <a:lnTo>
                  <a:pt x="418510" y="173990"/>
                </a:lnTo>
                <a:lnTo>
                  <a:pt x="427077" y="164465"/>
                </a:lnTo>
                <a:lnTo>
                  <a:pt x="435644" y="155575"/>
                </a:lnTo>
                <a:lnTo>
                  <a:pt x="444528" y="146368"/>
                </a:lnTo>
                <a:lnTo>
                  <a:pt x="453095" y="137795"/>
                </a:lnTo>
                <a:lnTo>
                  <a:pt x="462297" y="129223"/>
                </a:lnTo>
                <a:close/>
                <a:moveTo>
                  <a:pt x="931891" y="96838"/>
                </a:moveTo>
                <a:lnTo>
                  <a:pt x="942045" y="110490"/>
                </a:lnTo>
                <a:lnTo>
                  <a:pt x="951881" y="125413"/>
                </a:lnTo>
                <a:lnTo>
                  <a:pt x="961717" y="140970"/>
                </a:lnTo>
                <a:lnTo>
                  <a:pt x="970918" y="157480"/>
                </a:lnTo>
                <a:lnTo>
                  <a:pt x="979803" y="174625"/>
                </a:lnTo>
                <a:lnTo>
                  <a:pt x="988369" y="192405"/>
                </a:lnTo>
                <a:lnTo>
                  <a:pt x="996936" y="210820"/>
                </a:lnTo>
                <a:lnTo>
                  <a:pt x="1004869" y="230188"/>
                </a:lnTo>
                <a:lnTo>
                  <a:pt x="1025176" y="227330"/>
                </a:lnTo>
                <a:lnTo>
                  <a:pt x="1045165" y="224155"/>
                </a:lnTo>
                <a:lnTo>
                  <a:pt x="1065472" y="220980"/>
                </a:lnTo>
                <a:lnTo>
                  <a:pt x="1084827" y="217170"/>
                </a:lnTo>
                <a:lnTo>
                  <a:pt x="1076260" y="207645"/>
                </a:lnTo>
                <a:lnTo>
                  <a:pt x="1067376" y="198120"/>
                </a:lnTo>
                <a:lnTo>
                  <a:pt x="1058491" y="188913"/>
                </a:lnTo>
                <a:lnTo>
                  <a:pt x="1049607" y="180023"/>
                </a:lnTo>
                <a:lnTo>
                  <a:pt x="1040406" y="171450"/>
                </a:lnTo>
                <a:lnTo>
                  <a:pt x="1031204" y="163195"/>
                </a:lnTo>
                <a:lnTo>
                  <a:pt x="1021685" y="155258"/>
                </a:lnTo>
                <a:lnTo>
                  <a:pt x="1011849" y="147320"/>
                </a:lnTo>
                <a:lnTo>
                  <a:pt x="1002648" y="140018"/>
                </a:lnTo>
                <a:lnTo>
                  <a:pt x="992494" y="133033"/>
                </a:lnTo>
                <a:lnTo>
                  <a:pt x="982975" y="126048"/>
                </a:lnTo>
                <a:lnTo>
                  <a:pt x="972822" y="119380"/>
                </a:lnTo>
                <a:lnTo>
                  <a:pt x="962986" y="113348"/>
                </a:lnTo>
                <a:lnTo>
                  <a:pt x="952515" y="107315"/>
                </a:lnTo>
                <a:lnTo>
                  <a:pt x="942045" y="101918"/>
                </a:lnTo>
                <a:lnTo>
                  <a:pt x="931891" y="96838"/>
                </a:lnTo>
                <a:close/>
                <a:moveTo>
                  <a:pt x="611742" y="96838"/>
                </a:moveTo>
                <a:lnTo>
                  <a:pt x="601589" y="101918"/>
                </a:lnTo>
                <a:lnTo>
                  <a:pt x="591118" y="107315"/>
                </a:lnTo>
                <a:lnTo>
                  <a:pt x="580965" y="113348"/>
                </a:lnTo>
                <a:lnTo>
                  <a:pt x="570811" y="119698"/>
                </a:lnTo>
                <a:lnTo>
                  <a:pt x="560658" y="126048"/>
                </a:lnTo>
                <a:lnTo>
                  <a:pt x="551139" y="133033"/>
                </a:lnTo>
                <a:lnTo>
                  <a:pt x="540986" y="140018"/>
                </a:lnTo>
                <a:lnTo>
                  <a:pt x="531784" y="147320"/>
                </a:lnTo>
                <a:lnTo>
                  <a:pt x="521948" y="155258"/>
                </a:lnTo>
                <a:lnTo>
                  <a:pt x="512746" y="163195"/>
                </a:lnTo>
                <a:lnTo>
                  <a:pt x="503228" y="171450"/>
                </a:lnTo>
                <a:lnTo>
                  <a:pt x="494343" y="180023"/>
                </a:lnTo>
                <a:lnTo>
                  <a:pt x="485142" y="189230"/>
                </a:lnTo>
                <a:lnTo>
                  <a:pt x="476258" y="198120"/>
                </a:lnTo>
                <a:lnTo>
                  <a:pt x="467691" y="207645"/>
                </a:lnTo>
                <a:lnTo>
                  <a:pt x="458807" y="217170"/>
                </a:lnTo>
                <a:lnTo>
                  <a:pt x="478479" y="220980"/>
                </a:lnTo>
                <a:lnTo>
                  <a:pt x="498468" y="224155"/>
                </a:lnTo>
                <a:lnTo>
                  <a:pt x="518458" y="227330"/>
                </a:lnTo>
                <a:lnTo>
                  <a:pt x="538764" y="230188"/>
                </a:lnTo>
                <a:lnTo>
                  <a:pt x="547014" y="210820"/>
                </a:lnTo>
                <a:lnTo>
                  <a:pt x="555264" y="192405"/>
                </a:lnTo>
                <a:lnTo>
                  <a:pt x="564148" y="174625"/>
                </a:lnTo>
                <a:lnTo>
                  <a:pt x="573032" y="157480"/>
                </a:lnTo>
                <a:lnTo>
                  <a:pt x="582234" y="140970"/>
                </a:lnTo>
                <a:lnTo>
                  <a:pt x="591753" y="125413"/>
                </a:lnTo>
                <a:lnTo>
                  <a:pt x="601589" y="110490"/>
                </a:lnTo>
                <a:lnTo>
                  <a:pt x="611742" y="96838"/>
                </a:lnTo>
                <a:close/>
                <a:moveTo>
                  <a:pt x="801166" y="63818"/>
                </a:moveTo>
                <a:lnTo>
                  <a:pt x="801166" y="245110"/>
                </a:lnTo>
                <a:lnTo>
                  <a:pt x="837655" y="244158"/>
                </a:lnTo>
                <a:lnTo>
                  <a:pt x="873509" y="242570"/>
                </a:lnTo>
                <a:lnTo>
                  <a:pt x="909363" y="240348"/>
                </a:lnTo>
                <a:lnTo>
                  <a:pt x="944266" y="237173"/>
                </a:lnTo>
                <a:lnTo>
                  <a:pt x="935064" y="216853"/>
                </a:lnTo>
                <a:lnTo>
                  <a:pt x="925545" y="197803"/>
                </a:lnTo>
                <a:lnTo>
                  <a:pt x="916027" y="179705"/>
                </a:lnTo>
                <a:lnTo>
                  <a:pt x="906190" y="162878"/>
                </a:lnTo>
                <a:lnTo>
                  <a:pt x="901114" y="155258"/>
                </a:lnTo>
                <a:lnTo>
                  <a:pt x="896037" y="147320"/>
                </a:lnTo>
                <a:lnTo>
                  <a:pt x="890960" y="140018"/>
                </a:lnTo>
                <a:lnTo>
                  <a:pt x="885884" y="133033"/>
                </a:lnTo>
                <a:lnTo>
                  <a:pt x="880807" y="126048"/>
                </a:lnTo>
                <a:lnTo>
                  <a:pt x="875730" y="119698"/>
                </a:lnTo>
                <a:lnTo>
                  <a:pt x="870019" y="113665"/>
                </a:lnTo>
                <a:lnTo>
                  <a:pt x="864942" y="107633"/>
                </a:lnTo>
                <a:lnTo>
                  <a:pt x="856693" y="99695"/>
                </a:lnTo>
                <a:lnTo>
                  <a:pt x="848760" y="92075"/>
                </a:lnTo>
                <a:lnTo>
                  <a:pt x="840828" y="85725"/>
                </a:lnTo>
                <a:lnTo>
                  <a:pt x="832896" y="79693"/>
                </a:lnTo>
                <a:lnTo>
                  <a:pt x="824963" y="74613"/>
                </a:lnTo>
                <a:lnTo>
                  <a:pt x="817031" y="70168"/>
                </a:lnTo>
                <a:lnTo>
                  <a:pt x="809099" y="66675"/>
                </a:lnTo>
                <a:lnTo>
                  <a:pt x="801166" y="63818"/>
                </a:lnTo>
                <a:close/>
                <a:moveTo>
                  <a:pt x="742467" y="63818"/>
                </a:moveTo>
                <a:lnTo>
                  <a:pt x="734535" y="66675"/>
                </a:lnTo>
                <a:lnTo>
                  <a:pt x="726920" y="70168"/>
                </a:lnTo>
                <a:lnTo>
                  <a:pt x="718987" y="74613"/>
                </a:lnTo>
                <a:lnTo>
                  <a:pt x="711055" y="79693"/>
                </a:lnTo>
                <a:lnTo>
                  <a:pt x="703123" y="85725"/>
                </a:lnTo>
                <a:lnTo>
                  <a:pt x="694873" y="92075"/>
                </a:lnTo>
                <a:lnTo>
                  <a:pt x="686941" y="99695"/>
                </a:lnTo>
                <a:lnTo>
                  <a:pt x="678691" y="107633"/>
                </a:lnTo>
                <a:lnTo>
                  <a:pt x="673614" y="113665"/>
                </a:lnTo>
                <a:lnTo>
                  <a:pt x="668538" y="119698"/>
                </a:lnTo>
                <a:lnTo>
                  <a:pt x="662826" y="126048"/>
                </a:lnTo>
                <a:lnTo>
                  <a:pt x="657750" y="133033"/>
                </a:lnTo>
                <a:lnTo>
                  <a:pt x="652990" y="140018"/>
                </a:lnTo>
                <a:lnTo>
                  <a:pt x="647596" y="147320"/>
                </a:lnTo>
                <a:lnTo>
                  <a:pt x="642519" y="154940"/>
                </a:lnTo>
                <a:lnTo>
                  <a:pt x="637760" y="162878"/>
                </a:lnTo>
                <a:lnTo>
                  <a:pt x="632683" y="171450"/>
                </a:lnTo>
                <a:lnTo>
                  <a:pt x="627607" y="179705"/>
                </a:lnTo>
                <a:lnTo>
                  <a:pt x="618088" y="197803"/>
                </a:lnTo>
                <a:lnTo>
                  <a:pt x="608569" y="216853"/>
                </a:lnTo>
                <a:lnTo>
                  <a:pt x="599685" y="237173"/>
                </a:lnTo>
                <a:lnTo>
                  <a:pt x="634587" y="240030"/>
                </a:lnTo>
                <a:lnTo>
                  <a:pt x="670124" y="242570"/>
                </a:lnTo>
                <a:lnTo>
                  <a:pt x="705978" y="244158"/>
                </a:lnTo>
                <a:lnTo>
                  <a:pt x="742467" y="245110"/>
                </a:lnTo>
                <a:lnTo>
                  <a:pt x="742467" y="63818"/>
                </a:lnTo>
                <a:close/>
                <a:moveTo>
                  <a:pt x="754841" y="0"/>
                </a:moveTo>
                <a:lnTo>
                  <a:pt x="771975" y="0"/>
                </a:lnTo>
                <a:lnTo>
                  <a:pt x="789109" y="0"/>
                </a:lnTo>
                <a:lnTo>
                  <a:pt x="806243" y="635"/>
                </a:lnTo>
                <a:lnTo>
                  <a:pt x="823377" y="1588"/>
                </a:lnTo>
                <a:lnTo>
                  <a:pt x="840193" y="2858"/>
                </a:lnTo>
                <a:lnTo>
                  <a:pt x="856693" y="4445"/>
                </a:lnTo>
                <a:lnTo>
                  <a:pt x="873509" y="6350"/>
                </a:lnTo>
                <a:lnTo>
                  <a:pt x="890008" y="9208"/>
                </a:lnTo>
                <a:lnTo>
                  <a:pt x="906508" y="11748"/>
                </a:lnTo>
                <a:lnTo>
                  <a:pt x="923007" y="14923"/>
                </a:lnTo>
                <a:lnTo>
                  <a:pt x="939189" y="18098"/>
                </a:lnTo>
                <a:lnTo>
                  <a:pt x="955371" y="21908"/>
                </a:lnTo>
                <a:lnTo>
                  <a:pt x="971236" y="25718"/>
                </a:lnTo>
                <a:lnTo>
                  <a:pt x="987100" y="30480"/>
                </a:lnTo>
                <a:lnTo>
                  <a:pt x="1002965" y="35243"/>
                </a:lnTo>
                <a:lnTo>
                  <a:pt x="1018512" y="40005"/>
                </a:lnTo>
                <a:lnTo>
                  <a:pt x="1034060" y="45720"/>
                </a:lnTo>
                <a:lnTo>
                  <a:pt x="1049290" y="51435"/>
                </a:lnTo>
                <a:lnTo>
                  <a:pt x="1064520" y="57150"/>
                </a:lnTo>
                <a:lnTo>
                  <a:pt x="1079115" y="63818"/>
                </a:lnTo>
                <a:lnTo>
                  <a:pt x="1094028" y="70168"/>
                </a:lnTo>
                <a:lnTo>
                  <a:pt x="1108624" y="76835"/>
                </a:lnTo>
                <a:lnTo>
                  <a:pt x="1123219" y="84455"/>
                </a:lnTo>
                <a:lnTo>
                  <a:pt x="1137497" y="91758"/>
                </a:lnTo>
                <a:lnTo>
                  <a:pt x="1151458" y="99695"/>
                </a:lnTo>
                <a:lnTo>
                  <a:pt x="1165419" y="107633"/>
                </a:lnTo>
                <a:lnTo>
                  <a:pt x="1179063" y="116205"/>
                </a:lnTo>
                <a:lnTo>
                  <a:pt x="1192707" y="124778"/>
                </a:lnTo>
                <a:lnTo>
                  <a:pt x="1206033" y="133668"/>
                </a:lnTo>
                <a:lnTo>
                  <a:pt x="1219042" y="142558"/>
                </a:lnTo>
                <a:lnTo>
                  <a:pt x="1232051" y="152400"/>
                </a:lnTo>
                <a:lnTo>
                  <a:pt x="1244743" y="161925"/>
                </a:lnTo>
                <a:lnTo>
                  <a:pt x="1257434" y="171768"/>
                </a:lnTo>
                <a:lnTo>
                  <a:pt x="1270126" y="182245"/>
                </a:lnTo>
                <a:lnTo>
                  <a:pt x="1282818" y="193358"/>
                </a:lnTo>
                <a:lnTo>
                  <a:pt x="1295192" y="204470"/>
                </a:lnTo>
                <a:lnTo>
                  <a:pt x="1307567" y="215900"/>
                </a:lnTo>
                <a:lnTo>
                  <a:pt x="1323749" y="232093"/>
                </a:lnTo>
                <a:lnTo>
                  <a:pt x="1339296" y="248920"/>
                </a:lnTo>
                <a:lnTo>
                  <a:pt x="1354844" y="266065"/>
                </a:lnTo>
                <a:lnTo>
                  <a:pt x="1369756" y="283528"/>
                </a:lnTo>
                <a:lnTo>
                  <a:pt x="1384035" y="301625"/>
                </a:lnTo>
                <a:lnTo>
                  <a:pt x="1397995" y="320358"/>
                </a:lnTo>
                <a:lnTo>
                  <a:pt x="1411322" y="339090"/>
                </a:lnTo>
                <a:lnTo>
                  <a:pt x="1423696" y="358775"/>
                </a:lnTo>
                <a:lnTo>
                  <a:pt x="1431629" y="371158"/>
                </a:lnTo>
                <a:lnTo>
                  <a:pt x="1439244" y="383858"/>
                </a:lnTo>
                <a:lnTo>
                  <a:pt x="1446859" y="396875"/>
                </a:lnTo>
                <a:lnTo>
                  <a:pt x="1453839" y="410210"/>
                </a:lnTo>
                <a:lnTo>
                  <a:pt x="1463675" y="429260"/>
                </a:lnTo>
                <a:lnTo>
                  <a:pt x="1301855" y="429260"/>
                </a:lnTo>
                <a:lnTo>
                  <a:pt x="1321528" y="420370"/>
                </a:lnTo>
                <a:lnTo>
                  <a:pt x="1340565" y="411480"/>
                </a:lnTo>
                <a:lnTo>
                  <a:pt x="1358651" y="401955"/>
                </a:lnTo>
                <a:lnTo>
                  <a:pt x="1375785" y="392430"/>
                </a:lnTo>
                <a:lnTo>
                  <a:pt x="1364680" y="375603"/>
                </a:lnTo>
                <a:lnTo>
                  <a:pt x="1353257" y="359093"/>
                </a:lnTo>
                <a:lnTo>
                  <a:pt x="1341517" y="343218"/>
                </a:lnTo>
                <a:lnTo>
                  <a:pt x="1329143" y="327343"/>
                </a:lnTo>
                <a:lnTo>
                  <a:pt x="1316451" y="311785"/>
                </a:lnTo>
                <a:lnTo>
                  <a:pt x="1303442" y="296863"/>
                </a:lnTo>
                <a:lnTo>
                  <a:pt x="1290116" y="281940"/>
                </a:lnTo>
                <a:lnTo>
                  <a:pt x="1276155" y="267653"/>
                </a:lnTo>
                <a:lnTo>
                  <a:pt x="1268222" y="260033"/>
                </a:lnTo>
                <a:lnTo>
                  <a:pt x="1260607" y="252730"/>
                </a:lnTo>
                <a:lnTo>
                  <a:pt x="1244425" y="238125"/>
                </a:lnTo>
                <a:lnTo>
                  <a:pt x="1215869" y="246698"/>
                </a:lnTo>
                <a:lnTo>
                  <a:pt x="1200956" y="250825"/>
                </a:lnTo>
                <a:lnTo>
                  <a:pt x="1186361" y="254953"/>
                </a:lnTo>
                <a:lnTo>
                  <a:pt x="1198735" y="274955"/>
                </a:lnTo>
                <a:lnTo>
                  <a:pt x="1210792" y="295275"/>
                </a:lnTo>
                <a:lnTo>
                  <a:pt x="1222215" y="316230"/>
                </a:lnTo>
                <a:lnTo>
                  <a:pt x="1233003" y="337820"/>
                </a:lnTo>
                <a:lnTo>
                  <a:pt x="1243473" y="360045"/>
                </a:lnTo>
                <a:lnTo>
                  <a:pt x="1253310" y="382588"/>
                </a:lnTo>
                <a:lnTo>
                  <a:pt x="1262828" y="405448"/>
                </a:lnTo>
                <a:lnTo>
                  <a:pt x="1271395" y="429260"/>
                </a:lnTo>
                <a:lnTo>
                  <a:pt x="1208888" y="429260"/>
                </a:lnTo>
                <a:lnTo>
                  <a:pt x="1200004" y="407353"/>
                </a:lnTo>
                <a:lnTo>
                  <a:pt x="1190803" y="385763"/>
                </a:lnTo>
                <a:lnTo>
                  <a:pt x="1180967" y="365125"/>
                </a:lnTo>
                <a:lnTo>
                  <a:pt x="1170813" y="344805"/>
                </a:lnTo>
                <a:lnTo>
                  <a:pt x="1160025" y="325120"/>
                </a:lnTo>
                <a:lnTo>
                  <a:pt x="1148603" y="306070"/>
                </a:lnTo>
                <a:lnTo>
                  <a:pt x="1137180" y="287020"/>
                </a:lnTo>
                <a:lnTo>
                  <a:pt x="1125123" y="269240"/>
                </a:lnTo>
                <a:lnTo>
                  <a:pt x="1101009" y="274320"/>
                </a:lnTo>
                <a:lnTo>
                  <a:pt x="1076260" y="278765"/>
                </a:lnTo>
                <a:lnTo>
                  <a:pt x="1051194" y="282893"/>
                </a:lnTo>
                <a:lnTo>
                  <a:pt x="1025493" y="286703"/>
                </a:lnTo>
                <a:lnTo>
                  <a:pt x="1031204" y="303213"/>
                </a:lnTo>
                <a:lnTo>
                  <a:pt x="1036281" y="320040"/>
                </a:lnTo>
                <a:lnTo>
                  <a:pt x="1041040" y="337503"/>
                </a:lnTo>
                <a:lnTo>
                  <a:pt x="1045800" y="355283"/>
                </a:lnTo>
                <a:lnTo>
                  <a:pt x="1050559" y="373063"/>
                </a:lnTo>
                <a:lnTo>
                  <a:pt x="1054684" y="391478"/>
                </a:lnTo>
                <a:lnTo>
                  <a:pt x="1058809" y="410528"/>
                </a:lnTo>
                <a:lnTo>
                  <a:pt x="1062616" y="429260"/>
                </a:lnTo>
                <a:lnTo>
                  <a:pt x="1002965" y="429260"/>
                </a:lnTo>
                <a:lnTo>
                  <a:pt x="999475" y="412750"/>
                </a:lnTo>
                <a:lnTo>
                  <a:pt x="995667" y="396240"/>
                </a:lnTo>
                <a:lnTo>
                  <a:pt x="991542" y="380365"/>
                </a:lnTo>
                <a:lnTo>
                  <a:pt x="987418" y="364490"/>
                </a:lnTo>
                <a:lnTo>
                  <a:pt x="982658" y="346075"/>
                </a:lnTo>
                <a:lnTo>
                  <a:pt x="976947" y="328295"/>
                </a:lnTo>
                <a:lnTo>
                  <a:pt x="971553" y="311150"/>
                </a:lnTo>
                <a:lnTo>
                  <a:pt x="966159" y="294005"/>
                </a:lnTo>
                <a:lnTo>
                  <a:pt x="946169" y="295910"/>
                </a:lnTo>
                <a:lnTo>
                  <a:pt x="926180" y="297815"/>
                </a:lnTo>
                <a:lnTo>
                  <a:pt x="905556" y="299403"/>
                </a:lnTo>
                <a:lnTo>
                  <a:pt x="884932" y="300673"/>
                </a:lnTo>
                <a:lnTo>
                  <a:pt x="864308" y="301625"/>
                </a:lnTo>
                <a:lnTo>
                  <a:pt x="843684" y="302578"/>
                </a:lnTo>
                <a:lnTo>
                  <a:pt x="822742" y="303213"/>
                </a:lnTo>
                <a:lnTo>
                  <a:pt x="801166" y="303848"/>
                </a:lnTo>
                <a:lnTo>
                  <a:pt x="801166" y="519748"/>
                </a:lnTo>
                <a:lnTo>
                  <a:pt x="822108" y="519113"/>
                </a:lnTo>
                <a:lnTo>
                  <a:pt x="843366" y="518478"/>
                </a:lnTo>
                <a:lnTo>
                  <a:pt x="864308" y="517525"/>
                </a:lnTo>
                <a:lnTo>
                  <a:pt x="884614" y="516573"/>
                </a:lnTo>
                <a:lnTo>
                  <a:pt x="884614" y="575310"/>
                </a:lnTo>
                <a:lnTo>
                  <a:pt x="864308" y="576263"/>
                </a:lnTo>
                <a:lnTo>
                  <a:pt x="843366" y="577215"/>
                </a:lnTo>
                <a:lnTo>
                  <a:pt x="822108" y="577850"/>
                </a:lnTo>
                <a:lnTo>
                  <a:pt x="801166" y="578168"/>
                </a:lnTo>
                <a:lnTo>
                  <a:pt x="801166" y="742950"/>
                </a:lnTo>
                <a:lnTo>
                  <a:pt x="884614" y="742950"/>
                </a:lnTo>
                <a:lnTo>
                  <a:pt x="884614" y="801688"/>
                </a:lnTo>
                <a:lnTo>
                  <a:pt x="801166" y="801688"/>
                </a:lnTo>
                <a:lnTo>
                  <a:pt x="801166" y="965835"/>
                </a:lnTo>
                <a:lnTo>
                  <a:pt x="822108" y="966470"/>
                </a:lnTo>
                <a:lnTo>
                  <a:pt x="843366" y="967105"/>
                </a:lnTo>
                <a:lnTo>
                  <a:pt x="864308" y="968058"/>
                </a:lnTo>
                <a:lnTo>
                  <a:pt x="884614" y="969010"/>
                </a:lnTo>
                <a:lnTo>
                  <a:pt x="884614" y="1028065"/>
                </a:lnTo>
                <a:lnTo>
                  <a:pt x="864308" y="1026795"/>
                </a:lnTo>
                <a:lnTo>
                  <a:pt x="843366" y="1025843"/>
                </a:lnTo>
                <a:lnTo>
                  <a:pt x="822108" y="1025208"/>
                </a:lnTo>
                <a:lnTo>
                  <a:pt x="801166" y="1024890"/>
                </a:lnTo>
                <a:lnTo>
                  <a:pt x="801166" y="1240473"/>
                </a:lnTo>
                <a:lnTo>
                  <a:pt x="824963" y="1240790"/>
                </a:lnTo>
                <a:lnTo>
                  <a:pt x="848126" y="1241743"/>
                </a:lnTo>
                <a:lnTo>
                  <a:pt x="832896" y="1300163"/>
                </a:lnTo>
                <a:lnTo>
                  <a:pt x="801166" y="1299528"/>
                </a:lnTo>
                <a:lnTo>
                  <a:pt x="801166" y="1423353"/>
                </a:lnTo>
                <a:lnTo>
                  <a:pt x="771658" y="1538606"/>
                </a:lnTo>
                <a:lnTo>
                  <a:pt x="771023" y="1541781"/>
                </a:lnTo>
                <a:lnTo>
                  <a:pt x="771023" y="1544638"/>
                </a:lnTo>
                <a:lnTo>
                  <a:pt x="753890" y="1544321"/>
                </a:lnTo>
                <a:lnTo>
                  <a:pt x="736756" y="1543686"/>
                </a:lnTo>
                <a:lnTo>
                  <a:pt x="719622" y="1542733"/>
                </a:lnTo>
                <a:lnTo>
                  <a:pt x="702805" y="1541463"/>
                </a:lnTo>
                <a:lnTo>
                  <a:pt x="685989" y="1539558"/>
                </a:lnTo>
                <a:lnTo>
                  <a:pt x="669489" y="1537653"/>
                </a:lnTo>
                <a:lnTo>
                  <a:pt x="652673" y="1535431"/>
                </a:lnTo>
                <a:lnTo>
                  <a:pt x="636491" y="1532573"/>
                </a:lnTo>
                <a:lnTo>
                  <a:pt x="619992" y="1529716"/>
                </a:lnTo>
                <a:lnTo>
                  <a:pt x="603810" y="1526223"/>
                </a:lnTo>
                <a:lnTo>
                  <a:pt x="587628" y="1522096"/>
                </a:lnTo>
                <a:lnTo>
                  <a:pt x="571763" y="1518286"/>
                </a:lnTo>
                <a:lnTo>
                  <a:pt x="555898" y="1513841"/>
                </a:lnTo>
                <a:lnTo>
                  <a:pt x="540351" y="1509078"/>
                </a:lnTo>
                <a:lnTo>
                  <a:pt x="524486" y="1503998"/>
                </a:lnTo>
                <a:lnTo>
                  <a:pt x="509256" y="1498601"/>
                </a:lnTo>
                <a:lnTo>
                  <a:pt x="494343" y="1492886"/>
                </a:lnTo>
                <a:lnTo>
                  <a:pt x="479113" y="1486853"/>
                </a:lnTo>
                <a:lnTo>
                  <a:pt x="464200" y="1480503"/>
                </a:lnTo>
                <a:lnTo>
                  <a:pt x="449288" y="1474153"/>
                </a:lnTo>
                <a:lnTo>
                  <a:pt x="434692" y="1467168"/>
                </a:lnTo>
                <a:lnTo>
                  <a:pt x="420414" y="1459866"/>
                </a:lnTo>
                <a:lnTo>
                  <a:pt x="406136" y="1452246"/>
                </a:lnTo>
                <a:lnTo>
                  <a:pt x="392175" y="1444626"/>
                </a:lnTo>
                <a:lnTo>
                  <a:pt x="378214" y="1436688"/>
                </a:lnTo>
                <a:lnTo>
                  <a:pt x="364570" y="1428116"/>
                </a:lnTo>
                <a:lnTo>
                  <a:pt x="350927" y="1419861"/>
                </a:lnTo>
                <a:lnTo>
                  <a:pt x="337600" y="1410653"/>
                </a:lnTo>
                <a:lnTo>
                  <a:pt x="324591" y="1401763"/>
                </a:lnTo>
                <a:lnTo>
                  <a:pt x="311582" y="1392238"/>
                </a:lnTo>
                <a:lnTo>
                  <a:pt x="298891" y="1382396"/>
                </a:lnTo>
                <a:lnTo>
                  <a:pt x="286199" y="1372553"/>
                </a:lnTo>
                <a:lnTo>
                  <a:pt x="273507" y="1361758"/>
                </a:lnTo>
                <a:lnTo>
                  <a:pt x="260815" y="1351280"/>
                </a:lnTo>
                <a:lnTo>
                  <a:pt x="248441" y="1339850"/>
                </a:lnTo>
                <a:lnTo>
                  <a:pt x="236701" y="1328420"/>
                </a:lnTo>
                <a:lnTo>
                  <a:pt x="220202" y="1311910"/>
                </a:lnTo>
                <a:lnTo>
                  <a:pt x="204337" y="1295400"/>
                </a:lnTo>
                <a:lnTo>
                  <a:pt x="188790" y="1278255"/>
                </a:lnTo>
                <a:lnTo>
                  <a:pt x="173877" y="1260475"/>
                </a:lnTo>
                <a:lnTo>
                  <a:pt x="159599" y="1242378"/>
                </a:lnTo>
                <a:lnTo>
                  <a:pt x="145638" y="1223963"/>
                </a:lnTo>
                <a:lnTo>
                  <a:pt x="132629" y="1204913"/>
                </a:lnTo>
                <a:lnTo>
                  <a:pt x="119937" y="1185863"/>
                </a:lnTo>
                <a:lnTo>
                  <a:pt x="112005" y="1173163"/>
                </a:lnTo>
                <a:lnTo>
                  <a:pt x="104390" y="1160463"/>
                </a:lnTo>
                <a:lnTo>
                  <a:pt x="97409" y="1147445"/>
                </a:lnTo>
                <a:lnTo>
                  <a:pt x="90111" y="1134428"/>
                </a:lnTo>
                <a:lnTo>
                  <a:pt x="79641" y="1114108"/>
                </a:lnTo>
                <a:lnTo>
                  <a:pt x="69805" y="1093153"/>
                </a:lnTo>
                <a:lnTo>
                  <a:pt x="60286" y="1072198"/>
                </a:lnTo>
                <a:lnTo>
                  <a:pt x="51719" y="1050608"/>
                </a:lnTo>
                <a:lnTo>
                  <a:pt x="43469" y="1029018"/>
                </a:lnTo>
                <a:lnTo>
                  <a:pt x="36172" y="1006793"/>
                </a:lnTo>
                <a:lnTo>
                  <a:pt x="29826" y="984568"/>
                </a:lnTo>
                <a:lnTo>
                  <a:pt x="23480" y="961708"/>
                </a:lnTo>
                <a:lnTo>
                  <a:pt x="18086" y="939165"/>
                </a:lnTo>
                <a:lnTo>
                  <a:pt x="13326" y="915988"/>
                </a:lnTo>
                <a:lnTo>
                  <a:pt x="9202" y="892493"/>
                </a:lnTo>
                <a:lnTo>
                  <a:pt x="6029" y="868998"/>
                </a:lnTo>
                <a:lnTo>
                  <a:pt x="3490" y="845185"/>
                </a:lnTo>
                <a:lnTo>
                  <a:pt x="1587" y="820738"/>
                </a:lnTo>
                <a:lnTo>
                  <a:pt x="317" y="796608"/>
                </a:lnTo>
                <a:lnTo>
                  <a:pt x="0" y="772160"/>
                </a:lnTo>
                <a:lnTo>
                  <a:pt x="317" y="747713"/>
                </a:lnTo>
                <a:lnTo>
                  <a:pt x="1587" y="723583"/>
                </a:lnTo>
                <a:lnTo>
                  <a:pt x="3490" y="699453"/>
                </a:lnTo>
                <a:lnTo>
                  <a:pt x="6029" y="675640"/>
                </a:lnTo>
                <a:lnTo>
                  <a:pt x="9202" y="651828"/>
                </a:lnTo>
                <a:lnTo>
                  <a:pt x="13326" y="628650"/>
                </a:lnTo>
                <a:lnTo>
                  <a:pt x="18086" y="605473"/>
                </a:lnTo>
                <a:lnTo>
                  <a:pt x="23480" y="582295"/>
                </a:lnTo>
                <a:lnTo>
                  <a:pt x="29826" y="559753"/>
                </a:lnTo>
                <a:lnTo>
                  <a:pt x="36172" y="537528"/>
                </a:lnTo>
                <a:lnTo>
                  <a:pt x="43469" y="515620"/>
                </a:lnTo>
                <a:lnTo>
                  <a:pt x="51719" y="493713"/>
                </a:lnTo>
                <a:lnTo>
                  <a:pt x="60286" y="472440"/>
                </a:lnTo>
                <a:lnTo>
                  <a:pt x="69805" y="451168"/>
                </a:lnTo>
                <a:lnTo>
                  <a:pt x="79641" y="430530"/>
                </a:lnTo>
                <a:lnTo>
                  <a:pt x="90111" y="410210"/>
                </a:lnTo>
                <a:lnTo>
                  <a:pt x="97409" y="396875"/>
                </a:lnTo>
                <a:lnTo>
                  <a:pt x="104390" y="383858"/>
                </a:lnTo>
                <a:lnTo>
                  <a:pt x="112005" y="371158"/>
                </a:lnTo>
                <a:lnTo>
                  <a:pt x="119937" y="358775"/>
                </a:lnTo>
                <a:lnTo>
                  <a:pt x="132629" y="339090"/>
                </a:lnTo>
                <a:lnTo>
                  <a:pt x="145638" y="320040"/>
                </a:lnTo>
                <a:lnTo>
                  <a:pt x="159599" y="301625"/>
                </a:lnTo>
                <a:lnTo>
                  <a:pt x="173877" y="283528"/>
                </a:lnTo>
                <a:lnTo>
                  <a:pt x="188790" y="266065"/>
                </a:lnTo>
                <a:lnTo>
                  <a:pt x="204337" y="248920"/>
                </a:lnTo>
                <a:lnTo>
                  <a:pt x="220202" y="232093"/>
                </a:lnTo>
                <a:lnTo>
                  <a:pt x="236701" y="215900"/>
                </a:lnTo>
                <a:lnTo>
                  <a:pt x="248441" y="204470"/>
                </a:lnTo>
                <a:lnTo>
                  <a:pt x="260815" y="193358"/>
                </a:lnTo>
                <a:lnTo>
                  <a:pt x="273507" y="182245"/>
                </a:lnTo>
                <a:lnTo>
                  <a:pt x="286199" y="171768"/>
                </a:lnTo>
                <a:lnTo>
                  <a:pt x="298891" y="161925"/>
                </a:lnTo>
                <a:lnTo>
                  <a:pt x="311582" y="152400"/>
                </a:lnTo>
                <a:lnTo>
                  <a:pt x="324591" y="142558"/>
                </a:lnTo>
                <a:lnTo>
                  <a:pt x="337600" y="133668"/>
                </a:lnTo>
                <a:lnTo>
                  <a:pt x="350927" y="124460"/>
                </a:lnTo>
                <a:lnTo>
                  <a:pt x="364570" y="116205"/>
                </a:lnTo>
                <a:lnTo>
                  <a:pt x="378531" y="107633"/>
                </a:lnTo>
                <a:lnTo>
                  <a:pt x="392492" y="99695"/>
                </a:lnTo>
                <a:lnTo>
                  <a:pt x="406136" y="91758"/>
                </a:lnTo>
                <a:lnTo>
                  <a:pt x="420731" y="84455"/>
                </a:lnTo>
                <a:lnTo>
                  <a:pt x="435009" y="76835"/>
                </a:lnTo>
                <a:lnTo>
                  <a:pt x="449922" y="70168"/>
                </a:lnTo>
                <a:lnTo>
                  <a:pt x="464518" y="63818"/>
                </a:lnTo>
                <a:lnTo>
                  <a:pt x="479748" y="57150"/>
                </a:lnTo>
                <a:lnTo>
                  <a:pt x="494661" y="51118"/>
                </a:lnTo>
                <a:lnTo>
                  <a:pt x="509573" y="45720"/>
                </a:lnTo>
                <a:lnTo>
                  <a:pt x="525121" y="40005"/>
                </a:lnTo>
                <a:lnTo>
                  <a:pt x="540668" y="35243"/>
                </a:lnTo>
                <a:lnTo>
                  <a:pt x="556533" y="30480"/>
                </a:lnTo>
                <a:lnTo>
                  <a:pt x="572398" y="25718"/>
                </a:lnTo>
                <a:lnTo>
                  <a:pt x="588262" y="21908"/>
                </a:lnTo>
                <a:lnTo>
                  <a:pt x="604444" y="18098"/>
                </a:lnTo>
                <a:lnTo>
                  <a:pt x="620626" y="14605"/>
                </a:lnTo>
                <a:lnTo>
                  <a:pt x="637125" y="11748"/>
                </a:lnTo>
                <a:lnTo>
                  <a:pt x="653625" y="9208"/>
                </a:lnTo>
                <a:lnTo>
                  <a:pt x="670124" y="6350"/>
                </a:lnTo>
                <a:lnTo>
                  <a:pt x="686941" y="4445"/>
                </a:lnTo>
                <a:lnTo>
                  <a:pt x="703757" y="2858"/>
                </a:lnTo>
                <a:lnTo>
                  <a:pt x="720574" y="1588"/>
                </a:lnTo>
                <a:lnTo>
                  <a:pt x="737708" y="635"/>
                </a:lnTo>
                <a:lnTo>
                  <a:pt x="754841" y="0"/>
                </a:lnTo>
                <a:close/>
              </a:path>
            </a:pathLst>
          </a:custGeom>
          <a:solidFill>
            <a:schemeClr val="accent3"/>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sp>
        <p:nvSpPr>
          <p:cNvPr id="13" name="KSO_Shape"/>
          <p:cNvSpPr/>
          <p:nvPr/>
        </p:nvSpPr>
        <p:spPr bwMode="auto">
          <a:xfrm>
            <a:off x="1200773" y="4149873"/>
            <a:ext cx="539750" cy="387350"/>
          </a:xfrm>
          <a:custGeom>
            <a:avLst/>
            <a:gdLst>
              <a:gd name="T0" fmla="*/ 1846857 w 5832"/>
              <a:gd name="T1" fmla="*/ 173247 h 4173"/>
              <a:gd name="T2" fmla="*/ 1897814 w 5832"/>
              <a:gd name="T3" fmla="*/ 235354 h 4173"/>
              <a:gd name="T4" fmla="*/ 1901080 w 5832"/>
              <a:gd name="T5" fmla="*/ 1273201 h 4173"/>
              <a:gd name="T6" fmla="*/ 1856330 w 5832"/>
              <a:gd name="T7" fmla="*/ 1339558 h 4173"/>
              <a:gd name="T8" fmla="*/ 120859 w 5832"/>
              <a:gd name="T9" fmla="*/ 1364074 h 4173"/>
              <a:gd name="T10" fmla="*/ 48344 w 5832"/>
              <a:gd name="T11" fmla="*/ 1339558 h 4173"/>
              <a:gd name="T12" fmla="*/ 3593 w 5832"/>
              <a:gd name="T13" fmla="*/ 1273201 h 4173"/>
              <a:gd name="T14" fmla="*/ 7186 w 5832"/>
              <a:gd name="T15" fmla="*/ 235354 h 4173"/>
              <a:gd name="T16" fmla="*/ 58143 w 5832"/>
              <a:gd name="T17" fmla="*/ 173247 h 4173"/>
              <a:gd name="T18" fmla="*/ 556278 w 5832"/>
              <a:gd name="T19" fmla="*/ 0 h 4173"/>
              <a:gd name="T20" fmla="*/ 1221656 w 5832"/>
              <a:gd name="T21" fmla="*/ 582502 h 4173"/>
              <a:gd name="T22" fmla="*/ 1118436 w 5832"/>
              <a:gd name="T23" fmla="*/ 667491 h 4173"/>
              <a:gd name="T24" fmla="*/ 1078912 w 5832"/>
              <a:gd name="T25" fmla="*/ 810665 h 4173"/>
              <a:gd name="T26" fmla="*/ 1139342 w 5832"/>
              <a:gd name="T27" fmla="*/ 955800 h 4173"/>
              <a:gd name="T28" fmla="*/ 1254321 w 5832"/>
              <a:gd name="T29" fmla="*/ 1025425 h 4173"/>
              <a:gd name="T30" fmla="*/ 1403925 w 5832"/>
              <a:gd name="T31" fmla="*/ 1014638 h 4173"/>
              <a:gd name="T32" fmla="*/ 1507145 w 5832"/>
              <a:gd name="T33" fmla="*/ 929322 h 4173"/>
              <a:gd name="T34" fmla="*/ 1546996 w 5832"/>
              <a:gd name="T35" fmla="*/ 786475 h 4173"/>
              <a:gd name="T36" fmla="*/ 1486240 w 5832"/>
              <a:gd name="T37" fmla="*/ 640687 h 4173"/>
              <a:gd name="T38" fmla="*/ 1371260 w 5832"/>
              <a:gd name="T39" fmla="*/ 571061 h 4173"/>
              <a:gd name="T40" fmla="*/ 601355 w 5832"/>
              <a:gd name="T41" fmla="*/ 411870 h 4173"/>
              <a:gd name="T42" fmla="*/ 1217737 w 5832"/>
              <a:gd name="T43" fmla="*/ 337668 h 4173"/>
              <a:gd name="T44" fmla="*/ 1069113 w 5832"/>
              <a:gd name="T45" fmla="*/ 395853 h 4173"/>
              <a:gd name="T46" fmla="*/ 957073 w 5832"/>
              <a:gd name="T47" fmla="*/ 490648 h 4173"/>
              <a:gd name="T48" fmla="*/ 875085 w 5832"/>
              <a:gd name="T49" fmla="*/ 625977 h 4173"/>
              <a:gd name="T50" fmla="*/ 842747 w 5832"/>
              <a:gd name="T51" fmla="*/ 786149 h 4173"/>
              <a:gd name="T52" fmla="*/ 863652 w 5832"/>
              <a:gd name="T53" fmla="*/ 938475 h 4173"/>
              <a:gd name="T54" fmla="*/ 936168 w 5832"/>
              <a:gd name="T55" fmla="*/ 1080341 h 4173"/>
              <a:gd name="T56" fmla="*/ 1040694 w 5832"/>
              <a:gd name="T57" fmla="*/ 1182328 h 4173"/>
              <a:gd name="T58" fmla="*/ 1184092 w 5832"/>
              <a:gd name="T59" fmla="*/ 1250973 h 4173"/>
              <a:gd name="T60" fmla="*/ 1336962 w 5832"/>
              <a:gd name="T61" fmla="*/ 1268625 h 4173"/>
              <a:gd name="T62" fmla="*/ 1495712 w 5832"/>
              <a:gd name="T63" fmla="*/ 1232014 h 4173"/>
              <a:gd name="T64" fmla="*/ 1628984 w 5832"/>
              <a:gd name="T65" fmla="*/ 1146698 h 4173"/>
              <a:gd name="T66" fmla="*/ 1720772 w 5832"/>
              <a:gd name="T67" fmla="*/ 1032944 h 4173"/>
              <a:gd name="T68" fmla="*/ 1775648 w 5832"/>
              <a:gd name="T69" fmla="*/ 881598 h 4173"/>
              <a:gd name="T70" fmla="*/ 1777608 w 5832"/>
              <a:gd name="T71" fmla="*/ 726656 h 4173"/>
              <a:gd name="T72" fmla="*/ 1726325 w 5832"/>
              <a:gd name="T73" fmla="*/ 574003 h 4173"/>
              <a:gd name="T74" fmla="*/ 1637477 w 5832"/>
              <a:gd name="T75" fmla="*/ 457960 h 4173"/>
              <a:gd name="T76" fmla="*/ 1506165 w 5832"/>
              <a:gd name="T77" fmla="*/ 369375 h 4173"/>
              <a:gd name="T78" fmla="*/ 1349048 w 5832"/>
              <a:gd name="T79" fmla="*/ 329169 h 4173"/>
              <a:gd name="T80" fmla="*/ 1436590 w 5832"/>
              <a:gd name="T81" fmla="*/ 505358 h 4173"/>
              <a:gd name="T82" fmla="*/ 1233089 w 5832"/>
              <a:gd name="T83" fmla="*/ 490321 h 4173"/>
              <a:gd name="T84" fmla="*/ 1067153 w 5832"/>
              <a:gd name="T85" fmla="*/ 595904 h 4173"/>
              <a:gd name="T86" fmla="*/ 994637 w 5832"/>
              <a:gd name="T87" fmla="*/ 798570 h 4173"/>
              <a:gd name="T88" fmla="*/ 1058007 w 5832"/>
              <a:gd name="T89" fmla="*/ 989142 h 4173"/>
              <a:gd name="T90" fmla="*/ 1218390 w 5832"/>
              <a:gd name="T91" fmla="*/ 1102569 h 4173"/>
              <a:gd name="T92" fmla="*/ 1422217 w 5832"/>
              <a:gd name="T93" fmla="*/ 1097666 h 4173"/>
              <a:gd name="T94" fmla="*/ 1576394 w 5832"/>
              <a:gd name="T95" fmla="*/ 976393 h 4173"/>
              <a:gd name="T96" fmla="*/ 1630291 w 5832"/>
              <a:gd name="T97" fmla="*/ 782226 h 4173"/>
              <a:gd name="T98" fmla="*/ 1548302 w 5832"/>
              <a:gd name="T99" fmla="*/ 584463 h 4173"/>
              <a:gd name="T100" fmla="*/ 1359828 w 5832"/>
              <a:gd name="T101" fmla="*/ 647224 h 4173"/>
              <a:gd name="T102" fmla="*/ 1258241 w 5832"/>
              <a:gd name="T103" fmla="*/ 649512 h 4173"/>
              <a:gd name="T104" fmla="*/ 1181479 w 5832"/>
              <a:gd name="T105" fmla="*/ 709985 h 4173"/>
              <a:gd name="T106" fmla="*/ 1154367 w 5832"/>
              <a:gd name="T107" fmla="*/ 806415 h 4173"/>
              <a:gd name="T108" fmla="*/ 1195525 w 5832"/>
              <a:gd name="T109" fmla="*/ 904806 h 4173"/>
              <a:gd name="T110" fmla="*/ 1280779 w 5832"/>
              <a:gd name="T111" fmla="*/ 953838 h 4173"/>
              <a:gd name="T112" fmla="*/ 1381386 w 5832"/>
              <a:gd name="T113" fmla="*/ 941417 h 4173"/>
              <a:gd name="T114" fmla="*/ 1451942 w 5832"/>
              <a:gd name="T115" fmla="*/ 874080 h 4173"/>
              <a:gd name="T116" fmla="*/ 1469581 w 5832"/>
              <a:gd name="T117" fmla="*/ 774381 h 4173"/>
              <a:gd name="T118" fmla="*/ 1424830 w 5832"/>
              <a:gd name="T119" fmla="*/ 686450 h 417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832" h="4173">
                <a:moveTo>
                  <a:pt x="370" y="477"/>
                </a:moveTo>
                <a:lnTo>
                  <a:pt x="5462" y="477"/>
                </a:lnTo>
                <a:lnTo>
                  <a:pt x="5481" y="477"/>
                </a:lnTo>
                <a:lnTo>
                  <a:pt x="5500" y="478"/>
                </a:lnTo>
                <a:lnTo>
                  <a:pt x="5518" y="480"/>
                </a:lnTo>
                <a:lnTo>
                  <a:pt x="5537" y="484"/>
                </a:lnTo>
                <a:lnTo>
                  <a:pt x="5554" y="488"/>
                </a:lnTo>
                <a:lnTo>
                  <a:pt x="5571" y="494"/>
                </a:lnTo>
                <a:lnTo>
                  <a:pt x="5589" y="499"/>
                </a:lnTo>
                <a:lnTo>
                  <a:pt x="5606" y="506"/>
                </a:lnTo>
                <a:lnTo>
                  <a:pt x="5622" y="513"/>
                </a:lnTo>
                <a:lnTo>
                  <a:pt x="5638" y="521"/>
                </a:lnTo>
                <a:lnTo>
                  <a:pt x="5654" y="530"/>
                </a:lnTo>
                <a:lnTo>
                  <a:pt x="5668" y="539"/>
                </a:lnTo>
                <a:lnTo>
                  <a:pt x="5683" y="550"/>
                </a:lnTo>
                <a:lnTo>
                  <a:pt x="5697" y="562"/>
                </a:lnTo>
                <a:lnTo>
                  <a:pt x="5710" y="573"/>
                </a:lnTo>
                <a:lnTo>
                  <a:pt x="5723" y="585"/>
                </a:lnTo>
                <a:lnTo>
                  <a:pt x="5735" y="598"/>
                </a:lnTo>
                <a:lnTo>
                  <a:pt x="5747" y="612"/>
                </a:lnTo>
                <a:lnTo>
                  <a:pt x="5758" y="625"/>
                </a:lnTo>
                <a:lnTo>
                  <a:pt x="5768" y="640"/>
                </a:lnTo>
                <a:lnTo>
                  <a:pt x="5778" y="655"/>
                </a:lnTo>
                <a:lnTo>
                  <a:pt x="5787" y="670"/>
                </a:lnTo>
                <a:lnTo>
                  <a:pt x="5795" y="686"/>
                </a:lnTo>
                <a:lnTo>
                  <a:pt x="5803" y="702"/>
                </a:lnTo>
                <a:lnTo>
                  <a:pt x="5810" y="720"/>
                </a:lnTo>
                <a:lnTo>
                  <a:pt x="5815" y="737"/>
                </a:lnTo>
                <a:lnTo>
                  <a:pt x="5820" y="754"/>
                </a:lnTo>
                <a:lnTo>
                  <a:pt x="5824" y="772"/>
                </a:lnTo>
                <a:lnTo>
                  <a:pt x="5828" y="790"/>
                </a:lnTo>
                <a:lnTo>
                  <a:pt x="5830" y="808"/>
                </a:lnTo>
                <a:lnTo>
                  <a:pt x="5831" y="827"/>
                </a:lnTo>
                <a:lnTo>
                  <a:pt x="5832" y="846"/>
                </a:lnTo>
                <a:lnTo>
                  <a:pt x="5832" y="3803"/>
                </a:lnTo>
                <a:lnTo>
                  <a:pt x="5831" y="3822"/>
                </a:lnTo>
                <a:lnTo>
                  <a:pt x="5830" y="3841"/>
                </a:lnTo>
                <a:lnTo>
                  <a:pt x="5828" y="3858"/>
                </a:lnTo>
                <a:lnTo>
                  <a:pt x="5824" y="3877"/>
                </a:lnTo>
                <a:lnTo>
                  <a:pt x="5820" y="3895"/>
                </a:lnTo>
                <a:lnTo>
                  <a:pt x="5815" y="3912"/>
                </a:lnTo>
                <a:lnTo>
                  <a:pt x="5810" y="3930"/>
                </a:lnTo>
                <a:lnTo>
                  <a:pt x="5803" y="3947"/>
                </a:lnTo>
                <a:lnTo>
                  <a:pt x="5795" y="3962"/>
                </a:lnTo>
                <a:lnTo>
                  <a:pt x="5787" y="3979"/>
                </a:lnTo>
                <a:lnTo>
                  <a:pt x="5778" y="3994"/>
                </a:lnTo>
                <a:lnTo>
                  <a:pt x="5768" y="4009"/>
                </a:lnTo>
                <a:lnTo>
                  <a:pt x="5758" y="4023"/>
                </a:lnTo>
                <a:lnTo>
                  <a:pt x="5747" y="4038"/>
                </a:lnTo>
                <a:lnTo>
                  <a:pt x="5735" y="4051"/>
                </a:lnTo>
                <a:lnTo>
                  <a:pt x="5723" y="4064"/>
                </a:lnTo>
                <a:lnTo>
                  <a:pt x="5710" y="4076"/>
                </a:lnTo>
                <a:lnTo>
                  <a:pt x="5697" y="4088"/>
                </a:lnTo>
                <a:lnTo>
                  <a:pt x="5683" y="4098"/>
                </a:lnTo>
                <a:lnTo>
                  <a:pt x="5668" y="4109"/>
                </a:lnTo>
                <a:lnTo>
                  <a:pt x="5654" y="4118"/>
                </a:lnTo>
                <a:lnTo>
                  <a:pt x="5638" y="4127"/>
                </a:lnTo>
                <a:lnTo>
                  <a:pt x="5622" y="4136"/>
                </a:lnTo>
                <a:lnTo>
                  <a:pt x="5606" y="4143"/>
                </a:lnTo>
                <a:lnTo>
                  <a:pt x="5589" y="4149"/>
                </a:lnTo>
                <a:lnTo>
                  <a:pt x="5571" y="4156"/>
                </a:lnTo>
                <a:lnTo>
                  <a:pt x="5554" y="4160"/>
                </a:lnTo>
                <a:lnTo>
                  <a:pt x="5537" y="4165"/>
                </a:lnTo>
                <a:lnTo>
                  <a:pt x="5518" y="4168"/>
                </a:lnTo>
                <a:lnTo>
                  <a:pt x="5500" y="4171"/>
                </a:lnTo>
                <a:lnTo>
                  <a:pt x="5481" y="4172"/>
                </a:lnTo>
                <a:lnTo>
                  <a:pt x="5462" y="4173"/>
                </a:lnTo>
                <a:lnTo>
                  <a:pt x="370" y="4173"/>
                </a:lnTo>
                <a:lnTo>
                  <a:pt x="351" y="4172"/>
                </a:lnTo>
                <a:lnTo>
                  <a:pt x="332" y="4171"/>
                </a:lnTo>
                <a:lnTo>
                  <a:pt x="313" y="4168"/>
                </a:lnTo>
                <a:lnTo>
                  <a:pt x="295" y="4165"/>
                </a:lnTo>
                <a:lnTo>
                  <a:pt x="277" y="4160"/>
                </a:lnTo>
                <a:lnTo>
                  <a:pt x="259" y="4156"/>
                </a:lnTo>
                <a:lnTo>
                  <a:pt x="243" y="4149"/>
                </a:lnTo>
                <a:lnTo>
                  <a:pt x="226" y="4143"/>
                </a:lnTo>
                <a:lnTo>
                  <a:pt x="209" y="4136"/>
                </a:lnTo>
                <a:lnTo>
                  <a:pt x="194" y="4127"/>
                </a:lnTo>
                <a:lnTo>
                  <a:pt x="178" y="4118"/>
                </a:lnTo>
                <a:lnTo>
                  <a:pt x="162" y="4109"/>
                </a:lnTo>
                <a:lnTo>
                  <a:pt x="148" y="4098"/>
                </a:lnTo>
                <a:lnTo>
                  <a:pt x="134" y="4088"/>
                </a:lnTo>
                <a:lnTo>
                  <a:pt x="121" y="4076"/>
                </a:lnTo>
                <a:lnTo>
                  <a:pt x="108" y="4064"/>
                </a:lnTo>
                <a:lnTo>
                  <a:pt x="95" y="4051"/>
                </a:lnTo>
                <a:lnTo>
                  <a:pt x="84" y="4038"/>
                </a:lnTo>
                <a:lnTo>
                  <a:pt x="73" y="4023"/>
                </a:lnTo>
                <a:lnTo>
                  <a:pt x="63" y="4009"/>
                </a:lnTo>
                <a:lnTo>
                  <a:pt x="53" y="3994"/>
                </a:lnTo>
                <a:lnTo>
                  <a:pt x="44" y="3979"/>
                </a:lnTo>
                <a:lnTo>
                  <a:pt x="36" y="3962"/>
                </a:lnTo>
                <a:lnTo>
                  <a:pt x="29" y="3947"/>
                </a:lnTo>
                <a:lnTo>
                  <a:pt x="22" y="3930"/>
                </a:lnTo>
                <a:lnTo>
                  <a:pt x="16" y="3912"/>
                </a:lnTo>
                <a:lnTo>
                  <a:pt x="11" y="3895"/>
                </a:lnTo>
                <a:lnTo>
                  <a:pt x="7" y="3877"/>
                </a:lnTo>
                <a:lnTo>
                  <a:pt x="4" y="3858"/>
                </a:lnTo>
                <a:lnTo>
                  <a:pt x="2" y="3841"/>
                </a:lnTo>
                <a:lnTo>
                  <a:pt x="0" y="3822"/>
                </a:lnTo>
                <a:lnTo>
                  <a:pt x="0" y="3803"/>
                </a:lnTo>
                <a:lnTo>
                  <a:pt x="0" y="846"/>
                </a:lnTo>
                <a:lnTo>
                  <a:pt x="0" y="827"/>
                </a:lnTo>
                <a:lnTo>
                  <a:pt x="2" y="808"/>
                </a:lnTo>
                <a:lnTo>
                  <a:pt x="4" y="790"/>
                </a:lnTo>
                <a:lnTo>
                  <a:pt x="7" y="772"/>
                </a:lnTo>
                <a:lnTo>
                  <a:pt x="11" y="754"/>
                </a:lnTo>
                <a:lnTo>
                  <a:pt x="16" y="737"/>
                </a:lnTo>
                <a:lnTo>
                  <a:pt x="22" y="720"/>
                </a:lnTo>
                <a:lnTo>
                  <a:pt x="29" y="702"/>
                </a:lnTo>
                <a:lnTo>
                  <a:pt x="36" y="686"/>
                </a:lnTo>
                <a:lnTo>
                  <a:pt x="44" y="670"/>
                </a:lnTo>
                <a:lnTo>
                  <a:pt x="53" y="655"/>
                </a:lnTo>
                <a:lnTo>
                  <a:pt x="63" y="640"/>
                </a:lnTo>
                <a:lnTo>
                  <a:pt x="73" y="625"/>
                </a:lnTo>
                <a:lnTo>
                  <a:pt x="84" y="612"/>
                </a:lnTo>
                <a:lnTo>
                  <a:pt x="95" y="598"/>
                </a:lnTo>
                <a:lnTo>
                  <a:pt x="108" y="585"/>
                </a:lnTo>
                <a:lnTo>
                  <a:pt x="121" y="573"/>
                </a:lnTo>
                <a:lnTo>
                  <a:pt x="134" y="562"/>
                </a:lnTo>
                <a:lnTo>
                  <a:pt x="148" y="550"/>
                </a:lnTo>
                <a:lnTo>
                  <a:pt x="162" y="539"/>
                </a:lnTo>
                <a:lnTo>
                  <a:pt x="178" y="530"/>
                </a:lnTo>
                <a:lnTo>
                  <a:pt x="194" y="521"/>
                </a:lnTo>
                <a:lnTo>
                  <a:pt x="209" y="513"/>
                </a:lnTo>
                <a:lnTo>
                  <a:pt x="226" y="506"/>
                </a:lnTo>
                <a:lnTo>
                  <a:pt x="243" y="499"/>
                </a:lnTo>
                <a:lnTo>
                  <a:pt x="259" y="494"/>
                </a:lnTo>
                <a:lnTo>
                  <a:pt x="277" y="488"/>
                </a:lnTo>
                <a:lnTo>
                  <a:pt x="295" y="484"/>
                </a:lnTo>
                <a:lnTo>
                  <a:pt x="313" y="480"/>
                </a:lnTo>
                <a:lnTo>
                  <a:pt x="332" y="478"/>
                </a:lnTo>
                <a:lnTo>
                  <a:pt x="351" y="477"/>
                </a:lnTo>
                <a:lnTo>
                  <a:pt x="370" y="477"/>
                </a:lnTo>
                <a:close/>
                <a:moveTo>
                  <a:pt x="542" y="0"/>
                </a:moveTo>
                <a:lnTo>
                  <a:pt x="1703" y="0"/>
                </a:lnTo>
                <a:lnTo>
                  <a:pt x="1703" y="350"/>
                </a:lnTo>
                <a:lnTo>
                  <a:pt x="542" y="350"/>
                </a:lnTo>
                <a:lnTo>
                  <a:pt x="542" y="0"/>
                </a:lnTo>
                <a:close/>
                <a:moveTo>
                  <a:pt x="4019" y="1725"/>
                </a:moveTo>
                <a:lnTo>
                  <a:pt x="4019" y="1725"/>
                </a:lnTo>
                <a:lnTo>
                  <a:pt x="3983" y="1726"/>
                </a:lnTo>
                <a:lnTo>
                  <a:pt x="3946" y="1729"/>
                </a:lnTo>
                <a:lnTo>
                  <a:pt x="3910" y="1734"/>
                </a:lnTo>
                <a:lnTo>
                  <a:pt x="3874" y="1740"/>
                </a:lnTo>
                <a:lnTo>
                  <a:pt x="3840" y="1747"/>
                </a:lnTo>
                <a:lnTo>
                  <a:pt x="3806" y="1758"/>
                </a:lnTo>
                <a:lnTo>
                  <a:pt x="3773" y="1769"/>
                </a:lnTo>
                <a:lnTo>
                  <a:pt x="3740" y="1782"/>
                </a:lnTo>
                <a:lnTo>
                  <a:pt x="3708" y="1797"/>
                </a:lnTo>
                <a:lnTo>
                  <a:pt x="3677" y="1812"/>
                </a:lnTo>
                <a:lnTo>
                  <a:pt x="3647" y="1829"/>
                </a:lnTo>
                <a:lnTo>
                  <a:pt x="3618" y="1848"/>
                </a:lnTo>
                <a:lnTo>
                  <a:pt x="3590" y="1868"/>
                </a:lnTo>
                <a:lnTo>
                  <a:pt x="3563" y="1889"/>
                </a:lnTo>
                <a:lnTo>
                  <a:pt x="3537" y="1911"/>
                </a:lnTo>
                <a:lnTo>
                  <a:pt x="3512" y="1936"/>
                </a:lnTo>
                <a:lnTo>
                  <a:pt x="3488" y="1960"/>
                </a:lnTo>
                <a:lnTo>
                  <a:pt x="3465" y="1987"/>
                </a:lnTo>
                <a:lnTo>
                  <a:pt x="3444" y="2014"/>
                </a:lnTo>
                <a:lnTo>
                  <a:pt x="3424" y="2042"/>
                </a:lnTo>
                <a:lnTo>
                  <a:pt x="3405" y="2071"/>
                </a:lnTo>
                <a:lnTo>
                  <a:pt x="3388" y="2101"/>
                </a:lnTo>
                <a:lnTo>
                  <a:pt x="3372" y="2132"/>
                </a:lnTo>
                <a:lnTo>
                  <a:pt x="3358" y="2164"/>
                </a:lnTo>
                <a:lnTo>
                  <a:pt x="3345" y="2197"/>
                </a:lnTo>
                <a:lnTo>
                  <a:pt x="3334" y="2230"/>
                </a:lnTo>
                <a:lnTo>
                  <a:pt x="3324" y="2264"/>
                </a:lnTo>
                <a:lnTo>
                  <a:pt x="3316" y="2298"/>
                </a:lnTo>
                <a:lnTo>
                  <a:pt x="3309" y="2334"/>
                </a:lnTo>
                <a:lnTo>
                  <a:pt x="3305" y="2369"/>
                </a:lnTo>
                <a:lnTo>
                  <a:pt x="3303" y="2406"/>
                </a:lnTo>
                <a:lnTo>
                  <a:pt x="3302" y="2443"/>
                </a:lnTo>
                <a:lnTo>
                  <a:pt x="3303" y="2480"/>
                </a:lnTo>
                <a:lnTo>
                  <a:pt x="3305" y="2517"/>
                </a:lnTo>
                <a:lnTo>
                  <a:pt x="3309" y="2552"/>
                </a:lnTo>
                <a:lnTo>
                  <a:pt x="3316" y="2587"/>
                </a:lnTo>
                <a:lnTo>
                  <a:pt x="3324" y="2622"/>
                </a:lnTo>
                <a:lnTo>
                  <a:pt x="3334" y="2656"/>
                </a:lnTo>
                <a:lnTo>
                  <a:pt x="3345" y="2689"/>
                </a:lnTo>
                <a:lnTo>
                  <a:pt x="3358" y="2722"/>
                </a:lnTo>
                <a:lnTo>
                  <a:pt x="3372" y="2754"/>
                </a:lnTo>
                <a:lnTo>
                  <a:pt x="3388" y="2784"/>
                </a:lnTo>
                <a:lnTo>
                  <a:pt x="3405" y="2814"/>
                </a:lnTo>
                <a:lnTo>
                  <a:pt x="3424" y="2843"/>
                </a:lnTo>
                <a:lnTo>
                  <a:pt x="3444" y="2872"/>
                </a:lnTo>
                <a:lnTo>
                  <a:pt x="3465" y="2899"/>
                </a:lnTo>
                <a:lnTo>
                  <a:pt x="3488" y="2924"/>
                </a:lnTo>
                <a:lnTo>
                  <a:pt x="3512" y="2950"/>
                </a:lnTo>
                <a:lnTo>
                  <a:pt x="3537" y="2973"/>
                </a:lnTo>
                <a:lnTo>
                  <a:pt x="3563" y="2997"/>
                </a:lnTo>
                <a:lnTo>
                  <a:pt x="3590" y="3018"/>
                </a:lnTo>
                <a:lnTo>
                  <a:pt x="3618" y="3038"/>
                </a:lnTo>
                <a:lnTo>
                  <a:pt x="3647" y="3056"/>
                </a:lnTo>
                <a:lnTo>
                  <a:pt x="3677" y="3074"/>
                </a:lnTo>
                <a:lnTo>
                  <a:pt x="3708" y="3089"/>
                </a:lnTo>
                <a:lnTo>
                  <a:pt x="3740" y="3104"/>
                </a:lnTo>
                <a:lnTo>
                  <a:pt x="3773" y="3117"/>
                </a:lnTo>
                <a:lnTo>
                  <a:pt x="3806" y="3128"/>
                </a:lnTo>
                <a:lnTo>
                  <a:pt x="3840" y="3137"/>
                </a:lnTo>
                <a:lnTo>
                  <a:pt x="3874" y="3145"/>
                </a:lnTo>
                <a:lnTo>
                  <a:pt x="3910" y="3152"/>
                </a:lnTo>
                <a:lnTo>
                  <a:pt x="3946" y="3156"/>
                </a:lnTo>
                <a:lnTo>
                  <a:pt x="3983" y="3160"/>
                </a:lnTo>
                <a:lnTo>
                  <a:pt x="4019" y="3161"/>
                </a:lnTo>
                <a:lnTo>
                  <a:pt x="4056" y="3160"/>
                </a:lnTo>
                <a:lnTo>
                  <a:pt x="4092" y="3156"/>
                </a:lnTo>
                <a:lnTo>
                  <a:pt x="4129" y="3152"/>
                </a:lnTo>
                <a:lnTo>
                  <a:pt x="4163" y="3145"/>
                </a:lnTo>
                <a:lnTo>
                  <a:pt x="4198" y="3137"/>
                </a:lnTo>
                <a:lnTo>
                  <a:pt x="4232" y="3128"/>
                </a:lnTo>
                <a:lnTo>
                  <a:pt x="4266" y="3117"/>
                </a:lnTo>
                <a:lnTo>
                  <a:pt x="4298" y="3104"/>
                </a:lnTo>
                <a:lnTo>
                  <a:pt x="4329" y="3089"/>
                </a:lnTo>
                <a:lnTo>
                  <a:pt x="4361" y="3074"/>
                </a:lnTo>
                <a:lnTo>
                  <a:pt x="4391" y="3056"/>
                </a:lnTo>
                <a:lnTo>
                  <a:pt x="4420" y="3038"/>
                </a:lnTo>
                <a:lnTo>
                  <a:pt x="4447" y="3018"/>
                </a:lnTo>
                <a:lnTo>
                  <a:pt x="4475" y="2997"/>
                </a:lnTo>
                <a:lnTo>
                  <a:pt x="4501" y="2973"/>
                </a:lnTo>
                <a:lnTo>
                  <a:pt x="4527" y="2950"/>
                </a:lnTo>
                <a:lnTo>
                  <a:pt x="4550" y="2924"/>
                </a:lnTo>
                <a:lnTo>
                  <a:pt x="4572" y="2899"/>
                </a:lnTo>
                <a:lnTo>
                  <a:pt x="4595" y="2872"/>
                </a:lnTo>
                <a:lnTo>
                  <a:pt x="4614" y="2843"/>
                </a:lnTo>
                <a:lnTo>
                  <a:pt x="4633" y="2814"/>
                </a:lnTo>
                <a:lnTo>
                  <a:pt x="4650" y="2784"/>
                </a:lnTo>
                <a:lnTo>
                  <a:pt x="4666" y="2754"/>
                </a:lnTo>
                <a:lnTo>
                  <a:pt x="4680" y="2722"/>
                </a:lnTo>
                <a:lnTo>
                  <a:pt x="4693" y="2689"/>
                </a:lnTo>
                <a:lnTo>
                  <a:pt x="4705" y="2656"/>
                </a:lnTo>
                <a:lnTo>
                  <a:pt x="4714" y="2622"/>
                </a:lnTo>
                <a:lnTo>
                  <a:pt x="4722" y="2587"/>
                </a:lnTo>
                <a:lnTo>
                  <a:pt x="4728" y="2552"/>
                </a:lnTo>
                <a:lnTo>
                  <a:pt x="4733" y="2517"/>
                </a:lnTo>
                <a:lnTo>
                  <a:pt x="4736" y="2480"/>
                </a:lnTo>
                <a:lnTo>
                  <a:pt x="4736" y="2443"/>
                </a:lnTo>
                <a:lnTo>
                  <a:pt x="4736" y="2406"/>
                </a:lnTo>
                <a:lnTo>
                  <a:pt x="4733" y="2369"/>
                </a:lnTo>
                <a:lnTo>
                  <a:pt x="4728" y="2334"/>
                </a:lnTo>
                <a:lnTo>
                  <a:pt x="4722" y="2298"/>
                </a:lnTo>
                <a:lnTo>
                  <a:pt x="4714" y="2264"/>
                </a:lnTo>
                <a:lnTo>
                  <a:pt x="4705" y="2230"/>
                </a:lnTo>
                <a:lnTo>
                  <a:pt x="4693" y="2197"/>
                </a:lnTo>
                <a:lnTo>
                  <a:pt x="4680" y="2164"/>
                </a:lnTo>
                <a:lnTo>
                  <a:pt x="4666" y="2132"/>
                </a:lnTo>
                <a:lnTo>
                  <a:pt x="4650" y="2101"/>
                </a:lnTo>
                <a:lnTo>
                  <a:pt x="4633" y="2071"/>
                </a:lnTo>
                <a:lnTo>
                  <a:pt x="4614" y="2042"/>
                </a:lnTo>
                <a:lnTo>
                  <a:pt x="4595" y="2014"/>
                </a:lnTo>
                <a:lnTo>
                  <a:pt x="4572" y="1987"/>
                </a:lnTo>
                <a:lnTo>
                  <a:pt x="4550" y="1960"/>
                </a:lnTo>
                <a:lnTo>
                  <a:pt x="4527" y="1936"/>
                </a:lnTo>
                <a:lnTo>
                  <a:pt x="4501" y="1911"/>
                </a:lnTo>
                <a:lnTo>
                  <a:pt x="4475" y="1889"/>
                </a:lnTo>
                <a:lnTo>
                  <a:pt x="4447" y="1868"/>
                </a:lnTo>
                <a:lnTo>
                  <a:pt x="4420" y="1848"/>
                </a:lnTo>
                <a:lnTo>
                  <a:pt x="4391" y="1829"/>
                </a:lnTo>
                <a:lnTo>
                  <a:pt x="4361" y="1812"/>
                </a:lnTo>
                <a:lnTo>
                  <a:pt x="4329" y="1797"/>
                </a:lnTo>
                <a:lnTo>
                  <a:pt x="4298" y="1782"/>
                </a:lnTo>
                <a:lnTo>
                  <a:pt x="4266" y="1769"/>
                </a:lnTo>
                <a:lnTo>
                  <a:pt x="4232" y="1758"/>
                </a:lnTo>
                <a:lnTo>
                  <a:pt x="4198" y="1747"/>
                </a:lnTo>
                <a:lnTo>
                  <a:pt x="4163" y="1740"/>
                </a:lnTo>
                <a:lnTo>
                  <a:pt x="4129" y="1734"/>
                </a:lnTo>
                <a:lnTo>
                  <a:pt x="4092" y="1729"/>
                </a:lnTo>
                <a:lnTo>
                  <a:pt x="4056" y="1726"/>
                </a:lnTo>
                <a:lnTo>
                  <a:pt x="4019" y="1725"/>
                </a:lnTo>
                <a:close/>
                <a:moveTo>
                  <a:pt x="1375" y="838"/>
                </a:moveTo>
                <a:lnTo>
                  <a:pt x="1375" y="3754"/>
                </a:lnTo>
                <a:lnTo>
                  <a:pt x="1591" y="3754"/>
                </a:lnTo>
                <a:lnTo>
                  <a:pt x="1591" y="838"/>
                </a:lnTo>
                <a:lnTo>
                  <a:pt x="1375" y="838"/>
                </a:lnTo>
                <a:close/>
                <a:moveTo>
                  <a:pt x="1841" y="690"/>
                </a:moveTo>
                <a:lnTo>
                  <a:pt x="1841" y="1260"/>
                </a:lnTo>
                <a:lnTo>
                  <a:pt x="2899" y="1260"/>
                </a:lnTo>
                <a:lnTo>
                  <a:pt x="2899" y="690"/>
                </a:lnTo>
                <a:lnTo>
                  <a:pt x="1841" y="690"/>
                </a:lnTo>
                <a:close/>
                <a:moveTo>
                  <a:pt x="4019" y="1003"/>
                </a:moveTo>
                <a:lnTo>
                  <a:pt x="4019" y="1003"/>
                </a:lnTo>
                <a:lnTo>
                  <a:pt x="3982" y="1004"/>
                </a:lnTo>
                <a:lnTo>
                  <a:pt x="3945" y="1005"/>
                </a:lnTo>
                <a:lnTo>
                  <a:pt x="3908" y="1007"/>
                </a:lnTo>
                <a:lnTo>
                  <a:pt x="3872" y="1011"/>
                </a:lnTo>
                <a:lnTo>
                  <a:pt x="3835" y="1015"/>
                </a:lnTo>
                <a:lnTo>
                  <a:pt x="3800" y="1020"/>
                </a:lnTo>
                <a:lnTo>
                  <a:pt x="3764" y="1026"/>
                </a:lnTo>
                <a:lnTo>
                  <a:pt x="3728" y="1033"/>
                </a:lnTo>
                <a:lnTo>
                  <a:pt x="3694" y="1040"/>
                </a:lnTo>
                <a:lnTo>
                  <a:pt x="3659" y="1049"/>
                </a:lnTo>
                <a:lnTo>
                  <a:pt x="3625" y="1058"/>
                </a:lnTo>
                <a:lnTo>
                  <a:pt x="3591" y="1068"/>
                </a:lnTo>
                <a:lnTo>
                  <a:pt x="3558" y="1079"/>
                </a:lnTo>
                <a:lnTo>
                  <a:pt x="3524" y="1091"/>
                </a:lnTo>
                <a:lnTo>
                  <a:pt x="3491" y="1103"/>
                </a:lnTo>
                <a:lnTo>
                  <a:pt x="3459" y="1117"/>
                </a:lnTo>
                <a:lnTo>
                  <a:pt x="3426" y="1130"/>
                </a:lnTo>
                <a:lnTo>
                  <a:pt x="3395" y="1146"/>
                </a:lnTo>
                <a:lnTo>
                  <a:pt x="3364" y="1161"/>
                </a:lnTo>
                <a:lnTo>
                  <a:pt x="3333" y="1177"/>
                </a:lnTo>
                <a:lnTo>
                  <a:pt x="3303" y="1194"/>
                </a:lnTo>
                <a:lnTo>
                  <a:pt x="3273" y="1211"/>
                </a:lnTo>
                <a:lnTo>
                  <a:pt x="3244" y="1230"/>
                </a:lnTo>
                <a:lnTo>
                  <a:pt x="3215" y="1249"/>
                </a:lnTo>
                <a:lnTo>
                  <a:pt x="3186" y="1269"/>
                </a:lnTo>
                <a:lnTo>
                  <a:pt x="3158" y="1289"/>
                </a:lnTo>
                <a:lnTo>
                  <a:pt x="3130" y="1311"/>
                </a:lnTo>
                <a:lnTo>
                  <a:pt x="3103" y="1332"/>
                </a:lnTo>
                <a:lnTo>
                  <a:pt x="3077" y="1354"/>
                </a:lnTo>
                <a:lnTo>
                  <a:pt x="3051" y="1377"/>
                </a:lnTo>
                <a:lnTo>
                  <a:pt x="3026" y="1401"/>
                </a:lnTo>
                <a:lnTo>
                  <a:pt x="3001" y="1425"/>
                </a:lnTo>
                <a:lnTo>
                  <a:pt x="2977" y="1450"/>
                </a:lnTo>
                <a:lnTo>
                  <a:pt x="2954" y="1474"/>
                </a:lnTo>
                <a:lnTo>
                  <a:pt x="2930" y="1501"/>
                </a:lnTo>
                <a:lnTo>
                  <a:pt x="2908" y="1527"/>
                </a:lnTo>
                <a:lnTo>
                  <a:pt x="2887" y="1554"/>
                </a:lnTo>
                <a:lnTo>
                  <a:pt x="2866" y="1581"/>
                </a:lnTo>
                <a:lnTo>
                  <a:pt x="2844" y="1609"/>
                </a:lnTo>
                <a:lnTo>
                  <a:pt x="2826" y="1638"/>
                </a:lnTo>
                <a:lnTo>
                  <a:pt x="2807" y="1667"/>
                </a:lnTo>
                <a:lnTo>
                  <a:pt x="2788" y="1696"/>
                </a:lnTo>
                <a:lnTo>
                  <a:pt x="2770" y="1726"/>
                </a:lnTo>
                <a:lnTo>
                  <a:pt x="2753" y="1756"/>
                </a:lnTo>
                <a:lnTo>
                  <a:pt x="2737" y="1788"/>
                </a:lnTo>
                <a:lnTo>
                  <a:pt x="2722" y="1819"/>
                </a:lnTo>
                <a:lnTo>
                  <a:pt x="2706" y="1850"/>
                </a:lnTo>
                <a:lnTo>
                  <a:pt x="2693" y="1882"/>
                </a:lnTo>
                <a:lnTo>
                  <a:pt x="2679" y="1915"/>
                </a:lnTo>
                <a:lnTo>
                  <a:pt x="2667" y="1948"/>
                </a:lnTo>
                <a:lnTo>
                  <a:pt x="2655" y="1982"/>
                </a:lnTo>
                <a:lnTo>
                  <a:pt x="2644" y="2015"/>
                </a:lnTo>
                <a:lnTo>
                  <a:pt x="2634" y="2048"/>
                </a:lnTo>
                <a:lnTo>
                  <a:pt x="2625" y="2083"/>
                </a:lnTo>
                <a:lnTo>
                  <a:pt x="2616" y="2118"/>
                </a:lnTo>
                <a:lnTo>
                  <a:pt x="2609" y="2153"/>
                </a:lnTo>
                <a:lnTo>
                  <a:pt x="2601" y="2188"/>
                </a:lnTo>
                <a:lnTo>
                  <a:pt x="2596" y="2223"/>
                </a:lnTo>
                <a:lnTo>
                  <a:pt x="2591" y="2259"/>
                </a:lnTo>
                <a:lnTo>
                  <a:pt x="2587" y="2296"/>
                </a:lnTo>
                <a:lnTo>
                  <a:pt x="2584" y="2332"/>
                </a:lnTo>
                <a:lnTo>
                  <a:pt x="2581" y="2368"/>
                </a:lnTo>
                <a:lnTo>
                  <a:pt x="2580" y="2405"/>
                </a:lnTo>
                <a:lnTo>
                  <a:pt x="2579" y="2443"/>
                </a:lnTo>
                <a:lnTo>
                  <a:pt x="2580" y="2480"/>
                </a:lnTo>
                <a:lnTo>
                  <a:pt x="2581" y="2517"/>
                </a:lnTo>
                <a:lnTo>
                  <a:pt x="2584" y="2553"/>
                </a:lnTo>
                <a:lnTo>
                  <a:pt x="2587" y="2590"/>
                </a:lnTo>
                <a:lnTo>
                  <a:pt x="2591" y="2626"/>
                </a:lnTo>
                <a:lnTo>
                  <a:pt x="2596" y="2661"/>
                </a:lnTo>
                <a:lnTo>
                  <a:pt x="2601" y="2697"/>
                </a:lnTo>
                <a:lnTo>
                  <a:pt x="2609" y="2733"/>
                </a:lnTo>
                <a:lnTo>
                  <a:pt x="2616" y="2767"/>
                </a:lnTo>
                <a:lnTo>
                  <a:pt x="2625" y="2803"/>
                </a:lnTo>
                <a:lnTo>
                  <a:pt x="2634" y="2836"/>
                </a:lnTo>
                <a:lnTo>
                  <a:pt x="2644" y="2871"/>
                </a:lnTo>
                <a:lnTo>
                  <a:pt x="2655" y="2904"/>
                </a:lnTo>
                <a:lnTo>
                  <a:pt x="2667" y="2938"/>
                </a:lnTo>
                <a:lnTo>
                  <a:pt x="2679" y="2970"/>
                </a:lnTo>
                <a:lnTo>
                  <a:pt x="2693" y="3004"/>
                </a:lnTo>
                <a:lnTo>
                  <a:pt x="2706" y="3035"/>
                </a:lnTo>
                <a:lnTo>
                  <a:pt x="2722" y="3067"/>
                </a:lnTo>
                <a:lnTo>
                  <a:pt x="2737" y="3098"/>
                </a:lnTo>
                <a:lnTo>
                  <a:pt x="2753" y="3128"/>
                </a:lnTo>
                <a:lnTo>
                  <a:pt x="2770" y="3160"/>
                </a:lnTo>
                <a:lnTo>
                  <a:pt x="2788" y="3189"/>
                </a:lnTo>
                <a:lnTo>
                  <a:pt x="2807" y="3219"/>
                </a:lnTo>
                <a:lnTo>
                  <a:pt x="2826" y="3248"/>
                </a:lnTo>
                <a:lnTo>
                  <a:pt x="2844" y="3276"/>
                </a:lnTo>
                <a:lnTo>
                  <a:pt x="2866" y="3305"/>
                </a:lnTo>
                <a:lnTo>
                  <a:pt x="2887" y="3331"/>
                </a:lnTo>
                <a:lnTo>
                  <a:pt x="2908" y="3358"/>
                </a:lnTo>
                <a:lnTo>
                  <a:pt x="2930" y="3385"/>
                </a:lnTo>
                <a:lnTo>
                  <a:pt x="2954" y="3410"/>
                </a:lnTo>
                <a:lnTo>
                  <a:pt x="2977" y="3436"/>
                </a:lnTo>
                <a:lnTo>
                  <a:pt x="3001" y="3461"/>
                </a:lnTo>
                <a:lnTo>
                  <a:pt x="3026" y="3485"/>
                </a:lnTo>
                <a:lnTo>
                  <a:pt x="3051" y="3508"/>
                </a:lnTo>
                <a:lnTo>
                  <a:pt x="3077" y="3531"/>
                </a:lnTo>
                <a:lnTo>
                  <a:pt x="3103" y="3553"/>
                </a:lnTo>
                <a:lnTo>
                  <a:pt x="3130" y="3575"/>
                </a:lnTo>
                <a:lnTo>
                  <a:pt x="3158" y="3597"/>
                </a:lnTo>
                <a:lnTo>
                  <a:pt x="3186" y="3617"/>
                </a:lnTo>
                <a:lnTo>
                  <a:pt x="3215" y="3637"/>
                </a:lnTo>
                <a:lnTo>
                  <a:pt x="3244" y="3656"/>
                </a:lnTo>
                <a:lnTo>
                  <a:pt x="3273" y="3673"/>
                </a:lnTo>
                <a:lnTo>
                  <a:pt x="3303" y="3691"/>
                </a:lnTo>
                <a:lnTo>
                  <a:pt x="3333" y="3708"/>
                </a:lnTo>
                <a:lnTo>
                  <a:pt x="3364" y="3725"/>
                </a:lnTo>
                <a:lnTo>
                  <a:pt x="3395" y="3740"/>
                </a:lnTo>
                <a:lnTo>
                  <a:pt x="3426" y="3755"/>
                </a:lnTo>
                <a:lnTo>
                  <a:pt x="3459" y="3769"/>
                </a:lnTo>
                <a:lnTo>
                  <a:pt x="3491" y="3783"/>
                </a:lnTo>
                <a:lnTo>
                  <a:pt x="3524" y="3795"/>
                </a:lnTo>
                <a:lnTo>
                  <a:pt x="3558" y="3806"/>
                </a:lnTo>
                <a:lnTo>
                  <a:pt x="3591" y="3817"/>
                </a:lnTo>
                <a:lnTo>
                  <a:pt x="3625" y="3827"/>
                </a:lnTo>
                <a:lnTo>
                  <a:pt x="3659" y="3837"/>
                </a:lnTo>
                <a:lnTo>
                  <a:pt x="3694" y="3845"/>
                </a:lnTo>
                <a:lnTo>
                  <a:pt x="3728" y="3853"/>
                </a:lnTo>
                <a:lnTo>
                  <a:pt x="3764" y="3860"/>
                </a:lnTo>
                <a:lnTo>
                  <a:pt x="3800" y="3865"/>
                </a:lnTo>
                <a:lnTo>
                  <a:pt x="3835" y="3871"/>
                </a:lnTo>
                <a:lnTo>
                  <a:pt x="3872" y="3875"/>
                </a:lnTo>
                <a:lnTo>
                  <a:pt x="3908" y="3879"/>
                </a:lnTo>
                <a:lnTo>
                  <a:pt x="3945" y="3881"/>
                </a:lnTo>
                <a:lnTo>
                  <a:pt x="3982" y="3882"/>
                </a:lnTo>
                <a:lnTo>
                  <a:pt x="4019" y="3882"/>
                </a:lnTo>
                <a:lnTo>
                  <a:pt x="4056" y="3882"/>
                </a:lnTo>
                <a:lnTo>
                  <a:pt x="4093" y="3881"/>
                </a:lnTo>
                <a:lnTo>
                  <a:pt x="4130" y="3879"/>
                </a:lnTo>
                <a:lnTo>
                  <a:pt x="4167" y="3875"/>
                </a:lnTo>
                <a:lnTo>
                  <a:pt x="4202" y="3871"/>
                </a:lnTo>
                <a:lnTo>
                  <a:pt x="4238" y="3865"/>
                </a:lnTo>
                <a:lnTo>
                  <a:pt x="4274" y="3860"/>
                </a:lnTo>
                <a:lnTo>
                  <a:pt x="4309" y="3853"/>
                </a:lnTo>
                <a:lnTo>
                  <a:pt x="4344" y="3845"/>
                </a:lnTo>
                <a:lnTo>
                  <a:pt x="4378" y="3837"/>
                </a:lnTo>
                <a:lnTo>
                  <a:pt x="4413" y="3827"/>
                </a:lnTo>
                <a:lnTo>
                  <a:pt x="4447" y="3817"/>
                </a:lnTo>
                <a:lnTo>
                  <a:pt x="4481" y="3806"/>
                </a:lnTo>
                <a:lnTo>
                  <a:pt x="4514" y="3795"/>
                </a:lnTo>
                <a:lnTo>
                  <a:pt x="4547" y="3783"/>
                </a:lnTo>
                <a:lnTo>
                  <a:pt x="4579" y="3769"/>
                </a:lnTo>
                <a:lnTo>
                  <a:pt x="4611" y="3755"/>
                </a:lnTo>
                <a:lnTo>
                  <a:pt x="4644" y="3740"/>
                </a:lnTo>
                <a:lnTo>
                  <a:pt x="4675" y="3725"/>
                </a:lnTo>
                <a:lnTo>
                  <a:pt x="4705" y="3708"/>
                </a:lnTo>
                <a:lnTo>
                  <a:pt x="4736" y="3691"/>
                </a:lnTo>
                <a:lnTo>
                  <a:pt x="4765" y="3673"/>
                </a:lnTo>
                <a:lnTo>
                  <a:pt x="4795" y="3656"/>
                </a:lnTo>
                <a:lnTo>
                  <a:pt x="4824" y="3637"/>
                </a:lnTo>
                <a:lnTo>
                  <a:pt x="4852" y="3617"/>
                </a:lnTo>
                <a:lnTo>
                  <a:pt x="4880" y="3597"/>
                </a:lnTo>
                <a:lnTo>
                  <a:pt x="4908" y="3575"/>
                </a:lnTo>
                <a:lnTo>
                  <a:pt x="4935" y="3553"/>
                </a:lnTo>
                <a:lnTo>
                  <a:pt x="4961" y="3531"/>
                </a:lnTo>
                <a:lnTo>
                  <a:pt x="4987" y="3508"/>
                </a:lnTo>
                <a:lnTo>
                  <a:pt x="5013" y="3485"/>
                </a:lnTo>
                <a:lnTo>
                  <a:pt x="5037" y="3461"/>
                </a:lnTo>
                <a:lnTo>
                  <a:pt x="5061" y="3436"/>
                </a:lnTo>
                <a:lnTo>
                  <a:pt x="5085" y="3410"/>
                </a:lnTo>
                <a:lnTo>
                  <a:pt x="5107" y="3385"/>
                </a:lnTo>
                <a:lnTo>
                  <a:pt x="5130" y="3358"/>
                </a:lnTo>
                <a:lnTo>
                  <a:pt x="5152" y="3331"/>
                </a:lnTo>
                <a:lnTo>
                  <a:pt x="5173" y="3305"/>
                </a:lnTo>
                <a:lnTo>
                  <a:pt x="5193" y="3276"/>
                </a:lnTo>
                <a:lnTo>
                  <a:pt x="5213" y="3248"/>
                </a:lnTo>
                <a:lnTo>
                  <a:pt x="5232" y="3219"/>
                </a:lnTo>
                <a:lnTo>
                  <a:pt x="5250" y="3189"/>
                </a:lnTo>
                <a:lnTo>
                  <a:pt x="5268" y="3160"/>
                </a:lnTo>
                <a:lnTo>
                  <a:pt x="5285" y="3128"/>
                </a:lnTo>
                <a:lnTo>
                  <a:pt x="5301" y="3098"/>
                </a:lnTo>
                <a:lnTo>
                  <a:pt x="5317" y="3067"/>
                </a:lnTo>
                <a:lnTo>
                  <a:pt x="5331" y="3035"/>
                </a:lnTo>
                <a:lnTo>
                  <a:pt x="5346" y="3004"/>
                </a:lnTo>
                <a:lnTo>
                  <a:pt x="5359" y="2970"/>
                </a:lnTo>
                <a:lnTo>
                  <a:pt x="5372" y="2938"/>
                </a:lnTo>
                <a:lnTo>
                  <a:pt x="5383" y="2904"/>
                </a:lnTo>
                <a:lnTo>
                  <a:pt x="5394" y="2871"/>
                </a:lnTo>
                <a:lnTo>
                  <a:pt x="5404" y="2836"/>
                </a:lnTo>
                <a:lnTo>
                  <a:pt x="5414" y="2803"/>
                </a:lnTo>
                <a:lnTo>
                  <a:pt x="5422" y="2767"/>
                </a:lnTo>
                <a:lnTo>
                  <a:pt x="5430" y="2733"/>
                </a:lnTo>
                <a:lnTo>
                  <a:pt x="5436" y="2697"/>
                </a:lnTo>
                <a:lnTo>
                  <a:pt x="5442" y="2661"/>
                </a:lnTo>
                <a:lnTo>
                  <a:pt x="5447" y="2626"/>
                </a:lnTo>
                <a:lnTo>
                  <a:pt x="5452" y="2590"/>
                </a:lnTo>
                <a:lnTo>
                  <a:pt x="5454" y="2553"/>
                </a:lnTo>
                <a:lnTo>
                  <a:pt x="5457" y="2517"/>
                </a:lnTo>
                <a:lnTo>
                  <a:pt x="5459" y="2480"/>
                </a:lnTo>
                <a:lnTo>
                  <a:pt x="5459" y="2443"/>
                </a:lnTo>
                <a:lnTo>
                  <a:pt x="5459" y="2405"/>
                </a:lnTo>
                <a:lnTo>
                  <a:pt x="5457" y="2368"/>
                </a:lnTo>
                <a:lnTo>
                  <a:pt x="5454" y="2332"/>
                </a:lnTo>
                <a:lnTo>
                  <a:pt x="5452" y="2296"/>
                </a:lnTo>
                <a:lnTo>
                  <a:pt x="5447" y="2259"/>
                </a:lnTo>
                <a:lnTo>
                  <a:pt x="5442" y="2223"/>
                </a:lnTo>
                <a:lnTo>
                  <a:pt x="5436" y="2188"/>
                </a:lnTo>
                <a:lnTo>
                  <a:pt x="5430" y="2153"/>
                </a:lnTo>
                <a:lnTo>
                  <a:pt x="5422" y="2118"/>
                </a:lnTo>
                <a:lnTo>
                  <a:pt x="5414" y="2083"/>
                </a:lnTo>
                <a:lnTo>
                  <a:pt x="5404" y="2048"/>
                </a:lnTo>
                <a:lnTo>
                  <a:pt x="5394" y="2015"/>
                </a:lnTo>
                <a:lnTo>
                  <a:pt x="5383" y="1982"/>
                </a:lnTo>
                <a:lnTo>
                  <a:pt x="5372" y="1948"/>
                </a:lnTo>
                <a:lnTo>
                  <a:pt x="5359" y="1915"/>
                </a:lnTo>
                <a:lnTo>
                  <a:pt x="5346" y="1882"/>
                </a:lnTo>
                <a:lnTo>
                  <a:pt x="5331" y="1850"/>
                </a:lnTo>
                <a:lnTo>
                  <a:pt x="5317" y="1819"/>
                </a:lnTo>
                <a:lnTo>
                  <a:pt x="5301" y="1788"/>
                </a:lnTo>
                <a:lnTo>
                  <a:pt x="5285" y="1756"/>
                </a:lnTo>
                <a:lnTo>
                  <a:pt x="5268" y="1726"/>
                </a:lnTo>
                <a:lnTo>
                  <a:pt x="5250" y="1696"/>
                </a:lnTo>
                <a:lnTo>
                  <a:pt x="5232" y="1667"/>
                </a:lnTo>
                <a:lnTo>
                  <a:pt x="5213" y="1638"/>
                </a:lnTo>
                <a:lnTo>
                  <a:pt x="5193" y="1609"/>
                </a:lnTo>
                <a:lnTo>
                  <a:pt x="5173" y="1581"/>
                </a:lnTo>
                <a:lnTo>
                  <a:pt x="5152" y="1554"/>
                </a:lnTo>
                <a:lnTo>
                  <a:pt x="5130" y="1527"/>
                </a:lnTo>
                <a:lnTo>
                  <a:pt x="5107" y="1501"/>
                </a:lnTo>
                <a:lnTo>
                  <a:pt x="5085" y="1474"/>
                </a:lnTo>
                <a:lnTo>
                  <a:pt x="5061" y="1450"/>
                </a:lnTo>
                <a:lnTo>
                  <a:pt x="5037" y="1425"/>
                </a:lnTo>
                <a:lnTo>
                  <a:pt x="5013" y="1401"/>
                </a:lnTo>
                <a:lnTo>
                  <a:pt x="4987" y="1377"/>
                </a:lnTo>
                <a:lnTo>
                  <a:pt x="4961" y="1354"/>
                </a:lnTo>
                <a:lnTo>
                  <a:pt x="4935" y="1332"/>
                </a:lnTo>
                <a:lnTo>
                  <a:pt x="4908" y="1311"/>
                </a:lnTo>
                <a:lnTo>
                  <a:pt x="4880" y="1289"/>
                </a:lnTo>
                <a:lnTo>
                  <a:pt x="4852" y="1269"/>
                </a:lnTo>
                <a:lnTo>
                  <a:pt x="4824" y="1249"/>
                </a:lnTo>
                <a:lnTo>
                  <a:pt x="4795" y="1230"/>
                </a:lnTo>
                <a:lnTo>
                  <a:pt x="4765" y="1211"/>
                </a:lnTo>
                <a:lnTo>
                  <a:pt x="4736" y="1194"/>
                </a:lnTo>
                <a:lnTo>
                  <a:pt x="4705" y="1177"/>
                </a:lnTo>
                <a:lnTo>
                  <a:pt x="4675" y="1161"/>
                </a:lnTo>
                <a:lnTo>
                  <a:pt x="4644" y="1146"/>
                </a:lnTo>
                <a:lnTo>
                  <a:pt x="4611" y="1130"/>
                </a:lnTo>
                <a:lnTo>
                  <a:pt x="4579" y="1117"/>
                </a:lnTo>
                <a:lnTo>
                  <a:pt x="4547" y="1103"/>
                </a:lnTo>
                <a:lnTo>
                  <a:pt x="4514" y="1091"/>
                </a:lnTo>
                <a:lnTo>
                  <a:pt x="4481" y="1079"/>
                </a:lnTo>
                <a:lnTo>
                  <a:pt x="4447" y="1068"/>
                </a:lnTo>
                <a:lnTo>
                  <a:pt x="4413" y="1058"/>
                </a:lnTo>
                <a:lnTo>
                  <a:pt x="4378" y="1049"/>
                </a:lnTo>
                <a:lnTo>
                  <a:pt x="4344" y="1040"/>
                </a:lnTo>
                <a:lnTo>
                  <a:pt x="4309" y="1033"/>
                </a:lnTo>
                <a:lnTo>
                  <a:pt x="4274" y="1026"/>
                </a:lnTo>
                <a:lnTo>
                  <a:pt x="4238" y="1020"/>
                </a:lnTo>
                <a:lnTo>
                  <a:pt x="4202" y="1015"/>
                </a:lnTo>
                <a:lnTo>
                  <a:pt x="4167" y="1011"/>
                </a:lnTo>
                <a:lnTo>
                  <a:pt x="4130" y="1007"/>
                </a:lnTo>
                <a:lnTo>
                  <a:pt x="4093" y="1005"/>
                </a:lnTo>
                <a:lnTo>
                  <a:pt x="4056" y="1004"/>
                </a:lnTo>
                <a:lnTo>
                  <a:pt x="4019" y="1003"/>
                </a:lnTo>
                <a:close/>
                <a:moveTo>
                  <a:pt x="4708" y="1754"/>
                </a:moveTo>
                <a:lnTo>
                  <a:pt x="4708" y="1754"/>
                </a:lnTo>
                <a:lnTo>
                  <a:pt x="4674" y="1722"/>
                </a:lnTo>
                <a:lnTo>
                  <a:pt x="4639" y="1692"/>
                </a:lnTo>
                <a:lnTo>
                  <a:pt x="4602" y="1663"/>
                </a:lnTo>
                <a:lnTo>
                  <a:pt x="4563" y="1635"/>
                </a:lnTo>
                <a:lnTo>
                  <a:pt x="4524" y="1610"/>
                </a:lnTo>
                <a:lnTo>
                  <a:pt x="4483" y="1587"/>
                </a:lnTo>
                <a:lnTo>
                  <a:pt x="4442" y="1565"/>
                </a:lnTo>
                <a:lnTo>
                  <a:pt x="4398" y="1546"/>
                </a:lnTo>
                <a:lnTo>
                  <a:pt x="4354" y="1528"/>
                </a:lnTo>
                <a:lnTo>
                  <a:pt x="4309" y="1512"/>
                </a:lnTo>
                <a:lnTo>
                  <a:pt x="4262" y="1500"/>
                </a:lnTo>
                <a:lnTo>
                  <a:pt x="4216" y="1489"/>
                </a:lnTo>
                <a:lnTo>
                  <a:pt x="4168" y="1480"/>
                </a:lnTo>
                <a:lnTo>
                  <a:pt x="4119" y="1474"/>
                </a:lnTo>
                <a:lnTo>
                  <a:pt x="4070" y="1470"/>
                </a:lnTo>
                <a:lnTo>
                  <a:pt x="4019" y="1469"/>
                </a:lnTo>
                <a:lnTo>
                  <a:pt x="3969" y="1470"/>
                </a:lnTo>
                <a:lnTo>
                  <a:pt x="3919" y="1474"/>
                </a:lnTo>
                <a:lnTo>
                  <a:pt x="3871" y="1480"/>
                </a:lnTo>
                <a:lnTo>
                  <a:pt x="3823" y="1489"/>
                </a:lnTo>
                <a:lnTo>
                  <a:pt x="3775" y="1500"/>
                </a:lnTo>
                <a:lnTo>
                  <a:pt x="3730" y="1512"/>
                </a:lnTo>
                <a:lnTo>
                  <a:pt x="3684" y="1528"/>
                </a:lnTo>
                <a:lnTo>
                  <a:pt x="3640" y="1546"/>
                </a:lnTo>
                <a:lnTo>
                  <a:pt x="3597" y="1565"/>
                </a:lnTo>
                <a:lnTo>
                  <a:pt x="3555" y="1587"/>
                </a:lnTo>
                <a:lnTo>
                  <a:pt x="3514" y="1610"/>
                </a:lnTo>
                <a:lnTo>
                  <a:pt x="3474" y="1635"/>
                </a:lnTo>
                <a:lnTo>
                  <a:pt x="3436" y="1663"/>
                </a:lnTo>
                <a:lnTo>
                  <a:pt x="3400" y="1692"/>
                </a:lnTo>
                <a:lnTo>
                  <a:pt x="3364" y="1722"/>
                </a:lnTo>
                <a:lnTo>
                  <a:pt x="3330" y="1754"/>
                </a:lnTo>
                <a:lnTo>
                  <a:pt x="3298" y="1788"/>
                </a:lnTo>
                <a:lnTo>
                  <a:pt x="3267" y="1823"/>
                </a:lnTo>
                <a:lnTo>
                  <a:pt x="3239" y="1860"/>
                </a:lnTo>
                <a:lnTo>
                  <a:pt x="3211" y="1898"/>
                </a:lnTo>
                <a:lnTo>
                  <a:pt x="3186" y="1938"/>
                </a:lnTo>
                <a:lnTo>
                  <a:pt x="3162" y="1978"/>
                </a:lnTo>
                <a:lnTo>
                  <a:pt x="3141" y="2021"/>
                </a:lnTo>
                <a:lnTo>
                  <a:pt x="3122" y="2064"/>
                </a:lnTo>
                <a:lnTo>
                  <a:pt x="3104" y="2107"/>
                </a:lnTo>
                <a:lnTo>
                  <a:pt x="3089" y="2153"/>
                </a:lnTo>
                <a:lnTo>
                  <a:pt x="3075" y="2199"/>
                </a:lnTo>
                <a:lnTo>
                  <a:pt x="3065" y="2247"/>
                </a:lnTo>
                <a:lnTo>
                  <a:pt x="3056" y="2295"/>
                </a:lnTo>
                <a:lnTo>
                  <a:pt x="3050" y="2344"/>
                </a:lnTo>
                <a:lnTo>
                  <a:pt x="3046" y="2393"/>
                </a:lnTo>
                <a:lnTo>
                  <a:pt x="3045" y="2443"/>
                </a:lnTo>
                <a:lnTo>
                  <a:pt x="3046" y="2493"/>
                </a:lnTo>
                <a:lnTo>
                  <a:pt x="3050" y="2542"/>
                </a:lnTo>
                <a:lnTo>
                  <a:pt x="3056" y="2591"/>
                </a:lnTo>
                <a:lnTo>
                  <a:pt x="3065" y="2639"/>
                </a:lnTo>
                <a:lnTo>
                  <a:pt x="3075" y="2686"/>
                </a:lnTo>
                <a:lnTo>
                  <a:pt x="3089" y="2733"/>
                </a:lnTo>
                <a:lnTo>
                  <a:pt x="3104" y="2777"/>
                </a:lnTo>
                <a:lnTo>
                  <a:pt x="3122" y="2822"/>
                </a:lnTo>
                <a:lnTo>
                  <a:pt x="3141" y="2865"/>
                </a:lnTo>
                <a:lnTo>
                  <a:pt x="3162" y="2907"/>
                </a:lnTo>
                <a:lnTo>
                  <a:pt x="3186" y="2948"/>
                </a:lnTo>
                <a:lnTo>
                  <a:pt x="3211" y="2987"/>
                </a:lnTo>
                <a:lnTo>
                  <a:pt x="3239" y="3026"/>
                </a:lnTo>
                <a:lnTo>
                  <a:pt x="3267" y="3063"/>
                </a:lnTo>
                <a:lnTo>
                  <a:pt x="3298" y="3097"/>
                </a:lnTo>
                <a:lnTo>
                  <a:pt x="3330" y="3132"/>
                </a:lnTo>
                <a:lnTo>
                  <a:pt x="3364" y="3164"/>
                </a:lnTo>
                <a:lnTo>
                  <a:pt x="3400" y="3194"/>
                </a:lnTo>
                <a:lnTo>
                  <a:pt x="3436" y="3223"/>
                </a:lnTo>
                <a:lnTo>
                  <a:pt x="3474" y="3250"/>
                </a:lnTo>
                <a:lnTo>
                  <a:pt x="3514" y="3276"/>
                </a:lnTo>
                <a:lnTo>
                  <a:pt x="3555" y="3299"/>
                </a:lnTo>
                <a:lnTo>
                  <a:pt x="3597" y="3320"/>
                </a:lnTo>
                <a:lnTo>
                  <a:pt x="3640" y="3340"/>
                </a:lnTo>
                <a:lnTo>
                  <a:pt x="3684" y="3358"/>
                </a:lnTo>
                <a:lnTo>
                  <a:pt x="3730" y="3373"/>
                </a:lnTo>
                <a:lnTo>
                  <a:pt x="3775" y="3386"/>
                </a:lnTo>
                <a:lnTo>
                  <a:pt x="3823" y="3397"/>
                </a:lnTo>
                <a:lnTo>
                  <a:pt x="3871" y="3405"/>
                </a:lnTo>
                <a:lnTo>
                  <a:pt x="3919" y="3412"/>
                </a:lnTo>
                <a:lnTo>
                  <a:pt x="3969" y="3415"/>
                </a:lnTo>
                <a:lnTo>
                  <a:pt x="4019" y="3417"/>
                </a:lnTo>
                <a:lnTo>
                  <a:pt x="4070" y="3415"/>
                </a:lnTo>
                <a:lnTo>
                  <a:pt x="4119" y="3412"/>
                </a:lnTo>
                <a:lnTo>
                  <a:pt x="4168" y="3405"/>
                </a:lnTo>
                <a:lnTo>
                  <a:pt x="4216" y="3397"/>
                </a:lnTo>
                <a:lnTo>
                  <a:pt x="4262" y="3386"/>
                </a:lnTo>
                <a:lnTo>
                  <a:pt x="4309" y="3373"/>
                </a:lnTo>
                <a:lnTo>
                  <a:pt x="4354" y="3358"/>
                </a:lnTo>
                <a:lnTo>
                  <a:pt x="4398" y="3340"/>
                </a:lnTo>
                <a:lnTo>
                  <a:pt x="4442" y="3320"/>
                </a:lnTo>
                <a:lnTo>
                  <a:pt x="4483" y="3299"/>
                </a:lnTo>
                <a:lnTo>
                  <a:pt x="4524" y="3276"/>
                </a:lnTo>
                <a:lnTo>
                  <a:pt x="4563" y="3250"/>
                </a:lnTo>
                <a:lnTo>
                  <a:pt x="4602" y="3223"/>
                </a:lnTo>
                <a:lnTo>
                  <a:pt x="4639" y="3194"/>
                </a:lnTo>
                <a:lnTo>
                  <a:pt x="4674" y="3164"/>
                </a:lnTo>
                <a:lnTo>
                  <a:pt x="4708" y="3132"/>
                </a:lnTo>
                <a:lnTo>
                  <a:pt x="4740" y="3097"/>
                </a:lnTo>
                <a:lnTo>
                  <a:pt x="4771" y="3063"/>
                </a:lnTo>
                <a:lnTo>
                  <a:pt x="4800" y="3026"/>
                </a:lnTo>
                <a:lnTo>
                  <a:pt x="4826" y="2987"/>
                </a:lnTo>
                <a:lnTo>
                  <a:pt x="4852" y="2948"/>
                </a:lnTo>
                <a:lnTo>
                  <a:pt x="4876" y="2907"/>
                </a:lnTo>
                <a:lnTo>
                  <a:pt x="4897" y="2865"/>
                </a:lnTo>
                <a:lnTo>
                  <a:pt x="4917" y="2822"/>
                </a:lnTo>
                <a:lnTo>
                  <a:pt x="4934" y="2777"/>
                </a:lnTo>
                <a:lnTo>
                  <a:pt x="4949" y="2733"/>
                </a:lnTo>
                <a:lnTo>
                  <a:pt x="4962" y="2686"/>
                </a:lnTo>
                <a:lnTo>
                  <a:pt x="4974" y="2639"/>
                </a:lnTo>
                <a:lnTo>
                  <a:pt x="4981" y="2591"/>
                </a:lnTo>
                <a:lnTo>
                  <a:pt x="4988" y="2542"/>
                </a:lnTo>
                <a:lnTo>
                  <a:pt x="4991" y="2493"/>
                </a:lnTo>
                <a:lnTo>
                  <a:pt x="4993" y="2443"/>
                </a:lnTo>
                <a:lnTo>
                  <a:pt x="4991" y="2393"/>
                </a:lnTo>
                <a:lnTo>
                  <a:pt x="4988" y="2344"/>
                </a:lnTo>
                <a:lnTo>
                  <a:pt x="4981" y="2295"/>
                </a:lnTo>
                <a:lnTo>
                  <a:pt x="4974" y="2247"/>
                </a:lnTo>
                <a:lnTo>
                  <a:pt x="4962" y="2199"/>
                </a:lnTo>
                <a:lnTo>
                  <a:pt x="4949" y="2153"/>
                </a:lnTo>
                <a:lnTo>
                  <a:pt x="4934" y="2107"/>
                </a:lnTo>
                <a:lnTo>
                  <a:pt x="4917" y="2064"/>
                </a:lnTo>
                <a:lnTo>
                  <a:pt x="4897" y="2021"/>
                </a:lnTo>
                <a:lnTo>
                  <a:pt x="4876" y="1978"/>
                </a:lnTo>
                <a:lnTo>
                  <a:pt x="4852" y="1938"/>
                </a:lnTo>
                <a:lnTo>
                  <a:pt x="4826" y="1898"/>
                </a:lnTo>
                <a:lnTo>
                  <a:pt x="4800" y="1860"/>
                </a:lnTo>
                <a:lnTo>
                  <a:pt x="4771" y="1823"/>
                </a:lnTo>
                <a:lnTo>
                  <a:pt x="4740" y="1788"/>
                </a:lnTo>
                <a:lnTo>
                  <a:pt x="4708" y="1754"/>
                </a:lnTo>
                <a:close/>
                <a:moveTo>
                  <a:pt x="4362" y="2100"/>
                </a:moveTo>
                <a:lnTo>
                  <a:pt x="4362" y="2100"/>
                </a:lnTo>
                <a:lnTo>
                  <a:pt x="4345" y="2084"/>
                </a:lnTo>
                <a:lnTo>
                  <a:pt x="4328" y="2068"/>
                </a:lnTo>
                <a:lnTo>
                  <a:pt x="4309" y="2054"/>
                </a:lnTo>
                <a:lnTo>
                  <a:pt x="4290" y="2041"/>
                </a:lnTo>
                <a:lnTo>
                  <a:pt x="4270" y="2028"/>
                </a:lnTo>
                <a:lnTo>
                  <a:pt x="4250" y="2016"/>
                </a:lnTo>
                <a:lnTo>
                  <a:pt x="4229" y="2006"/>
                </a:lnTo>
                <a:lnTo>
                  <a:pt x="4208" y="1996"/>
                </a:lnTo>
                <a:lnTo>
                  <a:pt x="4186" y="1987"/>
                </a:lnTo>
                <a:lnTo>
                  <a:pt x="4163" y="1980"/>
                </a:lnTo>
                <a:lnTo>
                  <a:pt x="4141" y="1974"/>
                </a:lnTo>
                <a:lnTo>
                  <a:pt x="4116" y="1968"/>
                </a:lnTo>
                <a:lnTo>
                  <a:pt x="4093" y="1964"/>
                </a:lnTo>
                <a:lnTo>
                  <a:pt x="4068" y="1960"/>
                </a:lnTo>
                <a:lnTo>
                  <a:pt x="4044" y="1959"/>
                </a:lnTo>
                <a:lnTo>
                  <a:pt x="4019" y="1958"/>
                </a:lnTo>
                <a:lnTo>
                  <a:pt x="3994" y="1959"/>
                </a:lnTo>
                <a:lnTo>
                  <a:pt x="3969" y="1960"/>
                </a:lnTo>
                <a:lnTo>
                  <a:pt x="3945" y="1964"/>
                </a:lnTo>
                <a:lnTo>
                  <a:pt x="3921" y="1968"/>
                </a:lnTo>
                <a:lnTo>
                  <a:pt x="3898" y="1974"/>
                </a:lnTo>
                <a:lnTo>
                  <a:pt x="3874" y="1980"/>
                </a:lnTo>
                <a:lnTo>
                  <a:pt x="3852" y="1987"/>
                </a:lnTo>
                <a:lnTo>
                  <a:pt x="3830" y="1996"/>
                </a:lnTo>
                <a:lnTo>
                  <a:pt x="3809" y="2006"/>
                </a:lnTo>
                <a:lnTo>
                  <a:pt x="3788" y="2016"/>
                </a:lnTo>
                <a:lnTo>
                  <a:pt x="3767" y="2028"/>
                </a:lnTo>
                <a:lnTo>
                  <a:pt x="3747" y="2041"/>
                </a:lnTo>
                <a:lnTo>
                  <a:pt x="3728" y="2054"/>
                </a:lnTo>
                <a:lnTo>
                  <a:pt x="3711" y="2068"/>
                </a:lnTo>
                <a:lnTo>
                  <a:pt x="3693" y="2084"/>
                </a:lnTo>
                <a:lnTo>
                  <a:pt x="3676" y="2100"/>
                </a:lnTo>
                <a:lnTo>
                  <a:pt x="3660" y="2116"/>
                </a:lnTo>
                <a:lnTo>
                  <a:pt x="3645" y="2134"/>
                </a:lnTo>
                <a:lnTo>
                  <a:pt x="3630" y="2152"/>
                </a:lnTo>
                <a:lnTo>
                  <a:pt x="3617" y="2172"/>
                </a:lnTo>
                <a:lnTo>
                  <a:pt x="3605" y="2191"/>
                </a:lnTo>
                <a:lnTo>
                  <a:pt x="3592" y="2211"/>
                </a:lnTo>
                <a:lnTo>
                  <a:pt x="3582" y="2232"/>
                </a:lnTo>
                <a:lnTo>
                  <a:pt x="3572" y="2253"/>
                </a:lnTo>
                <a:lnTo>
                  <a:pt x="3563" y="2276"/>
                </a:lnTo>
                <a:lnTo>
                  <a:pt x="3556" y="2298"/>
                </a:lnTo>
                <a:lnTo>
                  <a:pt x="3550" y="2321"/>
                </a:lnTo>
                <a:lnTo>
                  <a:pt x="3545" y="2345"/>
                </a:lnTo>
                <a:lnTo>
                  <a:pt x="3540" y="2369"/>
                </a:lnTo>
                <a:lnTo>
                  <a:pt x="3537" y="2393"/>
                </a:lnTo>
                <a:lnTo>
                  <a:pt x="3534" y="2417"/>
                </a:lnTo>
                <a:lnTo>
                  <a:pt x="3534" y="2443"/>
                </a:lnTo>
                <a:lnTo>
                  <a:pt x="3534" y="2467"/>
                </a:lnTo>
                <a:lnTo>
                  <a:pt x="3537" y="2492"/>
                </a:lnTo>
                <a:lnTo>
                  <a:pt x="3540" y="2517"/>
                </a:lnTo>
                <a:lnTo>
                  <a:pt x="3545" y="2541"/>
                </a:lnTo>
                <a:lnTo>
                  <a:pt x="3550" y="2564"/>
                </a:lnTo>
                <a:lnTo>
                  <a:pt x="3556" y="2587"/>
                </a:lnTo>
                <a:lnTo>
                  <a:pt x="3563" y="2610"/>
                </a:lnTo>
                <a:lnTo>
                  <a:pt x="3572" y="2631"/>
                </a:lnTo>
                <a:lnTo>
                  <a:pt x="3582" y="2654"/>
                </a:lnTo>
                <a:lnTo>
                  <a:pt x="3592" y="2674"/>
                </a:lnTo>
                <a:lnTo>
                  <a:pt x="3605" y="2695"/>
                </a:lnTo>
                <a:lnTo>
                  <a:pt x="3617" y="2714"/>
                </a:lnTo>
                <a:lnTo>
                  <a:pt x="3630" y="2733"/>
                </a:lnTo>
                <a:lnTo>
                  <a:pt x="3645" y="2752"/>
                </a:lnTo>
                <a:lnTo>
                  <a:pt x="3660" y="2768"/>
                </a:lnTo>
                <a:lnTo>
                  <a:pt x="3676" y="2786"/>
                </a:lnTo>
                <a:lnTo>
                  <a:pt x="3693" y="2802"/>
                </a:lnTo>
                <a:lnTo>
                  <a:pt x="3711" y="2817"/>
                </a:lnTo>
                <a:lnTo>
                  <a:pt x="3728" y="2831"/>
                </a:lnTo>
                <a:lnTo>
                  <a:pt x="3747" y="2845"/>
                </a:lnTo>
                <a:lnTo>
                  <a:pt x="3767" y="2858"/>
                </a:lnTo>
                <a:lnTo>
                  <a:pt x="3788" y="2869"/>
                </a:lnTo>
                <a:lnTo>
                  <a:pt x="3809" y="2880"/>
                </a:lnTo>
                <a:lnTo>
                  <a:pt x="3830" y="2890"/>
                </a:lnTo>
                <a:lnTo>
                  <a:pt x="3852" y="2898"/>
                </a:lnTo>
                <a:lnTo>
                  <a:pt x="3874" y="2906"/>
                </a:lnTo>
                <a:lnTo>
                  <a:pt x="3898" y="2912"/>
                </a:lnTo>
                <a:lnTo>
                  <a:pt x="3921" y="2918"/>
                </a:lnTo>
                <a:lnTo>
                  <a:pt x="3945" y="2922"/>
                </a:lnTo>
                <a:lnTo>
                  <a:pt x="3969" y="2924"/>
                </a:lnTo>
                <a:lnTo>
                  <a:pt x="3994" y="2927"/>
                </a:lnTo>
                <a:lnTo>
                  <a:pt x="4019" y="2928"/>
                </a:lnTo>
                <a:lnTo>
                  <a:pt x="4044" y="2927"/>
                </a:lnTo>
                <a:lnTo>
                  <a:pt x="4068" y="2924"/>
                </a:lnTo>
                <a:lnTo>
                  <a:pt x="4093" y="2922"/>
                </a:lnTo>
                <a:lnTo>
                  <a:pt x="4116" y="2918"/>
                </a:lnTo>
                <a:lnTo>
                  <a:pt x="4141" y="2912"/>
                </a:lnTo>
                <a:lnTo>
                  <a:pt x="4163" y="2906"/>
                </a:lnTo>
                <a:lnTo>
                  <a:pt x="4186" y="2898"/>
                </a:lnTo>
                <a:lnTo>
                  <a:pt x="4208" y="2890"/>
                </a:lnTo>
                <a:lnTo>
                  <a:pt x="4229" y="2880"/>
                </a:lnTo>
                <a:lnTo>
                  <a:pt x="4250" y="2869"/>
                </a:lnTo>
                <a:lnTo>
                  <a:pt x="4270" y="2858"/>
                </a:lnTo>
                <a:lnTo>
                  <a:pt x="4290" y="2845"/>
                </a:lnTo>
                <a:lnTo>
                  <a:pt x="4309" y="2831"/>
                </a:lnTo>
                <a:lnTo>
                  <a:pt x="4328" y="2817"/>
                </a:lnTo>
                <a:lnTo>
                  <a:pt x="4345" y="2802"/>
                </a:lnTo>
                <a:lnTo>
                  <a:pt x="4362" y="2786"/>
                </a:lnTo>
                <a:lnTo>
                  <a:pt x="4378" y="2768"/>
                </a:lnTo>
                <a:lnTo>
                  <a:pt x="4393" y="2752"/>
                </a:lnTo>
                <a:lnTo>
                  <a:pt x="4407" y="2733"/>
                </a:lnTo>
                <a:lnTo>
                  <a:pt x="4421" y="2714"/>
                </a:lnTo>
                <a:lnTo>
                  <a:pt x="4434" y="2695"/>
                </a:lnTo>
                <a:lnTo>
                  <a:pt x="4445" y="2674"/>
                </a:lnTo>
                <a:lnTo>
                  <a:pt x="4456" y="2654"/>
                </a:lnTo>
                <a:lnTo>
                  <a:pt x="4465" y="2631"/>
                </a:lnTo>
                <a:lnTo>
                  <a:pt x="4474" y="2610"/>
                </a:lnTo>
                <a:lnTo>
                  <a:pt x="4482" y="2587"/>
                </a:lnTo>
                <a:lnTo>
                  <a:pt x="4489" y="2564"/>
                </a:lnTo>
                <a:lnTo>
                  <a:pt x="4494" y="2541"/>
                </a:lnTo>
                <a:lnTo>
                  <a:pt x="4499" y="2517"/>
                </a:lnTo>
                <a:lnTo>
                  <a:pt x="4501" y="2492"/>
                </a:lnTo>
                <a:lnTo>
                  <a:pt x="4503" y="2467"/>
                </a:lnTo>
                <a:lnTo>
                  <a:pt x="4504" y="2443"/>
                </a:lnTo>
                <a:lnTo>
                  <a:pt x="4503" y="2417"/>
                </a:lnTo>
                <a:lnTo>
                  <a:pt x="4501" y="2393"/>
                </a:lnTo>
                <a:lnTo>
                  <a:pt x="4499" y="2369"/>
                </a:lnTo>
                <a:lnTo>
                  <a:pt x="4494" y="2345"/>
                </a:lnTo>
                <a:lnTo>
                  <a:pt x="4489" y="2321"/>
                </a:lnTo>
                <a:lnTo>
                  <a:pt x="4482" y="2298"/>
                </a:lnTo>
                <a:lnTo>
                  <a:pt x="4474" y="2276"/>
                </a:lnTo>
                <a:lnTo>
                  <a:pt x="4465" y="2253"/>
                </a:lnTo>
                <a:lnTo>
                  <a:pt x="4456" y="2232"/>
                </a:lnTo>
                <a:lnTo>
                  <a:pt x="4445" y="2211"/>
                </a:lnTo>
                <a:lnTo>
                  <a:pt x="4434" y="2191"/>
                </a:lnTo>
                <a:lnTo>
                  <a:pt x="4421" y="2172"/>
                </a:lnTo>
                <a:lnTo>
                  <a:pt x="4407" y="2152"/>
                </a:lnTo>
                <a:lnTo>
                  <a:pt x="4393" y="2134"/>
                </a:lnTo>
                <a:lnTo>
                  <a:pt x="4378" y="2116"/>
                </a:lnTo>
                <a:lnTo>
                  <a:pt x="4362" y="2100"/>
                </a:lnTo>
                <a:close/>
              </a:path>
            </a:pathLst>
          </a:custGeom>
          <a:solidFill>
            <a:schemeClr val="accent3"/>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sp>
        <p:nvSpPr>
          <p:cNvPr id="14" name="KSO_Shape"/>
          <p:cNvSpPr/>
          <p:nvPr/>
        </p:nvSpPr>
        <p:spPr bwMode="auto">
          <a:xfrm>
            <a:off x="4480548" y="4176862"/>
            <a:ext cx="547688" cy="379412"/>
          </a:xfrm>
          <a:custGeom>
            <a:avLst/>
            <a:gdLst>
              <a:gd name="T0" fmla="*/ 1239327 w 6190"/>
              <a:gd name="T1" fmla="*/ 156252 h 4291"/>
              <a:gd name="T2" fmla="*/ 1294415 w 6190"/>
              <a:gd name="T3" fmla="*/ 211617 h 4291"/>
              <a:gd name="T4" fmla="*/ 1294415 w 6190"/>
              <a:gd name="T5" fmla="*/ 1106686 h 4291"/>
              <a:gd name="T6" fmla="*/ 790313 w 6190"/>
              <a:gd name="T7" fmla="*/ 1106686 h 4291"/>
              <a:gd name="T8" fmla="*/ 790313 w 6190"/>
              <a:gd name="T9" fmla="*/ 1144518 h 4291"/>
              <a:gd name="T10" fmla="*/ 830321 w 6190"/>
              <a:gd name="T11" fmla="*/ 1150362 h 4291"/>
              <a:gd name="T12" fmla="*/ 870637 w 6190"/>
              <a:gd name="T13" fmla="*/ 1158052 h 4291"/>
              <a:gd name="T14" fmla="*/ 911261 w 6190"/>
              <a:gd name="T15" fmla="*/ 1166972 h 4291"/>
              <a:gd name="T16" fmla="*/ 951577 w 6190"/>
              <a:gd name="T17" fmla="*/ 1177737 h 4291"/>
              <a:gd name="T18" fmla="*/ 991893 w 6190"/>
              <a:gd name="T19" fmla="*/ 1189733 h 4291"/>
              <a:gd name="T20" fmla="*/ 1032208 w 6190"/>
              <a:gd name="T21" fmla="*/ 1203882 h 4291"/>
              <a:gd name="T22" fmla="*/ 1072524 w 6190"/>
              <a:gd name="T23" fmla="*/ 1219569 h 4291"/>
              <a:gd name="T24" fmla="*/ 1112840 w 6190"/>
              <a:gd name="T25" fmla="*/ 1236793 h 4291"/>
              <a:gd name="T26" fmla="*/ 1112840 w 6190"/>
              <a:gd name="T27" fmla="*/ 1319841 h 4291"/>
              <a:gd name="T28" fmla="*/ 194501 w 6190"/>
              <a:gd name="T29" fmla="*/ 1319841 h 4291"/>
              <a:gd name="T30" fmla="*/ 194501 w 6190"/>
              <a:gd name="T31" fmla="*/ 1236793 h 4291"/>
              <a:gd name="T32" fmla="*/ 214197 w 6190"/>
              <a:gd name="T33" fmla="*/ 1228796 h 4291"/>
              <a:gd name="T34" fmla="*/ 252974 w 6190"/>
              <a:gd name="T35" fmla="*/ 1213725 h 4291"/>
              <a:gd name="T36" fmla="*/ 292059 w 6190"/>
              <a:gd name="T37" fmla="*/ 1199883 h 4291"/>
              <a:gd name="T38" fmla="*/ 330836 w 6190"/>
              <a:gd name="T39" fmla="*/ 1187580 h 4291"/>
              <a:gd name="T40" fmla="*/ 370229 w 6190"/>
              <a:gd name="T41" fmla="*/ 1176507 h 4291"/>
              <a:gd name="T42" fmla="*/ 409313 w 6190"/>
              <a:gd name="T43" fmla="*/ 1166664 h 4291"/>
              <a:gd name="T44" fmla="*/ 448090 w 6190"/>
              <a:gd name="T45" fmla="*/ 1158052 h 4291"/>
              <a:gd name="T46" fmla="*/ 487483 w 6190"/>
              <a:gd name="T47" fmla="*/ 1151285 h 4291"/>
              <a:gd name="T48" fmla="*/ 506872 w 6190"/>
              <a:gd name="T49" fmla="*/ 1106686 h 4291"/>
              <a:gd name="T50" fmla="*/ 0 w 6190"/>
              <a:gd name="T51" fmla="*/ 1106686 h 4291"/>
              <a:gd name="T52" fmla="*/ 0 w 6190"/>
              <a:gd name="T53" fmla="*/ 211617 h 4291"/>
              <a:gd name="T54" fmla="*/ 55088 w 6190"/>
              <a:gd name="T55" fmla="*/ 156252 h 4291"/>
              <a:gd name="T56" fmla="*/ 1365814 w 6190"/>
              <a:gd name="T57" fmla="*/ 1319841 h 4291"/>
              <a:gd name="T58" fmla="*/ 1905000 w 6190"/>
              <a:gd name="T59" fmla="*/ 0 h 4291"/>
              <a:gd name="T60" fmla="*/ 1365814 w 6190"/>
              <a:gd name="T61" fmla="*/ 1319841 h 4291"/>
              <a:gd name="T62" fmla="*/ 1433828 w 6190"/>
              <a:gd name="T63" fmla="*/ 115036 h 4291"/>
              <a:gd name="T64" fmla="*/ 1846527 w 6190"/>
              <a:gd name="T65" fmla="*/ 243299 h 4291"/>
              <a:gd name="T66" fmla="*/ 1433828 w 6190"/>
              <a:gd name="T67" fmla="*/ 115036 h 4291"/>
              <a:gd name="T68" fmla="*/ 1433828 w 6190"/>
              <a:gd name="T69" fmla="*/ 315273 h 4291"/>
              <a:gd name="T70" fmla="*/ 1846527 w 6190"/>
              <a:gd name="T71" fmla="*/ 444151 h 4291"/>
              <a:gd name="T72" fmla="*/ 1433828 w 6190"/>
              <a:gd name="T73" fmla="*/ 315273 h 4291"/>
              <a:gd name="T74" fmla="*/ 1431674 w 6190"/>
              <a:gd name="T75" fmla="*/ 553035 h 4291"/>
              <a:gd name="T76" fmla="*/ 1570163 w 6190"/>
              <a:gd name="T77" fmla="*/ 652385 h 4291"/>
              <a:gd name="T78" fmla="*/ 1431674 w 6190"/>
              <a:gd name="T79" fmla="*/ 553035 h 4291"/>
              <a:gd name="T80" fmla="*/ 1431674 w 6190"/>
              <a:gd name="T81" fmla="*/ 712671 h 4291"/>
              <a:gd name="T82" fmla="*/ 1570163 w 6190"/>
              <a:gd name="T83" fmla="*/ 812021 h 4291"/>
              <a:gd name="T84" fmla="*/ 1431674 w 6190"/>
              <a:gd name="T85" fmla="*/ 712671 h 4291"/>
              <a:gd name="T86" fmla="*/ 1183931 w 6190"/>
              <a:gd name="T87" fmla="*/ 266983 h 4291"/>
              <a:gd name="T88" fmla="*/ 110484 w 6190"/>
              <a:gd name="T89" fmla="*/ 995956 h 4291"/>
              <a:gd name="T90" fmla="*/ 1183931 w 6190"/>
              <a:gd name="T91" fmla="*/ 266983 h 429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6190" h="4291">
                <a:moveTo>
                  <a:pt x="179" y="508"/>
                </a:moveTo>
                <a:lnTo>
                  <a:pt x="4027" y="508"/>
                </a:lnTo>
                <a:lnTo>
                  <a:pt x="4206" y="508"/>
                </a:lnTo>
                <a:lnTo>
                  <a:pt x="4206" y="688"/>
                </a:lnTo>
                <a:lnTo>
                  <a:pt x="4206" y="3418"/>
                </a:lnTo>
                <a:lnTo>
                  <a:pt x="4206" y="3598"/>
                </a:lnTo>
                <a:lnTo>
                  <a:pt x="4027" y="3598"/>
                </a:lnTo>
                <a:lnTo>
                  <a:pt x="2568" y="3598"/>
                </a:lnTo>
                <a:lnTo>
                  <a:pt x="2568" y="3721"/>
                </a:lnTo>
                <a:lnTo>
                  <a:pt x="2634" y="3731"/>
                </a:lnTo>
                <a:lnTo>
                  <a:pt x="2698" y="3740"/>
                </a:lnTo>
                <a:lnTo>
                  <a:pt x="2764" y="3752"/>
                </a:lnTo>
                <a:lnTo>
                  <a:pt x="2829" y="3765"/>
                </a:lnTo>
                <a:lnTo>
                  <a:pt x="2895" y="3779"/>
                </a:lnTo>
                <a:lnTo>
                  <a:pt x="2961" y="3794"/>
                </a:lnTo>
                <a:lnTo>
                  <a:pt x="3026" y="3811"/>
                </a:lnTo>
                <a:lnTo>
                  <a:pt x="3092" y="3829"/>
                </a:lnTo>
                <a:lnTo>
                  <a:pt x="3157" y="3848"/>
                </a:lnTo>
                <a:lnTo>
                  <a:pt x="3223" y="3868"/>
                </a:lnTo>
                <a:lnTo>
                  <a:pt x="3288" y="3891"/>
                </a:lnTo>
                <a:lnTo>
                  <a:pt x="3354" y="3914"/>
                </a:lnTo>
                <a:lnTo>
                  <a:pt x="3419" y="3938"/>
                </a:lnTo>
                <a:lnTo>
                  <a:pt x="3485" y="3965"/>
                </a:lnTo>
                <a:lnTo>
                  <a:pt x="3550" y="3993"/>
                </a:lnTo>
                <a:lnTo>
                  <a:pt x="3616" y="4021"/>
                </a:lnTo>
                <a:lnTo>
                  <a:pt x="3616" y="4291"/>
                </a:lnTo>
                <a:lnTo>
                  <a:pt x="632" y="4291"/>
                </a:lnTo>
                <a:lnTo>
                  <a:pt x="632" y="4021"/>
                </a:lnTo>
                <a:lnTo>
                  <a:pt x="696" y="3995"/>
                </a:lnTo>
                <a:lnTo>
                  <a:pt x="758" y="3970"/>
                </a:lnTo>
                <a:lnTo>
                  <a:pt x="822" y="3946"/>
                </a:lnTo>
                <a:lnTo>
                  <a:pt x="885" y="3924"/>
                </a:lnTo>
                <a:lnTo>
                  <a:pt x="949" y="3901"/>
                </a:lnTo>
                <a:lnTo>
                  <a:pt x="1013" y="3881"/>
                </a:lnTo>
                <a:lnTo>
                  <a:pt x="1075" y="3861"/>
                </a:lnTo>
                <a:lnTo>
                  <a:pt x="1139" y="3843"/>
                </a:lnTo>
                <a:lnTo>
                  <a:pt x="1203" y="3825"/>
                </a:lnTo>
                <a:lnTo>
                  <a:pt x="1266" y="3809"/>
                </a:lnTo>
                <a:lnTo>
                  <a:pt x="1330" y="3793"/>
                </a:lnTo>
                <a:lnTo>
                  <a:pt x="1394" y="3779"/>
                </a:lnTo>
                <a:lnTo>
                  <a:pt x="1456" y="3765"/>
                </a:lnTo>
                <a:lnTo>
                  <a:pt x="1520" y="3753"/>
                </a:lnTo>
                <a:lnTo>
                  <a:pt x="1584" y="3743"/>
                </a:lnTo>
                <a:lnTo>
                  <a:pt x="1647" y="3733"/>
                </a:lnTo>
                <a:lnTo>
                  <a:pt x="1647" y="3598"/>
                </a:lnTo>
                <a:lnTo>
                  <a:pt x="179" y="3598"/>
                </a:lnTo>
                <a:lnTo>
                  <a:pt x="0" y="3598"/>
                </a:lnTo>
                <a:lnTo>
                  <a:pt x="0" y="3418"/>
                </a:lnTo>
                <a:lnTo>
                  <a:pt x="0" y="688"/>
                </a:lnTo>
                <a:lnTo>
                  <a:pt x="0" y="508"/>
                </a:lnTo>
                <a:lnTo>
                  <a:pt x="179" y="508"/>
                </a:lnTo>
                <a:close/>
                <a:moveTo>
                  <a:pt x="4438" y="4291"/>
                </a:moveTo>
                <a:lnTo>
                  <a:pt x="6190" y="4291"/>
                </a:lnTo>
                <a:lnTo>
                  <a:pt x="6190" y="0"/>
                </a:lnTo>
                <a:lnTo>
                  <a:pt x="4438" y="0"/>
                </a:lnTo>
                <a:lnTo>
                  <a:pt x="4438" y="4291"/>
                </a:lnTo>
                <a:close/>
                <a:moveTo>
                  <a:pt x="4659" y="374"/>
                </a:moveTo>
                <a:lnTo>
                  <a:pt x="6000" y="374"/>
                </a:lnTo>
                <a:lnTo>
                  <a:pt x="6000" y="791"/>
                </a:lnTo>
                <a:lnTo>
                  <a:pt x="4659" y="791"/>
                </a:lnTo>
                <a:lnTo>
                  <a:pt x="4659" y="374"/>
                </a:lnTo>
                <a:close/>
                <a:moveTo>
                  <a:pt x="4659" y="1025"/>
                </a:moveTo>
                <a:lnTo>
                  <a:pt x="6000" y="1025"/>
                </a:lnTo>
                <a:lnTo>
                  <a:pt x="6000" y="1444"/>
                </a:lnTo>
                <a:lnTo>
                  <a:pt x="4659" y="1444"/>
                </a:lnTo>
                <a:lnTo>
                  <a:pt x="4659" y="1025"/>
                </a:lnTo>
                <a:close/>
                <a:moveTo>
                  <a:pt x="4652" y="1798"/>
                </a:moveTo>
                <a:lnTo>
                  <a:pt x="5102" y="1798"/>
                </a:lnTo>
                <a:lnTo>
                  <a:pt x="5102" y="2121"/>
                </a:lnTo>
                <a:lnTo>
                  <a:pt x="4652" y="2121"/>
                </a:lnTo>
                <a:lnTo>
                  <a:pt x="4652" y="1798"/>
                </a:lnTo>
                <a:close/>
                <a:moveTo>
                  <a:pt x="4652" y="2317"/>
                </a:moveTo>
                <a:lnTo>
                  <a:pt x="5102" y="2317"/>
                </a:lnTo>
                <a:lnTo>
                  <a:pt x="5102" y="2640"/>
                </a:lnTo>
                <a:lnTo>
                  <a:pt x="4652" y="2640"/>
                </a:lnTo>
                <a:lnTo>
                  <a:pt x="4652" y="2317"/>
                </a:lnTo>
                <a:close/>
                <a:moveTo>
                  <a:pt x="3847" y="868"/>
                </a:moveTo>
                <a:lnTo>
                  <a:pt x="359" y="868"/>
                </a:lnTo>
                <a:lnTo>
                  <a:pt x="359" y="3238"/>
                </a:lnTo>
                <a:lnTo>
                  <a:pt x="3847" y="3238"/>
                </a:lnTo>
                <a:lnTo>
                  <a:pt x="3847" y="868"/>
                </a:lnTo>
                <a:close/>
              </a:path>
            </a:pathLst>
          </a:custGeom>
          <a:solidFill>
            <a:schemeClr val="accent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sp>
        <p:nvSpPr>
          <p:cNvPr id="15" name="KSO_Shape"/>
          <p:cNvSpPr/>
          <p:nvPr/>
        </p:nvSpPr>
        <p:spPr bwMode="auto">
          <a:xfrm>
            <a:off x="7860335" y="4122887"/>
            <a:ext cx="517525" cy="509587"/>
          </a:xfrm>
          <a:custGeom>
            <a:avLst/>
            <a:gdLst>
              <a:gd name="T0" fmla="*/ 2147483646 w 6140"/>
              <a:gd name="T1" fmla="*/ 2147483646 h 6040"/>
              <a:gd name="T2" fmla="*/ 2147483646 w 6140"/>
              <a:gd name="T3" fmla="*/ 2147483646 h 6040"/>
              <a:gd name="T4" fmla="*/ 2147483646 w 6140"/>
              <a:gd name="T5" fmla="*/ 2147483646 h 6040"/>
              <a:gd name="T6" fmla="*/ 2147483646 w 6140"/>
              <a:gd name="T7" fmla="*/ 2147483646 h 6040"/>
              <a:gd name="T8" fmla="*/ 2147483646 w 6140"/>
              <a:gd name="T9" fmla="*/ 2147483646 h 6040"/>
              <a:gd name="T10" fmla="*/ 2147483646 w 6140"/>
              <a:gd name="T11" fmla="*/ 2147483646 h 6040"/>
              <a:gd name="T12" fmla="*/ 2147483646 w 6140"/>
              <a:gd name="T13" fmla="*/ 2147483646 h 6040"/>
              <a:gd name="T14" fmla="*/ 2147483646 w 6140"/>
              <a:gd name="T15" fmla="*/ 2147483646 h 6040"/>
              <a:gd name="T16" fmla="*/ 2147483646 w 6140"/>
              <a:gd name="T17" fmla="*/ 2147483646 h 6040"/>
              <a:gd name="T18" fmla="*/ 2147483646 w 6140"/>
              <a:gd name="T19" fmla="*/ 2147483646 h 6040"/>
              <a:gd name="T20" fmla="*/ 2147483646 w 6140"/>
              <a:gd name="T21" fmla="*/ 2147483646 h 6040"/>
              <a:gd name="T22" fmla="*/ 2147483646 w 6140"/>
              <a:gd name="T23" fmla="*/ 2147483646 h 6040"/>
              <a:gd name="T24" fmla="*/ 2147483646 w 6140"/>
              <a:gd name="T25" fmla="*/ 2147483646 h 6040"/>
              <a:gd name="T26" fmla="*/ 2147483646 w 6140"/>
              <a:gd name="T27" fmla="*/ 2147483646 h 6040"/>
              <a:gd name="T28" fmla="*/ 298699967 w 6140"/>
              <a:gd name="T29" fmla="*/ 2147483646 h 6040"/>
              <a:gd name="T30" fmla="*/ 836224881 w 6140"/>
              <a:gd name="T31" fmla="*/ 2147483646 h 6040"/>
              <a:gd name="T32" fmla="*/ 2147483646 w 6140"/>
              <a:gd name="T33" fmla="*/ 89854040 h 6040"/>
              <a:gd name="T34" fmla="*/ 2147483646 w 6140"/>
              <a:gd name="T35" fmla="*/ 1707904638 h 6040"/>
              <a:gd name="T36" fmla="*/ 2147483646 w 6140"/>
              <a:gd name="T37" fmla="*/ 2147483646 h 6040"/>
              <a:gd name="T38" fmla="*/ 2147483646 w 6140"/>
              <a:gd name="T39" fmla="*/ 2147483646 h 6040"/>
              <a:gd name="T40" fmla="*/ 2147483646 w 6140"/>
              <a:gd name="T41" fmla="*/ 2147483646 h 6040"/>
              <a:gd name="T42" fmla="*/ 2147483646 w 6140"/>
              <a:gd name="T43" fmla="*/ 2147483646 h 6040"/>
              <a:gd name="T44" fmla="*/ 2147483646 w 6140"/>
              <a:gd name="T45" fmla="*/ 2147483646 h 6040"/>
              <a:gd name="T46" fmla="*/ 2147483646 w 6140"/>
              <a:gd name="T47" fmla="*/ 2147483646 h 6040"/>
              <a:gd name="T48" fmla="*/ 2147483646 w 6140"/>
              <a:gd name="T49" fmla="*/ 2147483646 h 6040"/>
              <a:gd name="T50" fmla="*/ 2147483646 w 6140"/>
              <a:gd name="T51" fmla="*/ 2147483646 h 6040"/>
              <a:gd name="T52" fmla="*/ 2147483646 w 6140"/>
              <a:gd name="T53" fmla="*/ 2147483646 h 6040"/>
              <a:gd name="T54" fmla="*/ 2147483646 w 6140"/>
              <a:gd name="T55" fmla="*/ 2147483646 h 6040"/>
              <a:gd name="T56" fmla="*/ 2147483646 w 6140"/>
              <a:gd name="T57" fmla="*/ 2147483646 h 6040"/>
              <a:gd name="T58" fmla="*/ 2147483646 w 6140"/>
              <a:gd name="T59" fmla="*/ 2147483646 h 6040"/>
              <a:gd name="T60" fmla="*/ 2147483646 w 6140"/>
              <a:gd name="T61" fmla="*/ 2147483646 h 6040"/>
              <a:gd name="T62" fmla="*/ 2147483646 w 6140"/>
              <a:gd name="T63" fmla="*/ 2147483646 h 6040"/>
              <a:gd name="T64" fmla="*/ 2147483646 w 6140"/>
              <a:gd name="T65" fmla="*/ 2147483646 h 6040"/>
              <a:gd name="T66" fmla="*/ 2147483646 w 6140"/>
              <a:gd name="T67" fmla="*/ 2147483646 h 6040"/>
              <a:gd name="T68" fmla="*/ 2147483646 w 6140"/>
              <a:gd name="T69" fmla="*/ 2147483646 h 6040"/>
              <a:gd name="T70" fmla="*/ 2147483646 w 6140"/>
              <a:gd name="T71" fmla="*/ 2147483646 h 6040"/>
              <a:gd name="T72" fmla="*/ 2147483646 w 6140"/>
              <a:gd name="T73" fmla="*/ 2147483646 h 6040"/>
              <a:gd name="T74" fmla="*/ 2147483646 w 6140"/>
              <a:gd name="T75" fmla="*/ 2147483646 h 6040"/>
              <a:gd name="T76" fmla="*/ 2147483646 w 6140"/>
              <a:gd name="T77" fmla="*/ 2147483646 h 6040"/>
              <a:gd name="T78" fmla="*/ 2147483646 w 6140"/>
              <a:gd name="T79" fmla="*/ 2147483646 h 6040"/>
              <a:gd name="T80" fmla="*/ 2147483646 w 6140"/>
              <a:gd name="T81" fmla="*/ 2147483646 h 6040"/>
              <a:gd name="T82" fmla="*/ 2147483646 w 6140"/>
              <a:gd name="T83" fmla="*/ 2147483646 h 6040"/>
              <a:gd name="T84" fmla="*/ 2147483646 w 6140"/>
              <a:gd name="T85" fmla="*/ 2147483646 h 6040"/>
              <a:gd name="T86" fmla="*/ 2147483646 w 6140"/>
              <a:gd name="T87" fmla="*/ 2147483646 h 6040"/>
              <a:gd name="T88" fmla="*/ 2147483646 w 6140"/>
              <a:gd name="T89" fmla="*/ 2147483646 h 6040"/>
              <a:gd name="T90" fmla="*/ 2147483646 w 6140"/>
              <a:gd name="T91" fmla="*/ 2147483646 h 6040"/>
              <a:gd name="T92" fmla="*/ 2147483646 w 6140"/>
              <a:gd name="T93" fmla="*/ 2147483646 h 6040"/>
              <a:gd name="T94" fmla="*/ 2147483646 w 6140"/>
              <a:gd name="T95" fmla="*/ 2147483646 h 6040"/>
              <a:gd name="T96" fmla="*/ 2147483646 w 6140"/>
              <a:gd name="T97" fmla="*/ 2147483646 h 6040"/>
              <a:gd name="T98" fmla="*/ 2147483646 w 6140"/>
              <a:gd name="T99" fmla="*/ 2147483646 h 6040"/>
              <a:gd name="T100" fmla="*/ 2147483646 w 6140"/>
              <a:gd name="T101" fmla="*/ 2147483646 h 6040"/>
              <a:gd name="T102" fmla="*/ 2147483646 w 6140"/>
              <a:gd name="T103" fmla="*/ 2147483646 h 6040"/>
              <a:gd name="T104" fmla="*/ 2147483646 w 6140"/>
              <a:gd name="T105" fmla="*/ 2147483646 h 6040"/>
              <a:gd name="T106" fmla="*/ 2147483646 w 6140"/>
              <a:gd name="T107" fmla="*/ 2147483646 h 6040"/>
              <a:gd name="T108" fmla="*/ 2147483646 w 6140"/>
              <a:gd name="T109" fmla="*/ 2147483646 h 6040"/>
              <a:gd name="T110" fmla="*/ 2147483646 w 6140"/>
              <a:gd name="T111" fmla="*/ 2147483646 h 6040"/>
              <a:gd name="T112" fmla="*/ 2147483646 w 6140"/>
              <a:gd name="T113" fmla="*/ 2147483646 h 6040"/>
              <a:gd name="T114" fmla="*/ 2147483646 w 6140"/>
              <a:gd name="T115" fmla="*/ 2147483646 h 6040"/>
              <a:gd name="T116" fmla="*/ 2147483646 w 6140"/>
              <a:gd name="T117" fmla="*/ 2147483646 h 6040"/>
              <a:gd name="T118" fmla="*/ 2147483646 w 6140"/>
              <a:gd name="T119" fmla="*/ 2147483646 h 604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6140" h="6040">
                <a:moveTo>
                  <a:pt x="3011" y="554"/>
                </a:moveTo>
                <a:lnTo>
                  <a:pt x="5433" y="554"/>
                </a:lnTo>
                <a:lnTo>
                  <a:pt x="5469" y="555"/>
                </a:lnTo>
                <a:lnTo>
                  <a:pt x="5505" y="557"/>
                </a:lnTo>
                <a:lnTo>
                  <a:pt x="5540" y="562"/>
                </a:lnTo>
                <a:lnTo>
                  <a:pt x="5575" y="567"/>
                </a:lnTo>
                <a:lnTo>
                  <a:pt x="5608" y="576"/>
                </a:lnTo>
                <a:lnTo>
                  <a:pt x="5642" y="586"/>
                </a:lnTo>
                <a:lnTo>
                  <a:pt x="5676" y="597"/>
                </a:lnTo>
                <a:lnTo>
                  <a:pt x="5707" y="609"/>
                </a:lnTo>
                <a:lnTo>
                  <a:pt x="5738" y="623"/>
                </a:lnTo>
                <a:lnTo>
                  <a:pt x="5768" y="639"/>
                </a:lnTo>
                <a:lnTo>
                  <a:pt x="5799" y="656"/>
                </a:lnTo>
                <a:lnTo>
                  <a:pt x="5828" y="674"/>
                </a:lnTo>
                <a:lnTo>
                  <a:pt x="5854" y="694"/>
                </a:lnTo>
                <a:lnTo>
                  <a:pt x="5881" y="716"/>
                </a:lnTo>
                <a:lnTo>
                  <a:pt x="5908" y="738"/>
                </a:lnTo>
                <a:lnTo>
                  <a:pt x="5932" y="761"/>
                </a:lnTo>
                <a:lnTo>
                  <a:pt x="5955" y="786"/>
                </a:lnTo>
                <a:lnTo>
                  <a:pt x="5977" y="811"/>
                </a:lnTo>
                <a:lnTo>
                  <a:pt x="5998" y="838"/>
                </a:lnTo>
                <a:lnTo>
                  <a:pt x="6018" y="866"/>
                </a:lnTo>
                <a:lnTo>
                  <a:pt x="6037" y="895"/>
                </a:lnTo>
                <a:lnTo>
                  <a:pt x="6054" y="924"/>
                </a:lnTo>
                <a:lnTo>
                  <a:pt x="6069" y="955"/>
                </a:lnTo>
                <a:lnTo>
                  <a:pt x="6084" y="987"/>
                </a:lnTo>
                <a:lnTo>
                  <a:pt x="6097" y="1018"/>
                </a:lnTo>
                <a:lnTo>
                  <a:pt x="6107" y="1051"/>
                </a:lnTo>
                <a:lnTo>
                  <a:pt x="6117" y="1084"/>
                </a:lnTo>
                <a:lnTo>
                  <a:pt x="6125" y="1119"/>
                </a:lnTo>
                <a:lnTo>
                  <a:pt x="6132" y="1154"/>
                </a:lnTo>
                <a:lnTo>
                  <a:pt x="6136" y="1189"/>
                </a:lnTo>
                <a:lnTo>
                  <a:pt x="6139" y="1225"/>
                </a:lnTo>
                <a:lnTo>
                  <a:pt x="6140" y="1261"/>
                </a:lnTo>
                <a:lnTo>
                  <a:pt x="6140" y="5331"/>
                </a:lnTo>
                <a:lnTo>
                  <a:pt x="6139" y="5369"/>
                </a:lnTo>
                <a:lnTo>
                  <a:pt x="6136" y="5405"/>
                </a:lnTo>
                <a:lnTo>
                  <a:pt x="6132" y="5439"/>
                </a:lnTo>
                <a:lnTo>
                  <a:pt x="6125" y="5474"/>
                </a:lnTo>
                <a:lnTo>
                  <a:pt x="6117" y="5508"/>
                </a:lnTo>
                <a:lnTo>
                  <a:pt x="6107" y="5542"/>
                </a:lnTo>
                <a:lnTo>
                  <a:pt x="6097" y="5574"/>
                </a:lnTo>
                <a:lnTo>
                  <a:pt x="6084" y="5607"/>
                </a:lnTo>
                <a:lnTo>
                  <a:pt x="6069" y="5638"/>
                </a:lnTo>
                <a:lnTo>
                  <a:pt x="6054" y="5668"/>
                </a:lnTo>
                <a:lnTo>
                  <a:pt x="6037" y="5698"/>
                </a:lnTo>
                <a:lnTo>
                  <a:pt x="6018" y="5726"/>
                </a:lnTo>
                <a:lnTo>
                  <a:pt x="5998" y="5754"/>
                </a:lnTo>
                <a:lnTo>
                  <a:pt x="5977" y="5781"/>
                </a:lnTo>
                <a:lnTo>
                  <a:pt x="5955" y="5806"/>
                </a:lnTo>
                <a:lnTo>
                  <a:pt x="5932" y="5832"/>
                </a:lnTo>
                <a:lnTo>
                  <a:pt x="5908" y="5855"/>
                </a:lnTo>
                <a:lnTo>
                  <a:pt x="5881" y="5877"/>
                </a:lnTo>
                <a:lnTo>
                  <a:pt x="5854" y="5898"/>
                </a:lnTo>
                <a:lnTo>
                  <a:pt x="5828" y="5918"/>
                </a:lnTo>
                <a:lnTo>
                  <a:pt x="5799" y="5936"/>
                </a:lnTo>
                <a:lnTo>
                  <a:pt x="5768" y="5954"/>
                </a:lnTo>
                <a:lnTo>
                  <a:pt x="5738" y="5969"/>
                </a:lnTo>
                <a:lnTo>
                  <a:pt x="5707" y="5983"/>
                </a:lnTo>
                <a:lnTo>
                  <a:pt x="5676" y="5996"/>
                </a:lnTo>
                <a:lnTo>
                  <a:pt x="5642" y="6007"/>
                </a:lnTo>
                <a:lnTo>
                  <a:pt x="5608" y="6016"/>
                </a:lnTo>
                <a:lnTo>
                  <a:pt x="5575" y="6025"/>
                </a:lnTo>
                <a:lnTo>
                  <a:pt x="5540" y="6030"/>
                </a:lnTo>
                <a:lnTo>
                  <a:pt x="5505" y="6035"/>
                </a:lnTo>
                <a:lnTo>
                  <a:pt x="5469" y="6039"/>
                </a:lnTo>
                <a:lnTo>
                  <a:pt x="5433" y="6040"/>
                </a:lnTo>
                <a:lnTo>
                  <a:pt x="3011" y="6040"/>
                </a:lnTo>
                <a:lnTo>
                  <a:pt x="2981" y="6039"/>
                </a:lnTo>
                <a:lnTo>
                  <a:pt x="2951" y="6036"/>
                </a:lnTo>
                <a:lnTo>
                  <a:pt x="2921" y="6033"/>
                </a:lnTo>
                <a:lnTo>
                  <a:pt x="2892" y="6029"/>
                </a:lnTo>
                <a:lnTo>
                  <a:pt x="2863" y="6023"/>
                </a:lnTo>
                <a:lnTo>
                  <a:pt x="2834" y="6016"/>
                </a:lnTo>
                <a:lnTo>
                  <a:pt x="2806" y="6008"/>
                </a:lnTo>
                <a:lnTo>
                  <a:pt x="2778" y="5999"/>
                </a:lnTo>
                <a:lnTo>
                  <a:pt x="2750" y="5989"/>
                </a:lnTo>
                <a:lnTo>
                  <a:pt x="2723" y="5978"/>
                </a:lnTo>
                <a:lnTo>
                  <a:pt x="2698" y="5965"/>
                </a:lnTo>
                <a:lnTo>
                  <a:pt x="2672" y="5951"/>
                </a:lnTo>
                <a:lnTo>
                  <a:pt x="2647" y="5938"/>
                </a:lnTo>
                <a:lnTo>
                  <a:pt x="2623" y="5922"/>
                </a:lnTo>
                <a:lnTo>
                  <a:pt x="2599" y="5906"/>
                </a:lnTo>
                <a:lnTo>
                  <a:pt x="2577" y="5889"/>
                </a:lnTo>
                <a:lnTo>
                  <a:pt x="2554" y="5870"/>
                </a:lnTo>
                <a:lnTo>
                  <a:pt x="2533" y="5852"/>
                </a:lnTo>
                <a:lnTo>
                  <a:pt x="2512" y="5832"/>
                </a:lnTo>
                <a:lnTo>
                  <a:pt x="2492" y="5811"/>
                </a:lnTo>
                <a:lnTo>
                  <a:pt x="2474" y="5790"/>
                </a:lnTo>
                <a:lnTo>
                  <a:pt x="2455" y="5768"/>
                </a:lnTo>
                <a:lnTo>
                  <a:pt x="2438" y="5745"/>
                </a:lnTo>
                <a:lnTo>
                  <a:pt x="2421" y="5722"/>
                </a:lnTo>
                <a:lnTo>
                  <a:pt x="2406" y="5697"/>
                </a:lnTo>
                <a:lnTo>
                  <a:pt x="2392" y="5672"/>
                </a:lnTo>
                <a:lnTo>
                  <a:pt x="2378" y="5646"/>
                </a:lnTo>
                <a:lnTo>
                  <a:pt x="2366" y="5621"/>
                </a:lnTo>
                <a:lnTo>
                  <a:pt x="2355" y="5594"/>
                </a:lnTo>
                <a:lnTo>
                  <a:pt x="2345" y="5567"/>
                </a:lnTo>
                <a:lnTo>
                  <a:pt x="2336" y="5539"/>
                </a:lnTo>
                <a:lnTo>
                  <a:pt x="2327" y="5510"/>
                </a:lnTo>
                <a:lnTo>
                  <a:pt x="2315" y="5509"/>
                </a:lnTo>
                <a:lnTo>
                  <a:pt x="2259" y="5501"/>
                </a:lnTo>
                <a:lnTo>
                  <a:pt x="2203" y="5493"/>
                </a:lnTo>
                <a:lnTo>
                  <a:pt x="2147" y="5484"/>
                </a:lnTo>
                <a:lnTo>
                  <a:pt x="2092" y="5474"/>
                </a:lnTo>
                <a:lnTo>
                  <a:pt x="2037" y="5463"/>
                </a:lnTo>
                <a:lnTo>
                  <a:pt x="1983" y="5451"/>
                </a:lnTo>
                <a:lnTo>
                  <a:pt x="1929" y="5439"/>
                </a:lnTo>
                <a:lnTo>
                  <a:pt x="1876" y="5427"/>
                </a:lnTo>
                <a:lnTo>
                  <a:pt x="1824" y="5413"/>
                </a:lnTo>
                <a:lnTo>
                  <a:pt x="1771" y="5398"/>
                </a:lnTo>
                <a:lnTo>
                  <a:pt x="1719" y="5383"/>
                </a:lnTo>
                <a:lnTo>
                  <a:pt x="1668" y="5366"/>
                </a:lnTo>
                <a:lnTo>
                  <a:pt x="1618" y="5350"/>
                </a:lnTo>
                <a:lnTo>
                  <a:pt x="1568" y="5333"/>
                </a:lnTo>
                <a:lnTo>
                  <a:pt x="1519" y="5314"/>
                </a:lnTo>
                <a:lnTo>
                  <a:pt x="1471" y="5295"/>
                </a:lnTo>
                <a:lnTo>
                  <a:pt x="1423" y="5276"/>
                </a:lnTo>
                <a:lnTo>
                  <a:pt x="1375" y="5255"/>
                </a:lnTo>
                <a:lnTo>
                  <a:pt x="1329" y="5234"/>
                </a:lnTo>
                <a:lnTo>
                  <a:pt x="1283" y="5213"/>
                </a:lnTo>
                <a:lnTo>
                  <a:pt x="1237" y="5190"/>
                </a:lnTo>
                <a:lnTo>
                  <a:pt x="1193" y="5167"/>
                </a:lnTo>
                <a:lnTo>
                  <a:pt x="1150" y="5143"/>
                </a:lnTo>
                <a:lnTo>
                  <a:pt x="1107" y="5119"/>
                </a:lnTo>
                <a:lnTo>
                  <a:pt x="1064" y="5093"/>
                </a:lnTo>
                <a:lnTo>
                  <a:pt x="1024" y="5067"/>
                </a:lnTo>
                <a:lnTo>
                  <a:pt x="983" y="5041"/>
                </a:lnTo>
                <a:lnTo>
                  <a:pt x="944" y="5013"/>
                </a:lnTo>
                <a:lnTo>
                  <a:pt x="905" y="4985"/>
                </a:lnTo>
                <a:lnTo>
                  <a:pt x="867" y="4956"/>
                </a:lnTo>
                <a:lnTo>
                  <a:pt x="830" y="4927"/>
                </a:lnTo>
                <a:lnTo>
                  <a:pt x="794" y="4897"/>
                </a:lnTo>
                <a:lnTo>
                  <a:pt x="757" y="4866"/>
                </a:lnTo>
                <a:lnTo>
                  <a:pt x="721" y="4832"/>
                </a:lnTo>
                <a:lnTo>
                  <a:pt x="686" y="4800"/>
                </a:lnTo>
                <a:lnTo>
                  <a:pt x="652" y="4765"/>
                </a:lnTo>
                <a:lnTo>
                  <a:pt x="620" y="4730"/>
                </a:lnTo>
                <a:lnTo>
                  <a:pt x="588" y="4695"/>
                </a:lnTo>
                <a:lnTo>
                  <a:pt x="557" y="4658"/>
                </a:lnTo>
                <a:lnTo>
                  <a:pt x="528" y="4622"/>
                </a:lnTo>
                <a:lnTo>
                  <a:pt x="500" y="4584"/>
                </a:lnTo>
                <a:lnTo>
                  <a:pt x="472" y="4547"/>
                </a:lnTo>
                <a:lnTo>
                  <a:pt x="447" y="4507"/>
                </a:lnTo>
                <a:lnTo>
                  <a:pt x="422" y="4468"/>
                </a:lnTo>
                <a:lnTo>
                  <a:pt x="398" y="4428"/>
                </a:lnTo>
                <a:lnTo>
                  <a:pt x="376" y="4386"/>
                </a:lnTo>
                <a:lnTo>
                  <a:pt x="355" y="4346"/>
                </a:lnTo>
                <a:lnTo>
                  <a:pt x="335" y="4304"/>
                </a:lnTo>
                <a:lnTo>
                  <a:pt x="317" y="4261"/>
                </a:lnTo>
                <a:lnTo>
                  <a:pt x="299" y="4218"/>
                </a:lnTo>
                <a:lnTo>
                  <a:pt x="283" y="4174"/>
                </a:lnTo>
                <a:lnTo>
                  <a:pt x="269" y="4130"/>
                </a:lnTo>
                <a:lnTo>
                  <a:pt x="255" y="4084"/>
                </a:lnTo>
                <a:lnTo>
                  <a:pt x="243" y="4038"/>
                </a:lnTo>
                <a:lnTo>
                  <a:pt x="233" y="3993"/>
                </a:lnTo>
                <a:lnTo>
                  <a:pt x="224" y="3945"/>
                </a:lnTo>
                <a:lnTo>
                  <a:pt x="217" y="3897"/>
                </a:lnTo>
                <a:lnTo>
                  <a:pt x="210" y="3850"/>
                </a:lnTo>
                <a:lnTo>
                  <a:pt x="205" y="3801"/>
                </a:lnTo>
                <a:lnTo>
                  <a:pt x="203" y="3752"/>
                </a:lnTo>
                <a:lnTo>
                  <a:pt x="201" y="3702"/>
                </a:lnTo>
                <a:lnTo>
                  <a:pt x="201" y="3651"/>
                </a:lnTo>
                <a:lnTo>
                  <a:pt x="202" y="3601"/>
                </a:lnTo>
                <a:lnTo>
                  <a:pt x="204" y="3549"/>
                </a:lnTo>
                <a:lnTo>
                  <a:pt x="209" y="3500"/>
                </a:lnTo>
                <a:lnTo>
                  <a:pt x="216" y="3445"/>
                </a:lnTo>
                <a:lnTo>
                  <a:pt x="221" y="3403"/>
                </a:lnTo>
                <a:lnTo>
                  <a:pt x="228" y="3360"/>
                </a:lnTo>
                <a:lnTo>
                  <a:pt x="235" y="3317"/>
                </a:lnTo>
                <a:lnTo>
                  <a:pt x="245" y="3274"/>
                </a:lnTo>
                <a:lnTo>
                  <a:pt x="255" y="3231"/>
                </a:lnTo>
                <a:lnTo>
                  <a:pt x="267" y="3187"/>
                </a:lnTo>
                <a:lnTo>
                  <a:pt x="278" y="3143"/>
                </a:lnTo>
                <a:lnTo>
                  <a:pt x="292" y="3099"/>
                </a:lnTo>
                <a:lnTo>
                  <a:pt x="306" y="3053"/>
                </a:lnTo>
                <a:lnTo>
                  <a:pt x="322" y="3009"/>
                </a:lnTo>
                <a:lnTo>
                  <a:pt x="339" y="2964"/>
                </a:lnTo>
                <a:lnTo>
                  <a:pt x="356" y="2919"/>
                </a:lnTo>
                <a:lnTo>
                  <a:pt x="376" y="2872"/>
                </a:lnTo>
                <a:lnTo>
                  <a:pt x="396" y="2826"/>
                </a:lnTo>
                <a:lnTo>
                  <a:pt x="416" y="2779"/>
                </a:lnTo>
                <a:lnTo>
                  <a:pt x="440" y="2733"/>
                </a:lnTo>
                <a:lnTo>
                  <a:pt x="398" y="2695"/>
                </a:lnTo>
                <a:lnTo>
                  <a:pt x="357" y="2654"/>
                </a:lnTo>
                <a:lnTo>
                  <a:pt x="319" y="2614"/>
                </a:lnTo>
                <a:lnTo>
                  <a:pt x="282" y="2573"/>
                </a:lnTo>
                <a:lnTo>
                  <a:pt x="247" y="2531"/>
                </a:lnTo>
                <a:lnTo>
                  <a:pt x="214" y="2489"/>
                </a:lnTo>
                <a:lnTo>
                  <a:pt x="184" y="2445"/>
                </a:lnTo>
                <a:lnTo>
                  <a:pt x="155" y="2401"/>
                </a:lnTo>
                <a:lnTo>
                  <a:pt x="129" y="2356"/>
                </a:lnTo>
                <a:lnTo>
                  <a:pt x="104" y="2310"/>
                </a:lnTo>
                <a:lnTo>
                  <a:pt x="82" y="2263"/>
                </a:lnTo>
                <a:lnTo>
                  <a:pt x="62" y="2215"/>
                </a:lnTo>
                <a:lnTo>
                  <a:pt x="46" y="2165"/>
                </a:lnTo>
                <a:lnTo>
                  <a:pt x="38" y="2141"/>
                </a:lnTo>
                <a:lnTo>
                  <a:pt x="31" y="2115"/>
                </a:lnTo>
                <a:lnTo>
                  <a:pt x="25" y="2090"/>
                </a:lnTo>
                <a:lnTo>
                  <a:pt x="19" y="2064"/>
                </a:lnTo>
                <a:lnTo>
                  <a:pt x="14" y="2037"/>
                </a:lnTo>
                <a:lnTo>
                  <a:pt x="10" y="2011"/>
                </a:lnTo>
                <a:lnTo>
                  <a:pt x="7" y="1984"/>
                </a:lnTo>
                <a:lnTo>
                  <a:pt x="3" y="1957"/>
                </a:lnTo>
                <a:lnTo>
                  <a:pt x="1" y="1929"/>
                </a:lnTo>
                <a:lnTo>
                  <a:pt x="0" y="1902"/>
                </a:lnTo>
                <a:lnTo>
                  <a:pt x="0" y="1874"/>
                </a:lnTo>
                <a:lnTo>
                  <a:pt x="0" y="1846"/>
                </a:lnTo>
                <a:lnTo>
                  <a:pt x="0" y="1817"/>
                </a:lnTo>
                <a:lnTo>
                  <a:pt x="2" y="1788"/>
                </a:lnTo>
                <a:lnTo>
                  <a:pt x="4" y="1758"/>
                </a:lnTo>
                <a:lnTo>
                  <a:pt x="7" y="1729"/>
                </a:lnTo>
                <a:lnTo>
                  <a:pt x="11" y="1698"/>
                </a:lnTo>
                <a:lnTo>
                  <a:pt x="16" y="1667"/>
                </a:lnTo>
                <a:lnTo>
                  <a:pt x="21" y="1637"/>
                </a:lnTo>
                <a:lnTo>
                  <a:pt x="28" y="1606"/>
                </a:lnTo>
                <a:lnTo>
                  <a:pt x="35" y="1573"/>
                </a:lnTo>
                <a:lnTo>
                  <a:pt x="43" y="1542"/>
                </a:lnTo>
                <a:lnTo>
                  <a:pt x="51" y="1509"/>
                </a:lnTo>
                <a:lnTo>
                  <a:pt x="61" y="1475"/>
                </a:lnTo>
                <a:lnTo>
                  <a:pt x="72" y="1443"/>
                </a:lnTo>
                <a:lnTo>
                  <a:pt x="83" y="1409"/>
                </a:lnTo>
                <a:lnTo>
                  <a:pt x="109" y="1340"/>
                </a:lnTo>
                <a:lnTo>
                  <a:pt x="138" y="1270"/>
                </a:lnTo>
                <a:lnTo>
                  <a:pt x="170" y="1198"/>
                </a:lnTo>
                <a:lnTo>
                  <a:pt x="207" y="1124"/>
                </a:lnTo>
                <a:lnTo>
                  <a:pt x="247" y="1048"/>
                </a:lnTo>
                <a:lnTo>
                  <a:pt x="291" y="970"/>
                </a:lnTo>
                <a:lnTo>
                  <a:pt x="232" y="930"/>
                </a:lnTo>
                <a:lnTo>
                  <a:pt x="966" y="3"/>
                </a:lnTo>
                <a:lnTo>
                  <a:pt x="977" y="2"/>
                </a:lnTo>
                <a:lnTo>
                  <a:pt x="1011" y="1"/>
                </a:lnTo>
                <a:lnTo>
                  <a:pt x="1062" y="0"/>
                </a:lnTo>
                <a:lnTo>
                  <a:pt x="1092" y="1"/>
                </a:lnTo>
                <a:lnTo>
                  <a:pt x="1126" y="2"/>
                </a:lnTo>
                <a:lnTo>
                  <a:pt x="1161" y="4"/>
                </a:lnTo>
                <a:lnTo>
                  <a:pt x="1198" y="9"/>
                </a:lnTo>
                <a:lnTo>
                  <a:pt x="1236" y="14"/>
                </a:lnTo>
                <a:lnTo>
                  <a:pt x="1276" y="22"/>
                </a:lnTo>
                <a:lnTo>
                  <a:pt x="1314" y="31"/>
                </a:lnTo>
                <a:lnTo>
                  <a:pt x="1352" y="43"/>
                </a:lnTo>
                <a:lnTo>
                  <a:pt x="1372" y="48"/>
                </a:lnTo>
                <a:lnTo>
                  <a:pt x="1390" y="57"/>
                </a:lnTo>
                <a:lnTo>
                  <a:pt x="1408" y="65"/>
                </a:lnTo>
                <a:lnTo>
                  <a:pt x="1426" y="73"/>
                </a:lnTo>
                <a:lnTo>
                  <a:pt x="1461" y="93"/>
                </a:lnTo>
                <a:lnTo>
                  <a:pt x="1495" y="114"/>
                </a:lnTo>
                <a:lnTo>
                  <a:pt x="1527" y="136"/>
                </a:lnTo>
                <a:lnTo>
                  <a:pt x="1559" y="159"/>
                </a:lnTo>
                <a:lnTo>
                  <a:pt x="1588" y="182"/>
                </a:lnTo>
                <a:lnTo>
                  <a:pt x="1616" y="205"/>
                </a:lnTo>
                <a:lnTo>
                  <a:pt x="1642" y="230"/>
                </a:lnTo>
                <a:lnTo>
                  <a:pt x="1666" y="252"/>
                </a:lnTo>
                <a:lnTo>
                  <a:pt x="1707" y="293"/>
                </a:lnTo>
                <a:lnTo>
                  <a:pt x="1739" y="327"/>
                </a:lnTo>
                <a:lnTo>
                  <a:pt x="1759" y="350"/>
                </a:lnTo>
                <a:lnTo>
                  <a:pt x="1765" y="359"/>
                </a:lnTo>
                <a:lnTo>
                  <a:pt x="1153" y="1011"/>
                </a:lnTo>
                <a:lnTo>
                  <a:pt x="985" y="843"/>
                </a:lnTo>
                <a:lnTo>
                  <a:pt x="714" y="1251"/>
                </a:lnTo>
                <a:lnTo>
                  <a:pt x="630" y="1196"/>
                </a:lnTo>
                <a:lnTo>
                  <a:pt x="603" y="1246"/>
                </a:lnTo>
                <a:lnTo>
                  <a:pt x="578" y="1294"/>
                </a:lnTo>
                <a:lnTo>
                  <a:pt x="556" y="1342"/>
                </a:lnTo>
                <a:lnTo>
                  <a:pt x="535" y="1390"/>
                </a:lnTo>
                <a:lnTo>
                  <a:pt x="516" y="1435"/>
                </a:lnTo>
                <a:lnTo>
                  <a:pt x="500" y="1480"/>
                </a:lnTo>
                <a:lnTo>
                  <a:pt x="485" y="1524"/>
                </a:lnTo>
                <a:lnTo>
                  <a:pt x="472" y="1567"/>
                </a:lnTo>
                <a:lnTo>
                  <a:pt x="462" y="1609"/>
                </a:lnTo>
                <a:lnTo>
                  <a:pt x="452" y="1650"/>
                </a:lnTo>
                <a:lnTo>
                  <a:pt x="445" y="1690"/>
                </a:lnTo>
                <a:lnTo>
                  <a:pt x="440" y="1729"/>
                </a:lnTo>
                <a:lnTo>
                  <a:pt x="436" y="1768"/>
                </a:lnTo>
                <a:lnTo>
                  <a:pt x="435" y="1805"/>
                </a:lnTo>
                <a:lnTo>
                  <a:pt x="434" y="1842"/>
                </a:lnTo>
                <a:lnTo>
                  <a:pt x="436" y="1878"/>
                </a:lnTo>
                <a:lnTo>
                  <a:pt x="439" y="1913"/>
                </a:lnTo>
                <a:lnTo>
                  <a:pt x="443" y="1948"/>
                </a:lnTo>
                <a:lnTo>
                  <a:pt x="450" y="1982"/>
                </a:lnTo>
                <a:lnTo>
                  <a:pt x="457" y="2014"/>
                </a:lnTo>
                <a:lnTo>
                  <a:pt x="466" y="2047"/>
                </a:lnTo>
                <a:lnTo>
                  <a:pt x="477" y="2079"/>
                </a:lnTo>
                <a:lnTo>
                  <a:pt x="488" y="2111"/>
                </a:lnTo>
                <a:lnTo>
                  <a:pt x="502" y="2141"/>
                </a:lnTo>
                <a:lnTo>
                  <a:pt x="516" y="2171"/>
                </a:lnTo>
                <a:lnTo>
                  <a:pt x="533" y="2200"/>
                </a:lnTo>
                <a:lnTo>
                  <a:pt x="550" y="2229"/>
                </a:lnTo>
                <a:lnTo>
                  <a:pt x="569" y="2257"/>
                </a:lnTo>
                <a:lnTo>
                  <a:pt x="587" y="2285"/>
                </a:lnTo>
                <a:lnTo>
                  <a:pt x="608" y="2313"/>
                </a:lnTo>
                <a:lnTo>
                  <a:pt x="630" y="2339"/>
                </a:lnTo>
                <a:lnTo>
                  <a:pt x="652" y="2366"/>
                </a:lnTo>
                <a:lnTo>
                  <a:pt x="682" y="2322"/>
                </a:lnTo>
                <a:lnTo>
                  <a:pt x="713" y="2278"/>
                </a:lnTo>
                <a:lnTo>
                  <a:pt x="745" y="2234"/>
                </a:lnTo>
                <a:lnTo>
                  <a:pt x="778" y="2188"/>
                </a:lnTo>
                <a:lnTo>
                  <a:pt x="811" y="2144"/>
                </a:lnTo>
                <a:lnTo>
                  <a:pt x="846" y="2099"/>
                </a:lnTo>
                <a:lnTo>
                  <a:pt x="883" y="2054"/>
                </a:lnTo>
                <a:lnTo>
                  <a:pt x="920" y="2007"/>
                </a:lnTo>
                <a:lnTo>
                  <a:pt x="957" y="1962"/>
                </a:lnTo>
                <a:lnTo>
                  <a:pt x="997" y="1916"/>
                </a:lnTo>
                <a:lnTo>
                  <a:pt x="1038" y="1870"/>
                </a:lnTo>
                <a:lnTo>
                  <a:pt x="1079" y="1824"/>
                </a:lnTo>
                <a:lnTo>
                  <a:pt x="1166" y="1730"/>
                </a:lnTo>
                <a:lnTo>
                  <a:pt x="1257" y="1636"/>
                </a:lnTo>
                <a:lnTo>
                  <a:pt x="1247" y="1611"/>
                </a:lnTo>
                <a:lnTo>
                  <a:pt x="1237" y="1586"/>
                </a:lnTo>
                <a:lnTo>
                  <a:pt x="1230" y="1560"/>
                </a:lnTo>
                <a:lnTo>
                  <a:pt x="1223" y="1534"/>
                </a:lnTo>
                <a:lnTo>
                  <a:pt x="1219" y="1507"/>
                </a:lnTo>
                <a:lnTo>
                  <a:pt x="1215" y="1479"/>
                </a:lnTo>
                <a:lnTo>
                  <a:pt x="1213" y="1451"/>
                </a:lnTo>
                <a:lnTo>
                  <a:pt x="1212" y="1423"/>
                </a:lnTo>
                <a:lnTo>
                  <a:pt x="1213" y="1397"/>
                </a:lnTo>
                <a:lnTo>
                  <a:pt x="1214" y="1370"/>
                </a:lnTo>
                <a:lnTo>
                  <a:pt x="1218" y="1344"/>
                </a:lnTo>
                <a:lnTo>
                  <a:pt x="1222" y="1319"/>
                </a:lnTo>
                <a:lnTo>
                  <a:pt x="1228" y="1293"/>
                </a:lnTo>
                <a:lnTo>
                  <a:pt x="1235" y="1269"/>
                </a:lnTo>
                <a:lnTo>
                  <a:pt x="1243" y="1244"/>
                </a:lnTo>
                <a:lnTo>
                  <a:pt x="1252" y="1221"/>
                </a:lnTo>
                <a:lnTo>
                  <a:pt x="1263" y="1198"/>
                </a:lnTo>
                <a:lnTo>
                  <a:pt x="1274" y="1175"/>
                </a:lnTo>
                <a:lnTo>
                  <a:pt x="1287" y="1154"/>
                </a:lnTo>
                <a:lnTo>
                  <a:pt x="1301" y="1132"/>
                </a:lnTo>
                <a:lnTo>
                  <a:pt x="1315" y="1112"/>
                </a:lnTo>
                <a:lnTo>
                  <a:pt x="1331" y="1092"/>
                </a:lnTo>
                <a:lnTo>
                  <a:pt x="1348" y="1073"/>
                </a:lnTo>
                <a:lnTo>
                  <a:pt x="1365" y="1055"/>
                </a:lnTo>
                <a:lnTo>
                  <a:pt x="1365" y="1054"/>
                </a:lnTo>
                <a:lnTo>
                  <a:pt x="1384" y="1037"/>
                </a:lnTo>
                <a:lnTo>
                  <a:pt x="1402" y="1020"/>
                </a:lnTo>
                <a:lnTo>
                  <a:pt x="1422" y="1005"/>
                </a:lnTo>
                <a:lnTo>
                  <a:pt x="1443" y="990"/>
                </a:lnTo>
                <a:lnTo>
                  <a:pt x="1464" y="977"/>
                </a:lnTo>
                <a:lnTo>
                  <a:pt x="1486" y="965"/>
                </a:lnTo>
                <a:lnTo>
                  <a:pt x="1508" y="953"/>
                </a:lnTo>
                <a:lnTo>
                  <a:pt x="1531" y="943"/>
                </a:lnTo>
                <a:lnTo>
                  <a:pt x="1554" y="933"/>
                </a:lnTo>
                <a:lnTo>
                  <a:pt x="1579" y="925"/>
                </a:lnTo>
                <a:lnTo>
                  <a:pt x="1603" y="918"/>
                </a:lnTo>
                <a:lnTo>
                  <a:pt x="1628" y="912"/>
                </a:lnTo>
                <a:lnTo>
                  <a:pt x="1654" y="908"/>
                </a:lnTo>
                <a:lnTo>
                  <a:pt x="1681" y="904"/>
                </a:lnTo>
                <a:lnTo>
                  <a:pt x="1706" y="902"/>
                </a:lnTo>
                <a:lnTo>
                  <a:pt x="1733" y="902"/>
                </a:lnTo>
                <a:lnTo>
                  <a:pt x="1760" y="902"/>
                </a:lnTo>
                <a:lnTo>
                  <a:pt x="1786" y="904"/>
                </a:lnTo>
                <a:lnTo>
                  <a:pt x="1813" y="908"/>
                </a:lnTo>
                <a:lnTo>
                  <a:pt x="1839" y="912"/>
                </a:lnTo>
                <a:lnTo>
                  <a:pt x="1863" y="918"/>
                </a:lnTo>
                <a:lnTo>
                  <a:pt x="1889" y="925"/>
                </a:lnTo>
                <a:lnTo>
                  <a:pt x="1913" y="933"/>
                </a:lnTo>
                <a:lnTo>
                  <a:pt x="1936" y="943"/>
                </a:lnTo>
                <a:lnTo>
                  <a:pt x="1959" y="953"/>
                </a:lnTo>
                <a:lnTo>
                  <a:pt x="1981" y="965"/>
                </a:lnTo>
                <a:lnTo>
                  <a:pt x="2003" y="977"/>
                </a:lnTo>
                <a:lnTo>
                  <a:pt x="2024" y="990"/>
                </a:lnTo>
                <a:lnTo>
                  <a:pt x="2045" y="1005"/>
                </a:lnTo>
                <a:lnTo>
                  <a:pt x="2065" y="1020"/>
                </a:lnTo>
                <a:lnTo>
                  <a:pt x="2084" y="1037"/>
                </a:lnTo>
                <a:lnTo>
                  <a:pt x="2102" y="1054"/>
                </a:lnTo>
                <a:lnTo>
                  <a:pt x="2102" y="1055"/>
                </a:lnTo>
                <a:lnTo>
                  <a:pt x="2118" y="1073"/>
                </a:lnTo>
                <a:lnTo>
                  <a:pt x="2136" y="1091"/>
                </a:lnTo>
                <a:lnTo>
                  <a:pt x="2151" y="1111"/>
                </a:lnTo>
                <a:lnTo>
                  <a:pt x="2165" y="1132"/>
                </a:lnTo>
                <a:lnTo>
                  <a:pt x="2179" y="1153"/>
                </a:lnTo>
                <a:lnTo>
                  <a:pt x="2192" y="1175"/>
                </a:lnTo>
                <a:lnTo>
                  <a:pt x="2203" y="1197"/>
                </a:lnTo>
                <a:lnTo>
                  <a:pt x="2214" y="1220"/>
                </a:lnTo>
                <a:lnTo>
                  <a:pt x="2223" y="1244"/>
                </a:lnTo>
                <a:lnTo>
                  <a:pt x="2231" y="1269"/>
                </a:lnTo>
                <a:lnTo>
                  <a:pt x="2238" y="1293"/>
                </a:lnTo>
                <a:lnTo>
                  <a:pt x="2244" y="1319"/>
                </a:lnTo>
                <a:lnTo>
                  <a:pt x="2248" y="1344"/>
                </a:lnTo>
                <a:lnTo>
                  <a:pt x="2252" y="1370"/>
                </a:lnTo>
                <a:lnTo>
                  <a:pt x="2254" y="1397"/>
                </a:lnTo>
                <a:lnTo>
                  <a:pt x="2254" y="1423"/>
                </a:lnTo>
                <a:lnTo>
                  <a:pt x="2254" y="1450"/>
                </a:lnTo>
                <a:lnTo>
                  <a:pt x="2252" y="1477"/>
                </a:lnTo>
                <a:lnTo>
                  <a:pt x="2248" y="1502"/>
                </a:lnTo>
                <a:lnTo>
                  <a:pt x="2244" y="1528"/>
                </a:lnTo>
                <a:lnTo>
                  <a:pt x="2238" y="1553"/>
                </a:lnTo>
                <a:lnTo>
                  <a:pt x="2231" y="1578"/>
                </a:lnTo>
                <a:lnTo>
                  <a:pt x="2223" y="1602"/>
                </a:lnTo>
                <a:lnTo>
                  <a:pt x="2214" y="1626"/>
                </a:lnTo>
                <a:lnTo>
                  <a:pt x="2203" y="1648"/>
                </a:lnTo>
                <a:lnTo>
                  <a:pt x="2192" y="1672"/>
                </a:lnTo>
                <a:lnTo>
                  <a:pt x="2179" y="1694"/>
                </a:lnTo>
                <a:lnTo>
                  <a:pt x="2166" y="1715"/>
                </a:lnTo>
                <a:lnTo>
                  <a:pt x="2151" y="1734"/>
                </a:lnTo>
                <a:lnTo>
                  <a:pt x="2136" y="1754"/>
                </a:lnTo>
                <a:lnTo>
                  <a:pt x="2120" y="1774"/>
                </a:lnTo>
                <a:lnTo>
                  <a:pt x="2102" y="1791"/>
                </a:lnTo>
                <a:lnTo>
                  <a:pt x="2084" y="1809"/>
                </a:lnTo>
                <a:lnTo>
                  <a:pt x="2065" y="1825"/>
                </a:lnTo>
                <a:lnTo>
                  <a:pt x="2045" y="1841"/>
                </a:lnTo>
                <a:lnTo>
                  <a:pt x="2024" y="1855"/>
                </a:lnTo>
                <a:lnTo>
                  <a:pt x="2003" y="1869"/>
                </a:lnTo>
                <a:lnTo>
                  <a:pt x="1981" y="1882"/>
                </a:lnTo>
                <a:lnTo>
                  <a:pt x="1959" y="1893"/>
                </a:lnTo>
                <a:lnTo>
                  <a:pt x="1936" y="1904"/>
                </a:lnTo>
                <a:lnTo>
                  <a:pt x="1913" y="1913"/>
                </a:lnTo>
                <a:lnTo>
                  <a:pt x="1889" y="1921"/>
                </a:lnTo>
                <a:lnTo>
                  <a:pt x="1863" y="1928"/>
                </a:lnTo>
                <a:lnTo>
                  <a:pt x="1839" y="1934"/>
                </a:lnTo>
                <a:lnTo>
                  <a:pt x="1813" y="1939"/>
                </a:lnTo>
                <a:lnTo>
                  <a:pt x="1786" y="1942"/>
                </a:lnTo>
                <a:lnTo>
                  <a:pt x="1760" y="1943"/>
                </a:lnTo>
                <a:lnTo>
                  <a:pt x="1733" y="1945"/>
                </a:lnTo>
                <a:lnTo>
                  <a:pt x="1710" y="1943"/>
                </a:lnTo>
                <a:lnTo>
                  <a:pt x="1685" y="1942"/>
                </a:lnTo>
                <a:lnTo>
                  <a:pt x="1662" y="1940"/>
                </a:lnTo>
                <a:lnTo>
                  <a:pt x="1640" y="1936"/>
                </a:lnTo>
                <a:lnTo>
                  <a:pt x="1617" y="1932"/>
                </a:lnTo>
                <a:lnTo>
                  <a:pt x="1595" y="1926"/>
                </a:lnTo>
                <a:lnTo>
                  <a:pt x="1573" y="1919"/>
                </a:lnTo>
                <a:lnTo>
                  <a:pt x="1552" y="1912"/>
                </a:lnTo>
                <a:lnTo>
                  <a:pt x="1465" y="2000"/>
                </a:lnTo>
                <a:lnTo>
                  <a:pt x="1384" y="2089"/>
                </a:lnTo>
                <a:lnTo>
                  <a:pt x="1306" y="2177"/>
                </a:lnTo>
                <a:lnTo>
                  <a:pt x="1233" y="2263"/>
                </a:lnTo>
                <a:lnTo>
                  <a:pt x="1164" y="2349"/>
                </a:lnTo>
                <a:lnTo>
                  <a:pt x="1099" y="2433"/>
                </a:lnTo>
                <a:lnTo>
                  <a:pt x="1069" y="2475"/>
                </a:lnTo>
                <a:lnTo>
                  <a:pt x="1039" y="2517"/>
                </a:lnTo>
                <a:lnTo>
                  <a:pt x="1011" y="2558"/>
                </a:lnTo>
                <a:lnTo>
                  <a:pt x="983" y="2599"/>
                </a:lnTo>
                <a:lnTo>
                  <a:pt x="961" y="2633"/>
                </a:lnTo>
                <a:lnTo>
                  <a:pt x="1020" y="2674"/>
                </a:lnTo>
                <a:lnTo>
                  <a:pt x="1081" y="2714"/>
                </a:lnTo>
                <a:lnTo>
                  <a:pt x="1143" y="2755"/>
                </a:lnTo>
                <a:lnTo>
                  <a:pt x="1207" y="2796"/>
                </a:lnTo>
                <a:lnTo>
                  <a:pt x="1341" y="2878"/>
                </a:lnTo>
                <a:lnTo>
                  <a:pt x="1479" y="2962"/>
                </a:lnTo>
                <a:lnTo>
                  <a:pt x="1583" y="3026"/>
                </a:lnTo>
                <a:lnTo>
                  <a:pt x="1689" y="3089"/>
                </a:lnTo>
                <a:lnTo>
                  <a:pt x="1795" y="3156"/>
                </a:lnTo>
                <a:lnTo>
                  <a:pt x="1900" y="3223"/>
                </a:lnTo>
                <a:lnTo>
                  <a:pt x="2003" y="3293"/>
                </a:lnTo>
                <a:lnTo>
                  <a:pt x="2056" y="3329"/>
                </a:lnTo>
                <a:lnTo>
                  <a:pt x="2107" y="3365"/>
                </a:lnTo>
                <a:lnTo>
                  <a:pt x="2157" y="3402"/>
                </a:lnTo>
                <a:lnTo>
                  <a:pt x="2207" y="3439"/>
                </a:lnTo>
                <a:lnTo>
                  <a:pt x="2255" y="3477"/>
                </a:lnTo>
                <a:lnTo>
                  <a:pt x="2304" y="3517"/>
                </a:lnTo>
                <a:lnTo>
                  <a:pt x="2304" y="1261"/>
                </a:lnTo>
                <a:lnTo>
                  <a:pt x="2305" y="1225"/>
                </a:lnTo>
                <a:lnTo>
                  <a:pt x="2308" y="1189"/>
                </a:lnTo>
                <a:lnTo>
                  <a:pt x="2312" y="1154"/>
                </a:lnTo>
                <a:lnTo>
                  <a:pt x="2319" y="1119"/>
                </a:lnTo>
                <a:lnTo>
                  <a:pt x="2326" y="1084"/>
                </a:lnTo>
                <a:lnTo>
                  <a:pt x="2337" y="1051"/>
                </a:lnTo>
                <a:lnTo>
                  <a:pt x="2347" y="1018"/>
                </a:lnTo>
                <a:lnTo>
                  <a:pt x="2360" y="987"/>
                </a:lnTo>
                <a:lnTo>
                  <a:pt x="2374" y="955"/>
                </a:lnTo>
                <a:lnTo>
                  <a:pt x="2390" y="924"/>
                </a:lnTo>
                <a:lnTo>
                  <a:pt x="2407" y="895"/>
                </a:lnTo>
                <a:lnTo>
                  <a:pt x="2425" y="866"/>
                </a:lnTo>
                <a:lnTo>
                  <a:pt x="2445" y="838"/>
                </a:lnTo>
                <a:lnTo>
                  <a:pt x="2467" y="811"/>
                </a:lnTo>
                <a:lnTo>
                  <a:pt x="2489" y="786"/>
                </a:lnTo>
                <a:lnTo>
                  <a:pt x="2512" y="761"/>
                </a:lnTo>
                <a:lnTo>
                  <a:pt x="2536" y="738"/>
                </a:lnTo>
                <a:lnTo>
                  <a:pt x="2562" y="716"/>
                </a:lnTo>
                <a:lnTo>
                  <a:pt x="2589" y="694"/>
                </a:lnTo>
                <a:lnTo>
                  <a:pt x="2616" y="674"/>
                </a:lnTo>
                <a:lnTo>
                  <a:pt x="2645" y="656"/>
                </a:lnTo>
                <a:lnTo>
                  <a:pt x="2674" y="639"/>
                </a:lnTo>
                <a:lnTo>
                  <a:pt x="2706" y="623"/>
                </a:lnTo>
                <a:lnTo>
                  <a:pt x="2737" y="609"/>
                </a:lnTo>
                <a:lnTo>
                  <a:pt x="2769" y="597"/>
                </a:lnTo>
                <a:lnTo>
                  <a:pt x="2802" y="586"/>
                </a:lnTo>
                <a:lnTo>
                  <a:pt x="2835" y="576"/>
                </a:lnTo>
                <a:lnTo>
                  <a:pt x="2870" y="567"/>
                </a:lnTo>
                <a:lnTo>
                  <a:pt x="2904" y="562"/>
                </a:lnTo>
                <a:lnTo>
                  <a:pt x="2939" y="557"/>
                </a:lnTo>
                <a:lnTo>
                  <a:pt x="2975" y="555"/>
                </a:lnTo>
                <a:lnTo>
                  <a:pt x="3011" y="554"/>
                </a:lnTo>
                <a:close/>
                <a:moveTo>
                  <a:pt x="1887" y="1269"/>
                </a:moveTo>
                <a:lnTo>
                  <a:pt x="1887" y="1269"/>
                </a:lnTo>
                <a:lnTo>
                  <a:pt x="1871" y="1255"/>
                </a:lnTo>
                <a:lnTo>
                  <a:pt x="1855" y="1242"/>
                </a:lnTo>
                <a:lnTo>
                  <a:pt x="1837" y="1232"/>
                </a:lnTo>
                <a:lnTo>
                  <a:pt x="1818" y="1222"/>
                </a:lnTo>
                <a:lnTo>
                  <a:pt x="1798" y="1215"/>
                </a:lnTo>
                <a:lnTo>
                  <a:pt x="1777" y="1210"/>
                </a:lnTo>
                <a:lnTo>
                  <a:pt x="1755" y="1206"/>
                </a:lnTo>
                <a:lnTo>
                  <a:pt x="1733" y="1205"/>
                </a:lnTo>
                <a:lnTo>
                  <a:pt x="1711" y="1206"/>
                </a:lnTo>
                <a:lnTo>
                  <a:pt x="1689" y="1210"/>
                </a:lnTo>
                <a:lnTo>
                  <a:pt x="1668" y="1215"/>
                </a:lnTo>
                <a:lnTo>
                  <a:pt x="1648" y="1222"/>
                </a:lnTo>
                <a:lnTo>
                  <a:pt x="1630" y="1232"/>
                </a:lnTo>
                <a:lnTo>
                  <a:pt x="1611" y="1242"/>
                </a:lnTo>
                <a:lnTo>
                  <a:pt x="1595" y="1255"/>
                </a:lnTo>
                <a:lnTo>
                  <a:pt x="1580" y="1269"/>
                </a:lnTo>
                <a:lnTo>
                  <a:pt x="1579" y="1269"/>
                </a:lnTo>
                <a:lnTo>
                  <a:pt x="1565" y="1284"/>
                </a:lnTo>
                <a:lnTo>
                  <a:pt x="1552" y="1301"/>
                </a:lnTo>
                <a:lnTo>
                  <a:pt x="1541" y="1319"/>
                </a:lnTo>
                <a:lnTo>
                  <a:pt x="1532" y="1338"/>
                </a:lnTo>
                <a:lnTo>
                  <a:pt x="1525" y="1358"/>
                </a:lnTo>
                <a:lnTo>
                  <a:pt x="1519" y="1379"/>
                </a:lnTo>
                <a:lnTo>
                  <a:pt x="1517" y="1401"/>
                </a:lnTo>
                <a:lnTo>
                  <a:pt x="1516" y="1423"/>
                </a:lnTo>
                <a:lnTo>
                  <a:pt x="1517" y="1445"/>
                </a:lnTo>
                <a:lnTo>
                  <a:pt x="1519" y="1467"/>
                </a:lnTo>
                <a:lnTo>
                  <a:pt x="1525" y="1488"/>
                </a:lnTo>
                <a:lnTo>
                  <a:pt x="1532" y="1508"/>
                </a:lnTo>
                <a:lnTo>
                  <a:pt x="1541" y="1527"/>
                </a:lnTo>
                <a:lnTo>
                  <a:pt x="1553" y="1545"/>
                </a:lnTo>
                <a:lnTo>
                  <a:pt x="1565" y="1561"/>
                </a:lnTo>
                <a:lnTo>
                  <a:pt x="1580" y="1576"/>
                </a:lnTo>
                <a:lnTo>
                  <a:pt x="1580" y="1578"/>
                </a:lnTo>
                <a:lnTo>
                  <a:pt x="1595" y="1592"/>
                </a:lnTo>
                <a:lnTo>
                  <a:pt x="1611" y="1604"/>
                </a:lnTo>
                <a:lnTo>
                  <a:pt x="1630" y="1615"/>
                </a:lnTo>
                <a:lnTo>
                  <a:pt x="1648" y="1624"/>
                </a:lnTo>
                <a:lnTo>
                  <a:pt x="1668" y="1631"/>
                </a:lnTo>
                <a:lnTo>
                  <a:pt x="1689" y="1637"/>
                </a:lnTo>
                <a:lnTo>
                  <a:pt x="1711" y="1639"/>
                </a:lnTo>
                <a:lnTo>
                  <a:pt x="1733" y="1640"/>
                </a:lnTo>
                <a:lnTo>
                  <a:pt x="1755" y="1639"/>
                </a:lnTo>
                <a:lnTo>
                  <a:pt x="1777" y="1637"/>
                </a:lnTo>
                <a:lnTo>
                  <a:pt x="1798" y="1631"/>
                </a:lnTo>
                <a:lnTo>
                  <a:pt x="1818" y="1624"/>
                </a:lnTo>
                <a:lnTo>
                  <a:pt x="1837" y="1615"/>
                </a:lnTo>
                <a:lnTo>
                  <a:pt x="1855" y="1603"/>
                </a:lnTo>
                <a:lnTo>
                  <a:pt x="1871" y="1592"/>
                </a:lnTo>
                <a:lnTo>
                  <a:pt x="1887" y="1576"/>
                </a:lnTo>
                <a:lnTo>
                  <a:pt x="1901" y="1561"/>
                </a:lnTo>
                <a:lnTo>
                  <a:pt x="1914" y="1545"/>
                </a:lnTo>
                <a:lnTo>
                  <a:pt x="1925" y="1527"/>
                </a:lnTo>
                <a:lnTo>
                  <a:pt x="1934" y="1508"/>
                </a:lnTo>
                <a:lnTo>
                  <a:pt x="1941" y="1488"/>
                </a:lnTo>
                <a:lnTo>
                  <a:pt x="1947" y="1467"/>
                </a:lnTo>
                <a:lnTo>
                  <a:pt x="1950" y="1445"/>
                </a:lnTo>
                <a:lnTo>
                  <a:pt x="1951" y="1423"/>
                </a:lnTo>
                <a:lnTo>
                  <a:pt x="1950" y="1401"/>
                </a:lnTo>
                <a:lnTo>
                  <a:pt x="1947" y="1379"/>
                </a:lnTo>
                <a:lnTo>
                  <a:pt x="1941" y="1358"/>
                </a:lnTo>
                <a:lnTo>
                  <a:pt x="1934" y="1338"/>
                </a:lnTo>
                <a:lnTo>
                  <a:pt x="1925" y="1319"/>
                </a:lnTo>
                <a:lnTo>
                  <a:pt x="1914" y="1301"/>
                </a:lnTo>
                <a:lnTo>
                  <a:pt x="1901" y="1284"/>
                </a:lnTo>
                <a:lnTo>
                  <a:pt x="1887" y="1269"/>
                </a:lnTo>
                <a:close/>
                <a:moveTo>
                  <a:pt x="2304" y="5100"/>
                </a:moveTo>
                <a:lnTo>
                  <a:pt x="2304" y="4074"/>
                </a:lnTo>
                <a:lnTo>
                  <a:pt x="2277" y="4045"/>
                </a:lnTo>
                <a:lnTo>
                  <a:pt x="2251" y="4017"/>
                </a:lnTo>
                <a:lnTo>
                  <a:pt x="2224" y="3989"/>
                </a:lnTo>
                <a:lnTo>
                  <a:pt x="2195" y="3961"/>
                </a:lnTo>
                <a:lnTo>
                  <a:pt x="2138" y="3908"/>
                </a:lnTo>
                <a:lnTo>
                  <a:pt x="2078" y="3856"/>
                </a:lnTo>
                <a:lnTo>
                  <a:pt x="2016" y="3805"/>
                </a:lnTo>
                <a:lnTo>
                  <a:pt x="1952" y="3755"/>
                </a:lnTo>
                <a:lnTo>
                  <a:pt x="1887" y="3706"/>
                </a:lnTo>
                <a:lnTo>
                  <a:pt x="1821" y="3659"/>
                </a:lnTo>
                <a:lnTo>
                  <a:pt x="1754" y="3613"/>
                </a:lnTo>
                <a:lnTo>
                  <a:pt x="1687" y="3567"/>
                </a:lnTo>
                <a:lnTo>
                  <a:pt x="1617" y="3522"/>
                </a:lnTo>
                <a:lnTo>
                  <a:pt x="1548" y="3478"/>
                </a:lnTo>
                <a:lnTo>
                  <a:pt x="1409" y="3392"/>
                </a:lnTo>
                <a:lnTo>
                  <a:pt x="1270" y="3308"/>
                </a:lnTo>
                <a:lnTo>
                  <a:pt x="1140" y="3230"/>
                </a:lnTo>
                <a:lnTo>
                  <a:pt x="1012" y="3151"/>
                </a:lnTo>
                <a:lnTo>
                  <a:pt x="949" y="3111"/>
                </a:lnTo>
                <a:lnTo>
                  <a:pt x="888" y="3071"/>
                </a:lnTo>
                <a:lnTo>
                  <a:pt x="826" y="3030"/>
                </a:lnTo>
                <a:lnTo>
                  <a:pt x="765" y="2988"/>
                </a:lnTo>
                <a:lnTo>
                  <a:pt x="737" y="3056"/>
                </a:lnTo>
                <a:lnTo>
                  <a:pt x="710" y="3122"/>
                </a:lnTo>
                <a:lnTo>
                  <a:pt x="687" y="3186"/>
                </a:lnTo>
                <a:lnTo>
                  <a:pt x="667" y="3250"/>
                </a:lnTo>
                <a:lnTo>
                  <a:pt x="650" y="3313"/>
                </a:lnTo>
                <a:lnTo>
                  <a:pt x="636" y="3375"/>
                </a:lnTo>
                <a:lnTo>
                  <a:pt x="624" y="3435"/>
                </a:lnTo>
                <a:lnTo>
                  <a:pt x="615" y="3496"/>
                </a:lnTo>
                <a:lnTo>
                  <a:pt x="612" y="3533"/>
                </a:lnTo>
                <a:lnTo>
                  <a:pt x="608" y="3577"/>
                </a:lnTo>
                <a:lnTo>
                  <a:pt x="606" y="3615"/>
                </a:lnTo>
                <a:lnTo>
                  <a:pt x="605" y="3652"/>
                </a:lnTo>
                <a:lnTo>
                  <a:pt x="605" y="3691"/>
                </a:lnTo>
                <a:lnTo>
                  <a:pt x="606" y="3728"/>
                </a:lnTo>
                <a:lnTo>
                  <a:pt x="609" y="3765"/>
                </a:lnTo>
                <a:lnTo>
                  <a:pt x="613" y="3801"/>
                </a:lnTo>
                <a:lnTo>
                  <a:pt x="617" y="3837"/>
                </a:lnTo>
                <a:lnTo>
                  <a:pt x="623" y="3873"/>
                </a:lnTo>
                <a:lnTo>
                  <a:pt x="630" y="3908"/>
                </a:lnTo>
                <a:lnTo>
                  <a:pt x="638" y="3943"/>
                </a:lnTo>
                <a:lnTo>
                  <a:pt x="646" y="3976"/>
                </a:lnTo>
                <a:lnTo>
                  <a:pt x="657" y="4010"/>
                </a:lnTo>
                <a:lnTo>
                  <a:pt x="668" y="4044"/>
                </a:lnTo>
                <a:lnTo>
                  <a:pt x="680" y="4076"/>
                </a:lnTo>
                <a:lnTo>
                  <a:pt x="693" y="4109"/>
                </a:lnTo>
                <a:lnTo>
                  <a:pt x="707" y="4141"/>
                </a:lnTo>
                <a:lnTo>
                  <a:pt x="722" y="4173"/>
                </a:lnTo>
                <a:lnTo>
                  <a:pt x="738" y="4204"/>
                </a:lnTo>
                <a:lnTo>
                  <a:pt x="755" y="4234"/>
                </a:lnTo>
                <a:lnTo>
                  <a:pt x="773" y="4264"/>
                </a:lnTo>
                <a:lnTo>
                  <a:pt x="791" y="4295"/>
                </a:lnTo>
                <a:lnTo>
                  <a:pt x="811" y="4324"/>
                </a:lnTo>
                <a:lnTo>
                  <a:pt x="832" y="4353"/>
                </a:lnTo>
                <a:lnTo>
                  <a:pt x="853" y="4380"/>
                </a:lnTo>
                <a:lnTo>
                  <a:pt x="875" y="4408"/>
                </a:lnTo>
                <a:lnTo>
                  <a:pt x="898" y="4436"/>
                </a:lnTo>
                <a:lnTo>
                  <a:pt x="923" y="4463"/>
                </a:lnTo>
                <a:lnTo>
                  <a:pt x="947" y="4488"/>
                </a:lnTo>
                <a:lnTo>
                  <a:pt x="973" y="4515"/>
                </a:lnTo>
                <a:lnTo>
                  <a:pt x="999" y="4540"/>
                </a:lnTo>
                <a:lnTo>
                  <a:pt x="1027" y="4565"/>
                </a:lnTo>
                <a:lnTo>
                  <a:pt x="1055" y="4589"/>
                </a:lnTo>
                <a:lnTo>
                  <a:pt x="1084" y="4614"/>
                </a:lnTo>
                <a:lnTo>
                  <a:pt x="1114" y="4637"/>
                </a:lnTo>
                <a:lnTo>
                  <a:pt x="1144" y="4660"/>
                </a:lnTo>
                <a:lnTo>
                  <a:pt x="1176" y="4684"/>
                </a:lnTo>
                <a:lnTo>
                  <a:pt x="1208" y="4706"/>
                </a:lnTo>
                <a:lnTo>
                  <a:pt x="1242" y="4728"/>
                </a:lnTo>
                <a:lnTo>
                  <a:pt x="1276" y="4749"/>
                </a:lnTo>
                <a:lnTo>
                  <a:pt x="1309" y="4769"/>
                </a:lnTo>
                <a:lnTo>
                  <a:pt x="1344" y="4789"/>
                </a:lnTo>
                <a:lnTo>
                  <a:pt x="1380" y="4809"/>
                </a:lnTo>
                <a:lnTo>
                  <a:pt x="1416" y="4829"/>
                </a:lnTo>
                <a:lnTo>
                  <a:pt x="1453" y="4847"/>
                </a:lnTo>
                <a:lnTo>
                  <a:pt x="1490" y="4865"/>
                </a:lnTo>
                <a:lnTo>
                  <a:pt x="1529" y="4882"/>
                </a:lnTo>
                <a:lnTo>
                  <a:pt x="1568" y="4899"/>
                </a:lnTo>
                <a:lnTo>
                  <a:pt x="1608" y="4916"/>
                </a:lnTo>
                <a:lnTo>
                  <a:pt x="1647" y="4931"/>
                </a:lnTo>
                <a:lnTo>
                  <a:pt x="1688" y="4947"/>
                </a:lnTo>
                <a:lnTo>
                  <a:pt x="1728" y="4961"/>
                </a:lnTo>
                <a:lnTo>
                  <a:pt x="1770" y="4975"/>
                </a:lnTo>
                <a:lnTo>
                  <a:pt x="1855" y="5002"/>
                </a:lnTo>
                <a:lnTo>
                  <a:pt x="1941" y="5026"/>
                </a:lnTo>
                <a:lnTo>
                  <a:pt x="2029" y="5048"/>
                </a:lnTo>
                <a:lnTo>
                  <a:pt x="2120" y="5068"/>
                </a:lnTo>
                <a:lnTo>
                  <a:pt x="2211" y="5085"/>
                </a:lnTo>
                <a:lnTo>
                  <a:pt x="2304" y="5100"/>
                </a:lnTo>
                <a:close/>
                <a:moveTo>
                  <a:pt x="2991" y="1292"/>
                </a:moveTo>
                <a:lnTo>
                  <a:pt x="2991" y="3627"/>
                </a:lnTo>
                <a:lnTo>
                  <a:pt x="5477" y="3627"/>
                </a:lnTo>
                <a:lnTo>
                  <a:pt x="5477" y="1292"/>
                </a:lnTo>
                <a:lnTo>
                  <a:pt x="2991" y="1292"/>
                </a:lnTo>
                <a:close/>
                <a:moveTo>
                  <a:pt x="4212" y="3997"/>
                </a:moveTo>
                <a:lnTo>
                  <a:pt x="4212" y="3997"/>
                </a:lnTo>
                <a:lnTo>
                  <a:pt x="4181" y="3998"/>
                </a:lnTo>
                <a:lnTo>
                  <a:pt x="4150" y="4000"/>
                </a:lnTo>
                <a:lnTo>
                  <a:pt x="4120" y="4003"/>
                </a:lnTo>
                <a:lnTo>
                  <a:pt x="4090" y="4007"/>
                </a:lnTo>
                <a:lnTo>
                  <a:pt x="4060" y="4012"/>
                </a:lnTo>
                <a:lnTo>
                  <a:pt x="4030" y="4018"/>
                </a:lnTo>
                <a:lnTo>
                  <a:pt x="4001" y="4026"/>
                </a:lnTo>
                <a:lnTo>
                  <a:pt x="3974" y="4034"/>
                </a:lnTo>
                <a:lnTo>
                  <a:pt x="3946" y="4044"/>
                </a:lnTo>
                <a:lnTo>
                  <a:pt x="3918" y="4054"/>
                </a:lnTo>
                <a:lnTo>
                  <a:pt x="3891" y="4066"/>
                </a:lnTo>
                <a:lnTo>
                  <a:pt x="3864" y="4079"/>
                </a:lnTo>
                <a:lnTo>
                  <a:pt x="3839" y="4091"/>
                </a:lnTo>
                <a:lnTo>
                  <a:pt x="3813" y="4105"/>
                </a:lnTo>
                <a:lnTo>
                  <a:pt x="3789" y="4120"/>
                </a:lnTo>
                <a:lnTo>
                  <a:pt x="3765" y="4137"/>
                </a:lnTo>
                <a:lnTo>
                  <a:pt x="4227" y="4599"/>
                </a:lnTo>
                <a:lnTo>
                  <a:pt x="4676" y="4149"/>
                </a:lnTo>
                <a:lnTo>
                  <a:pt x="4652" y="4132"/>
                </a:lnTo>
                <a:lnTo>
                  <a:pt x="4626" y="4116"/>
                </a:lnTo>
                <a:lnTo>
                  <a:pt x="4599" y="4100"/>
                </a:lnTo>
                <a:lnTo>
                  <a:pt x="4573" y="4086"/>
                </a:lnTo>
                <a:lnTo>
                  <a:pt x="4546" y="4072"/>
                </a:lnTo>
                <a:lnTo>
                  <a:pt x="4518" y="4059"/>
                </a:lnTo>
                <a:lnTo>
                  <a:pt x="4489" y="4048"/>
                </a:lnTo>
                <a:lnTo>
                  <a:pt x="4460" y="4038"/>
                </a:lnTo>
                <a:lnTo>
                  <a:pt x="4431" y="4029"/>
                </a:lnTo>
                <a:lnTo>
                  <a:pt x="4401" y="4021"/>
                </a:lnTo>
                <a:lnTo>
                  <a:pt x="4371" y="4014"/>
                </a:lnTo>
                <a:lnTo>
                  <a:pt x="4339" y="4008"/>
                </a:lnTo>
                <a:lnTo>
                  <a:pt x="4308" y="4003"/>
                </a:lnTo>
                <a:lnTo>
                  <a:pt x="4277" y="4000"/>
                </a:lnTo>
                <a:lnTo>
                  <a:pt x="4244" y="3998"/>
                </a:lnTo>
                <a:lnTo>
                  <a:pt x="4212" y="3997"/>
                </a:lnTo>
                <a:close/>
                <a:moveTo>
                  <a:pt x="4858" y="4335"/>
                </a:moveTo>
                <a:lnTo>
                  <a:pt x="4411" y="4783"/>
                </a:lnTo>
                <a:lnTo>
                  <a:pt x="4859" y="5233"/>
                </a:lnTo>
                <a:lnTo>
                  <a:pt x="4876" y="5208"/>
                </a:lnTo>
                <a:lnTo>
                  <a:pt x="4891" y="5184"/>
                </a:lnTo>
                <a:lnTo>
                  <a:pt x="4906" y="5158"/>
                </a:lnTo>
                <a:lnTo>
                  <a:pt x="4919" y="5133"/>
                </a:lnTo>
                <a:lnTo>
                  <a:pt x="4931" y="5106"/>
                </a:lnTo>
                <a:lnTo>
                  <a:pt x="4943" y="5079"/>
                </a:lnTo>
                <a:lnTo>
                  <a:pt x="4953" y="5052"/>
                </a:lnTo>
                <a:lnTo>
                  <a:pt x="4963" y="5024"/>
                </a:lnTo>
                <a:lnTo>
                  <a:pt x="4971" y="4995"/>
                </a:lnTo>
                <a:lnTo>
                  <a:pt x="4978" y="4967"/>
                </a:lnTo>
                <a:lnTo>
                  <a:pt x="4985" y="4937"/>
                </a:lnTo>
                <a:lnTo>
                  <a:pt x="4989" y="4908"/>
                </a:lnTo>
                <a:lnTo>
                  <a:pt x="4994" y="4877"/>
                </a:lnTo>
                <a:lnTo>
                  <a:pt x="4996" y="4847"/>
                </a:lnTo>
                <a:lnTo>
                  <a:pt x="4999" y="4816"/>
                </a:lnTo>
                <a:lnTo>
                  <a:pt x="5000" y="4786"/>
                </a:lnTo>
                <a:lnTo>
                  <a:pt x="4999" y="4754"/>
                </a:lnTo>
                <a:lnTo>
                  <a:pt x="4996" y="4723"/>
                </a:lnTo>
                <a:lnTo>
                  <a:pt x="4994" y="4693"/>
                </a:lnTo>
                <a:lnTo>
                  <a:pt x="4989" y="4663"/>
                </a:lnTo>
                <a:lnTo>
                  <a:pt x="4985" y="4632"/>
                </a:lnTo>
                <a:lnTo>
                  <a:pt x="4978" y="4603"/>
                </a:lnTo>
                <a:lnTo>
                  <a:pt x="4971" y="4574"/>
                </a:lnTo>
                <a:lnTo>
                  <a:pt x="4963" y="4545"/>
                </a:lnTo>
                <a:lnTo>
                  <a:pt x="4952" y="4517"/>
                </a:lnTo>
                <a:lnTo>
                  <a:pt x="4942" y="4490"/>
                </a:lnTo>
                <a:lnTo>
                  <a:pt x="4930" y="4463"/>
                </a:lnTo>
                <a:lnTo>
                  <a:pt x="4917" y="4436"/>
                </a:lnTo>
                <a:lnTo>
                  <a:pt x="4905" y="4411"/>
                </a:lnTo>
                <a:lnTo>
                  <a:pt x="4890" y="4385"/>
                </a:lnTo>
                <a:lnTo>
                  <a:pt x="4874" y="4360"/>
                </a:lnTo>
                <a:lnTo>
                  <a:pt x="4858" y="4335"/>
                </a:lnTo>
                <a:close/>
                <a:moveTo>
                  <a:pt x="4678" y="5420"/>
                </a:moveTo>
                <a:lnTo>
                  <a:pt x="4227" y="4968"/>
                </a:lnTo>
                <a:lnTo>
                  <a:pt x="3762" y="5431"/>
                </a:lnTo>
                <a:lnTo>
                  <a:pt x="3787" y="5448"/>
                </a:lnTo>
                <a:lnTo>
                  <a:pt x="3811" y="5464"/>
                </a:lnTo>
                <a:lnTo>
                  <a:pt x="3837" y="5478"/>
                </a:lnTo>
                <a:lnTo>
                  <a:pt x="3863" y="5492"/>
                </a:lnTo>
                <a:lnTo>
                  <a:pt x="3890" y="5503"/>
                </a:lnTo>
                <a:lnTo>
                  <a:pt x="3917" y="5515"/>
                </a:lnTo>
                <a:lnTo>
                  <a:pt x="3945" y="5526"/>
                </a:lnTo>
                <a:lnTo>
                  <a:pt x="3972" y="5536"/>
                </a:lnTo>
                <a:lnTo>
                  <a:pt x="4000" y="5544"/>
                </a:lnTo>
                <a:lnTo>
                  <a:pt x="4029" y="5552"/>
                </a:lnTo>
                <a:lnTo>
                  <a:pt x="4060" y="5558"/>
                </a:lnTo>
                <a:lnTo>
                  <a:pt x="4089" y="5564"/>
                </a:lnTo>
                <a:lnTo>
                  <a:pt x="4119" y="5567"/>
                </a:lnTo>
                <a:lnTo>
                  <a:pt x="4150" y="5571"/>
                </a:lnTo>
                <a:lnTo>
                  <a:pt x="4180" y="5572"/>
                </a:lnTo>
                <a:lnTo>
                  <a:pt x="4212" y="5573"/>
                </a:lnTo>
                <a:lnTo>
                  <a:pt x="4244" y="5572"/>
                </a:lnTo>
                <a:lnTo>
                  <a:pt x="4277" y="5569"/>
                </a:lnTo>
                <a:lnTo>
                  <a:pt x="4308" y="5567"/>
                </a:lnTo>
                <a:lnTo>
                  <a:pt x="4340" y="5562"/>
                </a:lnTo>
                <a:lnTo>
                  <a:pt x="4371" y="5557"/>
                </a:lnTo>
                <a:lnTo>
                  <a:pt x="4402" y="5550"/>
                </a:lnTo>
                <a:lnTo>
                  <a:pt x="4432" y="5542"/>
                </a:lnTo>
                <a:lnTo>
                  <a:pt x="4461" y="5532"/>
                </a:lnTo>
                <a:lnTo>
                  <a:pt x="4490" y="5522"/>
                </a:lnTo>
                <a:lnTo>
                  <a:pt x="4519" y="5510"/>
                </a:lnTo>
                <a:lnTo>
                  <a:pt x="4547" y="5497"/>
                </a:lnTo>
                <a:lnTo>
                  <a:pt x="4575" y="5485"/>
                </a:lnTo>
                <a:lnTo>
                  <a:pt x="4602" y="5470"/>
                </a:lnTo>
                <a:lnTo>
                  <a:pt x="4627" y="5454"/>
                </a:lnTo>
                <a:lnTo>
                  <a:pt x="4653" y="5437"/>
                </a:lnTo>
                <a:lnTo>
                  <a:pt x="4678" y="5420"/>
                </a:lnTo>
                <a:close/>
                <a:moveTo>
                  <a:pt x="3575" y="5249"/>
                </a:moveTo>
                <a:lnTo>
                  <a:pt x="4042" y="4783"/>
                </a:lnTo>
                <a:lnTo>
                  <a:pt x="3578" y="4319"/>
                </a:lnTo>
                <a:lnTo>
                  <a:pt x="3560" y="4343"/>
                </a:lnTo>
                <a:lnTo>
                  <a:pt x="3543" y="4369"/>
                </a:lnTo>
                <a:lnTo>
                  <a:pt x="3528" y="4396"/>
                </a:lnTo>
                <a:lnTo>
                  <a:pt x="3513" y="4422"/>
                </a:lnTo>
                <a:lnTo>
                  <a:pt x="3499" y="4450"/>
                </a:lnTo>
                <a:lnTo>
                  <a:pt x="3487" y="4478"/>
                </a:lnTo>
                <a:lnTo>
                  <a:pt x="3476" y="4506"/>
                </a:lnTo>
                <a:lnTo>
                  <a:pt x="3465" y="4536"/>
                </a:lnTo>
                <a:lnTo>
                  <a:pt x="3456" y="4565"/>
                </a:lnTo>
                <a:lnTo>
                  <a:pt x="3448" y="4595"/>
                </a:lnTo>
                <a:lnTo>
                  <a:pt x="3441" y="4625"/>
                </a:lnTo>
                <a:lnTo>
                  <a:pt x="3435" y="4657"/>
                </a:lnTo>
                <a:lnTo>
                  <a:pt x="3430" y="4688"/>
                </a:lnTo>
                <a:lnTo>
                  <a:pt x="3427" y="4721"/>
                </a:lnTo>
                <a:lnTo>
                  <a:pt x="3426" y="4752"/>
                </a:lnTo>
                <a:lnTo>
                  <a:pt x="3424" y="4786"/>
                </a:lnTo>
                <a:lnTo>
                  <a:pt x="3426" y="4817"/>
                </a:lnTo>
                <a:lnTo>
                  <a:pt x="3427" y="4850"/>
                </a:lnTo>
                <a:lnTo>
                  <a:pt x="3430" y="4881"/>
                </a:lnTo>
                <a:lnTo>
                  <a:pt x="3435" y="4912"/>
                </a:lnTo>
                <a:lnTo>
                  <a:pt x="3441" y="4944"/>
                </a:lnTo>
                <a:lnTo>
                  <a:pt x="3448" y="4974"/>
                </a:lnTo>
                <a:lnTo>
                  <a:pt x="3456" y="5004"/>
                </a:lnTo>
                <a:lnTo>
                  <a:pt x="3464" y="5033"/>
                </a:lnTo>
                <a:lnTo>
                  <a:pt x="3474" y="5062"/>
                </a:lnTo>
                <a:lnTo>
                  <a:pt x="3486" y="5091"/>
                </a:lnTo>
                <a:lnTo>
                  <a:pt x="3499" y="5119"/>
                </a:lnTo>
                <a:lnTo>
                  <a:pt x="3512" y="5147"/>
                </a:lnTo>
                <a:lnTo>
                  <a:pt x="3527" y="5174"/>
                </a:lnTo>
                <a:lnTo>
                  <a:pt x="3542" y="5199"/>
                </a:lnTo>
                <a:lnTo>
                  <a:pt x="3558" y="5225"/>
                </a:lnTo>
                <a:lnTo>
                  <a:pt x="3575" y="5249"/>
                </a:lnTo>
                <a:close/>
              </a:path>
            </a:pathLst>
          </a:custGeom>
          <a:solidFill>
            <a:schemeClr val="accent2"/>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sp>
        <p:nvSpPr>
          <p:cNvPr id="16" name="矩形 15"/>
          <p:cNvSpPr/>
          <p:nvPr/>
        </p:nvSpPr>
        <p:spPr>
          <a:xfrm>
            <a:off x="1863023" y="1955379"/>
            <a:ext cx="2353388" cy="1323439"/>
          </a:xfrm>
          <a:prstGeom prst="rect">
            <a:avLst/>
          </a:prstGeom>
          <a:noFill/>
        </p:spPr>
        <p:txBody>
          <a:bodyPr wrap="square">
            <a:spAutoFit/>
          </a:bodyPr>
          <a:lstStyle/>
          <a:p>
            <a:pPr eaLnBrk="1" hangingPunct="1"/>
            <a:r>
              <a:rPr lang="zh-CN" altLang="en-US" sz="1600" dirty="0">
                <a:solidFill>
                  <a:srgbClr val="000000"/>
                </a:solidFill>
                <a:latin typeface="宋体" panose="02010600030101010101" pitchFamily="2" charset="-122"/>
                <a:ea typeface="宋体" panose="02010600030101010101" pitchFamily="2" charset="-122"/>
              </a:rPr>
              <a:t>也可以添加小标题此处添加或多或少的文字对第一部分的整体内容进行简单的说明，也可以添加小标题</a:t>
            </a:r>
            <a:endParaRPr sz="1600" dirty="0">
              <a:solidFill>
                <a:srgbClr val="000000"/>
              </a:solidFill>
              <a:latin typeface="宋体" panose="02010600030101010101" pitchFamily="2" charset="-122"/>
              <a:ea typeface="宋体" panose="02010600030101010101" pitchFamily="2" charset="-122"/>
            </a:endParaRPr>
          </a:p>
        </p:txBody>
      </p:sp>
      <p:sp>
        <p:nvSpPr>
          <p:cNvPr id="17" name="矩形 16"/>
          <p:cNvSpPr/>
          <p:nvPr/>
        </p:nvSpPr>
        <p:spPr>
          <a:xfrm>
            <a:off x="1863023" y="3634827"/>
            <a:ext cx="2353388" cy="1323439"/>
          </a:xfrm>
          <a:prstGeom prst="rect">
            <a:avLst/>
          </a:prstGeom>
          <a:noFill/>
        </p:spPr>
        <p:txBody>
          <a:bodyPr wrap="square">
            <a:spAutoFit/>
          </a:bodyPr>
          <a:lstStyle/>
          <a:p>
            <a:pPr eaLnBrk="1" hangingPunct="1"/>
            <a:r>
              <a:rPr lang="zh-CN" altLang="en-US" sz="1600" dirty="0">
                <a:solidFill>
                  <a:srgbClr val="000000"/>
                </a:solidFill>
                <a:latin typeface="宋体" panose="02010600030101010101" pitchFamily="2" charset="-122"/>
                <a:ea typeface="宋体" panose="02010600030101010101" pitchFamily="2" charset="-122"/>
              </a:rPr>
              <a:t>也可以添加小标题此处添加或多或少的文字对第一部分的整体内容进行简单的说明，也可以添加小标题</a:t>
            </a:r>
            <a:endParaRPr sz="1600" dirty="0">
              <a:solidFill>
                <a:srgbClr val="000000"/>
              </a:solidFill>
              <a:latin typeface="宋体" panose="02010600030101010101" pitchFamily="2" charset="-122"/>
              <a:ea typeface="宋体" panose="02010600030101010101" pitchFamily="2" charset="-122"/>
            </a:endParaRPr>
          </a:p>
        </p:txBody>
      </p:sp>
      <p:sp>
        <p:nvSpPr>
          <p:cNvPr id="18" name="矩形 17"/>
          <p:cNvSpPr/>
          <p:nvPr/>
        </p:nvSpPr>
        <p:spPr>
          <a:xfrm>
            <a:off x="5189931" y="1958978"/>
            <a:ext cx="2353388" cy="1323439"/>
          </a:xfrm>
          <a:prstGeom prst="rect">
            <a:avLst/>
          </a:prstGeom>
          <a:noFill/>
        </p:spPr>
        <p:txBody>
          <a:bodyPr wrap="square">
            <a:spAutoFit/>
          </a:bodyPr>
          <a:lstStyle/>
          <a:p>
            <a:pPr eaLnBrk="1" hangingPunct="1"/>
            <a:r>
              <a:rPr lang="zh-CN" altLang="en-US" sz="1600" dirty="0">
                <a:solidFill>
                  <a:srgbClr val="000000"/>
                </a:solidFill>
                <a:latin typeface="宋体" panose="02010600030101010101" pitchFamily="2" charset="-122"/>
                <a:ea typeface="宋体" panose="02010600030101010101" pitchFamily="2" charset="-122"/>
              </a:rPr>
              <a:t>也可以添加小标题此处添加或多或少的文字对第一部分的整体内容进行简单的说明，也可以添加小标题</a:t>
            </a:r>
            <a:endParaRPr sz="1600" dirty="0">
              <a:solidFill>
                <a:srgbClr val="000000"/>
              </a:solidFill>
              <a:latin typeface="宋体" panose="02010600030101010101" pitchFamily="2" charset="-122"/>
              <a:ea typeface="宋体" panose="02010600030101010101" pitchFamily="2" charset="-122"/>
            </a:endParaRPr>
          </a:p>
        </p:txBody>
      </p:sp>
      <p:sp>
        <p:nvSpPr>
          <p:cNvPr id="19" name="矩形 18"/>
          <p:cNvSpPr/>
          <p:nvPr/>
        </p:nvSpPr>
        <p:spPr>
          <a:xfrm>
            <a:off x="5189931" y="3638425"/>
            <a:ext cx="2353388" cy="1323439"/>
          </a:xfrm>
          <a:prstGeom prst="rect">
            <a:avLst/>
          </a:prstGeom>
          <a:noFill/>
        </p:spPr>
        <p:txBody>
          <a:bodyPr wrap="square">
            <a:spAutoFit/>
          </a:bodyPr>
          <a:lstStyle/>
          <a:p>
            <a:pPr eaLnBrk="1" hangingPunct="1"/>
            <a:r>
              <a:rPr lang="zh-CN" altLang="en-US" sz="1600" dirty="0">
                <a:solidFill>
                  <a:srgbClr val="000000"/>
                </a:solidFill>
                <a:latin typeface="宋体" panose="02010600030101010101" pitchFamily="2" charset="-122"/>
                <a:ea typeface="宋体" panose="02010600030101010101" pitchFamily="2" charset="-122"/>
              </a:rPr>
              <a:t>也可以添加小标题此处添加或多或少的文字对第一部分的整体内容进行简单的说明，也可以添加小标题</a:t>
            </a:r>
            <a:endParaRPr sz="1600" dirty="0">
              <a:solidFill>
                <a:srgbClr val="000000"/>
              </a:solidFill>
              <a:latin typeface="宋体" panose="02010600030101010101" pitchFamily="2" charset="-122"/>
              <a:ea typeface="宋体" panose="02010600030101010101" pitchFamily="2" charset="-122"/>
            </a:endParaRPr>
          </a:p>
        </p:txBody>
      </p:sp>
      <p:sp>
        <p:nvSpPr>
          <p:cNvPr id="20" name="矩形 19"/>
          <p:cNvSpPr/>
          <p:nvPr/>
        </p:nvSpPr>
        <p:spPr>
          <a:xfrm>
            <a:off x="8551281" y="1946633"/>
            <a:ext cx="2353388" cy="1323439"/>
          </a:xfrm>
          <a:prstGeom prst="rect">
            <a:avLst/>
          </a:prstGeom>
          <a:noFill/>
        </p:spPr>
        <p:txBody>
          <a:bodyPr wrap="square">
            <a:spAutoFit/>
          </a:bodyPr>
          <a:lstStyle/>
          <a:p>
            <a:pPr eaLnBrk="1" hangingPunct="1"/>
            <a:r>
              <a:rPr lang="zh-CN" altLang="en-US" sz="1600" dirty="0">
                <a:solidFill>
                  <a:srgbClr val="000000"/>
                </a:solidFill>
                <a:latin typeface="宋体" panose="02010600030101010101" pitchFamily="2" charset="-122"/>
                <a:ea typeface="宋体" panose="02010600030101010101" pitchFamily="2" charset="-122"/>
              </a:rPr>
              <a:t>也可以添加小标题此处添加或多或少的文字对第一部分的整体内容进行简单的说明，也可以添加小标题</a:t>
            </a:r>
            <a:endParaRPr sz="1600" dirty="0">
              <a:solidFill>
                <a:srgbClr val="000000"/>
              </a:solidFill>
              <a:latin typeface="宋体" panose="02010600030101010101" pitchFamily="2" charset="-122"/>
              <a:ea typeface="宋体" panose="02010600030101010101" pitchFamily="2" charset="-122"/>
            </a:endParaRPr>
          </a:p>
        </p:txBody>
      </p:sp>
      <p:sp>
        <p:nvSpPr>
          <p:cNvPr id="21" name="矩形 20"/>
          <p:cNvSpPr/>
          <p:nvPr/>
        </p:nvSpPr>
        <p:spPr>
          <a:xfrm>
            <a:off x="8551281" y="3626079"/>
            <a:ext cx="2353388" cy="1323439"/>
          </a:xfrm>
          <a:prstGeom prst="rect">
            <a:avLst/>
          </a:prstGeom>
          <a:noFill/>
        </p:spPr>
        <p:txBody>
          <a:bodyPr wrap="square">
            <a:spAutoFit/>
          </a:bodyPr>
          <a:lstStyle/>
          <a:p>
            <a:pPr eaLnBrk="1" hangingPunct="1"/>
            <a:r>
              <a:rPr lang="zh-CN" altLang="en-US" sz="1600" dirty="0">
                <a:solidFill>
                  <a:srgbClr val="000000"/>
                </a:solidFill>
                <a:latin typeface="宋体" panose="02010600030101010101" pitchFamily="2" charset="-122"/>
                <a:ea typeface="宋体" panose="02010600030101010101" pitchFamily="2" charset="-122"/>
              </a:rPr>
              <a:t>也可以添加小标题此处添加或多或少的文字对第一部分的整体内容进行简单的说明，也可以添加小标题</a:t>
            </a:r>
            <a:endParaRPr sz="1600" dirty="0">
              <a:solidFill>
                <a:srgbClr val="000000"/>
              </a:solidFill>
              <a:latin typeface="宋体" panose="02010600030101010101" pitchFamily="2" charset="-122"/>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22" presetClass="entr" presetSubtype="8" fill="hold" grpId="0" nodeType="withEffect">
                                  <p:stCondLst>
                                    <p:cond delay="50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图文框 3"/>
          <p:cNvSpPr/>
          <p:nvPr/>
        </p:nvSpPr>
        <p:spPr>
          <a:xfrm>
            <a:off x="0" y="0"/>
            <a:ext cx="12192000" cy="6858000"/>
          </a:xfrm>
          <a:prstGeom prst="frame">
            <a:avLst>
              <a:gd name="adj1" fmla="val 709"/>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solidFill>
                <a:schemeClr val="tx1"/>
              </a:solidFill>
              <a:latin typeface="宋体" panose="02010600030101010101" pitchFamily="2" charset="-122"/>
              <a:ea typeface="宋体" panose="02010600030101010101" pitchFamily="2" charset="-122"/>
            </a:endParaRPr>
          </a:p>
        </p:txBody>
      </p:sp>
      <p:sp>
        <p:nvSpPr>
          <p:cNvPr id="5" name="MH_Number_1"/>
          <p:cNvSpPr/>
          <p:nvPr>
            <p:custDataLst>
              <p:tags r:id="rId1"/>
            </p:custDataLst>
          </p:nvPr>
        </p:nvSpPr>
        <p:spPr>
          <a:xfrm>
            <a:off x="136525" y="120650"/>
            <a:ext cx="498475" cy="498475"/>
          </a:xfrm>
          <a:prstGeom prst="roundRect">
            <a:avLst/>
          </a:prstGeom>
          <a:solidFill>
            <a:srgbClr val="EE4F6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en-US" altLang="zh-CN" sz="280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01</a:t>
            </a:r>
            <a:endParaRPr lang="zh-CN" altLang="en-US" sz="280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6" name="MH_Entry_1"/>
          <p:cNvSpPr/>
          <p:nvPr>
            <p:custDataLst>
              <p:tags r:id="rId2"/>
            </p:custDataLst>
          </p:nvPr>
        </p:nvSpPr>
        <p:spPr>
          <a:xfrm>
            <a:off x="742950" y="120650"/>
            <a:ext cx="3663950" cy="498475"/>
          </a:xfrm>
          <a:prstGeom prst="roundRect">
            <a:avLst/>
          </a:prstGeom>
          <a:noFill/>
          <a:ln>
            <a:solidFill>
              <a:srgbClr val="EE4F6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sz="2400" spc="200" dirty="0">
                <a:solidFill>
                  <a:schemeClr val="tx1"/>
                </a:solidFill>
                <a:latin typeface="微软雅黑" panose="020B0503020204020204" pitchFamily="34" charset="-122"/>
                <a:ea typeface="微软雅黑" panose="020B0503020204020204" pitchFamily="34" charset="-122"/>
              </a:rPr>
              <a:t>请在此处输入您的标题</a:t>
            </a:r>
          </a:p>
        </p:txBody>
      </p:sp>
      <p:sp>
        <p:nvSpPr>
          <p:cNvPr id="7" name="Freeform 42"/>
          <p:cNvSpPr/>
          <p:nvPr/>
        </p:nvSpPr>
        <p:spPr bwMode="auto">
          <a:xfrm>
            <a:off x="2103438" y="1609725"/>
            <a:ext cx="3246437" cy="739775"/>
          </a:xfrm>
          <a:custGeom>
            <a:avLst/>
            <a:gdLst>
              <a:gd name="T0" fmla="*/ 0 w 4673"/>
              <a:gd name="T1" fmla="*/ 1547 h 1547"/>
              <a:gd name="T2" fmla="*/ 0 w 4673"/>
              <a:gd name="T3" fmla="*/ 0 h 1547"/>
              <a:gd name="T4" fmla="*/ 4673 w 4673"/>
              <a:gd name="T5" fmla="*/ 0 h 1547"/>
            </a:gdLst>
            <a:ahLst/>
            <a:cxnLst>
              <a:cxn ang="0">
                <a:pos x="T0" y="T1"/>
              </a:cxn>
              <a:cxn ang="0">
                <a:pos x="T2" y="T3"/>
              </a:cxn>
              <a:cxn ang="0">
                <a:pos x="T4" y="T5"/>
              </a:cxn>
            </a:cxnLst>
            <a:rect l="0" t="0" r="r" b="b"/>
            <a:pathLst>
              <a:path w="4673" h="1547">
                <a:moveTo>
                  <a:pt x="0" y="1547"/>
                </a:moveTo>
                <a:lnTo>
                  <a:pt x="0" y="0"/>
                </a:lnTo>
                <a:lnTo>
                  <a:pt x="4673" y="0"/>
                </a:lnTo>
              </a:path>
            </a:pathLst>
          </a:custGeom>
          <a:noFill/>
          <a:ln w="9" cap="flat" cmpd="sng">
            <a:solidFill>
              <a:srgbClr val="7F7F7F"/>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 name="Freeform 42"/>
          <p:cNvSpPr/>
          <p:nvPr/>
        </p:nvSpPr>
        <p:spPr bwMode="auto">
          <a:xfrm flipH="1">
            <a:off x="6454775" y="1609725"/>
            <a:ext cx="3246438" cy="739775"/>
          </a:xfrm>
          <a:custGeom>
            <a:avLst/>
            <a:gdLst>
              <a:gd name="T0" fmla="*/ 0 w 4673"/>
              <a:gd name="T1" fmla="*/ 1547 h 1547"/>
              <a:gd name="T2" fmla="*/ 0 w 4673"/>
              <a:gd name="T3" fmla="*/ 0 h 1547"/>
              <a:gd name="T4" fmla="*/ 4673 w 4673"/>
              <a:gd name="T5" fmla="*/ 0 h 1547"/>
            </a:gdLst>
            <a:ahLst/>
            <a:cxnLst>
              <a:cxn ang="0">
                <a:pos x="T0" y="T1"/>
              </a:cxn>
              <a:cxn ang="0">
                <a:pos x="T2" y="T3"/>
              </a:cxn>
              <a:cxn ang="0">
                <a:pos x="T4" y="T5"/>
              </a:cxn>
            </a:cxnLst>
            <a:rect l="0" t="0" r="r" b="b"/>
            <a:pathLst>
              <a:path w="4673" h="1547">
                <a:moveTo>
                  <a:pt x="0" y="1547"/>
                </a:moveTo>
                <a:lnTo>
                  <a:pt x="0" y="0"/>
                </a:lnTo>
                <a:lnTo>
                  <a:pt x="4673" y="0"/>
                </a:lnTo>
              </a:path>
            </a:pathLst>
          </a:custGeom>
          <a:noFill/>
          <a:ln w="9" cap="flat" cmpd="sng">
            <a:solidFill>
              <a:srgbClr val="7F7F7F"/>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9" name="Freeform 42"/>
          <p:cNvSpPr/>
          <p:nvPr/>
        </p:nvSpPr>
        <p:spPr bwMode="auto">
          <a:xfrm flipV="1">
            <a:off x="2103438" y="4941888"/>
            <a:ext cx="3246437" cy="738187"/>
          </a:xfrm>
          <a:custGeom>
            <a:avLst/>
            <a:gdLst>
              <a:gd name="T0" fmla="*/ 0 w 4673"/>
              <a:gd name="T1" fmla="*/ 1547 h 1547"/>
              <a:gd name="T2" fmla="*/ 0 w 4673"/>
              <a:gd name="T3" fmla="*/ 0 h 1547"/>
              <a:gd name="T4" fmla="*/ 4673 w 4673"/>
              <a:gd name="T5" fmla="*/ 0 h 1547"/>
            </a:gdLst>
            <a:ahLst/>
            <a:cxnLst>
              <a:cxn ang="0">
                <a:pos x="T0" y="T1"/>
              </a:cxn>
              <a:cxn ang="0">
                <a:pos x="T2" y="T3"/>
              </a:cxn>
              <a:cxn ang="0">
                <a:pos x="T4" y="T5"/>
              </a:cxn>
            </a:cxnLst>
            <a:rect l="0" t="0" r="r" b="b"/>
            <a:pathLst>
              <a:path w="4673" h="1547">
                <a:moveTo>
                  <a:pt x="0" y="1547"/>
                </a:moveTo>
                <a:lnTo>
                  <a:pt x="0" y="0"/>
                </a:lnTo>
                <a:lnTo>
                  <a:pt x="4673" y="0"/>
                </a:lnTo>
              </a:path>
            </a:pathLst>
          </a:custGeom>
          <a:noFill/>
          <a:ln w="9" cap="flat" cmpd="sng">
            <a:solidFill>
              <a:srgbClr val="7F7F7F"/>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0" name="Freeform 42"/>
          <p:cNvSpPr/>
          <p:nvPr/>
        </p:nvSpPr>
        <p:spPr bwMode="auto">
          <a:xfrm flipH="1" flipV="1">
            <a:off x="6454775" y="4941888"/>
            <a:ext cx="3246438" cy="738187"/>
          </a:xfrm>
          <a:custGeom>
            <a:avLst/>
            <a:gdLst>
              <a:gd name="T0" fmla="*/ 0 w 4673"/>
              <a:gd name="T1" fmla="*/ 1547 h 1547"/>
              <a:gd name="T2" fmla="*/ 0 w 4673"/>
              <a:gd name="T3" fmla="*/ 0 h 1547"/>
              <a:gd name="T4" fmla="*/ 4673 w 4673"/>
              <a:gd name="T5" fmla="*/ 0 h 1547"/>
            </a:gdLst>
            <a:ahLst/>
            <a:cxnLst>
              <a:cxn ang="0">
                <a:pos x="T0" y="T1"/>
              </a:cxn>
              <a:cxn ang="0">
                <a:pos x="T2" y="T3"/>
              </a:cxn>
              <a:cxn ang="0">
                <a:pos x="T4" y="T5"/>
              </a:cxn>
            </a:cxnLst>
            <a:rect l="0" t="0" r="r" b="b"/>
            <a:pathLst>
              <a:path w="4673" h="1547">
                <a:moveTo>
                  <a:pt x="0" y="1547"/>
                </a:moveTo>
                <a:lnTo>
                  <a:pt x="0" y="0"/>
                </a:lnTo>
                <a:lnTo>
                  <a:pt x="4673" y="0"/>
                </a:lnTo>
              </a:path>
            </a:pathLst>
          </a:custGeom>
          <a:noFill/>
          <a:ln w="9" cap="flat" cmpd="sng">
            <a:solidFill>
              <a:srgbClr val="7F7F7F"/>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1" name="矩形 32"/>
          <p:cNvSpPr>
            <a:spLocks noChangeArrowheads="1"/>
          </p:cNvSpPr>
          <p:nvPr/>
        </p:nvSpPr>
        <p:spPr bwMode="auto">
          <a:xfrm>
            <a:off x="0" y="3141663"/>
            <a:ext cx="12196763" cy="1150937"/>
          </a:xfrm>
          <a:prstGeom prst="rect">
            <a:avLst/>
          </a:prstGeom>
          <a:solidFill>
            <a:schemeClr val="accent3"/>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2" name="TextBox 33"/>
          <p:cNvSpPr txBox="1">
            <a:spLocks noChangeArrowheads="1"/>
          </p:cNvSpPr>
          <p:nvPr/>
        </p:nvSpPr>
        <p:spPr bwMode="auto">
          <a:xfrm>
            <a:off x="4356576" y="3424743"/>
            <a:ext cx="346761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914400" eaLnBrk="1" hangingPunct="1"/>
            <a:r>
              <a:rPr lang="zh-CN" altLang="en-US" sz="3200" b="1" dirty="0">
                <a:solidFill>
                  <a:schemeClr val="bg1"/>
                </a:solidFill>
                <a:latin typeface="微软雅黑" panose="020B0503020204020204" pitchFamily="34" charset="-122"/>
                <a:ea typeface="微软雅黑" panose="020B0503020204020204" pitchFamily="34" charset="-122"/>
              </a:rPr>
              <a:t>点击此处添加标题</a:t>
            </a:r>
          </a:p>
        </p:txBody>
      </p:sp>
      <p:grpSp>
        <p:nvGrpSpPr>
          <p:cNvPr id="13" name="组合 34"/>
          <p:cNvGrpSpPr/>
          <p:nvPr/>
        </p:nvGrpSpPr>
        <p:grpSpPr bwMode="auto">
          <a:xfrm>
            <a:off x="1543050" y="2278063"/>
            <a:ext cx="1154113" cy="1155700"/>
            <a:chOff x="0" y="0"/>
            <a:chExt cx="1154113" cy="1155699"/>
          </a:xfrm>
          <a:solidFill>
            <a:schemeClr val="bg1"/>
          </a:solidFill>
        </p:grpSpPr>
        <p:sp>
          <p:nvSpPr>
            <p:cNvPr id="14" name="Oval 30"/>
            <p:cNvSpPr>
              <a:spLocks noChangeArrowheads="1"/>
            </p:cNvSpPr>
            <p:nvPr/>
          </p:nvSpPr>
          <p:spPr bwMode="auto">
            <a:xfrm>
              <a:off x="0" y="0"/>
              <a:ext cx="1154113" cy="1155699"/>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5" name="Freeform 34"/>
            <p:cNvSpPr>
              <a:spLocks noEditPoints="1"/>
            </p:cNvSpPr>
            <p:nvPr/>
          </p:nvSpPr>
          <p:spPr bwMode="auto">
            <a:xfrm>
              <a:off x="266700" y="128587"/>
              <a:ext cx="638175" cy="868362"/>
            </a:xfrm>
            <a:custGeom>
              <a:avLst/>
              <a:gdLst>
                <a:gd name="T0" fmla="*/ 143 w 709"/>
                <a:gd name="T1" fmla="*/ 358 h 965"/>
                <a:gd name="T2" fmla="*/ 218 w 709"/>
                <a:gd name="T3" fmla="*/ 534 h 965"/>
                <a:gd name="T4" fmla="*/ 279 w 709"/>
                <a:gd name="T5" fmla="*/ 675 h 965"/>
                <a:gd name="T6" fmla="*/ 416 w 709"/>
                <a:gd name="T7" fmla="*/ 679 h 965"/>
                <a:gd name="T8" fmla="*/ 446 w 709"/>
                <a:gd name="T9" fmla="*/ 623 h 965"/>
                <a:gd name="T10" fmla="*/ 522 w 709"/>
                <a:gd name="T11" fmla="*/ 481 h 965"/>
                <a:gd name="T12" fmla="*/ 355 w 709"/>
                <a:gd name="T13" fmla="*/ 147 h 965"/>
                <a:gd name="T14" fmla="*/ 294 w 709"/>
                <a:gd name="T15" fmla="*/ 723 h 965"/>
                <a:gd name="T16" fmla="*/ 224 w 709"/>
                <a:gd name="T17" fmla="*/ 643 h 965"/>
                <a:gd name="T18" fmla="*/ 151 w 709"/>
                <a:gd name="T19" fmla="*/ 506 h 965"/>
                <a:gd name="T20" fmla="*/ 355 w 709"/>
                <a:gd name="T21" fmla="*/ 102 h 965"/>
                <a:gd name="T22" fmla="*/ 559 w 709"/>
                <a:gd name="T23" fmla="*/ 506 h 965"/>
                <a:gd name="T24" fmla="*/ 485 w 709"/>
                <a:gd name="T25" fmla="*/ 643 h 965"/>
                <a:gd name="T26" fmla="*/ 416 w 709"/>
                <a:gd name="T27" fmla="*/ 723 h 965"/>
                <a:gd name="T28" fmla="*/ 254 w 709"/>
                <a:gd name="T29" fmla="*/ 865 h 965"/>
                <a:gd name="T30" fmla="*/ 426 w 709"/>
                <a:gd name="T31" fmla="*/ 897 h 965"/>
                <a:gd name="T32" fmla="*/ 426 w 709"/>
                <a:gd name="T33" fmla="*/ 832 h 965"/>
                <a:gd name="T34" fmla="*/ 274 w 709"/>
                <a:gd name="T35" fmla="*/ 885 h 965"/>
                <a:gd name="T36" fmla="*/ 439 w 709"/>
                <a:gd name="T37" fmla="*/ 885 h 965"/>
                <a:gd name="T38" fmla="*/ 459 w 709"/>
                <a:gd name="T39" fmla="*/ 865 h 965"/>
                <a:gd name="T40" fmla="*/ 254 w 709"/>
                <a:gd name="T41" fmla="*/ 762 h 965"/>
                <a:gd name="T42" fmla="*/ 459 w 709"/>
                <a:gd name="T43" fmla="*/ 865 h 965"/>
                <a:gd name="T44" fmla="*/ 457 w 709"/>
                <a:gd name="T45" fmla="*/ 403 h 965"/>
                <a:gd name="T46" fmla="*/ 388 w 709"/>
                <a:gd name="T47" fmla="*/ 472 h 965"/>
                <a:gd name="T48" fmla="*/ 321 w 709"/>
                <a:gd name="T49" fmla="*/ 472 h 965"/>
                <a:gd name="T50" fmla="*/ 252 w 709"/>
                <a:gd name="T51" fmla="*/ 403 h 965"/>
                <a:gd name="T52" fmla="*/ 252 w 709"/>
                <a:gd name="T53" fmla="*/ 336 h 965"/>
                <a:gd name="T54" fmla="*/ 321 w 709"/>
                <a:gd name="T55" fmla="*/ 266 h 965"/>
                <a:gd name="T56" fmla="*/ 388 w 709"/>
                <a:gd name="T57" fmla="*/ 266 h 965"/>
                <a:gd name="T58" fmla="*/ 457 w 709"/>
                <a:gd name="T59" fmla="*/ 336 h 965"/>
                <a:gd name="T60" fmla="*/ 681 w 709"/>
                <a:gd name="T61" fmla="*/ 326 h 965"/>
                <a:gd name="T62" fmla="*/ 645 w 709"/>
                <a:gd name="T63" fmla="*/ 358 h 965"/>
                <a:gd name="T64" fmla="*/ 681 w 709"/>
                <a:gd name="T65" fmla="*/ 379 h 965"/>
                <a:gd name="T66" fmla="*/ 681 w 709"/>
                <a:gd name="T67" fmla="*/ 326 h 965"/>
                <a:gd name="T68" fmla="*/ 603 w 709"/>
                <a:gd name="T69" fmla="*/ 142 h 965"/>
                <a:gd name="T70" fmla="*/ 566 w 709"/>
                <a:gd name="T71" fmla="*/ 105 h 965"/>
                <a:gd name="T72" fmla="*/ 576 w 709"/>
                <a:gd name="T73" fmla="*/ 170 h 965"/>
                <a:gd name="T74" fmla="*/ 380 w 709"/>
                <a:gd name="T75" fmla="*/ 68 h 965"/>
                <a:gd name="T76" fmla="*/ 354 w 709"/>
                <a:gd name="T77" fmla="*/ 0 h 965"/>
                <a:gd name="T78" fmla="*/ 327 w 709"/>
                <a:gd name="T79" fmla="*/ 68 h 965"/>
                <a:gd name="T80" fmla="*/ 130 w 709"/>
                <a:gd name="T81" fmla="*/ 173 h 965"/>
                <a:gd name="T82" fmla="*/ 142 w 709"/>
                <a:gd name="T83" fmla="*/ 109 h 965"/>
                <a:gd name="T84" fmla="*/ 104 w 709"/>
                <a:gd name="T85" fmla="*/ 147 h 965"/>
                <a:gd name="T86" fmla="*/ 64 w 709"/>
                <a:gd name="T87" fmla="*/ 358 h 965"/>
                <a:gd name="T88" fmla="*/ 28 w 709"/>
                <a:gd name="T89" fmla="*/ 326 h 965"/>
                <a:gd name="T90" fmla="*/ 28 w 709"/>
                <a:gd name="T91" fmla="*/ 379 h 965"/>
                <a:gd name="T92" fmla="*/ 64 w 709"/>
                <a:gd name="T93" fmla="*/ 358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09" h="965">
                  <a:moveTo>
                    <a:pt x="355" y="147"/>
                  </a:moveTo>
                  <a:cubicBezTo>
                    <a:pt x="238" y="147"/>
                    <a:pt x="143" y="241"/>
                    <a:pt x="143" y="358"/>
                  </a:cubicBezTo>
                  <a:cubicBezTo>
                    <a:pt x="143" y="414"/>
                    <a:pt x="187" y="481"/>
                    <a:pt x="188" y="481"/>
                  </a:cubicBezTo>
                  <a:cubicBezTo>
                    <a:pt x="197" y="496"/>
                    <a:pt x="210" y="519"/>
                    <a:pt x="218" y="534"/>
                  </a:cubicBezTo>
                  <a:lnTo>
                    <a:pt x="264" y="623"/>
                  </a:lnTo>
                  <a:cubicBezTo>
                    <a:pt x="272" y="639"/>
                    <a:pt x="279" y="662"/>
                    <a:pt x="279" y="675"/>
                  </a:cubicBezTo>
                  <a:cubicBezTo>
                    <a:pt x="279" y="675"/>
                    <a:pt x="284" y="679"/>
                    <a:pt x="294" y="679"/>
                  </a:cubicBezTo>
                  <a:lnTo>
                    <a:pt x="416" y="679"/>
                  </a:lnTo>
                  <a:cubicBezTo>
                    <a:pt x="425" y="679"/>
                    <a:pt x="430" y="675"/>
                    <a:pt x="431" y="674"/>
                  </a:cubicBezTo>
                  <a:cubicBezTo>
                    <a:pt x="430" y="662"/>
                    <a:pt x="437" y="639"/>
                    <a:pt x="446" y="623"/>
                  </a:cubicBezTo>
                  <a:lnTo>
                    <a:pt x="491" y="534"/>
                  </a:lnTo>
                  <a:cubicBezTo>
                    <a:pt x="499" y="519"/>
                    <a:pt x="513" y="495"/>
                    <a:pt x="522" y="481"/>
                  </a:cubicBezTo>
                  <a:cubicBezTo>
                    <a:pt x="537" y="458"/>
                    <a:pt x="566" y="402"/>
                    <a:pt x="566" y="358"/>
                  </a:cubicBezTo>
                  <a:cubicBezTo>
                    <a:pt x="566" y="241"/>
                    <a:pt x="471" y="147"/>
                    <a:pt x="355" y="147"/>
                  </a:cubicBezTo>
                  <a:close/>
                  <a:moveTo>
                    <a:pt x="416" y="723"/>
                  </a:moveTo>
                  <a:lnTo>
                    <a:pt x="294" y="723"/>
                  </a:lnTo>
                  <a:cubicBezTo>
                    <a:pt x="261" y="723"/>
                    <a:pt x="235" y="702"/>
                    <a:pt x="235" y="675"/>
                  </a:cubicBezTo>
                  <a:cubicBezTo>
                    <a:pt x="235" y="671"/>
                    <a:pt x="231" y="656"/>
                    <a:pt x="224" y="643"/>
                  </a:cubicBezTo>
                  <a:lnTo>
                    <a:pt x="179" y="554"/>
                  </a:lnTo>
                  <a:cubicBezTo>
                    <a:pt x="172" y="540"/>
                    <a:pt x="159" y="519"/>
                    <a:pt x="151" y="506"/>
                  </a:cubicBezTo>
                  <a:cubicBezTo>
                    <a:pt x="145" y="498"/>
                    <a:pt x="99" y="425"/>
                    <a:pt x="99" y="358"/>
                  </a:cubicBezTo>
                  <a:cubicBezTo>
                    <a:pt x="99" y="217"/>
                    <a:pt x="214" y="102"/>
                    <a:pt x="355" y="102"/>
                  </a:cubicBezTo>
                  <a:cubicBezTo>
                    <a:pt x="495" y="102"/>
                    <a:pt x="610" y="217"/>
                    <a:pt x="610" y="358"/>
                  </a:cubicBezTo>
                  <a:cubicBezTo>
                    <a:pt x="610" y="425"/>
                    <a:pt x="564" y="498"/>
                    <a:pt x="559" y="506"/>
                  </a:cubicBezTo>
                  <a:cubicBezTo>
                    <a:pt x="550" y="518"/>
                    <a:pt x="537" y="541"/>
                    <a:pt x="530" y="554"/>
                  </a:cubicBezTo>
                  <a:lnTo>
                    <a:pt x="485" y="643"/>
                  </a:lnTo>
                  <a:cubicBezTo>
                    <a:pt x="478" y="656"/>
                    <a:pt x="475" y="671"/>
                    <a:pt x="475" y="675"/>
                  </a:cubicBezTo>
                  <a:cubicBezTo>
                    <a:pt x="475" y="702"/>
                    <a:pt x="449" y="723"/>
                    <a:pt x="416" y="723"/>
                  </a:cubicBezTo>
                  <a:close/>
                  <a:moveTo>
                    <a:pt x="287" y="832"/>
                  </a:moveTo>
                  <a:cubicBezTo>
                    <a:pt x="269" y="832"/>
                    <a:pt x="254" y="846"/>
                    <a:pt x="254" y="865"/>
                  </a:cubicBezTo>
                  <a:cubicBezTo>
                    <a:pt x="254" y="883"/>
                    <a:pt x="269" y="897"/>
                    <a:pt x="287" y="897"/>
                  </a:cubicBezTo>
                  <a:lnTo>
                    <a:pt x="426" y="897"/>
                  </a:lnTo>
                  <a:cubicBezTo>
                    <a:pt x="444" y="897"/>
                    <a:pt x="459" y="883"/>
                    <a:pt x="459" y="865"/>
                  </a:cubicBezTo>
                  <a:cubicBezTo>
                    <a:pt x="459" y="846"/>
                    <a:pt x="444" y="832"/>
                    <a:pt x="426" y="832"/>
                  </a:cubicBezTo>
                  <a:lnTo>
                    <a:pt x="287" y="832"/>
                  </a:lnTo>
                  <a:close/>
                  <a:moveTo>
                    <a:pt x="274" y="885"/>
                  </a:moveTo>
                  <a:cubicBezTo>
                    <a:pt x="276" y="929"/>
                    <a:pt x="312" y="965"/>
                    <a:pt x="356" y="965"/>
                  </a:cubicBezTo>
                  <a:cubicBezTo>
                    <a:pt x="401" y="965"/>
                    <a:pt x="437" y="929"/>
                    <a:pt x="439" y="885"/>
                  </a:cubicBezTo>
                  <a:lnTo>
                    <a:pt x="274" y="885"/>
                  </a:lnTo>
                  <a:close/>
                  <a:moveTo>
                    <a:pt x="459" y="865"/>
                  </a:moveTo>
                  <a:lnTo>
                    <a:pt x="254" y="865"/>
                  </a:lnTo>
                  <a:lnTo>
                    <a:pt x="254" y="762"/>
                  </a:lnTo>
                  <a:lnTo>
                    <a:pt x="459" y="762"/>
                  </a:lnTo>
                  <a:lnTo>
                    <a:pt x="459" y="865"/>
                  </a:lnTo>
                  <a:close/>
                  <a:moveTo>
                    <a:pt x="491" y="369"/>
                  </a:moveTo>
                  <a:cubicBezTo>
                    <a:pt x="491" y="388"/>
                    <a:pt x="476" y="403"/>
                    <a:pt x="457" y="403"/>
                  </a:cubicBezTo>
                  <a:lnTo>
                    <a:pt x="388" y="403"/>
                  </a:lnTo>
                  <a:lnTo>
                    <a:pt x="388" y="472"/>
                  </a:lnTo>
                  <a:cubicBezTo>
                    <a:pt x="388" y="491"/>
                    <a:pt x="373" y="506"/>
                    <a:pt x="355" y="506"/>
                  </a:cubicBezTo>
                  <a:cubicBezTo>
                    <a:pt x="336" y="506"/>
                    <a:pt x="321" y="491"/>
                    <a:pt x="321" y="472"/>
                  </a:cubicBezTo>
                  <a:lnTo>
                    <a:pt x="321" y="403"/>
                  </a:lnTo>
                  <a:lnTo>
                    <a:pt x="252" y="403"/>
                  </a:lnTo>
                  <a:cubicBezTo>
                    <a:pt x="233" y="403"/>
                    <a:pt x="218" y="388"/>
                    <a:pt x="218" y="369"/>
                  </a:cubicBezTo>
                  <a:cubicBezTo>
                    <a:pt x="218" y="351"/>
                    <a:pt x="233" y="336"/>
                    <a:pt x="252" y="336"/>
                  </a:cubicBezTo>
                  <a:lnTo>
                    <a:pt x="321" y="336"/>
                  </a:lnTo>
                  <a:lnTo>
                    <a:pt x="321" y="266"/>
                  </a:lnTo>
                  <a:cubicBezTo>
                    <a:pt x="321" y="248"/>
                    <a:pt x="336" y="233"/>
                    <a:pt x="355" y="233"/>
                  </a:cubicBezTo>
                  <a:cubicBezTo>
                    <a:pt x="373" y="233"/>
                    <a:pt x="388" y="248"/>
                    <a:pt x="388" y="266"/>
                  </a:cubicBezTo>
                  <a:lnTo>
                    <a:pt x="388" y="336"/>
                  </a:lnTo>
                  <a:lnTo>
                    <a:pt x="457" y="336"/>
                  </a:lnTo>
                  <a:cubicBezTo>
                    <a:pt x="476" y="336"/>
                    <a:pt x="491" y="351"/>
                    <a:pt x="491" y="369"/>
                  </a:cubicBezTo>
                  <a:close/>
                  <a:moveTo>
                    <a:pt x="681" y="326"/>
                  </a:moveTo>
                  <a:lnTo>
                    <a:pt x="643" y="326"/>
                  </a:lnTo>
                  <a:cubicBezTo>
                    <a:pt x="644" y="336"/>
                    <a:pt x="645" y="347"/>
                    <a:pt x="645" y="358"/>
                  </a:cubicBezTo>
                  <a:cubicBezTo>
                    <a:pt x="645" y="365"/>
                    <a:pt x="644" y="372"/>
                    <a:pt x="643" y="379"/>
                  </a:cubicBezTo>
                  <a:lnTo>
                    <a:pt x="681" y="379"/>
                  </a:lnTo>
                  <a:cubicBezTo>
                    <a:pt x="696" y="379"/>
                    <a:pt x="709" y="367"/>
                    <a:pt x="709" y="352"/>
                  </a:cubicBezTo>
                  <a:cubicBezTo>
                    <a:pt x="709" y="338"/>
                    <a:pt x="696" y="326"/>
                    <a:pt x="681" y="326"/>
                  </a:cubicBezTo>
                  <a:close/>
                  <a:moveTo>
                    <a:pt x="576" y="170"/>
                  </a:moveTo>
                  <a:lnTo>
                    <a:pt x="603" y="142"/>
                  </a:lnTo>
                  <a:cubicBezTo>
                    <a:pt x="614" y="131"/>
                    <a:pt x="614" y="114"/>
                    <a:pt x="604" y="104"/>
                  </a:cubicBezTo>
                  <a:cubicBezTo>
                    <a:pt x="594" y="94"/>
                    <a:pt x="577" y="94"/>
                    <a:pt x="566" y="105"/>
                  </a:cubicBezTo>
                  <a:lnTo>
                    <a:pt x="538" y="132"/>
                  </a:lnTo>
                  <a:cubicBezTo>
                    <a:pt x="552" y="144"/>
                    <a:pt x="564" y="156"/>
                    <a:pt x="576" y="170"/>
                  </a:cubicBezTo>
                  <a:close/>
                  <a:moveTo>
                    <a:pt x="354" y="67"/>
                  </a:moveTo>
                  <a:cubicBezTo>
                    <a:pt x="363" y="67"/>
                    <a:pt x="372" y="68"/>
                    <a:pt x="380" y="68"/>
                  </a:cubicBezTo>
                  <a:lnTo>
                    <a:pt x="380" y="27"/>
                  </a:lnTo>
                  <a:cubicBezTo>
                    <a:pt x="380" y="12"/>
                    <a:pt x="368" y="0"/>
                    <a:pt x="354" y="0"/>
                  </a:cubicBezTo>
                  <a:cubicBezTo>
                    <a:pt x="339" y="0"/>
                    <a:pt x="327" y="12"/>
                    <a:pt x="327" y="27"/>
                  </a:cubicBezTo>
                  <a:lnTo>
                    <a:pt x="327" y="68"/>
                  </a:lnTo>
                  <a:cubicBezTo>
                    <a:pt x="336" y="68"/>
                    <a:pt x="345" y="67"/>
                    <a:pt x="354" y="67"/>
                  </a:cubicBezTo>
                  <a:close/>
                  <a:moveTo>
                    <a:pt x="130" y="173"/>
                  </a:moveTo>
                  <a:cubicBezTo>
                    <a:pt x="142" y="159"/>
                    <a:pt x="154" y="147"/>
                    <a:pt x="168" y="135"/>
                  </a:cubicBezTo>
                  <a:lnTo>
                    <a:pt x="142" y="109"/>
                  </a:lnTo>
                  <a:cubicBezTo>
                    <a:pt x="131" y="99"/>
                    <a:pt x="114" y="98"/>
                    <a:pt x="104" y="109"/>
                  </a:cubicBezTo>
                  <a:cubicBezTo>
                    <a:pt x="93" y="119"/>
                    <a:pt x="94" y="136"/>
                    <a:pt x="104" y="147"/>
                  </a:cubicBezTo>
                  <a:lnTo>
                    <a:pt x="130" y="173"/>
                  </a:lnTo>
                  <a:close/>
                  <a:moveTo>
                    <a:pt x="64" y="358"/>
                  </a:moveTo>
                  <a:cubicBezTo>
                    <a:pt x="64" y="347"/>
                    <a:pt x="64" y="336"/>
                    <a:pt x="66" y="326"/>
                  </a:cubicBezTo>
                  <a:lnTo>
                    <a:pt x="28" y="326"/>
                  </a:lnTo>
                  <a:cubicBezTo>
                    <a:pt x="13" y="326"/>
                    <a:pt x="0" y="338"/>
                    <a:pt x="0" y="352"/>
                  </a:cubicBezTo>
                  <a:cubicBezTo>
                    <a:pt x="0" y="367"/>
                    <a:pt x="13" y="379"/>
                    <a:pt x="28" y="379"/>
                  </a:cubicBezTo>
                  <a:lnTo>
                    <a:pt x="65" y="379"/>
                  </a:lnTo>
                  <a:cubicBezTo>
                    <a:pt x="64" y="372"/>
                    <a:pt x="64" y="365"/>
                    <a:pt x="64" y="3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16" name="组合 37"/>
          <p:cNvGrpSpPr/>
          <p:nvPr/>
        </p:nvGrpSpPr>
        <p:grpSpPr bwMode="auto">
          <a:xfrm>
            <a:off x="1568450" y="3852863"/>
            <a:ext cx="1154113" cy="1155700"/>
            <a:chOff x="0" y="0"/>
            <a:chExt cx="1154113" cy="1155699"/>
          </a:xfrm>
          <a:solidFill>
            <a:schemeClr val="bg1"/>
          </a:solidFill>
        </p:grpSpPr>
        <p:sp>
          <p:nvSpPr>
            <p:cNvPr id="17" name="Oval 31"/>
            <p:cNvSpPr>
              <a:spLocks noChangeArrowheads="1"/>
            </p:cNvSpPr>
            <p:nvPr/>
          </p:nvSpPr>
          <p:spPr bwMode="auto">
            <a:xfrm>
              <a:off x="0" y="0"/>
              <a:ext cx="1154113" cy="1155699"/>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8" name="Freeform 35"/>
            <p:cNvSpPr>
              <a:spLocks noEditPoints="1"/>
            </p:cNvSpPr>
            <p:nvPr/>
          </p:nvSpPr>
          <p:spPr bwMode="auto">
            <a:xfrm>
              <a:off x="269875" y="169862"/>
              <a:ext cx="563563" cy="766762"/>
            </a:xfrm>
            <a:custGeom>
              <a:avLst/>
              <a:gdLst>
                <a:gd name="T0" fmla="*/ 82 w 625"/>
                <a:gd name="T1" fmla="*/ 138 h 852"/>
                <a:gd name="T2" fmla="*/ 69 w 625"/>
                <a:gd name="T3" fmla="*/ 852 h 852"/>
                <a:gd name="T4" fmla="*/ 625 w 625"/>
                <a:gd name="T5" fmla="*/ 209 h 852"/>
                <a:gd name="T6" fmla="*/ 577 w 625"/>
                <a:gd name="T7" fmla="*/ 224 h 852"/>
                <a:gd name="T8" fmla="*/ 71 w 625"/>
                <a:gd name="T9" fmla="*/ 803 h 852"/>
                <a:gd name="T10" fmla="*/ 270 w 625"/>
                <a:gd name="T11" fmla="*/ 91 h 852"/>
                <a:gd name="T12" fmla="*/ 355 w 625"/>
                <a:gd name="T13" fmla="*/ 91 h 852"/>
                <a:gd name="T14" fmla="*/ 311 w 625"/>
                <a:gd name="T15" fmla="*/ 136 h 852"/>
                <a:gd name="T16" fmla="*/ 218 w 625"/>
                <a:gd name="T17" fmla="*/ 93 h 852"/>
                <a:gd name="T18" fmla="*/ 115 w 625"/>
                <a:gd name="T19" fmla="*/ 216 h 852"/>
                <a:gd name="T20" fmla="*/ 510 w 625"/>
                <a:gd name="T21" fmla="*/ 216 h 852"/>
                <a:gd name="T22" fmla="*/ 407 w 625"/>
                <a:gd name="T23" fmla="*/ 93 h 852"/>
                <a:gd name="T24" fmla="*/ 218 w 625"/>
                <a:gd name="T25" fmla="*/ 93 h 852"/>
                <a:gd name="T26" fmla="*/ 221 w 625"/>
                <a:gd name="T27" fmla="*/ 647 h 852"/>
                <a:gd name="T28" fmla="*/ 151 w 625"/>
                <a:gd name="T29" fmla="*/ 667 h 852"/>
                <a:gd name="T30" fmla="*/ 136 w 625"/>
                <a:gd name="T31" fmla="*/ 682 h 852"/>
                <a:gd name="T32" fmla="*/ 221 w 625"/>
                <a:gd name="T33" fmla="*/ 688 h 852"/>
                <a:gd name="T34" fmla="*/ 132 w 625"/>
                <a:gd name="T35" fmla="*/ 732 h 852"/>
                <a:gd name="T36" fmla="*/ 242 w 625"/>
                <a:gd name="T37" fmla="*/ 678 h 852"/>
                <a:gd name="T38" fmla="*/ 242 w 625"/>
                <a:gd name="T39" fmla="*/ 643 h 852"/>
                <a:gd name="T40" fmla="*/ 110 w 625"/>
                <a:gd name="T41" fmla="*/ 650 h 852"/>
                <a:gd name="T42" fmla="*/ 214 w 625"/>
                <a:gd name="T43" fmla="*/ 760 h 852"/>
                <a:gd name="T44" fmla="*/ 214 w 625"/>
                <a:gd name="T45" fmla="*/ 335 h 852"/>
                <a:gd name="T46" fmla="*/ 151 w 625"/>
                <a:gd name="T47" fmla="*/ 354 h 852"/>
                <a:gd name="T48" fmla="*/ 173 w 625"/>
                <a:gd name="T49" fmla="*/ 410 h 852"/>
                <a:gd name="T50" fmla="*/ 132 w 625"/>
                <a:gd name="T51" fmla="*/ 425 h 852"/>
                <a:gd name="T52" fmla="*/ 214 w 625"/>
                <a:gd name="T53" fmla="*/ 313 h 852"/>
                <a:gd name="T54" fmla="*/ 110 w 625"/>
                <a:gd name="T55" fmla="*/ 423 h 852"/>
                <a:gd name="T56" fmla="*/ 241 w 625"/>
                <a:gd name="T57" fmla="*/ 359 h 852"/>
                <a:gd name="T58" fmla="*/ 240 w 625"/>
                <a:gd name="T59" fmla="*/ 330 h 852"/>
                <a:gd name="T60" fmla="*/ 221 w 625"/>
                <a:gd name="T61" fmla="*/ 503 h 852"/>
                <a:gd name="T62" fmla="*/ 136 w 625"/>
                <a:gd name="T63" fmla="*/ 524 h 852"/>
                <a:gd name="T64" fmla="*/ 221 w 625"/>
                <a:gd name="T65" fmla="*/ 581 h 852"/>
                <a:gd name="T66" fmla="*/ 242 w 625"/>
                <a:gd name="T67" fmla="*/ 487 h 852"/>
                <a:gd name="T68" fmla="*/ 110 w 625"/>
                <a:gd name="T69" fmla="*/ 492 h 852"/>
                <a:gd name="T70" fmla="*/ 221 w 625"/>
                <a:gd name="T71" fmla="*/ 602 h 852"/>
                <a:gd name="T72" fmla="*/ 289 w 625"/>
                <a:gd name="T73" fmla="*/ 465 h 852"/>
                <a:gd name="T74" fmla="*/ 327 w 625"/>
                <a:gd name="T75" fmla="*/ 723 h 852"/>
                <a:gd name="T76" fmla="*/ 502 w 625"/>
                <a:gd name="T77" fmla="*/ 669 h 852"/>
                <a:gd name="T78" fmla="*/ 320 w 625"/>
                <a:gd name="T79" fmla="*/ 716 h 852"/>
                <a:gd name="T80" fmla="*/ 502 w 625"/>
                <a:gd name="T81" fmla="*/ 507 h 852"/>
                <a:gd name="T82" fmla="*/ 320 w 625"/>
                <a:gd name="T83" fmla="*/ 410 h 852"/>
                <a:gd name="T84" fmla="*/ 320 w 625"/>
                <a:gd name="T85" fmla="*/ 352 h 8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25" h="852">
                  <a:moveTo>
                    <a:pt x="48" y="224"/>
                  </a:moveTo>
                  <a:cubicBezTo>
                    <a:pt x="48" y="200"/>
                    <a:pt x="59" y="188"/>
                    <a:pt x="82" y="188"/>
                  </a:cubicBezTo>
                  <a:lnTo>
                    <a:pt x="82" y="138"/>
                  </a:lnTo>
                  <a:cubicBezTo>
                    <a:pt x="39" y="139"/>
                    <a:pt x="0" y="167"/>
                    <a:pt x="0" y="209"/>
                  </a:cubicBezTo>
                  <a:lnTo>
                    <a:pt x="0" y="783"/>
                  </a:lnTo>
                  <a:cubicBezTo>
                    <a:pt x="0" y="818"/>
                    <a:pt x="34" y="852"/>
                    <a:pt x="69" y="852"/>
                  </a:cubicBezTo>
                  <a:lnTo>
                    <a:pt x="556" y="852"/>
                  </a:lnTo>
                  <a:cubicBezTo>
                    <a:pt x="591" y="852"/>
                    <a:pt x="625" y="818"/>
                    <a:pt x="625" y="783"/>
                  </a:cubicBezTo>
                  <a:lnTo>
                    <a:pt x="625" y="209"/>
                  </a:lnTo>
                  <a:cubicBezTo>
                    <a:pt x="625" y="167"/>
                    <a:pt x="586" y="139"/>
                    <a:pt x="543" y="138"/>
                  </a:cubicBezTo>
                  <a:lnTo>
                    <a:pt x="543" y="188"/>
                  </a:lnTo>
                  <a:cubicBezTo>
                    <a:pt x="566" y="188"/>
                    <a:pt x="577" y="200"/>
                    <a:pt x="577" y="224"/>
                  </a:cubicBezTo>
                  <a:lnTo>
                    <a:pt x="577" y="768"/>
                  </a:lnTo>
                  <a:cubicBezTo>
                    <a:pt x="577" y="785"/>
                    <a:pt x="570" y="803"/>
                    <a:pt x="554" y="803"/>
                  </a:cubicBezTo>
                  <a:lnTo>
                    <a:pt x="71" y="803"/>
                  </a:lnTo>
                  <a:cubicBezTo>
                    <a:pt x="53" y="803"/>
                    <a:pt x="48" y="783"/>
                    <a:pt x="48" y="764"/>
                  </a:cubicBezTo>
                  <a:lnTo>
                    <a:pt x="48" y="224"/>
                  </a:lnTo>
                  <a:close/>
                  <a:moveTo>
                    <a:pt x="270" y="91"/>
                  </a:moveTo>
                  <a:cubicBezTo>
                    <a:pt x="270" y="71"/>
                    <a:pt x="289" y="52"/>
                    <a:pt x="309" y="52"/>
                  </a:cubicBezTo>
                  <a:lnTo>
                    <a:pt x="316" y="52"/>
                  </a:lnTo>
                  <a:cubicBezTo>
                    <a:pt x="336" y="52"/>
                    <a:pt x="355" y="71"/>
                    <a:pt x="355" y="91"/>
                  </a:cubicBezTo>
                  <a:lnTo>
                    <a:pt x="355" y="95"/>
                  </a:lnTo>
                  <a:cubicBezTo>
                    <a:pt x="355" y="117"/>
                    <a:pt x="336" y="136"/>
                    <a:pt x="314" y="136"/>
                  </a:cubicBezTo>
                  <a:lnTo>
                    <a:pt x="311" y="136"/>
                  </a:lnTo>
                  <a:cubicBezTo>
                    <a:pt x="289" y="136"/>
                    <a:pt x="270" y="117"/>
                    <a:pt x="270" y="95"/>
                  </a:cubicBezTo>
                  <a:lnTo>
                    <a:pt x="270" y="91"/>
                  </a:lnTo>
                  <a:close/>
                  <a:moveTo>
                    <a:pt x="218" y="93"/>
                  </a:moveTo>
                  <a:lnTo>
                    <a:pt x="149" y="93"/>
                  </a:lnTo>
                  <a:cubicBezTo>
                    <a:pt x="126" y="93"/>
                    <a:pt x="115" y="104"/>
                    <a:pt x="115" y="127"/>
                  </a:cubicBezTo>
                  <a:lnTo>
                    <a:pt x="115" y="216"/>
                  </a:lnTo>
                  <a:cubicBezTo>
                    <a:pt x="115" y="231"/>
                    <a:pt x="124" y="246"/>
                    <a:pt x="138" y="246"/>
                  </a:cubicBezTo>
                  <a:lnTo>
                    <a:pt x="487" y="246"/>
                  </a:lnTo>
                  <a:cubicBezTo>
                    <a:pt x="501" y="246"/>
                    <a:pt x="510" y="231"/>
                    <a:pt x="510" y="216"/>
                  </a:cubicBezTo>
                  <a:lnTo>
                    <a:pt x="510" y="127"/>
                  </a:lnTo>
                  <a:cubicBezTo>
                    <a:pt x="510" y="104"/>
                    <a:pt x="499" y="93"/>
                    <a:pt x="476" y="93"/>
                  </a:cubicBezTo>
                  <a:lnTo>
                    <a:pt x="407" y="93"/>
                  </a:lnTo>
                  <a:cubicBezTo>
                    <a:pt x="407" y="45"/>
                    <a:pt x="366" y="0"/>
                    <a:pt x="320" y="0"/>
                  </a:cubicBezTo>
                  <a:lnTo>
                    <a:pt x="305" y="0"/>
                  </a:lnTo>
                  <a:cubicBezTo>
                    <a:pt x="259" y="0"/>
                    <a:pt x="218" y="45"/>
                    <a:pt x="218" y="93"/>
                  </a:cubicBezTo>
                  <a:close/>
                  <a:moveTo>
                    <a:pt x="132" y="654"/>
                  </a:moveTo>
                  <a:cubicBezTo>
                    <a:pt x="132" y="649"/>
                    <a:pt x="133" y="647"/>
                    <a:pt x="138" y="647"/>
                  </a:cubicBezTo>
                  <a:lnTo>
                    <a:pt x="221" y="647"/>
                  </a:lnTo>
                  <a:lnTo>
                    <a:pt x="221" y="654"/>
                  </a:lnTo>
                  <a:cubicBezTo>
                    <a:pt x="221" y="661"/>
                    <a:pt x="186" y="680"/>
                    <a:pt x="180" y="684"/>
                  </a:cubicBezTo>
                  <a:cubicBezTo>
                    <a:pt x="174" y="679"/>
                    <a:pt x="161" y="667"/>
                    <a:pt x="151" y="667"/>
                  </a:cubicBezTo>
                  <a:lnTo>
                    <a:pt x="149" y="667"/>
                  </a:lnTo>
                  <a:cubicBezTo>
                    <a:pt x="144" y="667"/>
                    <a:pt x="136" y="675"/>
                    <a:pt x="136" y="680"/>
                  </a:cubicBezTo>
                  <a:lnTo>
                    <a:pt x="136" y="682"/>
                  </a:lnTo>
                  <a:cubicBezTo>
                    <a:pt x="136" y="688"/>
                    <a:pt x="167" y="721"/>
                    <a:pt x="173" y="721"/>
                  </a:cubicBezTo>
                  <a:lnTo>
                    <a:pt x="175" y="721"/>
                  </a:lnTo>
                  <a:cubicBezTo>
                    <a:pt x="180" y="721"/>
                    <a:pt x="214" y="693"/>
                    <a:pt x="221" y="688"/>
                  </a:cubicBezTo>
                  <a:cubicBezTo>
                    <a:pt x="221" y="700"/>
                    <a:pt x="225" y="738"/>
                    <a:pt x="214" y="738"/>
                  </a:cubicBezTo>
                  <a:lnTo>
                    <a:pt x="138" y="738"/>
                  </a:lnTo>
                  <a:cubicBezTo>
                    <a:pt x="133" y="738"/>
                    <a:pt x="132" y="737"/>
                    <a:pt x="132" y="732"/>
                  </a:cubicBezTo>
                  <a:lnTo>
                    <a:pt x="132" y="654"/>
                  </a:lnTo>
                  <a:close/>
                  <a:moveTo>
                    <a:pt x="214" y="760"/>
                  </a:moveTo>
                  <a:cubicBezTo>
                    <a:pt x="255" y="760"/>
                    <a:pt x="240" y="715"/>
                    <a:pt x="242" y="678"/>
                  </a:cubicBezTo>
                  <a:cubicBezTo>
                    <a:pt x="243" y="658"/>
                    <a:pt x="292" y="642"/>
                    <a:pt x="296" y="624"/>
                  </a:cubicBezTo>
                  <a:lnTo>
                    <a:pt x="290" y="624"/>
                  </a:lnTo>
                  <a:cubicBezTo>
                    <a:pt x="275" y="624"/>
                    <a:pt x="253" y="637"/>
                    <a:pt x="242" y="643"/>
                  </a:cubicBezTo>
                  <a:cubicBezTo>
                    <a:pt x="237" y="635"/>
                    <a:pt x="232" y="626"/>
                    <a:pt x="218" y="626"/>
                  </a:cubicBezTo>
                  <a:lnTo>
                    <a:pt x="134" y="626"/>
                  </a:lnTo>
                  <a:cubicBezTo>
                    <a:pt x="122" y="626"/>
                    <a:pt x="110" y="637"/>
                    <a:pt x="110" y="650"/>
                  </a:cubicBezTo>
                  <a:lnTo>
                    <a:pt x="110" y="736"/>
                  </a:lnTo>
                  <a:cubicBezTo>
                    <a:pt x="110" y="750"/>
                    <a:pt x="123" y="760"/>
                    <a:pt x="138" y="760"/>
                  </a:cubicBezTo>
                  <a:lnTo>
                    <a:pt x="214" y="760"/>
                  </a:lnTo>
                  <a:close/>
                  <a:moveTo>
                    <a:pt x="132" y="341"/>
                  </a:moveTo>
                  <a:cubicBezTo>
                    <a:pt x="132" y="336"/>
                    <a:pt x="133" y="335"/>
                    <a:pt x="138" y="335"/>
                  </a:cubicBezTo>
                  <a:lnTo>
                    <a:pt x="214" y="335"/>
                  </a:lnTo>
                  <a:cubicBezTo>
                    <a:pt x="219" y="335"/>
                    <a:pt x="221" y="336"/>
                    <a:pt x="221" y="341"/>
                  </a:cubicBezTo>
                  <a:cubicBezTo>
                    <a:pt x="221" y="346"/>
                    <a:pt x="184" y="371"/>
                    <a:pt x="180" y="371"/>
                  </a:cubicBezTo>
                  <a:cubicBezTo>
                    <a:pt x="175" y="371"/>
                    <a:pt x="164" y="354"/>
                    <a:pt x="151" y="354"/>
                  </a:cubicBezTo>
                  <a:cubicBezTo>
                    <a:pt x="145" y="354"/>
                    <a:pt x="136" y="361"/>
                    <a:pt x="136" y="367"/>
                  </a:cubicBezTo>
                  <a:lnTo>
                    <a:pt x="136" y="369"/>
                  </a:lnTo>
                  <a:cubicBezTo>
                    <a:pt x="136" y="378"/>
                    <a:pt x="166" y="406"/>
                    <a:pt x="173" y="410"/>
                  </a:cubicBezTo>
                  <a:lnTo>
                    <a:pt x="221" y="376"/>
                  </a:lnTo>
                  <a:lnTo>
                    <a:pt x="221" y="425"/>
                  </a:lnTo>
                  <a:lnTo>
                    <a:pt x="132" y="425"/>
                  </a:lnTo>
                  <a:lnTo>
                    <a:pt x="132" y="341"/>
                  </a:lnTo>
                  <a:close/>
                  <a:moveTo>
                    <a:pt x="240" y="330"/>
                  </a:moveTo>
                  <a:cubicBezTo>
                    <a:pt x="237" y="319"/>
                    <a:pt x="228" y="313"/>
                    <a:pt x="214" y="313"/>
                  </a:cubicBezTo>
                  <a:lnTo>
                    <a:pt x="138" y="313"/>
                  </a:lnTo>
                  <a:cubicBezTo>
                    <a:pt x="123" y="313"/>
                    <a:pt x="110" y="322"/>
                    <a:pt x="110" y="337"/>
                  </a:cubicBezTo>
                  <a:lnTo>
                    <a:pt x="110" y="423"/>
                  </a:lnTo>
                  <a:cubicBezTo>
                    <a:pt x="110" y="436"/>
                    <a:pt x="122" y="447"/>
                    <a:pt x="134" y="447"/>
                  </a:cubicBezTo>
                  <a:lnTo>
                    <a:pt x="218" y="447"/>
                  </a:lnTo>
                  <a:cubicBezTo>
                    <a:pt x="252" y="447"/>
                    <a:pt x="242" y="393"/>
                    <a:pt x="241" y="359"/>
                  </a:cubicBezTo>
                  <a:lnTo>
                    <a:pt x="296" y="313"/>
                  </a:lnTo>
                  <a:cubicBezTo>
                    <a:pt x="296" y="313"/>
                    <a:pt x="292" y="311"/>
                    <a:pt x="292" y="311"/>
                  </a:cubicBezTo>
                  <a:cubicBezTo>
                    <a:pt x="271" y="311"/>
                    <a:pt x="253" y="329"/>
                    <a:pt x="240" y="330"/>
                  </a:cubicBezTo>
                  <a:close/>
                  <a:moveTo>
                    <a:pt x="132" y="492"/>
                  </a:moveTo>
                  <a:lnTo>
                    <a:pt x="221" y="492"/>
                  </a:lnTo>
                  <a:lnTo>
                    <a:pt x="221" y="503"/>
                  </a:lnTo>
                  <a:lnTo>
                    <a:pt x="180" y="529"/>
                  </a:lnTo>
                  <a:lnTo>
                    <a:pt x="152" y="508"/>
                  </a:lnTo>
                  <a:cubicBezTo>
                    <a:pt x="145" y="513"/>
                    <a:pt x="136" y="515"/>
                    <a:pt x="136" y="524"/>
                  </a:cubicBezTo>
                  <a:cubicBezTo>
                    <a:pt x="136" y="531"/>
                    <a:pt x="167" y="565"/>
                    <a:pt x="173" y="565"/>
                  </a:cubicBezTo>
                  <a:cubicBezTo>
                    <a:pt x="183" y="565"/>
                    <a:pt x="209" y="536"/>
                    <a:pt x="221" y="533"/>
                  </a:cubicBezTo>
                  <a:lnTo>
                    <a:pt x="221" y="581"/>
                  </a:lnTo>
                  <a:lnTo>
                    <a:pt x="132" y="581"/>
                  </a:lnTo>
                  <a:lnTo>
                    <a:pt x="132" y="492"/>
                  </a:lnTo>
                  <a:close/>
                  <a:moveTo>
                    <a:pt x="242" y="487"/>
                  </a:moveTo>
                  <a:cubicBezTo>
                    <a:pt x="238" y="480"/>
                    <a:pt x="233" y="470"/>
                    <a:pt x="221" y="470"/>
                  </a:cubicBezTo>
                  <a:lnTo>
                    <a:pt x="132" y="470"/>
                  </a:lnTo>
                  <a:cubicBezTo>
                    <a:pt x="121" y="470"/>
                    <a:pt x="110" y="481"/>
                    <a:pt x="110" y="492"/>
                  </a:cubicBezTo>
                  <a:lnTo>
                    <a:pt x="110" y="581"/>
                  </a:lnTo>
                  <a:cubicBezTo>
                    <a:pt x="110" y="591"/>
                    <a:pt x="121" y="602"/>
                    <a:pt x="132" y="602"/>
                  </a:cubicBezTo>
                  <a:lnTo>
                    <a:pt x="221" y="602"/>
                  </a:lnTo>
                  <a:cubicBezTo>
                    <a:pt x="252" y="602"/>
                    <a:pt x="242" y="547"/>
                    <a:pt x="242" y="515"/>
                  </a:cubicBezTo>
                  <a:lnTo>
                    <a:pt x="296" y="469"/>
                  </a:lnTo>
                  <a:lnTo>
                    <a:pt x="289" y="465"/>
                  </a:lnTo>
                  <a:lnTo>
                    <a:pt x="242" y="487"/>
                  </a:lnTo>
                  <a:close/>
                  <a:moveTo>
                    <a:pt x="320" y="716"/>
                  </a:moveTo>
                  <a:cubicBezTo>
                    <a:pt x="320" y="721"/>
                    <a:pt x="322" y="723"/>
                    <a:pt x="327" y="723"/>
                  </a:cubicBezTo>
                  <a:lnTo>
                    <a:pt x="495" y="723"/>
                  </a:lnTo>
                  <a:cubicBezTo>
                    <a:pt x="500" y="723"/>
                    <a:pt x="502" y="721"/>
                    <a:pt x="502" y="716"/>
                  </a:cubicBezTo>
                  <a:lnTo>
                    <a:pt x="502" y="669"/>
                  </a:lnTo>
                  <a:cubicBezTo>
                    <a:pt x="502" y="664"/>
                    <a:pt x="500" y="663"/>
                    <a:pt x="495" y="663"/>
                  </a:cubicBezTo>
                  <a:lnTo>
                    <a:pt x="320" y="663"/>
                  </a:lnTo>
                  <a:lnTo>
                    <a:pt x="320" y="716"/>
                  </a:lnTo>
                  <a:close/>
                  <a:moveTo>
                    <a:pt x="320" y="565"/>
                  </a:moveTo>
                  <a:lnTo>
                    <a:pt x="502" y="565"/>
                  </a:lnTo>
                  <a:lnTo>
                    <a:pt x="502" y="507"/>
                  </a:lnTo>
                  <a:lnTo>
                    <a:pt x="320" y="507"/>
                  </a:lnTo>
                  <a:lnTo>
                    <a:pt x="320" y="565"/>
                  </a:lnTo>
                  <a:close/>
                  <a:moveTo>
                    <a:pt x="320" y="410"/>
                  </a:moveTo>
                  <a:lnTo>
                    <a:pt x="452" y="410"/>
                  </a:lnTo>
                  <a:lnTo>
                    <a:pt x="452" y="352"/>
                  </a:lnTo>
                  <a:lnTo>
                    <a:pt x="320" y="352"/>
                  </a:lnTo>
                  <a:lnTo>
                    <a:pt x="320" y="4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19" name="组合 40"/>
          <p:cNvGrpSpPr/>
          <p:nvPr/>
        </p:nvGrpSpPr>
        <p:grpSpPr bwMode="auto">
          <a:xfrm>
            <a:off x="9077325" y="2309813"/>
            <a:ext cx="1155700" cy="1155700"/>
            <a:chOff x="0" y="0"/>
            <a:chExt cx="1155700" cy="1155699"/>
          </a:xfrm>
          <a:solidFill>
            <a:schemeClr val="bg1"/>
          </a:solidFill>
        </p:grpSpPr>
        <p:sp>
          <p:nvSpPr>
            <p:cNvPr id="20" name="Oval 33"/>
            <p:cNvSpPr>
              <a:spLocks noChangeArrowheads="1"/>
            </p:cNvSpPr>
            <p:nvPr/>
          </p:nvSpPr>
          <p:spPr bwMode="auto">
            <a:xfrm>
              <a:off x="0" y="0"/>
              <a:ext cx="1155700" cy="1155699"/>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1" name="Freeform 36"/>
            <p:cNvSpPr>
              <a:spLocks noEditPoints="1"/>
            </p:cNvSpPr>
            <p:nvPr/>
          </p:nvSpPr>
          <p:spPr bwMode="auto">
            <a:xfrm>
              <a:off x="261937" y="217487"/>
              <a:ext cx="712788" cy="701675"/>
            </a:xfrm>
            <a:custGeom>
              <a:avLst/>
              <a:gdLst>
                <a:gd name="T0" fmla="*/ 209 w 792"/>
                <a:gd name="T1" fmla="*/ 341 h 779"/>
                <a:gd name="T2" fmla="*/ 277 w 792"/>
                <a:gd name="T3" fmla="*/ 223 h 779"/>
                <a:gd name="T4" fmla="*/ 390 w 792"/>
                <a:gd name="T5" fmla="*/ 323 h 779"/>
                <a:gd name="T6" fmla="*/ 294 w 792"/>
                <a:gd name="T7" fmla="*/ 203 h 779"/>
                <a:gd name="T8" fmla="*/ 390 w 792"/>
                <a:gd name="T9" fmla="*/ 323 h 779"/>
                <a:gd name="T10" fmla="*/ 390 w 792"/>
                <a:gd name="T11" fmla="*/ 323 h 779"/>
                <a:gd name="T12" fmla="*/ 467 w 792"/>
                <a:gd name="T13" fmla="*/ 194 h 779"/>
                <a:gd name="T14" fmla="*/ 492 w 792"/>
                <a:gd name="T15" fmla="*/ 181 h 779"/>
                <a:gd name="T16" fmla="*/ 495 w 792"/>
                <a:gd name="T17" fmla="*/ 203 h 779"/>
                <a:gd name="T18" fmla="*/ 488 w 792"/>
                <a:gd name="T19" fmla="*/ 239 h 779"/>
                <a:gd name="T20" fmla="*/ 465 w 792"/>
                <a:gd name="T21" fmla="*/ 230 h 779"/>
                <a:gd name="T22" fmla="*/ 437 w 792"/>
                <a:gd name="T23" fmla="*/ 206 h 779"/>
                <a:gd name="T24" fmla="*/ 456 w 792"/>
                <a:gd name="T25" fmla="*/ 192 h 779"/>
                <a:gd name="T26" fmla="*/ 492 w 792"/>
                <a:gd name="T27" fmla="*/ 181 h 779"/>
                <a:gd name="T28" fmla="*/ 375 w 792"/>
                <a:gd name="T29" fmla="*/ 343 h 779"/>
                <a:gd name="T30" fmla="*/ 362 w 792"/>
                <a:gd name="T31" fmla="*/ 489 h 779"/>
                <a:gd name="T32" fmla="*/ 413 w 792"/>
                <a:gd name="T33" fmla="*/ 356 h 779"/>
                <a:gd name="T34" fmla="*/ 312 w 792"/>
                <a:gd name="T35" fmla="*/ 298 h 779"/>
                <a:gd name="T36" fmla="*/ 274 w 792"/>
                <a:gd name="T37" fmla="*/ 311 h 779"/>
                <a:gd name="T38" fmla="*/ 325 w 792"/>
                <a:gd name="T39" fmla="*/ 489 h 779"/>
                <a:gd name="T40" fmla="*/ 312 w 792"/>
                <a:gd name="T41" fmla="*/ 298 h 779"/>
                <a:gd name="T42" fmla="*/ 463 w 792"/>
                <a:gd name="T43" fmla="*/ 267 h 779"/>
                <a:gd name="T44" fmla="*/ 450 w 792"/>
                <a:gd name="T45" fmla="*/ 489 h 779"/>
                <a:gd name="T46" fmla="*/ 501 w 792"/>
                <a:gd name="T47" fmla="*/ 281 h 779"/>
                <a:gd name="T48" fmla="*/ 224 w 792"/>
                <a:gd name="T49" fmla="*/ 390 h 779"/>
                <a:gd name="T50" fmla="*/ 186 w 792"/>
                <a:gd name="T51" fmla="*/ 403 h 779"/>
                <a:gd name="T52" fmla="*/ 237 w 792"/>
                <a:gd name="T53" fmla="*/ 489 h 779"/>
                <a:gd name="T54" fmla="*/ 224 w 792"/>
                <a:gd name="T55" fmla="*/ 390 h 779"/>
                <a:gd name="T56" fmla="*/ 136 w 792"/>
                <a:gd name="T57" fmla="*/ 489 h 779"/>
                <a:gd name="T58" fmla="*/ 123 w 792"/>
                <a:gd name="T59" fmla="*/ 189 h 779"/>
                <a:gd name="T60" fmla="*/ 149 w 792"/>
                <a:gd name="T61" fmla="*/ 189 h 779"/>
                <a:gd name="T62" fmla="*/ 531 w 792"/>
                <a:gd name="T63" fmla="*/ 463 h 779"/>
                <a:gd name="T64" fmla="*/ 531 w 792"/>
                <a:gd name="T65" fmla="*/ 489 h 779"/>
                <a:gd name="T66" fmla="*/ 123 w 792"/>
                <a:gd name="T67" fmla="*/ 476 h 779"/>
                <a:gd name="T68" fmla="*/ 531 w 792"/>
                <a:gd name="T69" fmla="*/ 463 h 779"/>
                <a:gd name="T70" fmla="*/ 680 w 792"/>
                <a:gd name="T71" fmla="*/ 779 h 779"/>
                <a:gd name="T72" fmla="*/ 485 w 792"/>
                <a:gd name="T73" fmla="*/ 629 h 779"/>
                <a:gd name="T74" fmla="*/ 0 w 792"/>
                <a:gd name="T75" fmla="*/ 332 h 779"/>
                <a:gd name="T76" fmla="*/ 666 w 792"/>
                <a:gd name="T77" fmla="*/ 332 h 779"/>
                <a:gd name="T78" fmla="*/ 753 w 792"/>
                <a:gd name="T79" fmla="*/ 605 h 779"/>
                <a:gd name="T80" fmla="*/ 334 w 792"/>
                <a:gd name="T81" fmla="*/ 623 h 779"/>
                <a:gd name="T82" fmla="*/ 624 w 792"/>
                <a:gd name="T83" fmla="*/ 332 h 779"/>
                <a:gd name="T84" fmla="*/ 43 w 792"/>
                <a:gd name="T85" fmla="*/ 332 h 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92" h="779">
                  <a:moveTo>
                    <a:pt x="297" y="240"/>
                  </a:moveTo>
                  <a:lnTo>
                    <a:pt x="209" y="341"/>
                  </a:lnTo>
                  <a:lnTo>
                    <a:pt x="188" y="323"/>
                  </a:lnTo>
                  <a:lnTo>
                    <a:pt x="277" y="223"/>
                  </a:lnTo>
                  <a:lnTo>
                    <a:pt x="297" y="240"/>
                  </a:lnTo>
                  <a:close/>
                  <a:moveTo>
                    <a:pt x="390" y="323"/>
                  </a:moveTo>
                  <a:lnTo>
                    <a:pt x="276" y="224"/>
                  </a:lnTo>
                  <a:lnTo>
                    <a:pt x="294" y="203"/>
                  </a:lnTo>
                  <a:lnTo>
                    <a:pt x="408" y="303"/>
                  </a:lnTo>
                  <a:lnTo>
                    <a:pt x="390" y="323"/>
                  </a:lnTo>
                  <a:close/>
                  <a:moveTo>
                    <a:pt x="487" y="212"/>
                  </a:moveTo>
                  <a:lnTo>
                    <a:pt x="390" y="323"/>
                  </a:lnTo>
                  <a:lnTo>
                    <a:pt x="369" y="305"/>
                  </a:lnTo>
                  <a:lnTo>
                    <a:pt x="467" y="194"/>
                  </a:lnTo>
                  <a:lnTo>
                    <a:pt x="487" y="212"/>
                  </a:lnTo>
                  <a:close/>
                  <a:moveTo>
                    <a:pt x="492" y="181"/>
                  </a:moveTo>
                  <a:cubicBezTo>
                    <a:pt x="497" y="179"/>
                    <a:pt x="500" y="182"/>
                    <a:pt x="499" y="187"/>
                  </a:cubicBezTo>
                  <a:lnTo>
                    <a:pt x="495" y="203"/>
                  </a:lnTo>
                  <a:cubicBezTo>
                    <a:pt x="494" y="209"/>
                    <a:pt x="492" y="217"/>
                    <a:pt x="491" y="222"/>
                  </a:cubicBezTo>
                  <a:lnTo>
                    <a:pt x="488" y="239"/>
                  </a:lnTo>
                  <a:cubicBezTo>
                    <a:pt x="487" y="244"/>
                    <a:pt x="483" y="245"/>
                    <a:pt x="479" y="242"/>
                  </a:cubicBezTo>
                  <a:lnTo>
                    <a:pt x="465" y="230"/>
                  </a:lnTo>
                  <a:cubicBezTo>
                    <a:pt x="461" y="227"/>
                    <a:pt x="455" y="221"/>
                    <a:pt x="451" y="217"/>
                  </a:cubicBezTo>
                  <a:lnTo>
                    <a:pt x="437" y="206"/>
                  </a:lnTo>
                  <a:cubicBezTo>
                    <a:pt x="433" y="202"/>
                    <a:pt x="434" y="198"/>
                    <a:pt x="439" y="197"/>
                  </a:cubicBezTo>
                  <a:lnTo>
                    <a:pt x="456" y="192"/>
                  </a:lnTo>
                  <a:cubicBezTo>
                    <a:pt x="461" y="190"/>
                    <a:pt x="470" y="187"/>
                    <a:pt x="475" y="186"/>
                  </a:cubicBezTo>
                  <a:lnTo>
                    <a:pt x="492" y="181"/>
                  </a:lnTo>
                  <a:close/>
                  <a:moveTo>
                    <a:pt x="400" y="343"/>
                  </a:moveTo>
                  <a:lnTo>
                    <a:pt x="375" y="343"/>
                  </a:lnTo>
                  <a:cubicBezTo>
                    <a:pt x="368" y="343"/>
                    <a:pt x="362" y="349"/>
                    <a:pt x="362" y="356"/>
                  </a:cubicBezTo>
                  <a:lnTo>
                    <a:pt x="362" y="489"/>
                  </a:lnTo>
                  <a:lnTo>
                    <a:pt x="413" y="489"/>
                  </a:lnTo>
                  <a:lnTo>
                    <a:pt x="413" y="356"/>
                  </a:lnTo>
                  <a:cubicBezTo>
                    <a:pt x="413" y="349"/>
                    <a:pt x="407" y="343"/>
                    <a:pt x="400" y="343"/>
                  </a:cubicBezTo>
                  <a:close/>
                  <a:moveTo>
                    <a:pt x="312" y="298"/>
                  </a:moveTo>
                  <a:lnTo>
                    <a:pt x="287" y="298"/>
                  </a:lnTo>
                  <a:cubicBezTo>
                    <a:pt x="280" y="298"/>
                    <a:pt x="274" y="304"/>
                    <a:pt x="274" y="311"/>
                  </a:cubicBezTo>
                  <a:lnTo>
                    <a:pt x="274" y="489"/>
                  </a:lnTo>
                  <a:lnTo>
                    <a:pt x="325" y="489"/>
                  </a:lnTo>
                  <a:lnTo>
                    <a:pt x="325" y="311"/>
                  </a:lnTo>
                  <a:cubicBezTo>
                    <a:pt x="325" y="304"/>
                    <a:pt x="319" y="298"/>
                    <a:pt x="312" y="298"/>
                  </a:cubicBezTo>
                  <a:close/>
                  <a:moveTo>
                    <a:pt x="488" y="267"/>
                  </a:moveTo>
                  <a:lnTo>
                    <a:pt x="463" y="267"/>
                  </a:lnTo>
                  <a:cubicBezTo>
                    <a:pt x="456" y="267"/>
                    <a:pt x="450" y="273"/>
                    <a:pt x="450" y="281"/>
                  </a:cubicBezTo>
                  <a:lnTo>
                    <a:pt x="450" y="489"/>
                  </a:lnTo>
                  <a:lnTo>
                    <a:pt x="501" y="489"/>
                  </a:lnTo>
                  <a:lnTo>
                    <a:pt x="501" y="281"/>
                  </a:lnTo>
                  <a:cubicBezTo>
                    <a:pt x="501" y="273"/>
                    <a:pt x="495" y="267"/>
                    <a:pt x="488" y="267"/>
                  </a:cubicBezTo>
                  <a:close/>
                  <a:moveTo>
                    <a:pt x="224" y="390"/>
                  </a:moveTo>
                  <a:lnTo>
                    <a:pt x="200" y="390"/>
                  </a:lnTo>
                  <a:cubicBezTo>
                    <a:pt x="192" y="390"/>
                    <a:pt x="186" y="396"/>
                    <a:pt x="186" y="403"/>
                  </a:cubicBezTo>
                  <a:lnTo>
                    <a:pt x="186" y="489"/>
                  </a:lnTo>
                  <a:lnTo>
                    <a:pt x="237" y="489"/>
                  </a:lnTo>
                  <a:lnTo>
                    <a:pt x="237" y="403"/>
                  </a:lnTo>
                  <a:cubicBezTo>
                    <a:pt x="237" y="396"/>
                    <a:pt x="231" y="390"/>
                    <a:pt x="224" y="390"/>
                  </a:cubicBezTo>
                  <a:close/>
                  <a:moveTo>
                    <a:pt x="149" y="476"/>
                  </a:moveTo>
                  <a:cubicBezTo>
                    <a:pt x="149" y="483"/>
                    <a:pt x="144" y="489"/>
                    <a:pt x="136" y="489"/>
                  </a:cubicBezTo>
                  <a:cubicBezTo>
                    <a:pt x="129" y="489"/>
                    <a:pt x="123" y="483"/>
                    <a:pt x="123" y="476"/>
                  </a:cubicBezTo>
                  <a:lnTo>
                    <a:pt x="123" y="189"/>
                  </a:lnTo>
                  <a:cubicBezTo>
                    <a:pt x="123" y="182"/>
                    <a:pt x="129" y="176"/>
                    <a:pt x="136" y="176"/>
                  </a:cubicBezTo>
                  <a:cubicBezTo>
                    <a:pt x="143" y="176"/>
                    <a:pt x="149" y="182"/>
                    <a:pt x="149" y="189"/>
                  </a:cubicBezTo>
                  <a:lnTo>
                    <a:pt x="149" y="476"/>
                  </a:lnTo>
                  <a:close/>
                  <a:moveTo>
                    <a:pt x="531" y="463"/>
                  </a:moveTo>
                  <a:cubicBezTo>
                    <a:pt x="538" y="463"/>
                    <a:pt x="544" y="469"/>
                    <a:pt x="544" y="476"/>
                  </a:cubicBezTo>
                  <a:cubicBezTo>
                    <a:pt x="544" y="483"/>
                    <a:pt x="538" y="489"/>
                    <a:pt x="531" y="489"/>
                  </a:cubicBezTo>
                  <a:lnTo>
                    <a:pt x="136" y="489"/>
                  </a:lnTo>
                  <a:cubicBezTo>
                    <a:pt x="129" y="489"/>
                    <a:pt x="123" y="483"/>
                    <a:pt x="123" y="476"/>
                  </a:cubicBezTo>
                  <a:cubicBezTo>
                    <a:pt x="123" y="469"/>
                    <a:pt x="129" y="463"/>
                    <a:pt x="136" y="463"/>
                  </a:cubicBezTo>
                  <a:lnTo>
                    <a:pt x="531" y="463"/>
                  </a:lnTo>
                  <a:close/>
                  <a:moveTo>
                    <a:pt x="753" y="750"/>
                  </a:moveTo>
                  <a:cubicBezTo>
                    <a:pt x="732" y="770"/>
                    <a:pt x="706" y="779"/>
                    <a:pt x="680" y="779"/>
                  </a:cubicBezTo>
                  <a:cubicBezTo>
                    <a:pt x="654" y="779"/>
                    <a:pt x="628" y="770"/>
                    <a:pt x="608" y="750"/>
                  </a:cubicBezTo>
                  <a:lnTo>
                    <a:pt x="485" y="629"/>
                  </a:lnTo>
                  <a:cubicBezTo>
                    <a:pt x="440" y="653"/>
                    <a:pt x="388" y="666"/>
                    <a:pt x="334" y="666"/>
                  </a:cubicBezTo>
                  <a:cubicBezTo>
                    <a:pt x="149" y="666"/>
                    <a:pt x="0" y="517"/>
                    <a:pt x="0" y="332"/>
                  </a:cubicBezTo>
                  <a:cubicBezTo>
                    <a:pt x="0" y="149"/>
                    <a:pt x="149" y="0"/>
                    <a:pt x="334" y="0"/>
                  </a:cubicBezTo>
                  <a:cubicBezTo>
                    <a:pt x="517" y="0"/>
                    <a:pt x="666" y="149"/>
                    <a:pt x="666" y="332"/>
                  </a:cubicBezTo>
                  <a:cubicBezTo>
                    <a:pt x="666" y="387"/>
                    <a:pt x="653" y="439"/>
                    <a:pt x="630" y="484"/>
                  </a:cubicBezTo>
                  <a:lnTo>
                    <a:pt x="753" y="605"/>
                  </a:lnTo>
                  <a:cubicBezTo>
                    <a:pt x="792" y="645"/>
                    <a:pt x="792" y="709"/>
                    <a:pt x="753" y="750"/>
                  </a:cubicBezTo>
                  <a:close/>
                  <a:moveTo>
                    <a:pt x="334" y="623"/>
                  </a:moveTo>
                  <a:lnTo>
                    <a:pt x="334" y="623"/>
                  </a:lnTo>
                  <a:cubicBezTo>
                    <a:pt x="494" y="623"/>
                    <a:pt x="624" y="493"/>
                    <a:pt x="624" y="332"/>
                  </a:cubicBezTo>
                  <a:cubicBezTo>
                    <a:pt x="624" y="172"/>
                    <a:pt x="494" y="42"/>
                    <a:pt x="334" y="42"/>
                  </a:cubicBezTo>
                  <a:cubicBezTo>
                    <a:pt x="173" y="42"/>
                    <a:pt x="43" y="172"/>
                    <a:pt x="43" y="332"/>
                  </a:cubicBezTo>
                  <a:cubicBezTo>
                    <a:pt x="43" y="493"/>
                    <a:pt x="173" y="623"/>
                    <a:pt x="334" y="6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22" name="组合 43"/>
          <p:cNvGrpSpPr/>
          <p:nvPr/>
        </p:nvGrpSpPr>
        <p:grpSpPr bwMode="auto">
          <a:xfrm>
            <a:off x="9124950" y="3883025"/>
            <a:ext cx="1154113" cy="1155700"/>
            <a:chOff x="0" y="0"/>
            <a:chExt cx="1154113" cy="1155699"/>
          </a:xfrm>
          <a:solidFill>
            <a:schemeClr val="bg1"/>
          </a:solidFill>
        </p:grpSpPr>
        <p:sp>
          <p:nvSpPr>
            <p:cNvPr id="23" name="Oval 32"/>
            <p:cNvSpPr>
              <a:spLocks noChangeArrowheads="1"/>
            </p:cNvSpPr>
            <p:nvPr/>
          </p:nvSpPr>
          <p:spPr bwMode="auto">
            <a:xfrm>
              <a:off x="0" y="0"/>
              <a:ext cx="1154113" cy="1155699"/>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4" name="Freeform 37"/>
            <p:cNvSpPr>
              <a:spLocks noEditPoints="1"/>
            </p:cNvSpPr>
            <p:nvPr/>
          </p:nvSpPr>
          <p:spPr bwMode="auto">
            <a:xfrm>
              <a:off x="268287" y="254000"/>
              <a:ext cx="658813" cy="652462"/>
            </a:xfrm>
            <a:custGeom>
              <a:avLst/>
              <a:gdLst>
                <a:gd name="T0" fmla="*/ 661 w 732"/>
                <a:gd name="T1" fmla="*/ 624 h 724"/>
                <a:gd name="T2" fmla="*/ 585 w 732"/>
                <a:gd name="T3" fmla="*/ 624 h 724"/>
                <a:gd name="T4" fmla="*/ 479 w 732"/>
                <a:gd name="T5" fmla="*/ 421 h 724"/>
                <a:gd name="T6" fmla="*/ 468 w 732"/>
                <a:gd name="T7" fmla="*/ 461 h 724"/>
                <a:gd name="T8" fmla="*/ 410 w 732"/>
                <a:gd name="T9" fmla="*/ 505 h 724"/>
                <a:gd name="T10" fmla="*/ 600 w 732"/>
                <a:gd name="T11" fmla="*/ 715 h 724"/>
                <a:gd name="T12" fmla="*/ 722 w 732"/>
                <a:gd name="T13" fmla="*/ 633 h 724"/>
                <a:gd name="T14" fmla="*/ 632 w 732"/>
                <a:gd name="T15" fmla="*/ 540 h 724"/>
                <a:gd name="T16" fmla="*/ 499 w 732"/>
                <a:gd name="T17" fmla="*/ 431 h 724"/>
                <a:gd name="T18" fmla="*/ 264 w 732"/>
                <a:gd name="T19" fmla="*/ 257 h 724"/>
                <a:gd name="T20" fmla="*/ 304 w 732"/>
                <a:gd name="T21" fmla="*/ 246 h 724"/>
                <a:gd name="T22" fmla="*/ 315 w 732"/>
                <a:gd name="T23" fmla="*/ 207 h 724"/>
                <a:gd name="T24" fmla="*/ 325 w 732"/>
                <a:gd name="T25" fmla="*/ 170 h 724"/>
                <a:gd name="T26" fmla="*/ 141 w 732"/>
                <a:gd name="T27" fmla="*/ 16 h 724"/>
                <a:gd name="T28" fmla="*/ 116 w 732"/>
                <a:gd name="T29" fmla="*/ 205 h 724"/>
                <a:gd name="T30" fmla="*/ 1 w 732"/>
                <a:gd name="T31" fmla="*/ 157 h 724"/>
                <a:gd name="T32" fmla="*/ 218 w 732"/>
                <a:gd name="T33" fmla="*/ 312 h 724"/>
                <a:gd name="T34" fmla="*/ 246 w 732"/>
                <a:gd name="T35" fmla="*/ 276 h 724"/>
                <a:gd name="T36" fmla="*/ 705 w 732"/>
                <a:gd name="T37" fmla="*/ 71 h 724"/>
                <a:gd name="T38" fmla="*/ 607 w 732"/>
                <a:gd name="T39" fmla="*/ 0 h 724"/>
                <a:gd name="T40" fmla="*/ 344 w 732"/>
                <a:gd name="T41" fmla="*/ 235 h 724"/>
                <a:gd name="T42" fmla="*/ 306 w 732"/>
                <a:gd name="T43" fmla="*/ 289 h 724"/>
                <a:gd name="T44" fmla="*/ 274 w 732"/>
                <a:gd name="T45" fmla="*/ 305 h 724"/>
                <a:gd name="T46" fmla="*/ 278 w 732"/>
                <a:gd name="T47" fmla="*/ 405 h 724"/>
                <a:gd name="T48" fmla="*/ 65 w 732"/>
                <a:gd name="T49" fmla="*/ 589 h 724"/>
                <a:gd name="T50" fmla="*/ 42 w 732"/>
                <a:gd name="T51" fmla="*/ 724 h 724"/>
                <a:gd name="T52" fmla="*/ 152 w 732"/>
                <a:gd name="T53" fmla="*/ 614 h 724"/>
                <a:gd name="T54" fmla="*/ 324 w 732"/>
                <a:gd name="T55" fmla="*/ 451 h 724"/>
                <a:gd name="T56" fmla="*/ 421 w 732"/>
                <a:gd name="T57" fmla="*/ 451 h 724"/>
                <a:gd name="T58" fmla="*/ 449 w 732"/>
                <a:gd name="T59" fmla="*/ 391 h 724"/>
                <a:gd name="T60" fmla="*/ 490 w 732"/>
                <a:gd name="T61" fmla="*/ 382 h 724"/>
                <a:gd name="T62" fmla="*/ 705 w 732"/>
                <a:gd name="T63" fmla="*/ 71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2" h="724">
                  <a:moveTo>
                    <a:pt x="623" y="586"/>
                  </a:moveTo>
                  <a:cubicBezTo>
                    <a:pt x="644" y="586"/>
                    <a:pt x="661" y="603"/>
                    <a:pt x="661" y="624"/>
                  </a:cubicBezTo>
                  <a:cubicBezTo>
                    <a:pt x="661" y="645"/>
                    <a:pt x="644" y="662"/>
                    <a:pt x="623" y="662"/>
                  </a:cubicBezTo>
                  <a:cubicBezTo>
                    <a:pt x="602" y="662"/>
                    <a:pt x="585" y="645"/>
                    <a:pt x="585" y="624"/>
                  </a:cubicBezTo>
                  <a:cubicBezTo>
                    <a:pt x="585" y="603"/>
                    <a:pt x="602" y="586"/>
                    <a:pt x="623" y="586"/>
                  </a:cubicBezTo>
                  <a:close/>
                  <a:moveTo>
                    <a:pt x="479" y="421"/>
                  </a:moveTo>
                  <a:lnTo>
                    <a:pt x="489" y="441"/>
                  </a:lnTo>
                  <a:lnTo>
                    <a:pt x="468" y="461"/>
                  </a:lnTo>
                  <a:lnTo>
                    <a:pt x="449" y="480"/>
                  </a:lnTo>
                  <a:cubicBezTo>
                    <a:pt x="438" y="491"/>
                    <a:pt x="425" y="500"/>
                    <a:pt x="410" y="505"/>
                  </a:cubicBezTo>
                  <a:lnTo>
                    <a:pt x="539" y="633"/>
                  </a:lnTo>
                  <a:lnTo>
                    <a:pt x="600" y="715"/>
                  </a:lnTo>
                  <a:lnTo>
                    <a:pt x="632" y="724"/>
                  </a:lnTo>
                  <a:lnTo>
                    <a:pt x="722" y="633"/>
                  </a:lnTo>
                  <a:lnTo>
                    <a:pt x="713" y="600"/>
                  </a:lnTo>
                  <a:lnTo>
                    <a:pt x="632" y="540"/>
                  </a:lnTo>
                  <a:lnTo>
                    <a:pt x="511" y="419"/>
                  </a:lnTo>
                  <a:lnTo>
                    <a:pt x="499" y="431"/>
                  </a:lnTo>
                  <a:lnTo>
                    <a:pt x="479" y="421"/>
                  </a:lnTo>
                  <a:close/>
                  <a:moveTo>
                    <a:pt x="264" y="257"/>
                  </a:moveTo>
                  <a:lnTo>
                    <a:pt x="285" y="237"/>
                  </a:lnTo>
                  <a:lnTo>
                    <a:pt x="304" y="246"/>
                  </a:lnTo>
                  <a:lnTo>
                    <a:pt x="294" y="227"/>
                  </a:lnTo>
                  <a:lnTo>
                    <a:pt x="315" y="207"/>
                  </a:lnTo>
                  <a:lnTo>
                    <a:pt x="317" y="205"/>
                  </a:lnTo>
                  <a:cubicBezTo>
                    <a:pt x="322" y="193"/>
                    <a:pt x="325" y="181"/>
                    <a:pt x="325" y="170"/>
                  </a:cubicBezTo>
                  <a:cubicBezTo>
                    <a:pt x="325" y="84"/>
                    <a:pt x="242" y="0"/>
                    <a:pt x="156" y="1"/>
                  </a:cubicBezTo>
                  <a:cubicBezTo>
                    <a:pt x="156" y="1"/>
                    <a:pt x="146" y="11"/>
                    <a:pt x="141" y="16"/>
                  </a:cubicBezTo>
                  <a:cubicBezTo>
                    <a:pt x="210" y="85"/>
                    <a:pt x="204" y="74"/>
                    <a:pt x="204" y="116"/>
                  </a:cubicBezTo>
                  <a:cubicBezTo>
                    <a:pt x="204" y="151"/>
                    <a:pt x="149" y="205"/>
                    <a:pt x="116" y="205"/>
                  </a:cubicBezTo>
                  <a:cubicBezTo>
                    <a:pt x="72" y="205"/>
                    <a:pt x="86" y="212"/>
                    <a:pt x="16" y="142"/>
                  </a:cubicBezTo>
                  <a:cubicBezTo>
                    <a:pt x="10" y="147"/>
                    <a:pt x="1" y="157"/>
                    <a:pt x="1" y="157"/>
                  </a:cubicBezTo>
                  <a:cubicBezTo>
                    <a:pt x="2" y="243"/>
                    <a:pt x="83" y="325"/>
                    <a:pt x="169" y="325"/>
                  </a:cubicBezTo>
                  <a:cubicBezTo>
                    <a:pt x="185" y="325"/>
                    <a:pt x="201" y="320"/>
                    <a:pt x="218" y="312"/>
                  </a:cubicBezTo>
                  <a:lnTo>
                    <a:pt x="221" y="315"/>
                  </a:lnTo>
                  <a:cubicBezTo>
                    <a:pt x="226" y="301"/>
                    <a:pt x="234" y="288"/>
                    <a:pt x="246" y="276"/>
                  </a:cubicBezTo>
                  <a:lnTo>
                    <a:pt x="264" y="257"/>
                  </a:lnTo>
                  <a:close/>
                  <a:moveTo>
                    <a:pt x="705" y="71"/>
                  </a:moveTo>
                  <a:lnTo>
                    <a:pt x="655" y="20"/>
                  </a:lnTo>
                  <a:cubicBezTo>
                    <a:pt x="642" y="7"/>
                    <a:pt x="624" y="0"/>
                    <a:pt x="607" y="0"/>
                  </a:cubicBezTo>
                  <a:cubicBezTo>
                    <a:pt x="589" y="0"/>
                    <a:pt x="572" y="7"/>
                    <a:pt x="558" y="20"/>
                  </a:cubicBezTo>
                  <a:lnTo>
                    <a:pt x="344" y="235"/>
                  </a:lnTo>
                  <a:cubicBezTo>
                    <a:pt x="350" y="248"/>
                    <a:pt x="345" y="267"/>
                    <a:pt x="335" y="277"/>
                  </a:cubicBezTo>
                  <a:cubicBezTo>
                    <a:pt x="328" y="284"/>
                    <a:pt x="317" y="289"/>
                    <a:pt x="306" y="289"/>
                  </a:cubicBezTo>
                  <a:cubicBezTo>
                    <a:pt x="302" y="289"/>
                    <a:pt x="297" y="288"/>
                    <a:pt x="293" y="286"/>
                  </a:cubicBezTo>
                  <a:lnTo>
                    <a:pt x="274" y="305"/>
                  </a:lnTo>
                  <a:cubicBezTo>
                    <a:pt x="247" y="331"/>
                    <a:pt x="247" y="375"/>
                    <a:pt x="274" y="401"/>
                  </a:cubicBezTo>
                  <a:lnTo>
                    <a:pt x="278" y="405"/>
                  </a:lnTo>
                  <a:lnTo>
                    <a:pt x="110" y="572"/>
                  </a:lnTo>
                  <a:lnTo>
                    <a:pt x="65" y="589"/>
                  </a:lnTo>
                  <a:lnTo>
                    <a:pt x="0" y="682"/>
                  </a:lnTo>
                  <a:lnTo>
                    <a:pt x="42" y="724"/>
                  </a:lnTo>
                  <a:lnTo>
                    <a:pt x="135" y="659"/>
                  </a:lnTo>
                  <a:lnTo>
                    <a:pt x="152" y="614"/>
                  </a:lnTo>
                  <a:lnTo>
                    <a:pt x="319" y="447"/>
                  </a:lnTo>
                  <a:lnTo>
                    <a:pt x="324" y="451"/>
                  </a:lnTo>
                  <a:cubicBezTo>
                    <a:pt x="338" y="465"/>
                    <a:pt x="355" y="471"/>
                    <a:pt x="373" y="471"/>
                  </a:cubicBezTo>
                  <a:cubicBezTo>
                    <a:pt x="390" y="471"/>
                    <a:pt x="408" y="465"/>
                    <a:pt x="421" y="451"/>
                  </a:cubicBezTo>
                  <a:lnTo>
                    <a:pt x="440" y="433"/>
                  </a:lnTo>
                  <a:cubicBezTo>
                    <a:pt x="434" y="420"/>
                    <a:pt x="438" y="401"/>
                    <a:pt x="449" y="391"/>
                  </a:cubicBezTo>
                  <a:cubicBezTo>
                    <a:pt x="456" y="384"/>
                    <a:pt x="467" y="379"/>
                    <a:pt x="477" y="379"/>
                  </a:cubicBezTo>
                  <a:cubicBezTo>
                    <a:pt x="482" y="379"/>
                    <a:pt x="487" y="380"/>
                    <a:pt x="490" y="382"/>
                  </a:cubicBezTo>
                  <a:lnTo>
                    <a:pt x="705" y="167"/>
                  </a:lnTo>
                  <a:cubicBezTo>
                    <a:pt x="732" y="140"/>
                    <a:pt x="732" y="97"/>
                    <a:pt x="705"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25" name="TextBox 46"/>
          <p:cNvSpPr txBox="1">
            <a:spLocks noChangeArrowheads="1"/>
          </p:cNvSpPr>
          <p:nvPr/>
        </p:nvSpPr>
        <p:spPr bwMode="auto">
          <a:xfrm>
            <a:off x="2792413" y="1157288"/>
            <a:ext cx="17589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b="1">
                <a:latin typeface="微软雅黑" panose="020B0503020204020204" pitchFamily="34" charset="-122"/>
                <a:ea typeface="微软雅黑" panose="020B0503020204020204" pitchFamily="34" charset="-122"/>
              </a:rPr>
              <a:t>添加标题</a:t>
            </a:r>
            <a:endParaRPr lang="en-US" altLang="zh-CN" sz="2000" b="1">
              <a:latin typeface="微软雅黑" panose="020B0503020204020204" pitchFamily="34" charset="-122"/>
              <a:ea typeface="微软雅黑" panose="020B0503020204020204" pitchFamily="34" charset="-122"/>
            </a:endParaRPr>
          </a:p>
        </p:txBody>
      </p:sp>
      <p:sp>
        <p:nvSpPr>
          <p:cNvPr id="26" name="TextBox 47"/>
          <p:cNvSpPr txBox="1">
            <a:spLocks noChangeArrowheads="1"/>
          </p:cNvSpPr>
          <p:nvPr/>
        </p:nvSpPr>
        <p:spPr bwMode="auto">
          <a:xfrm>
            <a:off x="2716213" y="1673225"/>
            <a:ext cx="2592387" cy="1310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dirty="0">
                <a:solidFill>
                  <a:srgbClr val="000000"/>
                </a:solidFill>
                <a:latin typeface="宋体" panose="02010600030101010101" pitchFamily="2" charset="-122"/>
              </a:rPr>
              <a:t>也可以添加小标题此处添加或多或少的文字对第一部分的整体内容进行简单的说明，也可以添加小标题</a:t>
            </a:r>
            <a:endParaRPr sz="1600" dirty="0">
              <a:solidFill>
                <a:srgbClr val="000000"/>
              </a:solidFill>
              <a:latin typeface="宋体" panose="02010600030101010101" pitchFamily="2" charset="-122"/>
            </a:endParaRPr>
          </a:p>
        </p:txBody>
      </p:sp>
      <p:sp>
        <p:nvSpPr>
          <p:cNvPr id="27" name="TextBox 48"/>
          <p:cNvSpPr txBox="1">
            <a:spLocks noChangeArrowheads="1"/>
          </p:cNvSpPr>
          <p:nvPr/>
        </p:nvSpPr>
        <p:spPr bwMode="auto">
          <a:xfrm>
            <a:off x="7197725" y="1157288"/>
            <a:ext cx="17605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r" eaLnBrk="1" hangingPunct="1"/>
            <a:r>
              <a:rPr lang="zh-CN" altLang="en-US" sz="2000" b="1">
                <a:latin typeface="微软雅黑" panose="020B0503020204020204" pitchFamily="34" charset="-122"/>
                <a:ea typeface="微软雅黑" panose="020B0503020204020204" pitchFamily="34" charset="-122"/>
              </a:rPr>
              <a:t>添加标题</a:t>
            </a:r>
            <a:endParaRPr lang="en-US" altLang="zh-CN" sz="2000" b="1">
              <a:latin typeface="微软雅黑" panose="020B0503020204020204" pitchFamily="34" charset="-122"/>
              <a:ea typeface="微软雅黑" panose="020B0503020204020204" pitchFamily="34" charset="-122"/>
            </a:endParaRPr>
          </a:p>
        </p:txBody>
      </p:sp>
      <p:sp>
        <p:nvSpPr>
          <p:cNvPr id="28" name="TextBox 49"/>
          <p:cNvSpPr txBox="1">
            <a:spLocks noChangeArrowheads="1"/>
          </p:cNvSpPr>
          <p:nvPr/>
        </p:nvSpPr>
        <p:spPr bwMode="auto">
          <a:xfrm>
            <a:off x="6461125" y="1673225"/>
            <a:ext cx="2592388" cy="1310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dirty="0">
                <a:solidFill>
                  <a:srgbClr val="000000"/>
                </a:solidFill>
                <a:latin typeface="宋体" panose="02010600030101010101" pitchFamily="2" charset="-122"/>
              </a:rPr>
              <a:t>也可以添加小标题此处添加或多或少的文字对第一部分的整体内容进行简单的说明，也可以添加小标题</a:t>
            </a:r>
            <a:endParaRPr sz="1600" dirty="0">
              <a:solidFill>
                <a:srgbClr val="000000"/>
              </a:solidFill>
              <a:latin typeface="宋体" panose="02010600030101010101" pitchFamily="2" charset="-122"/>
            </a:endParaRPr>
          </a:p>
        </p:txBody>
      </p:sp>
      <p:sp>
        <p:nvSpPr>
          <p:cNvPr id="29" name="TextBox 50"/>
          <p:cNvSpPr txBox="1">
            <a:spLocks noChangeArrowheads="1"/>
          </p:cNvSpPr>
          <p:nvPr/>
        </p:nvSpPr>
        <p:spPr bwMode="auto">
          <a:xfrm>
            <a:off x="2792413" y="5732463"/>
            <a:ext cx="1758950"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b="1">
                <a:latin typeface="微软雅黑" panose="020B0503020204020204" pitchFamily="34" charset="-122"/>
                <a:ea typeface="微软雅黑" panose="020B0503020204020204" pitchFamily="34" charset="-122"/>
              </a:rPr>
              <a:t>添加标题</a:t>
            </a:r>
            <a:endParaRPr lang="en-US" altLang="zh-CN" sz="2000" b="1">
              <a:latin typeface="微软雅黑" panose="020B0503020204020204" pitchFamily="34" charset="-122"/>
              <a:ea typeface="微软雅黑" panose="020B0503020204020204" pitchFamily="34" charset="-122"/>
            </a:endParaRPr>
          </a:p>
        </p:txBody>
      </p:sp>
      <p:sp>
        <p:nvSpPr>
          <p:cNvPr id="30" name="TextBox 51"/>
          <p:cNvSpPr txBox="1">
            <a:spLocks noChangeArrowheads="1"/>
          </p:cNvSpPr>
          <p:nvPr/>
        </p:nvSpPr>
        <p:spPr bwMode="auto">
          <a:xfrm>
            <a:off x="2716213" y="4313899"/>
            <a:ext cx="2592387" cy="1310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dirty="0">
                <a:solidFill>
                  <a:srgbClr val="000000"/>
                </a:solidFill>
                <a:latin typeface="宋体" panose="02010600030101010101" pitchFamily="2" charset="-122"/>
              </a:rPr>
              <a:t>也可以添加小标题此处添加或多或少的文字对第一部分的整体内容进行简单的说明，也可以添加小标题</a:t>
            </a:r>
            <a:endParaRPr sz="1600" dirty="0">
              <a:solidFill>
                <a:srgbClr val="000000"/>
              </a:solidFill>
              <a:latin typeface="宋体" panose="02010600030101010101" pitchFamily="2" charset="-122"/>
            </a:endParaRPr>
          </a:p>
        </p:txBody>
      </p:sp>
      <p:sp>
        <p:nvSpPr>
          <p:cNvPr id="31" name="TextBox 52"/>
          <p:cNvSpPr txBox="1">
            <a:spLocks noChangeArrowheads="1"/>
          </p:cNvSpPr>
          <p:nvPr/>
        </p:nvSpPr>
        <p:spPr bwMode="auto">
          <a:xfrm>
            <a:off x="7197725" y="5732463"/>
            <a:ext cx="1760538"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r" eaLnBrk="1" hangingPunct="1"/>
            <a:r>
              <a:rPr lang="zh-CN" altLang="en-US" sz="2000" b="1">
                <a:latin typeface="微软雅黑" panose="020B0503020204020204" pitchFamily="34" charset="-122"/>
                <a:ea typeface="微软雅黑" panose="020B0503020204020204" pitchFamily="34" charset="-122"/>
              </a:rPr>
              <a:t>添加标题</a:t>
            </a:r>
            <a:endParaRPr lang="en-US" altLang="zh-CN" sz="2000" b="1">
              <a:latin typeface="微软雅黑" panose="020B0503020204020204" pitchFamily="34" charset="-122"/>
              <a:ea typeface="微软雅黑" panose="020B0503020204020204" pitchFamily="34" charset="-122"/>
            </a:endParaRPr>
          </a:p>
        </p:txBody>
      </p:sp>
      <p:sp>
        <p:nvSpPr>
          <p:cNvPr id="32" name="TextBox 53"/>
          <p:cNvSpPr txBox="1">
            <a:spLocks noChangeArrowheads="1"/>
          </p:cNvSpPr>
          <p:nvPr/>
        </p:nvSpPr>
        <p:spPr bwMode="auto">
          <a:xfrm>
            <a:off x="6461125" y="4313899"/>
            <a:ext cx="2592388" cy="1310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dirty="0">
                <a:solidFill>
                  <a:srgbClr val="000000"/>
                </a:solidFill>
                <a:latin typeface="宋体" panose="02010600030101010101" pitchFamily="2" charset="-122"/>
              </a:rPr>
              <a:t>也可以添加小标题此处添加或多或少的文字对第一部分的整体内容进行简单的说明，也可以添加小标题</a:t>
            </a:r>
            <a:endParaRPr sz="1600" dirty="0">
              <a:solidFill>
                <a:srgbClr val="000000"/>
              </a:solidFill>
              <a:latin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22" presetClass="entr" presetSubtype="8" fill="hold" grpId="0" nodeType="withEffect">
                                  <p:stCondLst>
                                    <p:cond delay="50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left)">
                                      <p:cBhvr>
                                        <p:cTn id="16" dur="500"/>
                                        <p:tgtEl>
                                          <p:spTgt spid="11"/>
                                        </p:tgtEl>
                                      </p:cBhvr>
                                    </p:animEffect>
                                  </p:childTnLst>
                                </p:cTn>
                              </p:par>
                            </p:childTnLst>
                          </p:cTn>
                        </p:par>
                        <p:par>
                          <p:cTn id="17" fill="hold">
                            <p:stCondLst>
                              <p:cond delay="1000"/>
                            </p:stCondLst>
                            <p:childTnLst>
                              <p:par>
                                <p:cTn id="18" presetID="31" presetClass="entr" presetSubtype="0"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p:cTn id="20" dur="1000" fill="hold"/>
                                        <p:tgtEl>
                                          <p:spTgt spid="12"/>
                                        </p:tgtEl>
                                        <p:attrNameLst>
                                          <p:attrName>ppt_w</p:attrName>
                                        </p:attrNameLst>
                                      </p:cBhvr>
                                      <p:tavLst>
                                        <p:tav tm="0">
                                          <p:val>
                                            <p:fltVal val="0"/>
                                          </p:val>
                                        </p:tav>
                                        <p:tav tm="100000">
                                          <p:val>
                                            <p:strVal val="#ppt_w"/>
                                          </p:val>
                                        </p:tav>
                                      </p:tavLst>
                                    </p:anim>
                                    <p:anim calcmode="lin" valueType="num">
                                      <p:cBhvr>
                                        <p:cTn id="21" dur="1000" fill="hold"/>
                                        <p:tgtEl>
                                          <p:spTgt spid="12"/>
                                        </p:tgtEl>
                                        <p:attrNameLst>
                                          <p:attrName>ppt_h</p:attrName>
                                        </p:attrNameLst>
                                      </p:cBhvr>
                                      <p:tavLst>
                                        <p:tav tm="0">
                                          <p:val>
                                            <p:fltVal val="0"/>
                                          </p:val>
                                        </p:tav>
                                        <p:tav tm="100000">
                                          <p:val>
                                            <p:strVal val="#ppt_h"/>
                                          </p:val>
                                        </p:tav>
                                      </p:tavLst>
                                    </p:anim>
                                    <p:anim calcmode="lin" valueType="num">
                                      <p:cBhvr>
                                        <p:cTn id="22" dur="1000" fill="hold"/>
                                        <p:tgtEl>
                                          <p:spTgt spid="12"/>
                                        </p:tgtEl>
                                        <p:attrNameLst>
                                          <p:attrName>style.rotation</p:attrName>
                                        </p:attrNameLst>
                                      </p:cBhvr>
                                      <p:tavLst>
                                        <p:tav tm="0">
                                          <p:val>
                                            <p:fltVal val="90"/>
                                          </p:val>
                                        </p:tav>
                                        <p:tav tm="100000">
                                          <p:val>
                                            <p:fltVal val="0"/>
                                          </p:val>
                                        </p:tav>
                                      </p:tavLst>
                                    </p:anim>
                                    <p:animEffect transition="in" filter="fade">
                                      <p:cBhvr>
                                        <p:cTn id="23" dur="1000"/>
                                        <p:tgtEl>
                                          <p:spTgt spid="12"/>
                                        </p:tgtEl>
                                      </p:cBhvr>
                                    </p:animEffect>
                                  </p:childTnLst>
                                </p:cTn>
                              </p:par>
                            </p:childTnLst>
                          </p:cTn>
                        </p:par>
                        <p:par>
                          <p:cTn id="24" fill="hold">
                            <p:stCondLst>
                              <p:cond delay="2000"/>
                            </p:stCondLst>
                            <p:childTnLst>
                              <p:par>
                                <p:cTn id="25" presetID="1" presetClass="entr" presetSubtype="0"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par>
                                <p:cTn id="33" presetID="56" presetClass="path" presetSubtype="0" accel="50000" decel="50000" fill="hold" nodeType="withEffect">
                                  <p:stCondLst>
                                    <p:cond delay="0"/>
                                  </p:stCondLst>
                                  <p:childTnLst>
                                    <p:animMotion origin="layout" path="M 1.46481E-6 -2.96296E-6 L -0.313 -0.10856 " pathEditMode="relative" rAng="0" ptsTypes="AA">
                                      <p:cBhvr>
                                        <p:cTn id="34" dur="1000" spd="-99800" fill="hold"/>
                                        <p:tgtEl>
                                          <p:spTgt spid="22"/>
                                        </p:tgtEl>
                                        <p:attrNameLst>
                                          <p:attrName>ppt_x</p:attrName>
                                          <p:attrName>ppt_y</p:attrName>
                                        </p:attrNameLst>
                                      </p:cBhvr>
                                      <p:rCtr x="-15400" y="-5200"/>
                                    </p:animMotion>
                                  </p:childTnLst>
                                </p:cTn>
                              </p:par>
                              <p:par>
                                <p:cTn id="35" presetID="56" presetClass="path" presetSubtype="0" accel="50000" decel="50000" fill="hold" nodeType="withEffect">
                                  <p:stCondLst>
                                    <p:cond delay="0"/>
                                  </p:stCondLst>
                                  <p:childTnLst>
                                    <p:animMotion origin="layout" path="M 1.67816E-7 4.81481E-6 L 0.30831 0.12546 " pathEditMode="relative" rAng="0" ptsTypes="AA">
                                      <p:cBhvr>
                                        <p:cTn id="36" dur="1000" spd="-99800" fill="hold"/>
                                        <p:tgtEl>
                                          <p:spTgt spid="13"/>
                                        </p:tgtEl>
                                        <p:attrNameLst>
                                          <p:attrName>ppt_x</p:attrName>
                                          <p:attrName>ppt_y</p:attrName>
                                        </p:attrNameLst>
                                      </p:cBhvr>
                                      <p:rCtr x="15400" y="6300"/>
                                    </p:animMotion>
                                  </p:childTnLst>
                                </p:cTn>
                              </p:par>
                              <p:par>
                                <p:cTn id="37" presetID="56" presetClass="path" presetSubtype="0" accel="50000" decel="50000" fill="hold" nodeType="withEffect">
                                  <p:stCondLst>
                                    <p:cond delay="0"/>
                                  </p:stCondLst>
                                  <p:childTnLst>
                                    <p:animMotion origin="layout" path="M -1.26838E-6 -4.81481E-6 L 0.30623 -0.10416 " pathEditMode="relative" rAng="0" ptsTypes="AA">
                                      <p:cBhvr>
                                        <p:cTn id="38" dur="1000" spd="-99800" fill="hold"/>
                                        <p:tgtEl>
                                          <p:spTgt spid="16"/>
                                        </p:tgtEl>
                                        <p:attrNameLst>
                                          <p:attrName>ppt_x</p:attrName>
                                          <p:attrName>ppt_y</p:attrName>
                                        </p:attrNameLst>
                                      </p:cBhvr>
                                      <p:rCtr x="15300" y="-5000"/>
                                    </p:animMotion>
                                  </p:childTnLst>
                                </p:cTn>
                              </p:par>
                              <p:par>
                                <p:cTn id="39" presetID="56" presetClass="path" presetSubtype="0" accel="50000" decel="50000" fill="hold" nodeType="withEffect">
                                  <p:stCondLst>
                                    <p:cond delay="0"/>
                                  </p:stCondLst>
                                  <p:childTnLst>
                                    <p:animMotion origin="layout" path="M 4.06791E-6 -4.81481E-6 L -0.30923 0.12084 " pathEditMode="relative" rAng="0" ptsTypes="AA">
                                      <p:cBhvr>
                                        <p:cTn id="40" dur="1000" spd="-99800" fill="hold"/>
                                        <p:tgtEl>
                                          <p:spTgt spid="19"/>
                                        </p:tgtEl>
                                        <p:attrNameLst>
                                          <p:attrName>ppt_x</p:attrName>
                                          <p:attrName>ppt_y</p:attrName>
                                        </p:attrNameLst>
                                      </p:cBhvr>
                                      <p:rCtr x="-15300" y="6000"/>
                                    </p:animMotion>
                                  </p:childTnLst>
                                </p:cTn>
                              </p:par>
                            </p:childTnLst>
                          </p:cTn>
                        </p:par>
                        <p:par>
                          <p:cTn id="41" fill="hold">
                            <p:stCondLst>
                              <p:cond delay="2000"/>
                            </p:stCondLst>
                            <p:childTnLst>
                              <p:par>
                                <p:cTn id="42" presetID="22" presetClass="entr" presetSubtype="8"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par>
                                <p:cTn id="45" presetID="22" presetClass="entr" presetSubtype="2" fill="hold" nodeType="with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wipe(right)">
                                      <p:cBhvr>
                                        <p:cTn id="47" dur="500"/>
                                        <p:tgtEl>
                                          <p:spTgt spid="8"/>
                                        </p:tgtEl>
                                      </p:cBhvr>
                                    </p:animEffect>
                                  </p:childTnLst>
                                </p:cTn>
                              </p:par>
                              <p:par>
                                <p:cTn id="48" presetID="22" presetClass="entr" presetSubtype="2" fill="hold" nodeType="with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wipe(right)">
                                      <p:cBhvr>
                                        <p:cTn id="50" dur="500"/>
                                        <p:tgtEl>
                                          <p:spTgt spid="10"/>
                                        </p:tgtEl>
                                      </p:cBhvr>
                                    </p:animEffect>
                                  </p:childTnLst>
                                </p:cTn>
                              </p:par>
                              <p:par>
                                <p:cTn id="51" presetID="22" presetClass="entr" presetSubtype="8" fill="hold" nodeType="with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wipe(left)">
                                      <p:cBhvr>
                                        <p:cTn id="53" dur="500"/>
                                        <p:tgtEl>
                                          <p:spTgt spid="9"/>
                                        </p:tgtEl>
                                      </p:cBhvr>
                                    </p:animEffect>
                                  </p:childTnLst>
                                </p:cTn>
                              </p:par>
                            </p:childTnLst>
                          </p:cTn>
                        </p:par>
                        <p:par>
                          <p:cTn id="54" fill="hold">
                            <p:stCondLst>
                              <p:cond delay="2500"/>
                            </p:stCondLst>
                            <p:childTnLst>
                              <p:par>
                                <p:cTn id="55" presetID="47" presetClass="entr" presetSubtype="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27"/>
                                        </p:tgtEl>
                                        <p:attrNameLst>
                                          <p:attrName>style.visibility</p:attrName>
                                        </p:attrNameLst>
                                      </p:cBhvr>
                                      <p:to>
                                        <p:strVal val="visible"/>
                                      </p:to>
                                    </p:set>
                                    <p:animEffect transition="in" filter="fade">
                                      <p:cBhvr>
                                        <p:cTn id="62" dur="1000"/>
                                        <p:tgtEl>
                                          <p:spTgt spid="27"/>
                                        </p:tgtEl>
                                      </p:cBhvr>
                                    </p:animEffect>
                                    <p:anim calcmode="lin" valueType="num">
                                      <p:cBhvr>
                                        <p:cTn id="63" dur="1000" fill="hold"/>
                                        <p:tgtEl>
                                          <p:spTgt spid="27"/>
                                        </p:tgtEl>
                                        <p:attrNameLst>
                                          <p:attrName>ppt_x</p:attrName>
                                        </p:attrNameLst>
                                      </p:cBhvr>
                                      <p:tavLst>
                                        <p:tav tm="0">
                                          <p:val>
                                            <p:strVal val="#ppt_x"/>
                                          </p:val>
                                        </p:tav>
                                        <p:tav tm="100000">
                                          <p:val>
                                            <p:strVal val="#ppt_x"/>
                                          </p:val>
                                        </p:tav>
                                      </p:tavLst>
                                    </p:anim>
                                    <p:anim calcmode="lin" valueType="num">
                                      <p:cBhvr>
                                        <p:cTn id="64" dur="1000" fill="hold"/>
                                        <p:tgtEl>
                                          <p:spTgt spid="27"/>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fade">
                                      <p:cBhvr>
                                        <p:cTn id="72" dur="1000"/>
                                        <p:tgtEl>
                                          <p:spTgt spid="29"/>
                                        </p:tgtEl>
                                      </p:cBhvr>
                                    </p:animEffect>
                                    <p:anim calcmode="lin" valueType="num">
                                      <p:cBhvr>
                                        <p:cTn id="73" dur="1000" fill="hold"/>
                                        <p:tgtEl>
                                          <p:spTgt spid="29"/>
                                        </p:tgtEl>
                                        <p:attrNameLst>
                                          <p:attrName>ppt_x</p:attrName>
                                        </p:attrNameLst>
                                      </p:cBhvr>
                                      <p:tavLst>
                                        <p:tav tm="0">
                                          <p:val>
                                            <p:strVal val="#ppt_x"/>
                                          </p:val>
                                        </p:tav>
                                        <p:tav tm="100000">
                                          <p:val>
                                            <p:strVal val="#ppt_x"/>
                                          </p:val>
                                        </p:tav>
                                      </p:tavLst>
                                    </p:anim>
                                    <p:anim calcmode="lin" valueType="num">
                                      <p:cBhvr>
                                        <p:cTn id="74" dur="1000" fill="hold"/>
                                        <p:tgtEl>
                                          <p:spTgt spid="29"/>
                                        </p:tgtEl>
                                        <p:attrNameLst>
                                          <p:attrName>ppt_y</p:attrName>
                                        </p:attrNameLst>
                                      </p:cBhvr>
                                      <p:tavLst>
                                        <p:tav tm="0">
                                          <p:val>
                                            <p:strVal val="#ppt_y+.1"/>
                                          </p:val>
                                        </p:tav>
                                        <p:tav tm="100000">
                                          <p:val>
                                            <p:strVal val="#ppt_y"/>
                                          </p:val>
                                        </p:tav>
                                      </p:tavLst>
                                    </p:anim>
                                  </p:childTnLst>
                                </p:cTn>
                              </p:par>
                            </p:childTnLst>
                          </p:cTn>
                        </p:par>
                        <p:par>
                          <p:cTn id="75" fill="hold">
                            <p:stCondLst>
                              <p:cond delay="3500"/>
                            </p:stCondLst>
                            <p:childTnLst>
                              <p:par>
                                <p:cTn id="76" presetID="22" presetClass="entr" presetSubtype="1" fill="hold" grpId="0" nodeType="afterEffect">
                                  <p:stCondLst>
                                    <p:cond delay="0"/>
                                  </p:stCondLst>
                                  <p:childTnLst>
                                    <p:set>
                                      <p:cBhvr>
                                        <p:cTn id="77" dur="1" fill="hold">
                                          <p:stCondLst>
                                            <p:cond delay="0"/>
                                          </p:stCondLst>
                                        </p:cTn>
                                        <p:tgtEl>
                                          <p:spTgt spid="26"/>
                                        </p:tgtEl>
                                        <p:attrNameLst>
                                          <p:attrName>style.visibility</p:attrName>
                                        </p:attrNameLst>
                                      </p:cBhvr>
                                      <p:to>
                                        <p:strVal val="visible"/>
                                      </p:to>
                                    </p:set>
                                    <p:animEffect transition="in" filter="wipe(up)">
                                      <p:cBhvr>
                                        <p:cTn id="78" dur="500"/>
                                        <p:tgtEl>
                                          <p:spTgt spid="26"/>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wipe(up)">
                                      <p:cBhvr>
                                        <p:cTn id="81" dur="500"/>
                                        <p:tgtEl>
                                          <p:spTgt spid="28"/>
                                        </p:tgtEl>
                                      </p:cBhvr>
                                    </p:animEffect>
                                  </p:childTnLst>
                                </p:cTn>
                              </p:par>
                              <p:par>
                                <p:cTn id="82" presetID="22" presetClass="entr" presetSubtype="4" fill="hold" grpId="0" nodeType="with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wipe(down)">
                                      <p:cBhvr>
                                        <p:cTn id="84" dur="500"/>
                                        <p:tgtEl>
                                          <p:spTgt spid="30"/>
                                        </p:tgtEl>
                                      </p:cBhvr>
                                    </p:animEffect>
                                  </p:childTnLst>
                                </p:cTn>
                              </p:par>
                              <p:par>
                                <p:cTn id="85" presetID="22" presetClass="entr" presetSubtype="4"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Effect transition="in" filter="wipe(down)">
                                      <p:cBhvr>
                                        <p:cTn id="8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1" grpId="0" animBg="1" autoUpdateAnimBg="0"/>
      <p:bldP spid="12" grpId="0" autoUpdateAnimBg="0"/>
      <p:bldP spid="25" grpId="0" autoUpdateAnimBg="0"/>
      <p:bldP spid="26" grpId="0" autoUpdateAnimBg="0"/>
      <p:bldP spid="27" grpId="0" autoUpdateAnimBg="0"/>
      <p:bldP spid="28" grpId="0" autoUpdateAnimBg="0"/>
      <p:bldP spid="29" grpId="0" autoUpdateAnimBg="0"/>
      <p:bldP spid="30" grpId="0" autoUpdateAnimBg="0"/>
      <p:bldP spid="31" grpId="0" autoUpdateAnimBg="0"/>
      <p:bldP spid="32"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图文框 3"/>
          <p:cNvSpPr/>
          <p:nvPr/>
        </p:nvSpPr>
        <p:spPr>
          <a:xfrm>
            <a:off x="0" y="0"/>
            <a:ext cx="12192000" cy="6858000"/>
          </a:xfrm>
          <a:prstGeom prst="frame">
            <a:avLst>
              <a:gd name="adj1" fmla="val 709"/>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solidFill>
                <a:schemeClr val="tx1"/>
              </a:solidFill>
              <a:latin typeface="宋体" panose="02010600030101010101" pitchFamily="2" charset="-122"/>
              <a:ea typeface="宋体" panose="02010600030101010101" pitchFamily="2" charset="-122"/>
            </a:endParaRPr>
          </a:p>
        </p:txBody>
      </p:sp>
      <p:sp>
        <p:nvSpPr>
          <p:cNvPr id="5" name="MH_Number_1"/>
          <p:cNvSpPr/>
          <p:nvPr>
            <p:custDataLst>
              <p:tags r:id="rId1"/>
            </p:custDataLst>
          </p:nvPr>
        </p:nvSpPr>
        <p:spPr>
          <a:xfrm>
            <a:off x="136525" y="120650"/>
            <a:ext cx="498475" cy="498475"/>
          </a:xfrm>
          <a:prstGeom prst="roundRect">
            <a:avLst/>
          </a:prstGeom>
          <a:solidFill>
            <a:srgbClr val="EE4F6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en-US" altLang="zh-CN" sz="280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01</a:t>
            </a:r>
            <a:endParaRPr lang="zh-CN" altLang="en-US" sz="280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6" name="MH_Entry_1"/>
          <p:cNvSpPr/>
          <p:nvPr>
            <p:custDataLst>
              <p:tags r:id="rId2"/>
            </p:custDataLst>
          </p:nvPr>
        </p:nvSpPr>
        <p:spPr>
          <a:xfrm>
            <a:off x="742950" y="120650"/>
            <a:ext cx="3663950" cy="498475"/>
          </a:xfrm>
          <a:prstGeom prst="roundRect">
            <a:avLst/>
          </a:prstGeom>
          <a:noFill/>
          <a:ln>
            <a:solidFill>
              <a:srgbClr val="EE4F6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sz="2400" spc="200" dirty="0">
                <a:solidFill>
                  <a:schemeClr val="tx1"/>
                </a:solidFill>
                <a:latin typeface="微软雅黑" panose="020B0503020204020204" pitchFamily="34" charset="-122"/>
                <a:ea typeface="微软雅黑" panose="020B0503020204020204" pitchFamily="34" charset="-122"/>
              </a:rPr>
              <a:t>请在此处输入您的标题</a:t>
            </a:r>
          </a:p>
        </p:txBody>
      </p:sp>
      <p:sp>
        <p:nvSpPr>
          <p:cNvPr id="7" name="圆角矩形 6"/>
          <p:cNvSpPr/>
          <p:nvPr/>
        </p:nvSpPr>
        <p:spPr>
          <a:xfrm>
            <a:off x="1962150" y="1556792"/>
            <a:ext cx="2609850" cy="3290887"/>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8" name="圆角矩形 7"/>
          <p:cNvSpPr/>
          <p:nvPr/>
        </p:nvSpPr>
        <p:spPr>
          <a:xfrm>
            <a:off x="4803775" y="1556792"/>
            <a:ext cx="2611438" cy="3975100"/>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9" name="圆角矩形 8"/>
          <p:cNvSpPr/>
          <p:nvPr/>
        </p:nvSpPr>
        <p:spPr>
          <a:xfrm>
            <a:off x="7646988" y="1556792"/>
            <a:ext cx="2611437" cy="3290887"/>
          </a:xfrm>
          <a:prstGeom prst="round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10" name="组合 9"/>
          <p:cNvGrpSpPr/>
          <p:nvPr/>
        </p:nvGrpSpPr>
        <p:grpSpPr bwMode="auto">
          <a:xfrm>
            <a:off x="2325688" y="1772816"/>
            <a:ext cx="1790700" cy="1815882"/>
            <a:chOff x="2259496" y="1859351"/>
            <a:chExt cx="1789452" cy="1816048"/>
          </a:xfrm>
        </p:grpSpPr>
        <p:sp>
          <p:nvSpPr>
            <p:cNvPr id="11" name="文本框 11"/>
            <p:cNvSpPr txBox="1">
              <a:spLocks noChangeArrowheads="1"/>
            </p:cNvSpPr>
            <p:nvPr/>
          </p:nvSpPr>
          <p:spPr bwMode="auto">
            <a:xfrm>
              <a:off x="2259496" y="1987826"/>
              <a:ext cx="78187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2000" b="1" dirty="0">
                <a:latin typeface="微软雅黑" panose="020B0503020204020204" pitchFamily="34" charset="-122"/>
                <a:ea typeface="微软雅黑" panose="020B0503020204020204" pitchFamily="34" charset="-122"/>
              </a:endParaRPr>
            </a:p>
          </p:txBody>
        </p:sp>
        <p:sp>
          <p:nvSpPr>
            <p:cNvPr id="12" name="TextBox 35"/>
            <p:cNvSpPr txBox="1">
              <a:spLocks noChangeArrowheads="1"/>
            </p:cNvSpPr>
            <p:nvPr/>
          </p:nvSpPr>
          <p:spPr bwMode="auto">
            <a:xfrm>
              <a:off x="2307104" y="1859351"/>
              <a:ext cx="1741844" cy="1816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600" dirty="0">
                  <a:solidFill>
                    <a:srgbClr val="000000"/>
                  </a:solidFill>
                  <a:latin typeface="宋体" panose="02010600030101010101" pitchFamily="2" charset="-122"/>
                </a:rPr>
                <a:t>也可以添加小标题此处添加或多或少的文字对第一部分的整体内容进行简单的说明，也可以添加小标题</a:t>
              </a:r>
              <a:endParaRPr sz="1600" dirty="0">
                <a:solidFill>
                  <a:srgbClr val="000000"/>
                </a:solidFill>
                <a:latin typeface="宋体" panose="02010600030101010101" pitchFamily="2" charset="-122"/>
              </a:endParaRPr>
            </a:p>
          </p:txBody>
        </p:sp>
      </p:grpSp>
      <p:grpSp>
        <p:nvGrpSpPr>
          <p:cNvPr id="13" name="组合 12"/>
          <p:cNvGrpSpPr/>
          <p:nvPr/>
        </p:nvGrpSpPr>
        <p:grpSpPr bwMode="auto">
          <a:xfrm>
            <a:off x="5145266" y="2204865"/>
            <a:ext cx="1906587" cy="1569660"/>
            <a:chOff x="5036235" y="2291470"/>
            <a:chExt cx="1907087" cy="1569966"/>
          </a:xfrm>
        </p:grpSpPr>
        <p:sp>
          <p:nvSpPr>
            <p:cNvPr id="14" name="文本框 14"/>
            <p:cNvSpPr txBox="1">
              <a:spLocks noChangeArrowheads="1"/>
            </p:cNvSpPr>
            <p:nvPr/>
          </p:nvSpPr>
          <p:spPr bwMode="auto">
            <a:xfrm>
              <a:off x="5102087" y="2323492"/>
              <a:ext cx="78187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2000" b="1" dirty="0">
                <a:latin typeface="微软雅黑" panose="020B0503020204020204" pitchFamily="34" charset="-122"/>
                <a:ea typeface="微软雅黑" panose="020B0503020204020204" pitchFamily="34" charset="-122"/>
              </a:endParaRPr>
            </a:p>
          </p:txBody>
        </p:sp>
        <p:sp>
          <p:nvSpPr>
            <p:cNvPr id="15" name="TextBox 35"/>
            <p:cNvSpPr txBox="1">
              <a:spLocks noChangeArrowheads="1"/>
            </p:cNvSpPr>
            <p:nvPr/>
          </p:nvSpPr>
          <p:spPr bwMode="auto">
            <a:xfrm>
              <a:off x="5036235" y="2291470"/>
              <a:ext cx="1907087" cy="1569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600" dirty="0">
                  <a:solidFill>
                    <a:srgbClr val="000000"/>
                  </a:solidFill>
                  <a:latin typeface="宋体" panose="02010600030101010101" pitchFamily="2" charset="-122"/>
                </a:rPr>
                <a:t>也可以添加小标题此处添加或多或少的文字对第一部分的整体内容进行简单的说明，也可以添加小标题</a:t>
              </a:r>
              <a:endParaRPr sz="1600" dirty="0">
                <a:solidFill>
                  <a:srgbClr val="000000"/>
                </a:solidFill>
                <a:latin typeface="宋体" panose="02010600030101010101" pitchFamily="2" charset="-122"/>
              </a:endParaRPr>
            </a:p>
          </p:txBody>
        </p:sp>
      </p:grpSp>
      <p:grpSp>
        <p:nvGrpSpPr>
          <p:cNvPr id="16" name="组合 15"/>
          <p:cNvGrpSpPr/>
          <p:nvPr/>
        </p:nvGrpSpPr>
        <p:grpSpPr bwMode="auto">
          <a:xfrm>
            <a:off x="8081962" y="1771245"/>
            <a:ext cx="1741487" cy="1815882"/>
            <a:chOff x="8014660" y="2387936"/>
            <a:chExt cx="1741844" cy="1816047"/>
          </a:xfrm>
        </p:grpSpPr>
        <p:sp>
          <p:nvSpPr>
            <p:cNvPr id="17" name="文本框 17"/>
            <p:cNvSpPr txBox="1">
              <a:spLocks noChangeArrowheads="1"/>
            </p:cNvSpPr>
            <p:nvPr/>
          </p:nvSpPr>
          <p:spPr bwMode="auto">
            <a:xfrm>
              <a:off x="8014660" y="2395429"/>
              <a:ext cx="78187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2000" b="1" dirty="0">
                <a:latin typeface="微软雅黑" panose="020B0503020204020204" pitchFamily="34" charset="-122"/>
                <a:ea typeface="微软雅黑" panose="020B0503020204020204" pitchFamily="34" charset="-122"/>
              </a:endParaRPr>
            </a:p>
          </p:txBody>
        </p:sp>
        <p:sp>
          <p:nvSpPr>
            <p:cNvPr id="18" name="TextBox 35"/>
            <p:cNvSpPr txBox="1">
              <a:spLocks noChangeArrowheads="1"/>
            </p:cNvSpPr>
            <p:nvPr/>
          </p:nvSpPr>
          <p:spPr bwMode="auto">
            <a:xfrm>
              <a:off x="8014660" y="2387936"/>
              <a:ext cx="1741844" cy="1816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600" dirty="0">
                  <a:solidFill>
                    <a:srgbClr val="000000"/>
                  </a:solidFill>
                  <a:latin typeface="宋体" panose="02010600030101010101" pitchFamily="2" charset="-122"/>
                </a:rPr>
                <a:t>也可以添加小标题此处添加或多或少的文字对第一部分的整体内容进行简单的说明，也可以添加小标题</a:t>
              </a:r>
              <a:endParaRPr sz="1600" dirty="0">
                <a:solidFill>
                  <a:srgbClr val="000000"/>
                </a:solidFill>
                <a:latin typeface="宋体" panose="02010600030101010101" pitchFamily="2" charset="-122"/>
              </a:endParaRPr>
            </a:p>
          </p:txBody>
        </p:sp>
      </p:grpSp>
      <p:grpSp>
        <p:nvGrpSpPr>
          <p:cNvPr id="19" name="组合 18"/>
          <p:cNvGrpSpPr/>
          <p:nvPr/>
        </p:nvGrpSpPr>
        <p:grpSpPr bwMode="auto">
          <a:xfrm>
            <a:off x="2717800" y="4066629"/>
            <a:ext cx="1100138" cy="1100138"/>
            <a:chOff x="2650435" y="4152807"/>
            <a:chExt cx="1099930" cy="1099930"/>
          </a:xfrm>
        </p:grpSpPr>
        <p:sp>
          <p:nvSpPr>
            <p:cNvPr id="20" name="椭圆 19"/>
            <p:cNvSpPr/>
            <p:nvPr/>
          </p:nvSpPr>
          <p:spPr>
            <a:xfrm>
              <a:off x="2650435" y="4152807"/>
              <a:ext cx="1099930" cy="109993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pic>
          <p:nvPicPr>
            <p:cNvPr id="21" name="图片 2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00998" y="4429314"/>
              <a:ext cx="598804" cy="601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2" name="组合 21"/>
          <p:cNvGrpSpPr/>
          <p:nvPr/>
        </p:nvGrpSpPr>
        <p:grpSpPr bwMode="auto">
          <a:xfrm>
            <a:off x="5559425" y="4811167"/>
            <a:ext cx="1100138" cy="1100137"/>
            <a:chOff x="5493026" y="4898055"/>
            <a:chExt cx="1099930" cy="1099930"/>
          </a:xfrm>
        </p:grpSpPr>
        <p:sp>
          <p:nvSpPr>
            <p:cNvPr id="23" name="椭圆 22"/>
            <p:cNvSpPr/>
            <p:nvPr/>
          </p:nvSpPr>
          <p:spPr>
            <a:xfrm>
              <a:off x="5493026" y="4898055"/>
              <a:ext cx="1099930" cy="109993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24" name="图片 2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703427" y="5115969"/>
              <a:ext cx="658735" cy="658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5" name="组合 24"/>
          <p:cNvGrpSpPr/>
          <p:nvPr/>
        </p:nvGrpSpPr>
        <p:grpSpPr bwMode="auto">
          <a:xfrm>
            <a:off x="8402638" y="4066629"/>
            <a:ext cx="1100137" cy="1100138"/>
            <a:chOff x="8335617" y="4152807"/>
            <a:chExt cx="1099930" cy="1099930"/>
          </a:xfrm>
        </p:grpSpPr>
        <p:sp>
          <p:nvSpPr>
            <p:cNvPr id="26" name="椭圆 25"/>
            <p:cNvSpPr/>
            <p:nvPr/>
          </p:nvSpPr>
          <p:spPr>
            <a:xfrm>
              <a:off x="8335617" y="4152807"/>
              <a:ext cx="1099930" cy="109993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27" name="图片 2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494269" y="4337057"/>
              <a:ext cx="782625" cy="785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22" presetClass="entr" presetSubtype="8" fill="hold" grpId="0" nodeType="withEffect">
                                  <p:stCondLst>
                                    <p:cond delay="50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500"/>
                                        <p:tgtEl>
                                          <p:spTgt spid="7"/>
                                        </p:tgtEl>
                                      </p:cBhvr>
                                    </p:animEffect>
                                  </p:childTnLst>
                                </p:cTn>
                              </p:par>
                            </p:childTnLst>
                          </p:cTn>
                        </p:par>
                        <p:par>
                          <p:cTn id="17" fill="hold">
                            <p:stCondLst>
                              <p:cond delay="1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500"/>
                                        <p:tgtEl>
                                          <p:spTgt spid="8"/>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up)">
                                      <p:cBhvr>
                                        <p:cTn id="24" dur="500"/>
                                        <p:tgtEl>
                                          <p:spTgt spid="9"/>
                                        </p:tgtEl>
                                      </p:cBhvr>
                                    </p:animEffect>
                                  </p:childTnLst>
                                </p:cTn>
                              </p:par>
                            </p:childTnLst>
                          </p:cTn>
                        </p:par>
                        <p:par>
                          <p:cTn id="25" fill="hold">
                            <p:stCondLst>
                              <p:cond delay="2000"/>
                            </p:stCondLst>
                            <p:childTnLst>
                              <p:par>
                                <p:cTn id="26" presetID="42" presetClass="entr" presetSubtype="0" fill="hold"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anim calcmode="lin" valueType="num">
                                      <p:cBhvr>
                                        <p:cTn id="29" dur="500" fill="hold"/>
                                        <p:tgtEl>
                                          <p:spTgt spid="10"/>
                                        </p:tgtEl>
                                        <p:attrNameLst>
                                          <p:attrName>ppt_x</p:attrName>
                                        </p:attrNameLst>
                                      </p:cBhvr>
                                      <p:tavLst>
                                        <p:tav tm="0">
                                          <p:val>
                                            <p:strVal val="#ppt_x"/>
                                          </p:val>
                                        </p:tav>
                                        <p:tav tm="100000">
                                          <p:val>
                                            <p:strVal val="#ppt_x"/>
                                          </p:val>
                                        </p:tav>
                                      </p:tavLst>
                                    </p:anim>
                                    <p:anim calcmode="lin" valueType="num">
                                      <p:cBhvr>
                                        <p:cTn id="30" dur="5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anim calcmode="lin" valueType="num">
                                      <p:cBhvr>
                                        <p:cTn id="35" dur="500" fill="hold"/>
                                        <p:tgtEl>
                                          <p:spTgt spid="13"/>
                                        </p:tgtEl>
                                        <p:attrNameLst>
                                          <p:attrName>ppt_x</p:attrName>
                                        </p:attrNameLst>
                                      </p:cBhvr>
                                      <p:tavLst>
                                        <p:tav tm="0">
                                          <p:val>
                                            <p:strVal val="#ppt_x"/>
                                          </p:val>
                                        </p:tav>
                                        <p:tav tm="100000">
                                          <p:val>
                                            <p:strVal val="#ppt_x"/>
                                          </p:val>
                                        </p:tav>
                                      </p:tavLst>
                                    </p:anim>
                                    <p:anim calcmode="lin" valueType="num">
                                      <p:cBhvr>
                                        <p:cTn id="36" dur="500" fill="hold"/>
                                        <p:tgtEl>
                                          <p:spTgt spid="13"/>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500"/>
                                        <p:tgtEl>
                                          <p:spTgt spid="16"/>
                                        </p:tgtEl>
                                      </p:cBhvr>
                                    </p:animEffect>
                                    <p:anim calcmode="lin" valueType="num">
                                      <p:cBhvr>
                                        <p:cTn id="41" dur="500" fill="hold"/>
                                        <p:tgtEl>
                                          <p:spTgt spid="16"/>
                                        </p:tgtEl>
                                        <p:attrNameLst>
                                          <p:attrName>ppt_x</p:attrName>
                                        </p:attrNameLst>
                                      </p:cBhvr>
                                      <p:tavLst>
                                        <p:tav tm="0">
                                          <p:val>
                                            <p:strVal val="#ppt_x"/>
                                          </p:val>
                                        </p:tav>
                                        <p:tav tm="100000">
                                          <p:val>
                                            <p:strVal val="#ppt_x"/>
                                          </p:val>
                                        </p:tav>
                                      </p:tavLst>
                                    </p:anim>
                                    <p:anim calcmode="lin" valueType="num">
                                      <p:cBhvr>
                                        <p:cTn id="42" dur="500" fill="hold"/>
                                        <p:tgtEl>
                                          <p:spTgt spid="16"/>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23" presetClass="entr" presetSubtype="36"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strVal val="(6*min(max(#ppt_w*#ppt_h,.3),1)-7.4)/-.7*#ppt_w"/>
                                          </p:val>
                                        </p:tav>
                                        <p:tav tm="100000">
                                          <p:val>
                                            <p:strVal val="#ppt_w"/>
                                          </p:val>
                                        </p:tav>
                                      </p:tavLst>
                                    </p:anim>
                                    <p:anim calcmode="lin" valueType="num">
                                      <p:cBhvr>
                                        <p:cTn id="47" dur="500" fill="hold"/>
                                        <p:tgtEl>
                                          <p:spTgt spid="19"/>
                                        </p:tgtEl>
                                        <p:attrNameLst>
                                          <p:attrName>ppt_h</p:attrName>
                                        </p:attrNameLst>
                                      </p:cBhvr>
                                      <p:tavLst>
                                        <p:tav tm="0">
                                          <p:val>
                                            <p:strVal val="(6*min(max(#ppt_w*#ppt_h,.3),1)-7.4)/-.7*#ppt_h"/>
                                          </p:val>
                                        </p:tav>
                                        <p:tav tm="100000">
                                          <p:val>
                                            <p:strVal val="#ppt_h"/>
                                          </p:val>
                                        </p:tav>
                                      </p:tavLst>
                                    </p:anim>
                                    <p:anim calcmode="lin" valueType="num">
                                      <p:cBhvr>
                                        <p:cTn id="48" dur="500" fill="hold"/>
                                        <p:tgtEl>
                                          <p:spTgt spid="19"/>
                                        </p:tgtEl>
                                        <p:attrNameLst>
                                          <p:attrName>ppt_x</p:attrName>
                                        </p:attrNameLst>
                                      </p:cBhvr>
                                      <p:tavLst>
                                        <p:tav tm="0">
                                          <p:val>
                                            <p:fltVal val="0.5"/>
                                          </p:val>
                                        </p:tav>
                                        <p:tav tm="100000">
                                          <p:val>
                                            <p:strVal val="#ppt_x"/>
                                          </p:val>
                                        </p:tav>
                                      </p:tavLst>
                                    </p:anim>
                                    <p:anim calcmode="lin" valueType="num">
                                      <p:cBhvr>
                                        <p:cTn id="49"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50" fill="hold">
                            <p:stCondLst>
                              <p:cond delay="4000"/>
                            </p:stCondLst>
                            <p:childTnLst>
                              <p:par>
                                <p:cTn id="51" presetID="23" presetClass="entr" presetSubtype="36" fill="hold"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strVal val="(6*min(max(#ppt_w*#ppt_h,.3),1)-7.4)/-.7*#ppt_w"/>
                                          </p:val>
                                        </p:tav>
                                        <p:tav tm="100000">
                                          <p:val>
                                            <p:strVal val="#ppt_w"/>
                                          </p:val>
                                        </p:tav>
                                      </p:tavLst>
                                    </p:anim>
                                    <p:anim calcmode="lin" valueType="num">
                                      <p:cBhvr>
                                        <p:cTn id="54" dur="500" fill="hold"/>
                                        <p:tgtEl>
                                          <p:spTgt spid="22"/>
                                        </p:tgtEl>
                                        <p:attrNameLst>
                                          <p:attrName>ppt_h</p:attrName>
                                        </p:attrNameLst>
                                      </p:cBhvr>
                                      <p:tavLst>
                                        <p:tav tm="0">
                                          <p:val>
                                            <p:strVal val="(6*min(max(#ppt_w*#ppt_h,.3),1)-7.4)/-.7*#ppt_h"/>
                                          </p:val>
                                        </p:tav>
                                        <p:tav tm="100000">
                                          <p:val>
                                            <p:strVal val="#ppt_h"/>
                                          </p:val>
                                        </p:tav>
                                      </p:tavLst>
                                    </p:anim>
                                    <p:anim calcmode="lin" valueType="num">
                                      <p:cBhvr>
                                        <p:cTn id="55" dur="500" fill="hold"/>
                                        <p:tgtEl>
                                          <p:spTgt spid="22"/>
                                        </p:tgtEl>
                                        <p:attrNameLst>
                                          <p:attrName>ppt_x</p:attrName>
                                        </p:attrNameLst>
                                      </p:cBhvr>
                                      <p:tavLst>
                                        <p:tav tm="0">
                                          <p:val>
                                            <p:fltVal val="0.5"/>
                                          </p:val>
                                        </p:tav>
                                        <p:tav tm="100000">
                                          <p:val>
                                            <p:strVal val="#ppt_x"/>
                                          </p:val>
                                        </p:tav>
                                      </p:tavLst>
                                    </p:anim>
                                    <p:anim calcmode="lin" valueType="num">
                                      <p:cBhvr>
                                        <p:cTn id="56"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4500"/>
                            </p:stCondLst>
                            <p:childTnLst>
                              <p:par>
                                <p:cTn id="58" presetID="23" presetClass="entr" presetSubtype="36" fill="hold"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strVal val="(6*min(max(#ppt_w*#ppt_h,.3),1)-7.4)/-.7*#ppt_w"/>
                                          </p:val>
                                        </p:tav>
                                        <p:tav tm="100000">
                                          <p:val>
                                            <p:strVal val="#ppt_w"/>
                                          </p:val>
                                        </p:tav>
                                      </p:tavLst>
                                    </p:anim>
                                    <p:anim calcmode="lin" valueType="num">
                                      <p:cBhvr>
                                        <p:cTn id="61" dur="500" fill="hold"/>
                                        <p:tgtEl>
                                          <p:spTgt spid="25"/>
                                        </p:tgtEl>
                                        <p:attrNameLst>
                                          <p:attrName>ppt_h</p:attrName>
                                        </p:attrNameLst>
                                      </p:cBhvr>
                                      <p:tavLst>
                                        <p:tav tm="0">
                                          <p:val>
                                            <p:strVal val="(6*min(max(#ppt_w*#ppt_h,.3),1)-7.4)/-.7*#ppt_h"/>
                                          </p:val>
                                        </p:tav>
                                        <p:tav tm="100000">
                                          <p:val>
                                            <p:strVal val="#ppt_h"/>
                                          </p:val>
                                        </p:tav>
                                      </p:tavLst>
                                    </p:anim>
                                    <p:anim calcmode="lin" valueType="num">
                                      <p:cBhvr>
                                        <p:cTn id="62" dur="500" fill="hold"/>
                                        <p:tgtEl>
                                          <p:spTgt spid="25"/>
                                        </p:tgtEl>
                                        <p:attrNameLst>
                                          <p:attrName>ppt_x</p:attrName>
                                        </p:attrNameLst>
                                      </p:cBhvr>
                                      <p:tavLst>
                                        <p:tav tm="0">
                                          <p:val>
                                            <p:fltVal val="0.5"/>
                                          </p:val>
                                        </p:tav>
                                        <p:tav tm="100000">
                                          <p:val>
                                            <p:strVal val="#ppt_x"/>
                                          </p:val>
                                        </p:tav>
                                      </p:tavLst>
                                    </p:anim>
                                    <p:anim calcmode="lin" valueType="num">
                                      <p:cBhvr>
                                        <p:cTn id="63"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图文框 3"/>
          <p:cNvSpPr/>
          <p:nvPr/>
        </p:nvSpPr>
        <p:spPr>
          <a:xfrm>
            <a:off x="0" y="0"/>
            <a:ext cx="12192000" cy="6858000"/>
          </a:xfrm>
          <a:prstGeom prst="frame">
            <a:avLst>
              <a:gd name="adj1" fmla="val 709"/>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solidFill>
                <a:schemeClr val="tx1"/>
              </a:solidFill>
              <a:latin typeface="宋体" panose="02010600030101010101" pitchFamily="2" charset="-122"/>
              <a:ea typeface="宋体" panose="02010600030101010101" pitchFamily="2" charset="-122"/>
            </a:endParaRPr>
          </a:p>
        </p:txBody>
      </p:sp>
      <p:sp>
        <p:nvSpPr>
          <p:cNvPr id="5" name="MH_Number_1"/>
          <p:cNvSpPr/>
          <p:nvPr>
            <p:custDataLst>
              <p:tags r:id="rId1"/>
            </p:custDataLst>
          </p:nvPr>
        </p:nvSpPr>
        <p:spPr>
          <a:xfrm>
            <a:off x="136525" y="120650"/>
            <a:ext cx="498475" cy="498475"/>
          </a:xfrm>
          <a:prstGeom prst="roundRect">
            <a:avLst/>
          </a:prstGeom>
          <a:solidFill>
            <a:srgbClr val="EE4F6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en-US" altLang="zh-CN" sz="280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02</a:t>
            </a:r>
            <a:endParaRPr lang="zh-CN" altLang="en-US" sz="280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6" name="MH_Entry_1"/>
          <p:cNvSpPr/>
          <p:nvPr>
            <p:custDataLst>
              <p:tags r:id="rId2"/>
            </p:custDataLst>
          </p:nvPr>
        </p:nvSpPr>
        <p:spPr>
          <a:xfrm>
            <a:off x="742950" y="120650"/>
            <a:ext cx="3663950" cy="498475"/>
          </a:xfrm>
          <a:prstGeom prst="roundRect">
            <a:avLst/>
          </a:prstGeom>
          <a:noFill/>
          <a:ln>
            <a:solidFill>
              <a:srgbClr val="EE4F6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sz="2400" spc="200" dirty="0">
                <a:solidFill>
                  <a:schemeClr val="tx1"/>
                </a:solidFill>
                <a:latin typeface="微软雅黑" panose="020B0503020204020204" pitchFamily="34" charset="-122"/>
                <a:ea typeface="微软雅黑" panose="020B0503020204020204" pitchFamily="34" charset="-122"/>
              </a:rPr>
              <a:t>请在此处输入您的标题</a:t>
            </a:r>
          </a:p>
        </p:txBody>
      </p:sp>
      <p:grpSp>
        <p:nvGrpSpPr>
          <p:cNvPr id="7" name="组合 6"/>
          <p:cNvGrpSpPr/>
          <p:nvPr/>
        </p:nvGrpSpPr>
        <p:grpSpPr>
          <a:xfrm>
            <a:off x="869484" y="1382648"/>
            <a:ext cx="3484344" cy="4762278"/>
            <a:chOff x="869484" y="1490133"/>
            <a:chExt cx="3484344" cy="4762278"/>
          </a:xfrm>
          <a:solidFill>
            <a:srgbClr val="92D050"/>
          </a:solidFill>
        </p:grpSpPr>
        <p:sp>
          <p:nvSpPr>
            <p:cNvPr id="8" name="矩形 7"/>
            <p:cNvSpPr/>
            <p:nvPr/>
          </p:nvSpPr>
          <p:spPr>
            <a:xfrm>
              <a:off x="869484" y="2078344"/>
              <a:ext cx="3484344" cy="35858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等腰三角形 8"/>
            <p:cNvSpPr/>
            <p:nvPr/>
          </p:nvSpPr>
          <p:spPr>
            <a:xfrm>
              <a:off x="869484" y="1490133"/>
              <a:ext cx="3484343" cy="58821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 name="等腰三角形 9"/>
            <p:cNvSpPr/>
            <p:nvPr/>
          </p:nvSpPr>
          <p:spPr>
            <a:xfrm flipV="1">
              <a:off x="869484" y="5664200"/>
              <a:ext cx="3484343" cy="58821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 name="组合 10"/>
          <p:cNvGrpSpPr/>
          <p:nvPr/>
        </p:nvGrpSpPr>
        <p:grpSpPr>
          <a:xfrm>
            <a:off x="7838172" y="1382648"/>
            <a:ext cx="3484344" cy="4762278"/>
            <a:chOff x="7838172" y="1490133"/>
            <a:chExt cx="3484344" cy="4762278"/>
          </a:xfrm>
          <a:solidFill>
            <a:schemeClr val="accent3"/>
          </a:solidFill>
        </p:grpSpPr>
        <p:sp>
          <p:nvSpPr>
            <p:cNvPr id="12" name="矩形 11"/>
            <p:cNvSpPr/>
            <p:nvPr/>
          </p:nvSpPr>
          <p:spPr>
            <a:xfrm>
              <a:off x="7838172" y="2078344"/>
              <a:ext cx="3484344" cy="35858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ysClr val="windowText" lastClr="000000"/>
                </a:solidFill>
              </a:endParaRPr>
            </a:p>
          </p:txBody>
        </p:sp>
        <p:sp>
          <p:nvSpPr>
            <p:cNvPr id="13" name="等腰三角形 12"/>
            <p:cNvSpPr/>
            <p:nvPr/>
          </p:nvSpPr>
          <p:spPr>
            <a:xfrm>
              <a:off x="7838173" y="1490133"/>
              <a:ext cx="3484343" cy="58821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等腰三角形 13"/>
            <p:cNvSpPr/>
            <p:nvPr/>
          </p:nvSpPr>
          <p:spPr>
            <a:xfrm flipV="1">
              <a:off x="7838173" y="5664200"/>
              <a:ext cx="3484343" cy="58821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p:cNvGrpSpPr/>
          <p:nvPr/>
        </p:nvGrpSpPr>
        <p:grpSpPr>
          <a:xfrm>
            <a:off x="4353828" y="1382648"/>
            <a:ext cx="3484345" cy="4762278"/>
            <a:chOff x="4353828" y="1490133"/>
            <a:chExt cx="3484345" cy="4762278"/>
          </a:xfrm>
          <a:solidFill>
            <a:schemeClr val="accent2"/>
          </a:solidFill>
        </p:grpSpPr>
        <p:sp>
          <p:nvSpPr>
            <p:cNvPr id="16" name="矩形 15"/>
            <p:cNvSpPr/>
            <p:nvPr/>
          </p:nvSpPr>
          <p:spPr>
            <a:xfrm>
              <a:off x="4353828" y="2078344"/>
              <a:ext cx="3484344" cy="35858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等腰三角形 16"/>
            <p:cNvSpPr/>
            <p:nvPr/>
          </p:nvSpPr>
          <p:spPr>
            <a:xfrm>
              <a:off x="4353830" y="1490133"/>
              <a:ext cx="3484343" cy="58821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等腰三角形 17"/>
            <p:cNvSpPr/>
            <p:nvPr/>
          </p:nvSpPr>
          <p:spPr>
            <a:xfrm flipV="1">
              <a:off x="4353830" y="5664200"/>
              <a:ext cx="3484343" cy="58821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9" name="任意多边形 18"/>
          <p:cNvSpPr/>
          <p:nvPr/>
        </p:nvSpPr>
        <p:spPr>
          <a:xfrm rot="10800000">
            <a:off x="2021305" y="1020327"/>
            <a:ext cx="1174282" cy="1329973"/>
          </a:xfrm>
          <a:custGeom>
            <a:avLst/>
            <a:gdLst>
              <a:gd name="connsiteX0" fmla="*/ 587141 w 1174282"/>
              <a:gd name="connsiteY0" fmla="*/ 1329973 h 1329973"/>
              <a:gd name="connsiteX1" fmla="*/ 0 w 1174282"/>
              <a:gd name="connsiteY1" fmla="*/ 742832 h 1329973"/>
              <a:gd name="connsiteX2" fmla="*/ 468812 w 1174282"/>
              <a:gd name="connsiteY2" fmla="*/ 167620 h 1329973"/>
              <a:gd name="connsiteX3" fmla="*/ 491233 w 1174282"/>
              <a:gd name="connsiteY3" fmla="*/ 165359 h 1329973"/>
              <a:gd name="connsiteX4" fmla="*/ 587141 w 1174282"/>
              <a:gd name="connsiteY4" fmla="*/ 0 h 1329973"/>
              <a:gd name="connsiteX5" fmla="*/ 683049 w 1174282"/>
              <a:gd name="connsiteY5" fmla="*/ 165359 h 1329973"/>
              <a:gd name="connsiteX6" fmla="*/ 705471 w 1174282"/>
              <a:gd name="connsiteY6" fmla="*/ 167620 h 1329973"/>
              <a:gd name="connsiteX7" fmla="*/ 1174282 w 1174282"/>
              <a:gd name="connsiteY7" fmla="*/ 742832 h 1329973"/>
              <a:gd name="connsiteX8" fmla="*/ 587141 w 1174282"/>
              <a:gd name="connsiteY8" fmla="*/ 1329973 h 1329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4282" h="1329973">
                <a:moveTo>
                  <a:pt x="587141" y="1329973"/>
                </a:moveTo>
                <a:cubicBezTo>
                  <a:pt x="262872" y="1329973"/>
                  <a:pt x="0" y="1067101"/>
                  <a:pt x="0" y="742832"/>
                </a:cubicBezTo>
                <a:cubicBezTo>
                  <a:pt x="0" y="459097"/>
                  <a:pt x="201261" y="222368"/>
                  <a:pt x="468812" y="167620"/>
                </a:cubicBezTo>
                <a:lnTo>
                  <a:pt x="491233" y="165359"/>
                </a:lnTo>
                <a:lnTo>
                  <a:pt x="587141" y="0"/>
                </a:lnTo>
                <a:lnTo>
                  <a:pt x="683049" y="165359"/>
                </a:lnTo>
                <a:lnTo>
                  <a:pt x="705471" y="167620"/>
                </a:lnTo>
                <a:cubicBezTo>
                  <a:pt x="973021" y="222368"/>
                  <a:pt x="1174282" y="459097"/>
                  <a:pt x="1174282" y="742832"/>
                </a:cubicBezTo>
                <a:cubicBezTo>
                  <a:pt x="1174282" y="1067101"/>
                  <a:pt x="911410" y="1329973"/>
                  <a:pt x="587141" y="132997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rot="10800000">
            <a:off x="5508859" y="1020327"/>
            <a:ext cx="1174282" cy="1329973"/>
          </a:xfrm>
          <a:custGeom>
            <a:avLst/>
            <a:gdLst>
              <a:gd name="connsiteX0" fmla="*/ 587141 w 1174282"/>
              <a:gd name="connsiteY0" fmla="*/ 1329973 h 1329973"/>
              <a:gd name="connsiteX1" fmla="*/ 0 w 1174282"/>
              <a:gd name="connsiteY1" fmla="*/ 742832 h 1329973"/>
              <a:gd name="connsiteX2" fmla="*/ 468812 w 1174282"/>
              <a:gd name="connsiteY2" fmla="*/ 167620 h 1329973"/>
              <a:gd name="connsiteX3" fmla="*/ 491233 w 1174282"/>
              <a:gd name="connsiteY3" fmla="*/ 165359 h 1329973"/>
              <a:gd name="connsiteX4" fmla="*/ 587141 w 1174282"/>
              <a:gd name="connsiteY4" fmla="*/ 0 h 1329973"/>
              <a:gd name="connsiteX5" fmla="*/ 683049 w 1174282"/>
              <a:gd name="connsiteY5" fmla="*/ 165359 h 1329973"/>
              <a:gd name="connsiteX6" fmla="*/ 705471 w 1174282"/>
              <a:gd name="connsiteY6" fmla="*/ 167620 h 1329973"/>
              <a:gd name="connsiteX7" fmla="*/ 1174282 w 1174282"/>
              <a:gd name="connsiteY7" fmla="*/ 742832 h 1329973"/>
              <a:gd name="connsiteX8" fmla="*/ 587141 w 1174282"/>
              <a:gd name="connsiteY8" fmla="*/ 1329973 h 1329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4282" h="1329973">
                <a:moveTo>
                  <a:pt x="587141" y="1329973"/>
                </a:moveTo>
                <a:cubicBezTo>
                  <a:pt x="262872" y="1329973"/>
                  <a:pt x="0" y="1067101"/>
                  <a:pt x="0" y="742832"/>
                </a:cubicBezTo>
                <a:cubicBezTo>
                  <a:pt x="0" y="459097"/>
                  <a:pt x="201261" y="222368"/>
                  <a:pt x="468812" y="167620"/>
                </a:cubicBezTo>
                <a:lnTo>
                  <a:pt x="491233" y="165359"/>
                </a:lnTo>
                <a:lnTo>
                  <a:pt x="587141" y="0"/>
                </a:lnTo>
                <a:lnTo>
                  <a:pt x="683049" y="165359"/>
                </a:lnTo>
                <a:lnTo>
                  <a:pt x="705471" y="167620"/>
                </a:lnTo>
                <a:cubicBezTo>
                  <a:pt x="973021" y="222368"/>
                  <a:pt x="1174282" y="459097"/>
                  <a:pt x="1174282" y="742832"/>
                </a:cubicBezTo>
                <a:cubicBezTo>
                  <a:pt x="1174282" y="1067101"/>
                  <a:pt x="911410" y="1329973"/>
                  <a:pt x="587141" y="132997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20"/>
          <p:cNvSpPr/>
          <p:nvPr/>
        </p:nvSpPr>
        <p:spPr>
          <a:xfrm rot="10800000">
            <a:off x="9012454" y="1020327"/>
            <a:ext cx="1174282" cy="1329973"/>
          </a:xfrm>
          <a:custGeom>
            <a:avLst/>
            <a:gdLst>
              <a:gd name="connsiteX0" fmla="*/ 587141 w 1174282"/>
              <a:gd name="connsiteY0" fmla="*/ 1329973 h 1329973"/>
              <a:gd name="connsiteX1" fmla="*/ 0 w 1174282"/>
              <a:gd name="connsiteY1" fmla="*/ 742832 h 1329973"/>
              <a:gd name="connsiteX2" fmla="*/ 468812 w 1174282"/>
              <a:gd name="connsiteY2" fmla="*/ 167620 h 1329973"/>
              <a:gd name="connsiteX3" fmla="*/ 491233 w 1174282"/>
              <a:gd name="connsiteY3" fmla="*/ 165359 h 1329973"/>
              <a:gd name="connsiteX4" fmla="*/ 587141 w 1174282"/>
              <a:gd name="connsiteY4" fmla="*/ 0 h 1329973"/>
              <a:gd name="connsiteX5" fmla="*/ 683049 w 1174282"/>
              <a:gd name="connsiteY5" fmla="*/ 165359 h 1329973"/>
              <a:gd name="connsiteX6" fmla="*/ 705471 w 1174282"/>
              <a:gd name="connsiteY6" fmla="*/ 167620 h 1329973"/>
              <a:gd name="connsiteX7" fmla="*/ 1174282 w 1174282"/>
              <a:gd name="connsiteY7" fmla="*/ 742832 h 1329973"/>
              <a:gd name="connsiteX8" fmla="*/ 587141 w 1174282"/>
              <a:gd name="connsiteY8" fmla="*/ 1329973 h 1329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4282" h="1329973">
                <a:moveTo>
                  <a:pt x="587141" y="1329973"/>
                </a:moveTo>
                <a:cubicBezTo>
                  <a:pt x="262872" y="1329973"/>
                  <a:pt x="0" y="1067101"/>
                  <a:pt x="0" y="742832"/>
                </a:cubicBezTo>
                <a:cubicBezTo>
                  <a:pt x="0" y="459097"/>
                  <a:pt x="201261" y="222368"/>
                  <a:pt x="468812" y="167620"/>
                </a:cubicBezTo>
                <a:lnTo>
                  <a:pt x="491233" y="165359"/>
                </a:lnTo>
                <a:lnTo>
                  <a:pt x="587141" y="0"/>
                </a:lnTo>
                <a:lnTo>
                  <a:pt x="683049" y="165359"/>
                </a:lnTo>
                <a:lnTo>
                  <a:pt x="705471" y="167620"/>
                </a:lnTo>
                <a:cubicBezTo>
                  <a:pt x="973021" y="222368"/>
                  <a:pt x="1174282" y="459097"/>
                  <a:pt x="1174282" y="742832"/>
                </a:cubicBezTo>
                <a:cubicBezTo>
                  <a:pt x="1174282" y="1067101"/>
                  <a:pt x="911410" y="1329973"/>
                  <a:pt x="587141" y="132997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p:cNvSpPr txBox="1"/>
          <p:nvPr/>
        </p:nvSpPr>
        <p:spPr>
          <a:xfrm>
            <a:off x="2329313" y="1233770"/>
            <a:ext cx="521970" cy="822960"/>
          </a:xfrm>
          <a:prstGeom prst="rect">
            <a:avLst/>
          </a:prstGeom>
          <a:noFill/>
        </p:spPr>
        <p:txBody>
          <a:bodyPr wrap="none" rtlCol="0">
            <a:spAutoFit/>
          </a:bodyPr>
          <a:lstStyle/>
          <a:p>
            <a:r>
              <a:rPr lang="en-US" altLang="zh-CN" sz="4800" b="1" dirty="0">
                <a:solidFill>
                  <a:schemeClr val="bg1"/>
                </a:solidFill>
                <a:latin typeface="+mn-ea"/>
              </a:rPr>
              <a:t>1</a:t>
            </a:r>
          </a:p>
        </p:txBody>
      </p:sp>
      <p:sp>
        <p:nvSpPr>
          <p:cNvPr id="23" name="文本框 22"/>
          <p:cNvSpPr txBox="1"/>
          <p:nvPr/>
        </p:nvSpPr>
        <p:spPr>
          <a:xfrm>
            <a:off x="5813711" y="1233770"/>
            <a:ext cx="564578" cy="830997"/>
          </a:xfrm>
          <a:prstGeom prst="rect">
            <a:avLst/>
          </a:prstGeom>
          <a:noFill/>
        </p:spPr>
        <p:txBody>
          <a:bodyPr wrap="none" rtlCol="0">
            <a:spAutoFit/>
          </a:bodyPr>
          <a:lstStyle/>
          <a:p>
            <a:r>
              <a:rPr lang="en-US" altLang="zh-CN" sz="4800" b="1" dirty="0">
                <a:solidFill>
                  <a:schemeClr val="bg1"/>
                </a:solidFill>
                <a:latin typeface="+mn-ea"/>
              </a:rPr>
              <a:t>2</a:t>
            </a:r>
          </a:p>
        </p:txBody>
      </p:sp>
      <p:sp>
        <p:nvSpPr>
          <p:cNvPr id="24" name="文本框 23"/>
          <p:cNvSpPr txBox="1"/>
          <p:nvPr/>
        </p:nvSpPr>
        <p:spPr>
          <a:xfrm>
            <a:off x="9317307" y="1233770"/>
            <a:ext cx="526106" cy="830997"/>
          </a:xfrm>
          <a:prstGeom prst="rect">
            <a:avLst/>
          </a:prstGeom>
          <a:noFill/>
        </p:spPr>
        <p:txBody>
          <a:bodyPr wrap="none" rtlCol="0">
            <a:spAutoFit/>
          </a:bodyPr>
          <a:lstStyle/>
          <a:p>
            <a:r>
              <a:rPr lang="en-US" altLang="zh-CN" sz="4800" b="1" dirty="0">
                <a:solidFill>
                  <a:schemeClr val="bg1"/>
                </a:solidFill>
                <a:latin typeface="+mn-ea"/>
              </a:rPr>
              <a:t>3</a:t>
            </a:r>
          </a:p>
        </p:txBody>
      </p:sp>
      <p:sp>
        <p:nvSpPr>
          <p:cNvPr id="25" name="矩形 24"/>
          <p:cNvSpPr/>
          <p:nvPr/>
        </p:nvSpPr>
        <p:spPr>
          <a:xfrm>
            <a:off x="1126066" y="2502960"/>
            <a:ext cx="3063283" cy="523220"/>
          </a:xfrm>
          <a:prstGeom prst="rect">
            <a:avLst/>
          </a:prstGeom>
        </p:spPr>
        <p:txBody>
          <a:bodyPr wrap="square">
            <a:spAutoFit/>
          </a:bodyPr>
          <a:lstStyle/>
          <a:p>
            <a:pPr algn="ctr"/>
            <a:r>
              <a:rPr lang="zh-CN" altLang="en-US" sz="2800" b="1" dirty="0">
                <a:solidFill>
                  <a:schemeClr val="accent2"/>
                </a:solidFill>
                <a:latin typeface="微软雅黑" panose="020B0503020204020204" pitchFamily="34" charset="-122"/>
                <a:ea typeface="微软雅黑" panose="020B0503020204020204" pitchFamily="34" charset="-122"/>
              </a:rPr>
              <a:t>点击此处添加标题</a:t>
            </a:r>
          </a:p>
        </p:txBody>
      </p:sp>
      <p:sp>
        <p:nvSpPr>
          <p:cNvPr id="26" name="矩形 25"/>
          <p:cNvSpPr/>
          <p:nvPr/>
        </p:nvSpPr>
        <p:spPr>
          <a:xfrm>
            <a:off x="1212837" y="3053945"/>
            <a:ext cx="2868096" cy="1066800"/>
          </a:xfrm>
          <a:prstGeom prst="rect">
            <a:avLst/>
          </a:prstGeom>
        </p:spPr>
        <p:txBody>
          <a:bodyPr wrap="square">
            <a:spAutoFit/>
          </a:bodyPr>
          <a:lstStyle/>
          <a:p>
            <a:pPr eaLnBrk="1" hangingPunct="1"/>
            <a:r>
              <a:rPr lang="zh-CN" altLang="en-US" sz="1600" dirty="0">
                <a:solidFill>
                  <a:schemeClr val="bg1"/>
                </a:solidFill>
                <a:latin typeface="宋体" panose="02010600030101010101" pitchFamily="2" charset="-122"/>
                <a:ea typeface="宋体" panose="02010600030101010101" pitchFamily="2" charset="-122"/>
              </a:rPr>
              <a:t>也可以添加小标题此处添加或多或少的文字对第一部分的整体内容进行简单的说明，也可以添加小标题</a:t>
            </a:r>
            <a:endParaRPr sz="1600" dirty="0">
              <a:solidFill>
                <a:schemeClr val="bg1"/>
              </a:solidFill>
              <a:latin typeface="宋体" panose="02010600030101010101" pitchFamily="2" charset="-122"/>
              <a:ea typeface="宋体" panose="02010600030101010101" pitchFamily="2" charset="-122"/>
            </a:endParaRPr>
          </a:p>
        </p:txBody>
      </p:sp>
      <p:sp>
        <p:nvSpPr>
          <p:cNvPr id="27" name="矩形 26"/>
          <p:cNvSpPr/>
          <p:nvPr/>
        </p:nvSpPr>
        <p:spPr>
          <a:xfrm>
            <a:off x="4564358" y="2502960"/>
            <a:ext cx="3063283" cy="523220"/>
          </a:xfrm>
          <a:prstGeom prst="rect">
            <a:avLst/>
          </a:prstGeom>
        </p:spPr>
        <p:txBody>
          <a:bodyPr wrap="square">
            <a:spAutoFit/>
          </a:bodyPr>
          <a:lstStyle/>
          <a:p>
            <a:pPr algn="ctr"/>
            <a:r>
              <a:rPr lang="zh-CN" altLang="en-US" sz="2800" b="1" dirty="0">
                <a:solidFill>
                  <a:srgbClr val="2E2E2E"/>
                </a:solidFill>
                <a:latin typeface="微软雅黑" panose="020B0503020204020204" pitchFamily="34" charset="-122"/>
                <a:ea typeface="微软雅黑" panose="020B0503020204020204" pitchFamily="34" charset="-122"/>
              </a:rPr>
              <a:t>点击此处添加标题</a:t>
            </a:r>
          </a:p>
        </p:txBody>
      </p:sp>
      <p:sp>
        <p:nvSpPr>
          <p:cNvPr id="28" name="矩形 27"/>
          <p:cNvSpPr/>
          <p:nvPr/>
        </p:nvSpPr>
        <p:spPr>
          <a:xfrm>
            <a:off x="8086491" y="2502960"/>
            <a:ext cx="3063283" cy="523220"/>
          </a:xfrm>
          <a:prstGeom prst="rect">
            <a:avLst/>
          </a:prstGeom>
        </p:spPr>
        <p:txBody>
          <a:bodyPr wrap="square">
            <a:spAutoFit/>
          </a:bodyPr>
          <a:lstStyle/>
          <a:p>
            <a:pPr algn="ctr"/>
            <a:r>
              <a:rPr lang="zh-CN" altLang="en-US" sz="2800" b="1" dirty="0">
                <a:solidFill>
                  <a:schemeClr val="accent2"/>
                </a:solidFill>
                <a:latin typeface="微软雅黑" panose="020B0503020204020204" pitchFamily="34" charset="-122"/>
                <a:ea typeface="微软雅黑" panose="020B0503020204020204" pitchFamily="34" charset="-122"/>
              </a:rPr>
              <a:t>点击此处添加标题</a:t>
            </a:r>
          </a:p>
        </p:txBody>
      </p:sp>
      <p:cxnSp>
        <p:nvCxnSpPr>
          <p:cNvPr id="29" name="直接连接符 28"/>
          <p:cNvCxnSpPr/>
          <p:nvPr/>
        </p:nvCxnSpPr>
        <p:spPr>
          <a:xfrm>
            <a:off x="1212837" y="3032925"/>
            <a:ext cx="280036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8251013" y="3032925"/>
            <a:ext cx="280036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4695818" y="3032925"/>
            <a:ext cx="2800363" cy="0"/>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32" name="矩形 31"/>
          <p:cNvSpPr/>
          <p:nvPr/>
        </p:nvSpPr>
        <p:spPr>
          <a:xfrm>
            <a:off x="1278467" y="4574359"/>
            <a:ext cx="2734733" cy="516467"/>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bg1"/>
                </a:solidFill>
                <a:latin typeface="微软雅黑" panose="020B0503020204020204" pitchFamily="34" charset="-122"/>
                <a:ea typeface="微软雅黑" panose="020B0503020204020204" pitchFamily="34" charset="-122"/>
              </a:rPr>
              <a:t>添加标题</a:t>
            </a:r>
            <a:endParaRPr lang="en-US" altLang="zh-CN" sz="2400" dirty="0">
              <a:solidFill>
                <a:schemeClr val="bg1"/>
              </a:solidFill>
            </a:endParaRPr>
          </a:p>
        </p:txBody>
      </p:sp>
      <p:sp>
        <p:nvSpPr>
          <p:cNvPr id="33" name="矩形 32"/>
          <p:cNvSpPr/>
          <p:nvPr/>
        </p:nvSpPr>
        <p:spPr>
          <a:xfrm>
            <a:off x="4728633" y="4574359"/>
            <a:ext cx="2734733" cy="516467"/>
          </a:xfrm>
          <a:prstGeom prst="rect">
            <a:avLst/>
          </a:prstGeom>
          <a:noFill/>
          <a:ln>
            <a:solidFill>
              <a:srgbClr val="2E2E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tx1"/>
                </a:solidFill>
                <a:latin typeface="微软雅黑" panose="020B0503020204020204" pitchFamily="34" charset="-122"/>
                <a:ea typeface="微软雅黑" panose="020B0503020204020204" pitchFamily="34" charset="-122"/>
              </a:rPr>
              <a:t>添加标题</a:t>
            </a:r>
            <a:endParaRPr lang="en-US" altLang="zh-CN" sz="2400" dirty="0">
              <a:solidFill>
                <a:schemeClr val="tx1"/>
              </a:solidFill>
            </a:endParaRPr>
          </a:p>
        </p:txBody>
      </p:sp>
      <p:sp>
        <p:nvSpPr>
          <p:cNvPr id="34" name="矩形 33"/>
          <p:cNvSpPr/>
          <p:nvPr/>
        </p:nvSpPr>
        <p:spPr>
          <a:xfrm>
            <a:off x="8251013" y="4574359"/>
            <a:ext cx="2734733" cy="516467"/>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bg1"/>
                </a:solidFill>
                <a:latin typeface="微软雅黑" panose="020B0503020204020204" pitchFamily="34" charset="-122"/>
                <a:ea typeface="微软雅黑" panose="020B0503020204020204" pitchFamily="34" charset="-122"/>
              </a:rPr>
              <a:t>添加标题</a:t>
            </a:r>
            <a:endParaRPr lang="en-US" altLang="zh-CN" sz="2400" dirty="0">
              <a:solidFill>
                <a:schemeClr val="bg1"/>
              </a:solidFill>
            </a:endParaRPr>
          </a:p>
        </p:txBody>
      </p:sp>
      <p:sp>
        <p:nvSpPr>
          <p:cNvPr id="35" name="矩形 34"/>
          <p:cNvSpPr/>
          <p:nvPr/>
        </p:nvSpPr>
        <p:spPr>
          <a:xfrm>
            <a:off x="4670096" y="3053945"/>
            <a:ext cx="2868096" cy="1066800"/>
          </a:xfrm>
          <a:prstGeom prst="rect">
            <a:avLst/>
          </a:prstGeom>
        </p:spPr>
        <p:txBody>
          <a:bodyPr wrap="square">
            <a:spAutoFit/>
          </a:bodyPr>
          <a:lstStyle/>
          <a:p>
            <a:pPr eaLnBrk="1" hangingPunct="1"/>
            <a:r>
              <a:rPr lang="zh-CN" altLang="en-US" sz="1600" dirty="0">
                <a:latin typeface="宋体" panose="02010600030101010101" pitchFamily="2" charset="-122"/>
                <a:ea typeface="宋体" panose="02010600030101010101" pitchFamily="2" charset="-122"/>
              </a:rPr>
              <a:t>也可以添加小标题此处添加或多或少的文字对第一部分的整体内容进行简单的说明，也可以添加小标题</a:t>
            </a:r>
            <a:endParaRPr sz="1600" dirty="0">
              <a:latin typeface="宋体" panose="02010600030101010101" pitchFamily="2" charset="-122"/>
              <a:ea typeface="宋体" panose="02010600030101010101" pitchFamily="2" charset="-122"/>
            </a:endParaRPr>
          </a:p>
        </p:txBody>
      </p:sp>
      <p:sp>
        <p:nvSpPr>
          <p:cNvPr id="36" name="矩形 35"/>
          <p:cNvSpPr/>
          <p:nvPr/>
        </p:nvSpPr>
        <p:spPr>
          <a:xfrm>
            <a:off x="8217146" y="3053945"/>
            <a:ext cx="2868096" cy="1066800"/>
          </a:xfrm>
          <a:prstGeom prst="rect">
            <a:avLst/>
          </a:prstGeom>
        </p:spPr>
        <p:txBody>
          <a:bodyPr wrap="square">
            <a:spAutoFit/>
          </a:bodyPr>
          <a:lstStyle/>
          <a:p>
            <a:pPr eaLnBrk="1" hangingPunct="1"/>
            <a:r>
              <a:rPr lang="zh-CN" altLang="en-US" sz="1600" dirty="0">
                <a:solidFill>
                  <a:schemeClr val="bg1"/>
                </a:solidFill>
                <a:latin typeface="宋体" panose="02010600030101010101" pitchFamily="2" charset="-122"/>
                <a:ea typeface="宋体" panose="02010600030101010101" pitchFamily="2" charset="-122"/>
              </a:rPr>
              <a:t>也可以添加小标题此处添加或多或少的文字对第一部分的整体内容进行简单的说明，也可以添加小标题</a:t>
            </a:r>
            <a:endParaRPr sz="1600" dirty="0">
              <a:solidFill>
                <a:schemeClr val="bg1"/>
              </a:solidFill>
              <a:latin typeface="宋体" panose="02010600030101010101" pitchFamily="2" charset="-122"/>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22" presetClass="entr" presetSubtype="8" fill="hold" grpId="0" nodeType="withEffect">
                                  <p:stCondLst>
                                    <p:cond delay="50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500"/>
                                        <p:tgtEl>
                                          <p:spTgt spid="2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500"/>
                                        <p:tgtEl>
                                          <p:spTgt spid="26"/>
                                        </p:tgtEl>
                                      </p:cBhvr>
                                    </p:animEffect>
                                  </p:childTnLst>
                                </p:cTn>
                              </p:par>
                              <p:par>
                                <p:cTn id="29" presetID="10" presetClass="entr" presetSubtype="0" fill="hold" nodeType="with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500"/>
                                        <p:tgtEl>
                                          <p:spTgt spid="2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fade">
                                      <p:cBhvr>
                                        <p:cTn id="34" dur="500"/>
                                        <p:tgtEl>
                                          <p:spTgt spid="32"/>
                                        </p:tgtEl>
                                      </p:cBhvr>
                                    </p:animEffect>
                                  </p:childTnLst>
                                </p:cTn>
                              </p:par>
                            </p:childTnLst>
                          </p:cTn>
                        </p:par>
                        <p:par>
                          <p:cTn id="35" fill="hold">
                            <p:stCondLst>
                              <p:cond delay="1000"/>
                            </p:stCondLst>
                            <p:childTnLst>
                              <p:par>
                                <p:cTn id="36" presetID="10" presetClass="entr" presetSubtype="0" fill="hold"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500"/>
                                        <p:tgtEl>
                                          <p:spTgt spid="15"/>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500"/>
                                        <p:tgtEl>
                                          <p:spTgt spid="20"/>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fade">
                                      <p:cBhvr>
                                        <p:cTn id="44" dur="500"/>
                                        <p:tgtEl>
                                          <p:spTgt spid="23"/>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500"/>
                                        <p:tgtEl>
                                          <p:spTgt spid="27"/>
                                        </p:tgtEl>
                                      </p:cBhvr>
                                    </p:animEffect>
                                  </p:childTnLst>
                                </p:cTn>
                              </p:par>
                              <p:par>
                                <p:cTn id="48" presetID="10" presetClass="entr" presetSubtype="0" fill="hold" nodeType="with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500"/>
                                        <p:tgtEl>
                                          <p:spTgt spid="31"/>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33"/>
                                        </p:tgtEl>
                                        <p:attrNameLst>
                                          <p:attrName>style.visibility</p:attrName>
                                        </p:attrNameLst>
                                      </p:cBhvr>
                                      <p:to>
                                        <p:strVal val="visible"/>
                                      </p:to>
                                    </p:set>
                                    <p:animEffect transition="in" filter="fade">
                                      <p:cBhvr>
                                        <p:cTn id="53" dur="500"/>
                                        <p:tgtEl>
                                          <p:spTgt spid="33"/>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fade">
                                      <p:cBhvr>
                                        <p:cTn id="56" dur="500"/>
                                        <p:tgtEl>
                                          <p:spTgt spid="35"/>
                                        </p:tgtEl>
                                      </p:cBhvr>
                                    </p:animEffect>
                                  </p:childTnLst>
                                </p:cTn>
                              </p:par>
                            </p:childTnLst>
                          </p:cTn>
                        </p:par>
                        <p:par>
                          <p:cTn id="57" fill="hold">
                            <p:stCondLst>
                              <p:cond delay="1500"/>
                            </p:stCondLst>
                            <p:childTnLst>
                              <p:par>
                                <p:cTn id="58" presetID="10" presetClass="entr" presetSubtype="0" fill="hold" nodeType="after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500"/>
                                        <p:tgtEl>
                                          <p:spTgt spid="11"/>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fade">
                                      <p:cBhvr>
                                        <p:cTn id="63" dur="500"/>
                                        <p:tgtEl>
                                          <p:spTgt spid="21"/>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500"/>
                                        <p:tgtEl>
                                          <p:spTgt spid="24"/>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500"/>
                                        <p:tgtEl>
                                          <p:spTgt spid="28"/>
                                        </p:tgtEl>
                                      </p:cBhvr>
                                    </p:animEffect>
                                  </p:childTnLst>
                                </p:cTn>
                              </p:par>
                              <p:par>
                                <p:cTn id="70" presetID="10" presetClass="entr" presetSubtype="0" fill="hold" nodeType="with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500"/>
                                        <p:tgtEl>
                                          <p:spTgt spid="30"/>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34"/>
                                        </p:tgtEl>
                                        <p:attrNameLst>
                                          <p:attrName>style.visibility</p:attrName>
                                        </p:attrNameLst>
                                      </p:cBhvr>
                                      <p:to>
                                        <p:strVal val="visible"/>
                                      </p:to>
                                    </p:set>
                                    <p:animEffect transition="in" filter="fade">
                                      <p:cBhvr>
                                        <p:cTn id="75" dur="500"/>
                                        <p:tgtEl>
                                          <p:spTgt spid="34"/>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9" grpId="0" animBg="1"/>
      <p:bldP spid="20" grpId="0" animBg="1"/>
      <p:bldP spid="21" grpId="0" animBg="1"/>
      <p:bldP spid="22" grpId="0"/>
      <p:bldP spid="23" grpId="0"/>
      <p:bldP spid="24" grpId="0"/>
      <p:bldP spid="25" grpId="0"/>
      <p:bldP spid="26" grpId="0"/>
      <p:bldP spid="27" grpId="0"/>
      <p:bldP spid="28" grpId="0"/>
      <p:bldP spid="32" grpId="0" animBg="1"/>
      <p:bldP spid="33" grpId="0" animBg="1"/>
      <p:bldP spid="34" grpId="0" animBg="1"/>
      <p:bldP spid="35"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30" name="组合 29"/>
          <p:cNvGrpSpPr/>
          <p:nvPr/>
        </p:nvGrpSpPr>
        <p:grpSpPr>
          <a:xfrm>
            <a:off x="3911224" y="1653869"/>
            <a:ext cx="3776095" cy="3150427"/>
            <a:chOff x="4637345" y="2071542"/>
            <a:chExt cx="3154105" cy="2631496"/>
          </a:xfrm>
        </p:grpSpPr>
        <p:sp>
          <p:nvSpPr>
            <p:cNvPr id="31" name="等腰三角形 30"/>
            <p:cNvSpPr/>
            <p:nvPr/>
          </p:nvSpPr>
          <p:spPr>
            <a:xfrm>
              <a:off x="4771552" y="2099678"/>
              <a:ext cx="3019898" cy="260336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4" tIns="45717" rIns="91434" bIns="45717" numCol="1" spcCol="0" rtlCol="0" fromWordArt="0" anchor="ctr" anchorCtr="0" forceAA="0" compatLnSpc="1">
              <a:noAutofit/>
            </a:bodyPr>
            <a:lstStyle/>
            <a:p>
              <a:pPr algn="ctr"/>
              <a:endParaRPr lang="zh-CN" altLang="en-US" sz="1895"/>
            </a:p>
          </p:txBody>
        </p:sp>
        <p:sp>
          <p:nvSpPr>
            <p:cNvPr id="32" name="等腰三角形 31"/>
            <p:cNvSpPr/>
            <p:nvPr/>
          </p:nvSpPr>
          <p:spPr>
            <a:xfrm>
              <a:off x="4637345" y="2071542"/>
              <a:ext cx="2929030" cy="2525026"/>
            </a:xfrm>
            <a:prstGeom prst="triangl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4" tIns="45717" rIns="91434" bIns="45717" numCol="1" spcCol="0" rtlCol="0" fromWordArt="0" anchor="ctr" anchorCtr="0" forceAA="0" compatLnSpc="1">
              <a:noAutofit/>
            </a:bodyPr>
            <a:lstStyle/>
            <a:p>
              <a:pPr algn="ctr"/>
              <a:endParaRPr lang="zh-CN" altLang="en-US" sz="1895"/>
            </a:p>
          </p:txBody>
        </p:sp>
      </p:grpSp>
      <p:grpSp>
        <p:nvGrpSpPr>
          <p:cNvPr id="33" name="组合 32"/>
          <p:cNvGrpSpPr/>
          <p:nvPr/>
        </p:nvGrpSpPr>
        <p:grpSpPr>
          <a:xfrm>
            <a:off x="4413857" y="2612373"/>
            <a:ext cx="2762696" cy="1951165"/>
            <a:chOff x="4710510" y="2896665"/>
            <a:chExt cx="2762848" cy="1951273"/>
          </a:xfrm>
        </p:grpSpPr>
        <p:sp>
          <p:nvSpPr>
            <p:cNvPr id="34" name="文本框 33"/>
            <p:cNvSpPr txBox="1"/>
            <p:nvPr/>
          </p:nvSpPr>
          <p:spPr>
            <a:xfrm>
              <a:off x="5624732" y="2896665"/>
              <a:ext cx="1177682" cy="1258639"/>
            </a:xfrm>
            <a:prstGeom prst="rect">
              <a:avLst/>
            </a:prstGeom>
            <a:noFill/>
          </p:spPr>
          <p:txBody>
            <a:bodyPr wrap="square" rtlCol="0">
              <a:spAutoFit/>
            </a:bodyPr>
            <a:lstStyle/>
            <a:p>
              <a:pPr algn="ctr"/>
              <a:r>
                <a:rPr lang="en-US" altLang="zh-CN" sz="7585" dirty="0">
                  <a:solidFill>
                    <a:schemeClr val="bg1"/>
                  </a:solidFill>
                  <a:latin typeface="Agency FB" panose="020B0503020202020204" pitchFamily="34" charset="0"/>
                  <a:ea typeface="AXIS Std L" panose="020B0400000000000000" pitchFamily="34" charset="-128"/>
                  <a:cs typeface="Arial" panose="020B0604020202020204" pitchFamily="34" charset="0"/>
                </a:rPr>
                <a:t>02</a:t>
              </a:r>
              <a:endParaRPr lang="zh-CN" altLang="en-US" sz="7585" dirty="0">
                <a:solidFill>
                  <a:schemeClr val="bg1"/>
                </a:solidFill>
                <a:latin typeface="Agency FB" panose="020B0503020202020204" pitchFamily="34" charset="0"/>
                <a:ea typeface="AXIS Std L" panose="020B0400000000000000" pitchFamily="34" charset="-128"/>
                <a:cs typeface="Arial" panose="020B0604020202020204" pitchFamily="34" charset="0"/>
              </a:endParaRPr>
            </a:p>
          </p:txBody>
        </p:sp>
        <p:sp>
          <p:nvSpPr>
            <p:cNvPr id="35" name="文本框 34"/>
            <p:cNvSpPr txBox="1"/>
            <p:nvPr/>
          </p:nvSpPr>
          <p:spPr>
            <a:xfrm>
              <a:off x="4710510" y="4336100"/>
              <a:ext cx="2762848" cy="511838"/>
            </a:xfrm>
            <a:prstGeom prst="rect">
              <a:avLst/>
            </a:prstGeom>
            <a:noFill/>
          </p:spPr>
          <p:txBody>
            <a:bodyPr wrap="square" rtlCol="0">
              <a:spAutoFit/>
            </a:bodyPr>
            <a:lstStyle/>
            <a:p>
              <a:pPr algn="ctr">
                <a:lnSpc>
                  <a:spcPct val="120000"/>
                </a:lnSpc>
              </a:pPr>
              <a:r>
                <a:rPr lang="zh-CN" altLang="en-US" sz="227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 </a:t>
              </a:r>
              <a:endParaRPr lang="en-GB" altLang="zh-CN" sz="227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1000" fill="hold"/>
                                        <p:tgtEl>
                                          <p:spTgt spid="30"/>
                                        </p:tgtEl>
                                        <p:attrNameLst>
                                          <p:attrName>ppt_w</p:attrName>
                                        </p:attrNameLst>
                                      </p:cBhvr>
                                      <p:tavLst>
                                        <p:tav tm="0">
                                          <p:val>
                                            <p:fltVal val="0"/>
                                          </p:val>
                                        </p:tav>
                                        <p:tav tm="100000">
                                          <p:val>
                                            <p:strVal val="#ppt_w"/>
                                          </p:val>
                                        </p:tav>
                                      </p:tavLst>
                                    </p:anim>
                                    <p:anim calcmode="lin" valueType="num">
                                      <p:cBhvr>
                                        <p:cTn id="8" dur="1000" fill="hold"/>
                                        <p:tgtEl>
                                          <p:spTgt spid="30"/>
                                        </p:tgtEl>
                                        <p:attrNameLst>
                                          <p:attrName>ppt_h</p:attrName>
                                        </p:attrNameLst>
                                      </p:cBhvr>
                                      <p:tavLst>
                                        <p:tav tm="0">
                                          <p:val>
                                            <p:fltVal val="0"/>
                                          </p:val>
                                        </p:tav>
                                        <p:tav tm="100000">
                                          <p:val>
                                            <p:strVal val="#ppt_h"/>
                                          </p:val>
                                        </p:tav>
                                      </p:tavLst>
                                    </p:anim>
                                    <p:anim calcmode="lin" valueType="num">
                                      <p:cBhvr>
                                        <p:cTn id="9" dur="1000" fill="hold"/>
                                        <p:tgtEl>
                                          <p:spTgt spid="30"/>
                                        </p:tgtEl>
                                        <p:attrNameLst>
                                          <p:attrName>style.rotation</p:attrName>
                                        </p:attrNameLst>
                                      </p:cBhvr>
                                      <p:tavLst>
                                        <p:tav tm="0">
                                          <p:val>
                                            <p:fltVal val="360"/>
                                          </p:val>
                                        </p:tav>
                                        <p:tav tm="100000">
                                          <p:val>
                                            <p:fltVal val="0"/>
                                          </p:val>
                                        </p:tav>
                                      </p:tavLst>
                                    </p:anim>
                                    <p:animEffect transition="in" filter="fade">
                                      <p:cBhvr>
                                        <p:cTn id="10" dur="1000"/>
                                        <p:tgtEl>
                                          <p:spTgt spid="30"/>
                                        </p:tgtEl>
                                      </p:cBhvr>
                                    </p:animEffect>
                                  </p:childTnLst>
                                </p:cTn>
                              </p:par>
                            </p:childTnLst>
                          </p:cTn>
                        </p:par>
                        <p:par>
                          <p:cTn id="11" fill="hold">
                            <p:stCondLst>
                              <p:cond delay="1000"/>
                            </p:stCondLst>
                            <p:childTnLst>
                              <p:par>
                                <p:cTn id="12" presetID="53" presetClass="entr" presetSubtype="16" fill="hold" nodeType="afterEffect">
                                  <p:stCondLst>
                                    <p:cond delay="0"/>
                                  </p:stCondLst>
                                  <p:childTnLst>
                                    <p:set>
                                      <p:cBhvr>
                                        <p:cTn id="13" dur="1" fill="hold">
                                          <p:stCondLst>
                                            <p:cond delay="0"/>
                                          </p:stCondLst>
                                        </p:cTn>
                                        <p:tgtEl>
                                          <p:spTgt spid="33"/>
                                        </p:tgtEl>
                                        <p:attrNameLst>
                                          <p:attrName>style.visibility</p:attrName>
                                        </p:attrNameLst>
                                      </p:cBhvr>
                                      <p:to>
                                        <p:strVal val="visible"/>
                                      </p:to>
                                    </p:set>
                                    <p:anim calcmode="lin" valueType="num">
                                      <p:cBhvr>
                                        <p:cTn id="14" dur="500" fill="hold"/>
                                        <p:tgtEl>
                                          <p:spTgt spid="33"/>
                                        </p:tgtEl>
                                        <p:attrNameLst>
                                          <p:attrName>ppt_w</p:attrName>
                                        </p:attrNameLst>
                                      </p:cBhvr>
                                      <p:tavLst>
                                        <p:tav tm="0">
                                          <p:val>
                                            <p:fltVal val="0"/>
                                          </p:val>
                                        </p:tav>
                                        <p:tav tm="100000">
                                          <p:val>
                                            <p:strVal val="#ppt_w"/>
                                          </p:val>
                                        </p:tav>
                                      </p:tavLst>
                                    </p:anim>
                                    <p:anim calcmode="lin" valueType="num">
                                      <p:cBhvr>
                                        <p:cTn id="15" dur="500" fill="hold"/>
                                        <p:tgtEl>
                                          <p:spTgt spid="33"/>
                                        </p:tgtEl>
                                        <p:attrNameLst>
                                          <p:attrName>ppt_h</p:attrName>
                                        </p:attrNameLst>
                                      </p:cBhvr>
                                      <p:tavLst>
                                        <p:tav tm="0">
                                          <p:val>
                                            <p:fltVal val="0"/>
                                          </p:val>
                                        </p:tav>
                                        <p:tav tm="100000">
                                          <p:val>
                                            <p:strVal val="#ppt_h"/>
                                          </p:val>
                                        </p:tav>
                                      </p:tavLst>
                                    </p:anim>
                                    <p:animEffect transition="in" filter="fade">
                                      <p:cBhvr>
                                        <p:cTn id="16"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图文框 3"/>
          <p:cNvSpPr/>
          <p:nvPr/>
        </p:nvSpPr>
        <p:spPr>
          <a:xfrm>
            <a:off x="0" y="0"/>
            <a:ext cx="12192000" cy="6858000"/>
          </a:xfrm>
          <a:prstGeom prst="frame">
            <a:avLst>
              <a:gd name="adj1" fmla="val 709"/>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solidFill>
                <a:schemeClr val="tx1"/>
              </a:solidFill>
              <a:latin typeface="宋体" panose="02010600030101010101" pitchFamily="2" charset="-122"/>
              <a:ea typeface="宋体" panose="02010600030101010101" pitchFamily="2" charset="-122"/>
            </a:endParaRPr>
          </a:p>
        </p:txBody>
      </p:sp>
      <p:sp>
        <p:nvSpPr>
          <p:cNvPr id="5" name="MH_Number_1"/>
          <p:cNvSpPr/>
          <p:nvPr>
            <p:custDataLst>
              <p:tags r:id="rId1"/>
            </p:custDataLst>
          </p:nvPr>
        </p:nvSpPr>
        <p:spPr>
          <a:xfrm>
            <a:off x="136525" y="120650"/>
            <a:ext cx="498475" cy="498475"/>
          </a:xfrm>
          <a:prstGeom prst="roundRect">
            <a:avLst/>
          </a:prstGeom>
          <a:solidFill>
            <a:srgbClr val="EE4F6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en-US" altLang="zh-CN" sz="280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02</a:t>
            </a:r>
            <a:endParaRPr lang="zh-CN" altLang="en-US" sz="280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6" name="MH_Entry_1"/>
          <p:cNvSpPr/>
          <p:nvPr>
            <p:custDataLst>
              <p:tags r:id="rId2"/>
            </p:custDataLst>
          </p:nvPr>
        </p:nvSpPr>
        <p:spPr>
          <a:xfrm>
            <a:off x="742950" y="120650"/>
            <a:ext cx="3663950" cy="498475"/>
          </a:xfrm>
          <a:prstGeom prst="roundRect">
            <a:avLst/>
          </a:prstGeom>
          <a:noFill/>
          <a:ln>
            <a:solidFill>
              <a:srgbClr val="EE4F6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sz="2400" spc="200" dirty="0">
                <a:solidFill>
                  <a:schemeClr val="tx1"/>
                </a:solidFill>
                <a:latin typeface="微软雅黑" panose="020B0503020204020204" pitchFamily="34" charset="-122"/>
                <a:ea typeface="微软雅黑" panose="020B0503020204020204" pitchFamily="34" charset="-122"/>
              </a:rPr>
              <a:t>请在此处输入您的标题</a:t>
            </a:r>
          </a:p>
        </p:txBody>
      </p:sp>
      <p:grpSp>
        <p:nvGrpSpPr>
          <p:cNvPr id="7" name="组合 6"/>
          <p:cNvGrpSpPr/>
          <p:nvPr/>
        </p:nvGrpSpPr>
        <p:grpSpPr>
          <a:xfrm>
            <a:off x="0" y="908050"/>
            <a:ext cx="5722938" cy="1584325"/>
            <a:chOff x="0" y="908050"/>
            <a:chExt cx="5722938" cy="1584325"/>
          </a:xfrm>
        </p:grpSpPr>
        <p:sp>
          <p:nvSpPr>
            <p:cNvPr id="8" name="Rectangle 21"/>
            <p:cNvSpPr>
              <a:spLocks noChangeArrowheads="1"/>
            </p:cNvSpPr>
            <p:nvPr/>
          </p:nvSpPr>
          <p:spPr bwMode="auto">
            <a:xfrm>
              <a:off x="4445000" y="1700213"/>
              <a:ext cx="0" cy="1587"/>
            </a:xfrm>
            <a:prstGeom prst="rect">
              <a:avLst/>
            </a:prstGeom>
            <a:solidFill>
              <a:srgbClr val="F9B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endParaRPr lang="zh-CN" altLang="en-US" sz="1100"/>
            </a:p>
          </p:txBody>
        </p:sp>
        <p:sp>
          <p:nvSpPr>
            <p:cNvPr id="9" name="Freeform 22"/>
            <p:cNvSpPr/>
            <p:nvPr/>
          </p:nvSpPr>
          <p:spPr bwMode="auto">
            <a:xfrm>
              <a:off x="4478338" y="908050"/>
              <a:ext cx="1244600" cy="1584325"/>
            </a:xfrm>
            <a:custGeom>
              <a:avLst/>
              <a:gdLst>
                <a:gd name="T0" fmla="*/ 1245380 w 598"/>
                <a:gd name="T1" fmla="*/ 785543 h 760"/>
                <a:gd name="T2" fmla="*/ 1237050 w 598"/>
                <a:gd name="T3" fmla="*/ 779292 h 760"/>
                <a:gd name="T4" fmla="*/ 1234967 w 598"/>
                <a:gd name="T5" fmla="*/ 779292 h 760"/>
                <a:gd name="T6" fmla="*/ 1224554 w 598"/>
                <a:gd name="T7" fmla="*/ 773041 h 760"/>
                <a:gd name="T8" fmla="*/ 1218307 w 598"/>
                <a:gd name="T9" fmla="*/ 775125 h 760"/>
                <a:gd name="T10" fmla="*/ 1212059 w 598"/>
                <a:gd name="T11" fmla="*/ 768874 h 760"/>
                <a:gd name="T12" fmla="*/ 1232885 w 598"/>
                <a:gd name="T13" fmla="*/ 666774 h 760"/>
                <a:gd name="T14" fmla="*/ 1184985 w 598"/>
                <a:gd name="T15" fmla="*/ 641770 h 760"/>
                <a:gd name="T16" fmla="*/ 1178738 w 598"/>
                <a:gd name="T17" fmla="*/ 750121 h 760"/>
                <a:gd name="T18" fmla="*/ 1168325 w 598"/>
                <a:gd name="T19" fmla="*/ 752204 h 760"/>
                <a:gd name="T20" fmla="*/ 1139169 w 598"/>
                <a:gd name="T21" fmla="*/ 689694 h 760"/>
                <a:gd name="T22" fmla="*/ 928829 w 598"/>
                <a:gd name="T23" fmla="*/ 691778 h 760"/>
                <a:gd name="T24" fmla="*/ 926746 w 598"/>
                <a:gd name="T25" fmla="*/ 677192 h 760"/>
                <a:gd name="T26" fmla="*/ 947572 w 598"/>
                <a:gd name="T27" fmla="*/ 658439 h 760"/>
                <a:gd name="T28" fmla="*/ 978810 w 598"/>
                <a:gd name="T29" fmla="*/ 658439 h 760"/>
                <a:gd name="T30" fmla="*/ 1024627 w 598"/>
                <a:gd name="T31" fmla="*/ 633435 h 760"/>
                <a:gd name="T32" fmla="*/ 972563 w 598"/>
                <a:gd name="T33" fmla="*/ 616766 h 760"/>
                <a:gd name="T34" fmla="*/ 924663 w 598"/>
                <a:gd name="T35" fmla="*/ 620933 h 760"/>
                <a:gd name="T36" fmla="*/ 891342 w 598"/>
                <a:gd name="T37" fmla="*/ 16669 h 760"/>
                <a:gd name="T38" fmla="*/ 722654 w 598"/>
                <a:gd name="T39" fmla="*/ 8335 h 760"/>
                <a:gd name="T40" fmla="*/ 691415 w 598"/>
                <a:gd name="T41" fmla="*/ 97932 h 760"/>
                <a:gd name="T42" fmla="*/ 712241 w 598"/>
                <a:gd name="T43" fmla="*/ 97932 h 760"/>
                <a:gd name="T44" fmla="*/ 701828 w 598"/>
                <a:gd name="T45" fmla="*/ 200032 h 760"/>
                <a:gd name="T46" fmla="*/ 674754 w 598"/>
                <a:gd name="T47" fmla="*/ 218785 h 760"/>
                <a:gd name="T48" fmla="*/ 597699 w 598"/>
                <a:gd name="T49" fmla="*/ 710531 h 760"/>
                <a:gd name="T50" fmla="*/ 443589 w 598"/>
                <a:gd name="T51" fmla="*/ 731368 h 760"/>
                <a:gd name="T52" fmla="*/ 177019 w 598"/>
                <a:gd name="T53" fmla="*/ 766790 h 760"/>
                <a:gd name="T54" fmla="*/ 133285 w 598"/>
                <a:gd name="T55" fmla="*/ 502164 h 760"/>
                <a:gd name="T56" fmla="*/ 18743 w 598"/>
                <a:gd name="T57" fmla="*/ 502164 h 760"/>
                <a:gd name="T58" fmla="*/ 0 w 598"/>
                <a:gd name="T59" fmla="*/ 783459 h 760"/>
                <a:gd name="T60" fmla="*/ 8330 w 598"/>
                <a:gd name="T61" fmla="*/ 785543 h 760"/>
                <a:gd name="T62" fmla="*/ 8330 w 598"/>
                <a:gd name="T63" fmla="*/ 795961 h 760"/>
                <a:gd name="T64" fmla="*/ 0 w 598"/>
                <a:gd name="T65" fmla="*/ 800129 h 760"/>
                <a:gd name="T66" fmla="*/ 18743 w 598"/>
                <a:gd name="T67" fmla="*/ 1079340 h 760"/>
                <a:gd name="T68" fmla="*/ 133285 w 598"/>
                <a:gd name="T69" fmla="*/ 1079340 h 760"/>
                <a:gd name="T70" fmla="*/ 177019 w 598"/>
                <a:gd name="T71" fmla="*/ 814714 h 760"/>
                <a:gd name="T72" fmla="*/ 443589 w 598"/>
                <a:gd name="T73" fmla="*/ 850137 h 760"/>
                <a:gd name="T74" fmla="*/ 597699 w 598"/>
                <a:gd name="T75" fmla="*/ 870973 h 760"/>
                <a:gd name="T76" fmla="*/ 674754 w 598"/>
                <a:gd name="T77" fmla="*/ 1362719 h 760"/>
                <a:gd name="T78" fmla="*/ 701828 w 598"/>
                <a:gd name="T79" fmla="*/ 1381472 h 760"/>
                <a:gd name="T80" fmla="*/ 712241 w 598"/>
                <a:gd name="T81" fmla="*/ 1483572 h 760"/>
                <a:gd name="T82" fmla="*/ 691415 w 598"/>
                <a:gd name="T83" fmla="*/ 1483572 h 760"/>
                <a:gd name="T84" fmla="*/ 722654 w 598"/>
                <a:gd name="T85" fmla="*/ 1573170 h 760"/>
                <a:gd name="T86" fmla="*/ 891342 w 598"/>
                <a:gd name="T87" fmla="*/ 1566919 h 760"/>
                <a:gd name="T88" fmla="*/ 924663 w 598"/>
                <a:gd name="T89" fmla="*/ 960571 h 760"/>
                <a:gd name="T90" fmla="*/ 972563 w 598"/>
                <a:gd name="T91" fmla="*/ 964738 h 760"/>
                <a:gd name="T92" fmla="*/ 1024627 w 598"/>
                <a:gd name="T93" fmla="*/ 948069 h 760"/>
                <a:gd name="T94" fmla="*/ 978810 w 598"/>
                <a:gd name="T95" fmla="*/ 923065 h 760"/>
                <a:gd name="T96" fmla="*/ 947572 w 598"/>
                <a:gd name="T97" fmla="*/ 923065 h 760"/>
                <a:gd name="T98" fmla="*/ 926746 w 598"/>
                <a:gd name="T99" fmla="*/ 904312 h 760"/>
                <a:gd name="T100" fmla="*/ 928829 w 598"/>
                <a:gd name="T101" fmla="*/ 889726 h 760"/>
                <a:gd name="T102" fmla="*/ 1139169 w 598"/>
                <a:gd name="T103" fmla="*/ 893894 h 760"/>
                <a:gd name="T104" fmla="*/ 1168325 w 598"/>
                <a:gd name="T105" fmla="*/ 829300 h 760"/>
                <a:gd name="T106" fmla="*/ 1178738 w 598"/>
                <a:gd name="T107" fmla="*/ 833467 h 760"/>
                <a:gd name="T108" fmla="*/ 1184985 w 598"/>
                <a:gd name="T109" fmla="*/ 941818 h 760"/>
                <a:gd name="T110" fmla="*/ 1232885 w 598"/>
                <a:gd name="T111" fmla="*/ 914730 h 760"/>
                <a:gd name="T112" fmla="*/ 1212059 w 598"/>
                <a:gd name="T113" fmla="*/ 812631 h 760"/>
                <a:gd name="T114" fmla="*/ 1218307 w 598"/>
                <a:gd name="T115" fmla="*/ 806380 h 760"/>
                <a:gd name="T116" fmla="*/ 1224554 w 598"/>
                <a:gd name="T117" fmla="*/ 808463 h 760"/>
                <a:gd name="T118" fmla="*/ 1234967 w 598"/>
                <a:gd name="T119" fmla="*/ 802212 h 760"/>
                <a:gd name="T120" fmla="*/ 1237050 w 598"/>
                <a:gd name="T121" fmla="*/ 802212 h 760"/>
                <a:gd name="T122" fmla="*/ 1245380 w 598"/>
                <a:gd name="T123" fmla="*/ 795961 h 760"/>
                <a:gd name="T124" fmla="*/ 1245380 w 598"/>
                <a:gd name="T125" fmla="*/ 785543 h 76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598" h="760">
                  <a:moveTo>
                    <a:pt x="598" y="377"/>
                  </a:moveTo>
                  <a:cubicBezTo>
                    <a:pt x="598" y="375"/>
                    <a:pt x="596" y="374"/>
                    <a:pt x="594" y="374"/>
                  </a:cubicBezTo>
                  <a:cubicBezTo>
                    <a:pt x="594" y="374"/>
                    <a:pt x="593" y="374"/>
                    <a:pt x="593" y="374"/>
                  </a:cubicBezTo>
                  <a:cubicBezTo>
                    <a:pt x="592" y="372"/>
                    <a:pt x="590" y="371"/>
                    <a:pt x="588" y="371"/>
                  </a:cubicBezTo>
                  <a:cubicBezTo>
                    <a:pt x="587" y="371"/>
                    <a:pt x="586" y="372"/>
                    <a:pt x="585" y="372"/>
                  </a:cubicBezTo>
                  <a:cubicBezTo>
                    <a:pt x="584" y="371"/>
                    <a:pt x="583" y="370"/>
                    <a:pt x="582" y="369"/>
                  </a:cubicBezTo>
                  <a:cubicBezTo>
                    <a:pt x="588" y="356"/>
                    <a:pt x="598" y="329"/>
                    <a:pt x="592" y="320"/>
                  </a:cubicBezTo>
                  <a:cubicBezTo>
                    <a:pt x="584" y="307"/>
                    <a:pt x="579" y="301"/>
                    <a:pt x="569" y="308"/>
                  </a:cubicBezTo>
                  <a:cubicBezTo>
                    <a:pt x="563" y="312"/>
                    <a:pt x="564" y="341"/>
                    <a:pt x="566" y="360"/>
                  </a:cubicBezTo>
                  <a:cubicBezTo>
                    <a:pt x="564" y="360"/>
                    <a:pt x="563" y="360"/>
                    <a:pt x="561" y="361"/>
                  </a:cubicBezTo>
                  <a:cubicBezTo>
                    <a:pt x="562" y="347"/>
                    <a:pt x="559" y="330"/>
                    <a:pt x="547" y="331"/>
                  </a:cubicBezTo>
                  <a:cubicBezTo>
                    <a:pt x="526" y="331"/>
                    <a:pt x="446" y="332"/>
                    <a:pt x="446" y="332"/>
                  </a:cubicBezTo>
                  <a:cubicBezTo>
                    <a:pt x="446" y="332"/>
                    <a:pt x="446" y="330"/>
                    <a:pt x="445" y="325"/>
                  </a:cubicBezTo>
                  <a:cubicBezTo>
                    <a:pt x="455" y="316"/>
                    <a:pt x="455" y="316"/>
                    <a:pt x="455" y="316"/>
                  </a:cubicBezTo>
                  <a:cubicBezTo>
                    <a:pt x="455" y="316"/>
                    <a:pt x="462" y="316"/>
                    <a:pt x="470" y="316"/>
                  </a:cubicBezTo>
                  <a:cubicBezTo>
                    <a:pt x="479" y="316"/>
                    <a:pt x="492" y="311"/>
                    <a:pt x="492" y="304"/>
                  </a:cubicBezTo>
                  <a:cubicBezTo>
                    <a:pt x="492" y="297"/>
                    <a:pt x="481" y="296"/>
                    <a:pt x="467" y="296"/>
                  </a:cubicBezTo>
                  <a:cubicBezTo>
                    <a:pt x="460" y="296"/>
                    <a:pt x="451" y="297"/>
                    <a:pt x="444" y="298"/>
                  </a:cubicBezTo>
                  <a:cubicBezTo>
                    <a:pt x="441" y="216"/>
                    <a:pt x="431" y="13"/>
                    <a:pt x="428" y="8"/>
                  </a:cubicBezTo>
                  <a:cubicBezTo>
                    <a:pt x="423" y="0"/>
                    <a:pt x="355" y="0"/>
                    <a:pt x="347" y="4"/>
                  </a:cubicBezTo>
                  <a:cubicBezTo>
                    <a:pt x="339" y="8"/>
                    <a:pt x="332" y="47"/>
                    <a:pt x="332" y="47"/>
                  </a:cubicBezTo>
                  <a:cubicBezTo>
                    <a:pt x="342" y="47"/>
                    <a:pt x="342" y="47"/>
                    <a:pt x="342" y="47"/>
                  </a:cubicBezTo>
                  <a:cubicBezTo>
                    <a:pt x="337" y="96"/>
                    <a:pt x="337" y="96"/>
                    <a:pt x="337" y="96"/>
                  </a:cubicBezTo>
                  <a:cubicBezTo>
                    <a:pt x="324" y="105"/>
                    <a:pt x="324" y="105"/>
                    <a:pt x="324" y="105"/>
                  </a:cubicBezTo>
                  <a:cubicBezTo>
                    <a:pt x="287" y="341"/>
                    <a:pt x="287" y="341"/>
                    <a:pt x="287" y="341"/>
                  </a:cubicBezTo>
                  <a:cubicBezTo>
                    <a:pt x="287" y="341"/>
                    <a:pt x="258" y="344"/>
                    <a:pt x="213" y="351"/>
                  </a:cubicBezTo>
                  <a:cubicBezTo>
                    <a:pt x="191" y="355"/>
                    <a:pt x="136" y="362"/>
                    <a:pt x="85" y="368"/>
                  </a:cubicBezTo>
                  <a:cubicBezTo>
                    <a:pt x="64" y="241"/>
                    <a:pt x="64" y="241"/>
                    <a:pt x="64" y="241"/>
                  </a:cubicBezTo>
                  <a:cubicBezTo>
                    <a:pt x="9" y="241"/>
                    <a:pt x="9" y="241"/>
                    <a:pt x="9" y="241"/>
                  </a:cubicBezTo>
                  <a:cubicBezTo>
                    <a:pt x="0" y="376"/>
                    <a:pt x="0" y="376"/>
                    <a:pt x="0" y="376"/>
                  </a:cubicBezTo>
                  <a:cubicBezTo>
                    <a:pt x="4" y="377"/>
                    <a:pt x="4" y="377"/>
                    <a:pt x="4" y="377"/>
                  </a:cubicBezTo>
                  <a:cubicBezTo>
                    <a:pt x="4" y="382"/>
                    <a:pt x="4" y="382"/>
                    <a:pt x="4" y="382"/>
                  </a:cubicBezTo>
                  <a:cubicBezTo>
                    <a:pt x="0" y="384"/>
                    <a:pt x="0" y="384"/>
                    <a:pt x="0" y="384"/>
                  </a:cubicBezTo>
                  <a:cubicBezTo>
                    <a:pt x="9" y="518"/>
                    <a:pt x="9" y="518"/>
                    <a:pt x="9" y="518"/>
                  </a:cubicBezTo>
                  <a:cubicBezTo>
                    <a:pt x="64" y="518"/>
                    <a:pt x="64" y="518"/>
                    <a:pt x="64" y="518"/>
                  </a:cubicBezTo>
                  <a:cubicBezTo>
                    <a:pt x="85" y="391"/>
                    <a:pt x="85" y="391"/>
                    <a:pt x="85" y="391"/>
                  </a:cubicBezTo>
                  <a:cubicBezTo>
                    <a:pt x="136" y="397"/>
                    <a:pt x="191" y="404"/>
                    <a:pt x="213" y="408"/>
                  </a:cubicBezTo>
                  <a:cubicBezTo>
                    <a:pt x="258" y="416"/>
                    <a:pt x="287" y="418"/>
                    <a:pt x="287" y="418"/>
                  </a:cubicBezTo>
                  <a:cubicBezTo>
                    <a:pt x="324" y="654"/>
                    <a:pt x="324" y="654"/>
                    <a:pt x="324" y="654"/>
                  </a:cubicBezTo>
                  <a:cubicBezTo>
                    <a:pt x="337" y="663"/>
                    <a:pt x="337" y="663"/>
                    <a:pt x="337" y="663"/>
                  </a:cubicBezTo>
                  <a:cubicBezTo>
                    <a:pt x="342" y="712"/>
                    <a:pt x="342" y="712"/>
                    <a:pt x="342" y="712"/>
                  </a:cubicBezTo>
                  <a:cubicBezTo>
                    <a:pt x="332" y="712"/>
                    <a:pt x="332" y="712"/>
                    <a:pt x="332" y="712"/>
                  </a:cubicBezTo>
                  <a:cubicBezTo>
                    <a:pt x="332" y="712"/>
                    <a:pt x="339" y="751"/>
                    <a:pt x="347" y="755"/>
                  </a:cubicBezTo>
                  <a:cubicBezTo>
                    <a:pt x="355" y="760"/>
                    <a:pt x="423" y="759"/>
                    <a:pt x="428" y="752"/>
                  </a:cubicBezTo>
                  <a:cubicBezTo>
                    <a:pt x="431" y="746"/>
                    <a:pt x="441" y="543"/>
                    <a:pt x="444" y="461"/>
                  </a:cubicBezTo>
                  <a:cubicBezTo>
                    <a:pt x="451" y="462"/>
                    <a:pt x="460" y="463"/>
                    <a:pt x="467" y="463"/>
                  </a:cubicBezTo>
                  <a:cubicBezTo>
                    <a:pt x="481" y="463"/>
                    <a:pt x="492" y="463"/>
                    <a:pt x="492" y="455"/>
                  </a:cubicBezTo>
                  <a:cubicBezTo>
                    <a:pt x="492" y="448"/>
                    <a:pt x="479" y="443"/>
                    <a:pt x="470" y="443"/>
                  </a:cubicBezTo>
                  <a:cubicBezTo>
                    <a:pt x="462" y="443"/>
                    <a:pt x="455" y="443"/>
                    <a:pt x="455" y="443"/>
                  </a:cubicBezTo>
                  <a:cubicBezTo>
                    <a:pt x="445" y="434"/>
                    <a:pt x="445" y="434"/>
                    <a:pt x="445" y="434"/>
                  </a:cubicBezTo>
                  <a:cubicBezTo>
                    <a:pt x="446" y="430"/>
                    <a:pt x="446" y="427"/>
                    <a:pt x="446" y="427"/>
                  </a:cubicBezTo>
                  <a:cubicBezTo>
                    <a:pt x="446" y="427"/>
                    <a:pt x="526" y="428"/>
                    <a:pt x="547" y="429"/>
                  </a:cubicBezTo>
                  <a:cubicBezTo>
                    <a:pt x="559" y="429"/>
                    <a:pt x="562" y="412"/>
                    <a:pt x="561" y="398"/>
                  </a:cubicBezTo>
                  <a:cubicBezTo>
                    <a:pt x="563" y="399"/>
                    <a:pt x="564" y="399"/>
                    <a:pt x="566" y="400"/>
                  </a:cubicBezTo>
                  <a:cubicBezTo>
                    <a:pt x="564" y="418"/>
                    <a:pt x="563" y="447"/>
                    <a:pt x="569" y="452"/>
                  </a:cubicBezTo>
                  <a:cubicBezTo>
                    <a:pt x="579" y="458"/>
                    <a:pt x="584" y="452"/>
                    <a:pt x="592" y="439"/>
                  </a:cubicBezTo>
                  <a:cubicBezTo>
                    <a:pt x="598" y="430"/>
                    <a:pt x="588" y="404"/>
                    <a:pt x="582" y="390"/>
                  </a:cubicBezTo>
                  <a:cubicBezTo>
                    <a:pt x="583" y="390"/>
                    <a:pt x="584" y="388"/>
                    <a:pt x="585" y="387"/>
                  </a:cubicBezTo>
                  <a:cubicBezTo>
                    <a:pt x="586" y="388"/>
                    <a:pt x="587" y="388"/>
                    <a:pt x="588" y="388"/>
                  </a:cubicBezTo>
                  <a:cubicBezTo>
                    <a:pt x="590" y="388"/>
                    <a:pt x="592" y="387"/>
                    <a:pt x="593" y="385"/>
                  </a:cubicBezTo>
                  <a:cubicBezTo>
                    <a:pt x="593" y="385"/>
                    <a:pt x="594" y="385"/>
                    <a:pt x="594" y="385"/>
                  </a:cubicBezTo>
                  <a:cubicBezTo>
                    <a:pt x="596" y="385"/>
                    <a:pt x="598" y="384"/>
                    <a:pt x="598" y="382"/>
                  </a:cubicBezTo>
                  <a:lnTo>
                    <a:pt x="598" y="377"/>
                  </a:lnTo>
                  <a:close/>
                </a:path>
              </a:pathLst>
            </a:custGeom>
            <a:solidFill>
              <a:schemeClr val="accent3"/>
            </a:solidFill>
            <a:ln>
              <a:noFill/>
            </a:ln>
          </p:spPr>
          <p:txBody>
            <a:bodyPr/>
            <a:lstStyle/>
            <a:p>
              <a:endParaRPr lang="zh-CN" altLang="en-US"/>
            </a:p>
          </p:txBody>
        </p:sp>
        <p:sp>
          <p:nvSpPr>
            <p:cNvPr id="10" name="Freeform 23"/>
            <p:cNvSpPr/>
            <p:nvPr/>
          </p:nvSpPr>
          <p:spPr bwMode="auto">
            <a:xfrm>
              <a:off x="0" y="1127125"/>
              <a:ext cx="4608513" cy="1092200"/>
            </a:xfrm>
            <a:custGeom>
              <a:avLst/>
              <a:gdLst>
                <a:gd name="T0" fmla="*/ 4608962 w 5233"/>
                <a:gd name="T1" fmla="*/ 442136 h 1240"/>
                <a:gd name="T2" fmla="*/ 4602797 w 5233"/>
                <a:gd name="T3" fmla="*/ 435971 h 1240"/>
                <a:gd name="T4" fmla="*/ 4294534 w 5233"/>
                <a:gd name="T5" fmla="*/ 539899 h 1240"/>
                <a:gd name="T6" fmla="*/ 3909647 w 5233"/>
                <a:gd name="T7" fmla="*/ 0 h 1240"/>
                <a:gd name="T8" fmla="*/ 0 w 5233"/>
                <a:gd name="T9" fmla="*/ 0 h 1240"/>
                <a:gd name="T10" fmla="*/ 0 w 5233"/>
                <a:gd name="T11" fmla="*/ 1092129 h 1240"/>
                <a:gd name="T12" fmla="*/ 3909647 w 5233"/>
                <a:gd name="T13" fmla="*/ 1092129 h 1240"/>
                <a:gd name="T14" fmla="*/ 4294534 w 5233"/>
                <a:gd name="T15" fmla="*/ 552230 h 1240"/>
                <a:gd name="T16" fmla="*/ 4602797 w 5233"/>
                <a:gd name="T17" fmla="*/ 656158 h 1240"/>
                <a:gd name="T18" fmla="*/ 4608962 w 5233"/>
                <a:gd name="T19" fmla="*/ 649993 h 1240"/>
                <a:gd name="T20" fmla="*/ 4300700 w 5233"/>
                <a:gd name="T21" fmla="*/ 546065 h 1240"/>
                <a:gd name="T22" fmla="*/ 4608962 w 5233"/>
                <a:gd name="T23" fmla="*/ 442136 h 124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233" h="1240">
                  <a:moveTo>
                    <a:pt x="5233" y="502"/>
                  </a:moveTo>
                  <a:lnTo>
                    <a:pt x="5226" y="495"/>
                  </a:lnTo>
                  <a:lnTo>
                    <a:pt x="4876" y="613"/>
                  </a:lnTo>
                  <a:lnTo>
                    <a:pt x="4439" y="0"/>
                  </a:lnTo>
                  <a:lnTo>
                    <a:pt x="0" y="0"/>
                  </a:lnTo>
                  <a:lnTo>
                    <a:pt x="0" y="1240"/>
                  </a:lnTo>
                  <a:lnTo>
                    <a:pt x="4439" y="1240"/>
                  </a:lnTo>
                  <a:lnTo>
                    <a:pt x="4876" y="627"/>
                  </a:lnTo>
                  <a:lnTo>
                    <a:pt x="5226" y="745"/>
                  </a:lnTo>
                  <a:lnTo>
                    <a:pt x="5233" y="738"/>
                  </a:lnTo>
                  <a:lnTo>
                    <a:pt x="4883" y="620"/>
                  </a:lnTo>
                  <a:lnTo>
                    <a:pt x="5233" y="502"/>
                  </a:lnTo>
                  <a:close/>
                </a:path>
              </a:pathLst>
            </a:custGeom>
            <a:solidFill>
              <a:schemeClr val="accent3"/>
            </a:solidFill>
            <a:ln>
              <a:noFill/>
            </a:ln>
          </p:spPr>
          <p:txBody>
            <a:bodyPr/>
            <a:lstStyle/>
            <a:p>
              <a:endParaRPr lang="zh-CN" altLang="en-US"/>
            </a:p>
          </p:txBody>
        </p:sp>
        <p:sp>
          <p:nvSpPr>
            <p:cNvPr id="11" name="Oval 24"/>
            <p:cNvSpPr>
              <a:spLocks noChangeArrowheads="1"/>
            </p:cNvSpPr>
            <p:nvPr/>
          </p:nvSpPr>
          <p:spPr bwMode="auto">
            <a:xfrm>
              <a:off x="5100638" y="1565275"/>
              <a:ext cx="268287" cy="2682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endParaRPr lang="zh-CN" altLang="en-US" sz="1100"/>
            </a:p>
          </p:txBody>
        </p:sp>
        <p:sp>
          <p:nvSpPr>
            <p:cNvPr id="12" name="Rectangle 25"/>
            <p:cNvSpPr>
              <a:spLocks noChangeArrowheads="1"/>
            </p:cNvSpPr>
            <p:nvPr/>
          </p:nvSpPr>
          <p:spPr bwMode="auto">
            <a:xfrm>
              <a:off x="5178425" y="1563688"/>
              <a:ext cx="1174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914400"/>
              <a:r>
                <a:rPr lang="zh-CN" altLang="zh-CN" dirty="0">
                  <a:solidFill>
                    <a:schemeClr val="accent3"/>
                  </a:solidFill>
                  <a:latin typeface="Myriad Pro" panose="020B0503030403020204" pitchFamily="34" charset="0"/>
                </a:rPr>
                <a:t>1</a:t>
              </a:r>
              <a:endParaRPr lang="zh-CN" altLang="zh-CN" sz="1100" dirty="0">
                <a:solidFill>
                  <a:schemeClr val="accent3"/>
                </a:solidFill>
              </a:endParaRPr>
            </a:p>
          </p:txBody>
        </p:sp>
        <p:sp>
          <p:nvSpPr>
            <p:cNvPr id="13" name="MH_SubTitle_4"/>
            <p:cNvSpPr>
              <a:spLocks noChangeArrowheads="1"/>
            </p:cNvSpPr>
            <p:nvPr/>
          </p:nvSpPr>
          <p:spPr bwMode="auto">
            <a:xfrm>
              <a:off x="669925" y="1404938"/>
              <a:ext cx="30527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1600" dirty="0">
                  <a:latin typeface="宋体" panose="02010600030101010101" pitchFamily="2" charset="-122"/>
                </a:rPr>
                <a:t>也可以添加小标题此处添加或多或少的文字对第一部分的整体内容进行简单的说明，也可以添加小标题</a:t>
              </a:r>
              <a:endParaRPr sz="1600" dirty="0">
                <a:latin typeface="宋体" panose="02010600030101010101" pitchFamily="2" charset="-122"/>
              </a:endParaRPr>
            </a:p>
          </p:txBody>
        </p:sp>
      </p:grpSp>
      <p:grpSp>
        <p:nvGrpSpPr>
          <p:cNvPr id="14" name="组合 13"/>
          <p:cNvGrpSpPr/>
          <p:nvPr/>
        </p:nvGrpSpPr>
        <p:grpSpPr>
          <a:xfrm>
            <a:off x="0" y="2668588"/>
            <a:ext cx="4873625" cy="1582737"/>
            <a:chOff x="0" y="2668588"/>
            <a:chExt cx="4873625" cy="1582737"/>
          </a:xfrm>
        </p:grpSpPr>
        <p:sp>
          <p:nvSpPr>
            <p:cNvPr id="15" name="Rectangle 26"/>
            <p:cNvSpPr>
              <a:spLocks noChangeArrowheads="1"/>
            </p:cNvSpPr>
            <p:nvPr/>
          </p:nvSpPr>
          <p:spPr bwMode="auto">
            <a:xfrm>
              <a:off x="3594100" y="3460750"/>
              <a:ext cx="1588" cy="0"/>
            </a:xfrm>
            <a:prstGeom prst="rect">
              <a:avLst/>
            </a:prstGeom>
            <a:solidFill>
              <a:srgbClr val="00A9B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endParaRPr lang="zh-CN" altLang="en-US" sz="1100"/>
            </a:p>
          </p:txBody>
        </p:sp>
        <p:sp>
          <p:nvSpPr>
            <p:cNvPr id="16" name="Freeform 27"/>
            <p:cNvSpPr/>
            <p:nvPr/>
          </p:nvSpPr>
          <p:spPr bwMode="auto">
            <a:xfrm>
              <a:off x="3627438" y="2668588"/>
              <a:ext cx="1246187" cy="1582737"/>
            </a:xfrm>
            <a:custGeom>
              <a:avLst/>
              <a:gdLst>
                <a:gd name="T0" fmla="*/ 1245380 w 598"/>
                <a:gd name="T1" fmla="*/ 787188 h 760"/>
                <a:gd name="T2" fmla="*/ 1237050 w 598"/>
                <a:gd name="T3" fmla="*/ 778858 h 760"/>
                <a:gd name="T4" fmla="*/ 1234967 w 598"/>
                <a:gd name="T5" fmla="*/ 780941 h 760"/>
                <a:gd name="T6" fmla="*/ 1224554 w 598"/>
                <a:gd name="T7" fmla="*/ 772611 h 760"/>
                <a:gd name="T8" fmla="*/ 1218307 w 598"/>
                <a:gd name="T9" fmla="*/ 776776 h 760"/>
                <a:gd name="T10" fmla="*/ 1212059 w 598"/>
                <a:gd name="T11" fmla="*/ 768446 h 760"/>
                <a:gd name="T12" fmla="*/ 1232885 w 598"/>
                <a:gd name="T13" fmla="*/ 666403 h 760"/>
                <a:gd name="T14" fmla="*/ 1184985 w 598"/>
                <a:gd name="T15" fmla="*/ 641413 h 760"/>
                <a:gd name="T16" fmla="*/ 1178738 w 598"/>
                <a:gd name="T17" fmla="*/ 749703 h 760"/>
                <a:gd name="T18" fmla="*/ 1168325 w 598"/>
                <a:gd name="T19" fmla="*/ 751786 h 760"/>
                <a:gd name="T20" fmla="*/ 1139169 w 598"/>
                <a:gd name="T21" fmla="*/ 689311 h 760"/>
                <a:gd name="T22" fmla="*/ 928829 w 598"/>
                <a:gd name="T23" fmla="*/ 693476 h 760"/>
                <a:gd name="T24" fmla="*/ 926746 w 598"/>
                <a:gd name="T25" fmla="*/ 676815 h 760"/>
                <a:gd name="T26" fmla="*/ 947572 w 598"/>
                <a:gd name="T27" fmla="*/ 658073 h 760"/>
                <a:gd name="T28" fmla="*/ 978810 w 598"/>
                <a:gd name="T29" fmla="*/ 658073 h 760"/>
                <a:gd name="T30" fmla="*/ 1024627 w 598"/>
                <a:gd name="T31" fmla="*/ 633083 h 760"/>
                <a:gd name="T32" fmla="*/ 972563 w 598"/>
                <a:gd name="T33" fmla="*/ 618505 h 760"/>
                <a:gd name="T34" fmla="*/ 924663 w 598"/>
                <a:gd name="T35" fmla="*/ 622670 h 760"/>
                <a:gd name="T36" fmla="*/ 891342 w 598"/>
                <a:gd name="T37" fmla="*/ 16660 h 760"/>
                <a:gd name="T38" fmla="*/ 722654 w 598"/>
                <a:gd name="T39" fmla="*/ 8330 h 760"/>
                <a:gd name="T40" fmla="*/ 691415 w 598"/>
                <a:gd name="T41" fmla="*/ 97878 h 760"/>
                <a:gd name="T42" fmla="*/ 712241 w 598"/>
                <a:gd name="T43" fmla="*/ 97878 h 760"/>
                <a:gd name="T44" fmla="*/ 701828 w 598"/>
                <a:gd name="T45" fmla="*/ 202003 h 760"/>
                <a:gd name="T46" fmla="*/ 674754 w 598"/>
                <a:gd name="T47" fmla="*/ 218663 h 760"/>
                <a:gd name="T48" fmla="*/ 597699 w 598"/>
                <a:gd name="T49" fmla="*/ 710136 h 760"/>
                <a:gd name="T50" fmla="*/ 443589 w 598"/>
                <a:gd name="T51" fmla="*/ 733043 h 760"/>
                <a:gd name="T52" fmla="*/ 177019 w 598"/>
                <a:gd name="T53" fmla="*/ 766363 h 760"/>
                <a:gd name="T54" fmla="*/ 133285 w 598"/>
                <a:gd name="T55" fmla="*/ 503967 h 760"/>
                <a:gd name="T56" fmla="*/ 18743 w 598"/>
                <a:gd name="T57" fmla="*/ 503967 h 760"/>
                <a:gd name="T58" fmla="*/ 0 w 598"/>
                <a:gd name="T59" fmla="*/ 783023 h 760"/>
                <a:gd name="T60" fmla="*/ 8330 w 598"/>
                <a:gd name="T61" fmla="*/ 787188 h 760"/>
                <a:gd name="T62" fmla="*/ 8330 w 598"/>
                <a:gd name="T63" fmla="*/ 795519 h 760"/>
                <a:gd name="T64" fmla="*/ 0 w 598"/>
                <a:gd name="T65" fmla="*/ 799684 h 760"/>
                <a:gd name="T66" fmla="*/ 18743 w 598"/>
                <a:gd name="T67" fmla="*/ 1078740 h 760"/>
                <a:gd name="T68" fmla="*/ 133285 w 598"/>
                <a:gd name="T69" fmla="*/ 1078740 h 760"/>
                <a:gd name="T70" fmla="*/ 177019 w 598"/>
                <a:gd name="T71" fmla="*/ 816344 h 760"/>
                <a:gd name="T72" fmla="*/ 443589 w 598"/>
                <a:gd name="T73" fmla="*/ 849664 h 760"/>
                <a:gd name="T74" fmla="*/ 597699 w 598"/>
                <a:gd name="T75" fmla="*/ 872571 h 760"/>
                <a:gd name="T76" fmla="*/ 674754 w 598"/>
                <a:gd name="T77" fmla="*/ 1364044 h 760"/>
                <a:gd name="T78" fmla="*/ 701828 w 598"/>
                <a:gd name="T79" fmla="*/ 1380704 h 760"/>
                <a:gd name="T80" fmla="*/ 712241 w 598"/>
                <a:gd name="T81" fmla="*/ 1484829 h 760"/>
                <a:gd name="T82" fmla="*/ 691415 w 598"/>
                <a:gd name="T83" fmla="*/ 1484829 h 760"/>
                <a:gd name="T84" fmla="*/ 722654 w 598"/>
                <a:gd name="T85" fmla="*/ 1574377 h 760"/>
                <a:gd name="T86" fmla="*/ 891342 w 598"/>
                <a:gd name="T87" fmla="*/ 1566047 h 760"/>
                <a:gd name="T88" fmla="*/ 924663 w 598"/>
                <a:gd name="T89" fmla="*/ 960037 h 760"/>
                <a:gd name="T90" fmla="*/ 972563 w 598"/>
                <a:gd name="T91" fmla="*/ 964202 h 760"/>
                <a:gd name="T92" fmla="*/ 1024627 w 598"/>
                <a:gd name="T93" fmla="*/ 949624 h 760"/>
                <a:gd name="T94" fmla="*/ 978810 w 598"/>
                <a:gd name="T95" fmla="*/ 924634 h 760"/>
                <a:gd name="T96" fmla="*/ 947572 w 598"/>
                <a:gd name="T97" fmla="*/ 924634 h 760"/>
                <a:gd name="T98" fmla="*/ 926746 w 598"/>
                <a:gd name="T99" fmla="*/ 905892 h 760"/>
                <a:gd name="T100" fmla="*/ 928829 w 598"/>
                <a:gd name="T101" fmla="*/ 889231 h 760"/>
                <a:gd name="T102" fmla="*/ 1139169 w 598"/>
                <a:gd name="T103" fmla="*/ 893396 h 760"/>
                <a:gd name="T104" fmla="*/ 1168325 w 598"/>
                <a:gd name="T105" fmla="*/ 830921 h 760"/>
                <a:gd name="T106" fmla="*/ 1178738 w 598"/>
                <a:gd name="T107" fmla="*/ 833004 h 760"/>
                <a:gd name="T108" fmla="*/ 1184985 w 598"/>
                <a:gd name="T109" fmla="*/ 941294 h 760"/>
                <a:gd name="T110" fmla="*/ 1232885 w 598"/>
                <a:gd name="T111" fmla="*/ 916304 h 760"/>
                <a:gd name="T112" fmla="*/ 1212059 w 598"/>
                <a:gd name="T113" fmla="*/ 814261 h 760"/>
                <a:gd name="T114" fmla="*/ 1218307 w 598"/>
                <a:gd name="T115" fmla="*/ 805931 h 760"/>
                <a:gd name="T116" fmla="*/ 1224554 w 598"/>
                <a:gd name="T117" fmla="*/ 810096 h 760"/>
                <a:gd name="T118" fmla="*/ 1234967 w 598"/>
                <a:gd name="T119" fmla="*/ 801766 h 760"/>
                <a:gd name="T120" fmla="*/ 1237050 w 598"/>
                <a:gd name="T121" fmla="*/ 803849 h 760"/>
                <a:gd name="T122" fmla="*/ 1245380 w 598"/>
                <a:gd name="T123" fmla="*/ 795519 h 760"/>
                <a:gd name="T124" fmla="*/ 1245380 w 598"/>
                <a:gd name="T125" fmla="*/ 787188 h 76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598" h="760">
                  <a:moveTo>
                    <a:pt x="598" y="378"/>
                  </a:moveTo>
                  <a:cubicBezTo>
                    <a:pt x="598" y="376"/>
                    <a:pt x="596" y="374"/>
                    <a:pt x="594" y="374"/>
                  </a:cubicBezTo>
                  <a:cubicBezTo>
                    <a:pt x="594" y="374"/>
                    <a:pt x="593" y="374"/>
                    <a:pt x="593" y="375"/>
                  </a:cubicBezTo>
                  <a:cubicBezTo>
                    <a:pt x="592" y="373"/>
                    <a:pt x="590" y="371"/>
                    <a:pt x="588" y="371"/>
                  </a:cubicBezTo>
                  <a:cubicBezTo>
                    <a:pt x="587" y="371"/>
                    <a:pt x="586" y="372"/>
                    <a:pt x="585" y="373"/>
                  </a:cubicBezTo>
                  <a:cubicBezTo>
                    <a:pt x="584" y="371"/>
                    <a:pt x="583" y="370"/>
                    <a:pt x="582" y="369"/>
                  </a:cubicBezTo>
                  <a:cubicBezTo>
                    <a:pt x="588" y="356"/>
                    <a:pt x="598" y="330"/>
                    <a:pt x="592" y="320"/>
                  </a:cubicBezTo>
                  <a:cubicBezTo>
                    <a:pt x="584" y="307"/>
                    <a:pt x="579" y="301"/>
                    <a:pt x="569" y="308"/>
                  </a:cubicBezTo>
                  <a:cubicBezTo>
                    <a:pt x="563" y="312"/>
                    <a:pt x="564" y="341"/>
                    <a:pt x="566" y="360"/>
                  </a:cubicBezTo>
                  <a:cubicBezTo>
                    <a:pt x="564" y="360"/>
                    <a:pt x="563" y="361"/>
                    <a:pt x="561" y="361"/>
                  </a:cubicBezTo>
                  <a:cubicBezTo>
                    <a:pt x="562" y="347"/>
                    <a:pt x="559" y="331"/>
                    <a:pt x="547" y="331"/>
                  </a:cubicBezTo>
                  <a:cubicBezTo>
                    <a:pt x="526" y="332"/>
                    <a:pt x="446" y="333"/>
                    <a:pt x="446" y="333"/>
                  </a:cubicBezTo>
                  <a:cubicBezTo>
                    <a:pt x="446" y="333"/>
                    <a:pt x="446" y="330"/>
                    <a:pt x="445" y="325"/>
                  </a:cubicBezTo>
                  <a:cubicBezTo>
                    <a:pt x="455" y="316"/>
                    <a:pt x="455" y="316"/>
                    <a:pt x="455" y="316"/>
                  </a:cubicBezTo>
                  <a:cubicBezTo>
                    <a:pt x="455" y="316"/>
                    <a:pt x="462" y="316"/>
                    <a:pt x="470" y="316"/>
                  </a:cubicBezTo>
                  <a:cubicBezTo>
                    <a:pt x="479" y="316"/>
                    <a:pt x="492" y="311"/>
                    <a:pt x="492" y="304"/>
                  </a:cubicBezTo>
                  <a:cubicBezTo>
                    <a:pt x="492" y="297"/>
                    <a:pt x="481" y="297"/>
                    <a:pt x="467" y="297"/>
                  </a:cubicBezTo>
                  <a:cubicBezTo>
                    <a:pt x="460" y="297"/>
                    <a:pt x="451" y="298"/>
                    <a:pt x="444" y="299"/>
                  </a:cubicBezTo>
                  <a:cubicBezTo>
                    <a:pt x="441" y="217"/>
                    <a:pt x="431" y="14"/>
                    <a:pt x="428" y="8"/>
                  </a:cubicBezTo>
                  <a:cubicBezTo>
                    <a:pt x="423" y="1"/>
                    <a:pt x="355" y="0"/>
                    <a:pt x="347" y="4"/>
                  </a:cubicBezTo>
                  <a:cubicBezTo>
                    <a:pt x="339" y="9"/>
                    <a:pt x="332" y="47"/>
                    <a:pt x="332" y="47"/>
                  </a:cubicBezTo>
                  <a:cubicBezTo>
                    <a:pt x="342" y="47"/>
                    <a:pt x="342" y="47"/>
                    <a:pt x="342" y="47"/>
                  </a:cubicBezTo>
                  <a:cubicBezTo>
                    <a:pt x="337" y="97"/>
                    <a:pt x="337" y="97"/>
                    <a:pt x="337" y="97"/>
                  </a:cubicBezTo>
                  <a:cubicBezTo>
                    <a:pt x="324" y="105"/>
                    <a:pt x="324" y="105"/>
                    <a:pt x="324" y="105"/>
                  </a:cubicBezTo>
                  <a:cubicBezTo>
                    <a:pt x="287" y="341"/>
                    <a:pt x="287" y="341"/>
                    <a:pt x="287" y="341"/>
                  </a:cubicBezTo>
                  <a:cubicBezTo>
                    <a:pt x="287" y="341"/>
                    <a:pt x="258" y="344"/>
                    <a:pt x="213" y="352"/>
                  </a:cubicBezTo>
                  <a:cubicBezTo>
                    <a:pt x="191" y="355"/>
                    <a:pt x="136" y="362"/>
                    <a:pt x="85" y="368"/>
                  </a:cubicBezTo>
                  <a:cubicBezTo>
                    <a:pt x="64" y="242"/>
                    <a:pt x="64" y="242"/>
                    <a:pt x="64" y="242"/>
                  </a:cubicBezTo>
                  <a:cubicBezTo>
                    <a:pt x="9" y="242"/>
                    <a:pt x="9" y="242"/>
                    <a:pt x="9" y="242"/>
                  </a:cubicBezTo>
                  <a:cubicBezTo>
                    <a:pt x="0" y="376"/>
                    <a:pt x="0" y="376"/>
                    <a:pt x="0" y="376"/>
                  </a:cubicBezTo>
                  <a:cubicBezTo>
                    <a:pt x="4" y="378"/>
                    <a:pt x="4" y="378"/>
                    <a:pt x="4" y="378"/>
                  </a:cubicBezTo>
                  <a:cubicBezTo>
                    <a:pt x="4" y="382"/>
                    <a:pt x="4" y="382"/>
                    <a:pt x="4" y="382"/>
                  </a:cubicBezTo>
                  <a:cubicBezTo>
                    <a:pt x="0" y="384"/>
                    <a:pt x="0" y="384"/>
                    <a:pt x="0" y="384"/>
                  </a:cubicBezTo>
                  <a:cubicBezTo>
                    <a:pt x="9" y="518"/>
                    <a:pt x="9" y="518"/>
                    <a:pt x="9" y="518"/>
                  </a:cubicBezTo>
                  <a:cubicBezTo>
                    <a:pt x="64" y="518"/>
                    <a:pt x="64" y="518"/>
                    <a:pt x="64" y="518"/>
                  </a:cubicBezTo>
                  <a:cubicBezTo>
                    <a:pt x="85" y="392"/>
                    <a:pt x="85" y="392"/>
                    <a:pt x="85" y="392"/>
                  </a:cubicBezTo>
                  <a:cubicBezTo>
                    <a:pt x="136" y="398"/>
                    <a:pt x="191" y="405"/>
                    <a:pt x="213" y="408"/>
                  </a:cubicBezTo>
                  <a:cubicBezTo>
                    <a:pt x="258" y="416"/>
                    <a:pt x="287" y="419"/>
                    <a:pt x="287" y="419"/>
                  </a:cubicBezTo>
                  <a:cubicBezTo>
                    <a:pt x="324" y="655"/>
                    <a:pt x="324" y="655"/>
                    <a:pt x="324" y="655"/>
                  </a:cubicBezTo>
                  <a:cubicBezTo>
                    <a:pt x="337" y="663"/>
                    <a:pt x="337" y="663"/>
                    <a:pt x="337" y="663"/>
                  </a:cubicBezTo>
                  <a:cubicBezTo>
                    <a:pt x="342" y="713"/>
                    <a:pt x="342" y="713"/>
                    <a:pt x="342" y="713"/>
                  </a:cubicBezTo>
                  <a:cubicBezTo>
                    <a:pt x="332" y="713"/>
                    <a:pt x="332" y="713"/>
                    <a:pt x="332" y="713"/>
                  </a:cubicBezTo>
                  <a:cubicBezTo>
                    <a:pt x="332" y="713"/>
                    <a:pt x="339" y="751"/>
                    <a:pt x="347" y="756"/>
                  </a:cubicBezTo>
                  <a:cubicBezTo>
                    <a:pt x="355" y="760"/>
                    <a:pt x="423" y="759"/>
                    <a:pt x="428" y="752"/>
                  </a:cubicBezTo>
                  <a:cubicBezTo>
                    <a:pt x="431" y="746"/>
                    <a:pt x="441" y="543"/>
                    <a:pt x="444" y="461"/>
                  </a:cubicBezTo>
                  <a:cubicBezTo>
                    <a:pt x="451" y="462"/>
                    <a:pt x="460" y="463"/>
                    <a:pt x="467" y="463"/>
                  </a:cubicBezTo>
                  <a:cubicBezTo>
                    <a:pt x="481" y="463"/>
                    <a:pt x="492" y="463"/>
                    <a:pt x="492" y="456"/>
                  </a:cubicBezTo>
                  <a:cubicBezTo>
                    <a:pt x="492" y="449"/>
                    <a:pt x="479" y="444"/>
                    <a:pt x="470" y="444"/>
                  </a:cubicBezTo>
                  <a:cubicBezTo>
                    <a:pt x="462" y="444"/>
                    <a:pt x="455" y="444"/>
                    <a:pt x="455" y="444"/>
                  </a:cubicBezTo>
                  <a:cubicBezTo>
                    <a:pt x="445" y="435"/>
                    <a:pt x="445" y="435"/>
                    <a:pt x="445" y="435"/>
                  </a:cubicBezTo>
                  <a:cubicBezTo>
                    <a:pt x="446" y="430"/>
                    <a:pt x="446" y="427"/>
                    <a:pt x="446" y="427"/>
                  </a:cubicBezTo>
                  <a:cubicBezTo>
                    <a:pt x="446" y="427"/>
                    <a:pt x="526" y="428"/>
                    <a:pt x="547" y="429"/>
                  </a:cubicBezTo>
                  <a:cubicBezTo>
                    <a:pt x="559" y="429"/>
                    <a:pt x="562" y="413"/>
                    <a:pt x="561" y="399"/>
                  </a:cubicBezTo>
                  <a:cubicBezTo>
                    <a:pt x="563" y="399"/>
                    <a:pt x="564" y="400"/>
                    <a:pt x="566" y="400"/>
                  </a:cubicBezTo>
                  <a:cubicBezTo>
                    <a:pt x="564" y="419"/>
                    <a:pt x="563" y="448"/>
                    <a:pt x="569" y="452"/>
                  </a:cubicBezTo>
                  <a:cubicBezTo>
                    <a:pt x="579" y="459"/>
                    <a:pt x="584" y="453"/>
                    <a:pt x="592" y="440"/>
                  </a:cubicBezTo>
                  <a:cubicBezTo>
                    <a:pt x="598" y="430"/>
                    <a:pt x="588" y="404"/>
                    <a:pt x="582" y="391"/>
                  </a:cubicBezTo>
                  <a:cubicBezTo>
                    <a:pt x="583" y="390"/>
                    <a:pt x="584" y="389"/>
                    <a:pt x="585" y="387"/>
                  </a:cubicBezTo>
                  <a:cubicBezTo>
                    <a:pt x="586" y="388"/>
                    <a:pt x="587" y="389"/>
                    <a:pt x="588" y="389"/>
                  </a:cubicBezTo>
                  <a:cubicBezTo>
                    <a:pt x="590" y="389"/>
                    <a:pt x="592" y="387"/>
                    <a:pt x="593" y="385"/>
                  </a:cubicBezTo>
                  <a:cubicBezTo>
                    <a:pt x="593" y="386"/>
                    <a:pt x="594" y="386"/>
                    <a:pt x="594" y="386"/>
                  </a:cubicBezTo>
                  <a:cubicBezTo>
                    <a:pt x="596" y="386"/>
                    <a:pt x="598" y="384"/>
                    <a:pt x="598" y="382"/>
                  </a:cubicBezTo>
                  <a:lnTo>
                    <a:pt x="598" y="378"/>
                  </a:lnTo>
                  <a:close/>
                </a:path>
              </a:pathLst>
            </a:custGeom>
            <a:solidFill>
              <a:schemeClr val="accent2"/>
            </a:solidFill>
            <a:ln>
              <a:noFill/>
            </a:ln>
          </p:spPr>
          <p:txBody>
            <a:bodyPr/>
            <a:lstStyle/>
            <a:p>
              <a:endParaRPr lang="zh-CN" altLang="en-US"/>
            </a:p>
          </p:txBody>
        </p:sp>
        <p:sp>
          <p:nvSpPr>
            <p:cNvPr id="17" name="Freeform 28"/>
            <p:cNvSpPr/>
            <p:nvPr/>
          </p:nvSpPr>
          <p:spPr bwMode="auto">
            <a:xfrm>
              <a:off x="0" y="2914650"/>
              <a:ext cx="3759200" cy="1092200"/>
            </a:xfrm>
            <a:custGeom>
              <a:avLst/>
              <a:gdLst>
                <a:gd name="T0" fmla="*/ 3759039 w 4268"/>
                <a:gd name="T1" fmla="*/ 441256 h 1239"/>
                <a:gd name="T2" fmla="*/ 3752874 w 4268"/>
                <a:gd name="T3" fmla="*/ 435090 h 1239"/>
                <a:gd name="T4" fmla="*/ 3444611 w 4268"/>
                <a:gd name="T5" fmla="*/ 539019 h 1239"/>
                <a:gd name="T6" fmla="*/ 3059724 w 4268"/>
                <a:gd name="T7" fmla="*/ 0 h 1239"/>
                <a:gd name="T8" fmla="*/ 0 w 4268"/>
                <a:gd name="T9" fmla="*/ 0 h 1239"/>
                <a:gd name="T10" fmla="*/ 0 w 4268"/>
                <a:gd name="T11" fmla="*/ 1091249 h 1239"/>
                <a:gd name="T12" fmla="*/ 3059724 w 4268"/>
                <a:gd name="T13" fmla="*/ 1091249 h 1239"/>
                <a:gd name="T14" fmla="*/ 3444611 w 4268"/>
                <a:gd name="T15" fmla="*/ 552230 h 1239"/>
                <a:gd name="T16" fmla="*/ 3752874 w 4268"/>
                <a:gd name="T17" fmla="*/ 656159 h 1239"/>
                <a:gd name="T18" fmla="*/ 3759039 w 4268"/>
                <a:gd name="T19" fmla="*/ 649993 h 1239"/>
                <a:gd name="T20" fmla="*/ 3450777 w 4268"/>
                <a:gd name="T21" fmla="*/ 545184 h 1239"/>
                <a:gd name="T22" fmla="*/ 3759039 w 4268"/>
                <a:gd name="T23" fmla="*/ 441256 h 123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268" h="1239">
                  <a:moveTo>
                    <a:pt x="4268" y="501"/>
                  </a:moveTo>
                  <a:lnTo>
                    <a:pt x="4261" y="494"/>
                  </a:lnTo>
                  <a:lnTo>
                    <a:pt x="3911" y="612"/>
                  </a:lnTo>
                  <a:lnTo>
                    <a:pt x="3474" y="0"/>
                  </a:lnTo>
                  <a:lnTo>
                    <a:pt x="0" y="0"/>
                  </a:lnTo>
                  <a:lnTo>
                    <a:pt x="0" y="1239"/>
                  </a:lnTo>
                  <a:lnTo>
                    <a:pt x="3474" y="1239"/>
                  </a:lnTo>
                  <a:lnTo>
                    <a:pt x="3911" y="627"/>
                  </a:lnTo>
                  <a:lnTo>
                    <a:pt x="4261" y="745"/>
                  </a:lnTo>
                  <a:lnTo>
                    <a:pt x="4268" y="738"/>
                  </a:lnTo>
                  <a:lnTo>
                    <a:pt x="3918" y="619"/>
                  </a:lnTo>
                  <a:lnTo>
                    <a:pt x="4268" y="501"/>
                  </a:lnTo>
                  <a:close/>
                </a:path>
              </a:pathLst>
            </a:custGeom>
            <a:solidFill>
              <a:schemeClr val="accent2"/>
            </a:solidFill>
            <a:ln>
              <a:noFill/>
            </a:ln>
          </p:spPr>
          <p:txBody>
            <a:bodyPr/>
            <a:lstStyle/>
            <a:p>
              <a:endParaRPr lang="zh-CN" altLang="en-US"/>
            </a:p>
          </p:txBody>
        </p:sp>
        <p:sp>
          <p:nvSpPr>
            <p:cNvPr id="18" name="Oval 29"/>
            <p:cNvSpPr>
              <a:spLocks noChangeArrowheads="1"/>
            </p:cNvSpPr>
            <p:nvPr/>
          </p:nvSpPr>
          <p:spPr bwMode="auto">
            <a:xfrm>
              <a:off x="4259263" y="3327400"/>
              <a:ext cx="268287" cy="26670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endParaRPr lang="zh-CN" altLang="en-US" sz="1100"/>
            </a:p>
          </p:txBody>
        </p:sp>
        <p:sp>
          <p:nvSpPr>
            <p:cNvPr id="19" name="Rectangle 30"/>
            <p:cNvSpPr>
              <a:spLocks noChangeArrowheads="1"/>
            </p:cNvSpPr>
            <p:nvPr/>
          </p:nvSpPr>
          <p:spPr bwMode="auto">
            <a:xfrm>
              <a:off x="4335463" y="3325813"/>
              <a:ext cx="1190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914400"/>
              <a:r>
                <a:rPr lang="zh-CN" altLang="zh-CN" dirty="0">
                  <a:solidFill>
                    <a:schemeClr val="accent2"/>
                  </a:solidFill>
                  <a:latin typeface="Myriad Pro" panose="020B0503030403020204" pitchFamily="34" charset="0"/>
                </a:rPr>
                <a:t>2</a:t>
              </a:r>
              <a:endParaRPr lang="zh-CN" altLang="zh-CN" sz="1100" dirty="0">
                <a:solidFill>
                  <a:schemeClr val="accent2"/>
                </a:solidFill>
              </a:endParaRPr>
            </a:p>
          </p:txBody>
        </p:sp>
        <p:sp>
          <p:nvSpPr>
            <p:cNvPr id="20" name="MH_SubTitle_4"/>
            <p:cNvSpPr>
              <a:spLocks noChangeArrowheads="1"/>
            </p:cNvSpPr>
            <p:nvPr/>
          </p:nvSpPr>
          <p:spPr bwMode="auto">
            <a:xfrm>
              <a:off x="41275" y="3168650"/>
              <a:ext cx="30527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1600" dirty="0">
                  <a:latin typeface="宋体" panose="02010600030101010101" pitchFamily="2" charset="-122"/>
                </a:rPr>
                <a:t>也可以添加小标题此处添加或多或少的文字对第一部分的整体内容进行简单的说明，也可以添加小标题</a:t>
              </a:r>
              <a:endParaRPr sz="1600" dirty="0">
                <a:latin typeface="宋体" panose="02010600030101010101" pitchFamily="2" charset="-122"/>
              </a:endParaRPr>
            </a:p>
          </p:txBody>
        </p:sp>
      </p:grpSp>
      <p:grpSp>
        <p:nvGrpSpPr>
          <p:cNvPr id="21" name="组合 20"/>
          <p:cNvGrpSpPr/>
          <p:nvPr/>
        </p:nvGrpSpPr>
        <p:grpSpPr>
          <a:xfrm>
            <a:off x="0" y="4429125"/>
            <a:ext cx="6378575" cy="1584325"/>
            <a:chOff x="0" y="4429125"/>
            <a:chExt cx="6378575" cy="1584325"/>
          </a:xfrm>
        </p:grpSpPr>
        <p:sp>
          <p:nvSpPr>
            <p:cNvPr id="22" name="Rectangle 31"/>
            <p:cNvSpPr>
              <a:spLocks noChangeArrowheads="1"/>
            </p:cNvSpPr>
            <p:nvPr/>
          </p:nvSpPr>
          <p:spPr bwMode="auto">
            <a:xfrm>
              <a:off x="5100638" y="5221288"/>
              <a:ext cx="0" cy="0"/>
            </a:xfrm>
            <a:prstGeom prst="rect">
              <a:avLst/>
            </a:prstGeom>
            <a:solidFill>
              <a:srgbClr val="EA516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endParaRPr lang="zh-CN" altLang="en-US" sz="1100"/>
            </a:p>
          </p:txBody>
        </p:sp>
        <p:sp>
          <p:nvSpPr>
            <p:cNvPr id="23" name="Freeform 32"/>
            <p:cNvSpPr/>
            <p:nvPr/>
          </p:nvSpPr>
          <p:spPr bwMode="auto">
            <a:xfrm>
              <a:off x="5132388" y="4429125"/>
              <a:ext cx="1246187" cy="1584325"/>
            </a:xfrm>
            <a:custGeom>
              <a:avLst/>
              <a:gdLst>
                <a:gd name="T0" fmla="*/ 1245059 w 599"/>
                <a:gd name="T1" fmla="*/ 787627 h 760"/>
                <a:gd name="T2" fmla="*/ 1238813 w 599"/>
                <a:gd name="T3" fmla="*/ 781376 h 760"/>
                <a:gd name="T4" fmla="*/ 1234649 w 599"/>
                <a:gd name="T5" fmla="*/ 781376 h 760"/>
                <a:gd name="T6" fmla="*/ 1226321 w 599"/>
                <a:gd name="T7" fmla="*/ 775125 h 760"/>
                <a:gd name="T8" fmla="*/ 1217992 w 599"/>
                <a:gd name="T9" fmla="*/ 777208 h 760"/>
                <a:gd name="T10" fmla="*/ 1213828 w 599"/>
                <a:gd name="T11" fmla="*/ 770957 h 760"/>
                <a:gd name="T12" fmla="*/ 1234649 w 599"/>
                <a:gd name="T13" fmla="*/ 668858 h 760"/>
                <a:gd name="T14" fmla="*/ 1186762 w 599"/>
                <a:gd name="T15" fmla="*/ 641770 h 760"/>
                <a:gd name="T16" fmla="*/ 1180516 w 599"/>
                <a:gd name="T17" fmla="*/ 750121 h 760"/>
                <a:gd name="T18" fmla="*/ 1170106 w 599"/>
                <a:gd name="T19" fmla="*/ 754288 h 760"/>
                <a:gd name="T20" fmla="*/ 1138875 w 599"/>
                <a:gd name="T21" fmla="*/ 689694 h 760"/>
                <a:gd name="T22" fmla="*/ 928589 w 599"/>
                <a:gd name="T23" fmla="*/ 693862 h 760"/>
                <a:gd name="T24" fmla="*/ 928589 w 599"/>
                <a:gd name="T25" fmla="*/ 679276 h 760"/>
                <a:gd name="T26" fmla="*/ 947327 w 599"/>
                <a:gd name="T27" fmla="*/ 660523 h 760"/>
                <a:gd name="T28" fmla="*/ 980640 w 599"/>
                <a:gd name="T29" fmla="*/ 660523 h 760"/>
                <a:gd name="T30" fmla="*/ 1026445 w 599"/>
                <a:gd name="T31" fmla="*/ 635519 h 760"/>
                <a:gd name="T32" fmla="*/ 974394 w 599"/>
                <a:gd name="T33" fmla="*/ 618850 h 760"/>
                <a:gd name="T34" fmla="*/ 926507 w 599"/>
                <a:gd name="T35" fmla="*/ 623017 h 760"/>
                <a:gd name="T36" fmla="*/ 891112 w 599"/>
                <a:gd name="T37" fmla="*/ 16669 h 760"/>
                <a:gd name="T38" fmla="*/ 724549 w 599"/>
                <a:gd name="T39" fmla="*/ 10418 h 760"/>
                <a:gd name="T40" fmla="*/ 693319 w 599"/>
                <a:gd name="T41" fmla="*/ 100016 h 760"/>
                <a:gd name="T42" fmla="*/ 714139 w 599"/>
                <a:gd name="T43" fmla="*/ 100016 h 760"/>
                <a:gd name="T44" fmla="*/ 701647 w 599"/>
                <a:gd name="T45" fmla="*/ 202116 h 760"/>
                <a:gd name="T46" fmla="*/ 674580 w 599"/>
                <a:gd name="T47" fmla="*/ 220869 h 760"/>
                <a:gd name="T48" fmla="*/ 597545 w 599"/>
                <a:gd name="T49" fmla="*/ 712615 h 760"/>
                <a:gd name="T50" fmla="*/ 445556 w 599"/>
                <a:gd name="T51" fmla="*/ 733451 h 760"/>
                <a:gd name="T52" fmla="*/ 176973 w 599"/>
                <a:gd name="T53" fmla="*/ 768874 h 760"/>
                <a:gd name="T54" fmla="*/ 135332 w 599"/>
                <a:gd name="T55" fmla="*/ 504248 h 760"/>
                <a:gd name="T56" fmla="*/ 18738 w 599"/>
                <a:gd name="T57" fmla="*/ 504248 h 760"/>
                <a:gd name="T58" fmla="*/ 0 w 599"/>
                <a:gd name="T59" fmla="*/ 783459 h 760"/>
                <a:gd name="T60" fmla="*/ 10410 w 599"/>
                <a:gd name="T61" fmla="*/ 787627 h 760"/>
                <a:gd name="T62" fmla="*/ 10410 w 599"/>
                <a:gd name="T63" fmla="*/ 798045 h 760"/>
                <a:gd name="T64" fmla="*/ 0 w 599"/>
                <a:gd name="T65" fmla="*/ 800129 h 760"/>
                <a:gd name="T66" fmla="*/ 18738 w 599"/>
                <a:gd name="T67" fmla="*/ 1081424 h 760"/>
                <a:gd name="T68" fmla="*/ 135332 w 599"/>
                <a:gd name="T69" fmla="*/ 1081424 h 760"/>
                <a:gd name="T70" fmla="*/ 176973 w 599"/>
                <a:gd name="T71" fmla="*/ 816798 h 760"/>
                <a:gd name="T72" fmla="*/ 445556 w 599"/>
                <a:gd name="T73" fmla="*/ 852220 h 760"/>
                <a:gd name="T74" fmla="*/ 597545 w 599"/>
                <a:gd name="T75" fmla="*/ 873057 h 760"/>
                <a:gd name="T76" fmla="*/ 674580 w 599"/>
                <a:gd name="T77" fmla="*/ 1364803 h 760"/>
                <a:gd name="T78" fmla="*/ 701647 w 599"/>
                <a:gd name="T79" fmla="*/ 1383556 h 760"/>
                <a:gd name="T80" fmla="*/ 714139 w 599"/>
                <a:gd name="T81" fmla="*/ 1485656 h 760"/>
                <a:gd name="T82" fmla="*/ 693319 w 599"/>
                <a:gd name="T83" fmla="*/ 1485656 h 760"/>
                <a:gd name="T84" fmla="*/ 724549 w 599"/>
                <a:gd name="T85" fmla="*/ 1575253 h 760"/>
                <a:gd name="T86" fmla="*/ 891112 w 599"/>
                <a:gd name="T87" fmla="*/ 1566919 h 760"/>
                <a:gd name="T88" fmla="*/ 926507 w 599"/>
                <a:gd name="T89" fmla="*/ 962655 h 760"/>
                <a:gd name="T90" fmla="*/ 974394 w 599"/>
                <a:gd name="T91" fmla="*/ 966822 h 760"/>
                <a:gd name="T92" fmla="*/ 1026445 w 599"/>
                <a:gd name="T93" fmla="*/ 950153 h 760"/>
                <a:gd name="T94" fmla="*/ 980640 w 599"/>
                <a:gd name="T95" fmla="*/ 925149 h 760"/>
                <a:gd name="T96" fmla="*/ 947327 w 599"/>
                <a:gd name="T97" fmla="*/ 925149 h 760"/>
                <a:gd name="T98" fmla="*/ 928589 w 599"/>
                <a:gd name="T99" fmla="*/ 906396 h 760"/>
                <a:gd name="T100" fmla="*/ 928589 w 599"/>
                <a:gd name="T101" fmla="*/ 891810 h 760"/>
                <a:gd name="T102" fmla="*/ 1138875 w 599"/>
                <a:gd name="T103" fmla="*/ 893894 h 760"/>
                <a:gd name="T104" fmla="*/ 1170106 w 599"/>
                <a:gd name="T105" fmla="*/ 831384 h 760"/>
                <a:gd name="T106" fmla="*/ 1180516 w 599"/>
                <a:gd name="T107" fmla="*/ 833467 h 760"/>
                <a:gd name="T108" fmla="*/ 1186762 w 599"/>
                <a:gd name="T109" fmla="*/ 941818 h 760"/>
                <a:gd name="T110" fmla="*/ 1234649 w 599"/>
                <a:gd name="T111" fmla="*/ 916814 h 760"/>
                <a:gd name="T112" fmla="*/ 1213828 w 599"/>
                <a:gd name="T113" fmla="*/ 814714 h 760"/>
                <a:gd name="T114" fmla="*/ 1217992 w 599"/>
                <a:gd name="T115" fmla="*/ 808463 h 760"/>
                <a:gd name="T116" fmla="*/ 1226321 w 599"/>
                <a:gd name="T117" fmla="*/ 810547 h 760"/>
                <a:gd name="T118" fmla="*/ 1234649 w 599"/>
                <a:gd name="T119" fmla="*/ 804296 h 760"/>
                <a:gd name="T120" fmla="*/ 1238813 w 599"/>
                <a:gd name="T121" fmla="*/ 804296 h 760"/>
                <a:gd name="T122" fmla="*/ 1245059 w 599"/>
                <a:gd name="T123" fmla="*/ 798045 h 760"/>
                <a:gd name="T124" fmla="*/ 1245059 w 599"/>
                <a:gd name="T125" fmla="*/ 787627 h 76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599" h="760">
                  <a:moveTo>
                    <a:pt x="598" y="378"/>
                  </a:moveTo>
                  <a:cubicBezTo>
                    <a:pt x="598" y="376"/>
                    <a:pt x="597" y="375"/>
                    <a:pt x="595" y="375"/>
                  </a:cubicBezTo>
                  <a:cubicBezTo>
                    <a:pt x="594" y="375"/>
                    <a:pt x="594" y="375"/>
                    <a:pt x="593" y="375"/>
                  </a:cubicBezTo>
                  <a:cubicBezTo>
                    <a:pt x="593" y="373"/>
                    <a:pt x="591" y="372"/>
                    <a:pt x="589" y="372"/>
                  </a:cubicBezTo>
                  <a:cubicBezTo>
                    <a:pt x="587" y="372"/>
                    <a:pt x="586" y="372"/>
                    <a:pt x="585" y="373"/>
                  </a:cubicBezTo>
                  <a:cubicBezTo>
                    <a:pt x="585" y="372"/>
                    <a:pt x="584" y="370"/>
                    <a:pt x="583" y="370"/>
                  </a:cubicBezTo>
                  <a:cubicBezTo>
                    <a:pt x="588" y="356"/>
                    <a:pt x="599" y="330"/>
                    <a:pt x="593" y="321"/>
                  </a:cubicBezTo>
                  <a:cubicBezTo>
                    <a:pt x="584" y="308"/>
                    <a:pt x="580" y="302"/>
                    <a:pt x="570" y="308"/>
                  </a:cubicBezTo>
                  <a:cubicBezTo>
                    <a:pt x="563" y="313"/>
                    <a:pt x="565" y="342"/>
                    <a:pt x="567" y="360"/>
                  </a:cubicBezTo>
                  <a:cubicBezTo>
                    <a:pt x="565" y="361"/>
                    <a:pt x="563" y="361"/>
                    <a:pt x="562" y="362"/>
                  </a:cubicBezTo>
                  <a:cubicBezTo>
                    <a:pt x="562" y="348"/>
                    <a:pt x="560" y="331"/>
                    <a:pt x="547" y="331"/>
                  </a:cubicBezTo>
                  <a:cubicBezTo>
                    <a:pt x="526" y="332"/>
                    <a:pt x="446" y="333"/>
                    <a:pt x="446" y="333"/>
                  </a:cubicBezTo>
                  <a:cubicBezTo>
                    <a:pt x="446" y="333"/>
                    <a:pt x="446" y="330"/>
                    <a:pt x="446" y="326"/>
                  </a:cubicBezTo>
                  <a:cubicBezTo>
                    <a:pt x="455" y="317"/>
                    <a:pt x="455" y="317"/>
                    <a:pt x="455" y="317"/>
                  </a:cubicBezTo>
                  <a:cubicBezTo>
                    <a:pt x="455" y="317"/>
                    <a:pt x="463" y="317"/>
                    <a:pt x="471" y="317"/>
                  </a:cubicBezTo>
                  <a:cubicBezTo>
                    <a:pt x="479" y="317"/>
                    <a:pt x="493" y="312"/>
                    <a:pt x="493" y="305"/>
                  </a:cubicBezTo>
                  <a:cubicBezTo>
                    <a:pt x="493" y="297"/>
                    <a:pt x="481" y="297"/>
                    <a:pt x="468" y="297"/>
                  </a:cubicBezTo>
                  <a:cubicBezTo>
                    <a:pt x="461" y="297"/>
                    <a:pt x="452" y="298"/>
                    <a:pt x="445" y="299"/>
                  </a:cubicBezTo>
                  <a:cubicBezTo>
                    <a:pt x="441" y="217"/>
                    <a:pt x="432" y="14"/>
                    <a:pt x="428" y="8"/>
                  </a:cubicBezTo>
                  <a:cubicBezTo>
                    <a:pt x="424" y="1"/>
                    <a:pt x="356" y="0"/>
                    <a:pt x="348" y="5"/>
                  </a:cubicBezTo>
                  <a:cubicBezTo>
                    <a:pt x="340" y="9"/>
                    <a:pt x="333" y="48"/>
                    <a:pt x="333" y="48"/>
                  </a:cubicBezTo>
                  <a:cubicBezTo>
                    <a:pt x="343" y="48"/>
                    <a:pt x="343" y="48"/>
                    <a:pt x="343" y="48"/>
                  </a:cubicBezTo>
                  <a:cubicBezTo>
                    <a:pt x="337" y="97"/>
                    <a:pt x="337" y="97"/>
                    <a:pt x="337" y="97"/>
                  </a:cubicBezTo>
                  <a:cubicBezTo>
                    <a:pt x="324" y="106"/>
                    <a:pt x="324" y="106"/>
                    <a:pt x="324" y="106"/>
                  </a:cubicBezTo>
                  <a:cubicBezTo>
                    <a:pt x="287" y="342"/>
                    <a:pt x="287" y="342"/>
                    <a:pt x="287" y="342"/>
                  </a:cubicBezTo>
                  <a:cubicBezTo>
                    <a:pt x="287" y="342"/>
                    <a:pt x="259" y="344"/>
                    <a:pt x="214" y="352"/>
                  </a:cubicBezTo>
                  <a:cubicBezTo>
                    <a:pt x="192" y="356"/>
                    <a:pt x="136" y="363"/>
                    <a:pt x="85" y="369"/>
                  </a:cubicBezTo>
                  <a:cubicBezTo>
                    <a:pt x="65" y="242"/>
                    <a:pt x="65" y="242"/>
                    <a:pt x="65" y="242"/>
                  </a:cubicBezTo>
                  <a:cubicBezTo>
                    <a:pt x="9" y="242"/>
                    <a:pt x="9" y="242"/>
                    <a:pt x="9" y="242"/>
                  </a:cubicBezTo>
                  <a:cubicBezTo>
                    <a:pt x="0" y="376"/>
                    <a:pt x="0" y="376"/>
                    <a:pt x="0" y="376"/>
                  </a:cubicBezTo>
                  <a:cubicBezTo>
                    <a:pt x="5" y="378"/>
                    <a:pt x="5" y="378"/>
                    <a:pt x="5" y="378"/>
                  </a:cubicBezTo>
                  <a:cubicBezTo>
                    <a:pt x="5" y="383"/>
                    <a:pt x="5" y="383"/>
                    <a:pt x="5" y="383"/>
                  </a:cubicBezTo>
                  <a:cubicBezTo>
                    <a:pt x="0" y="384"/>
                    <a:pt x="0" y="384"/>
                    <a:pt x="0" y="384"/>
                  </a:cubicBezTo>
                  <a:cubicBezTo>
                    <a:pt x="9" y="519"/>
                    <a:pt x="9" y="519"/>
                    <a:pt x="9" y="519"/>
                  </a:cubicBezTo>
                  <a:cubicBezTo>
                    <a:pt x="65" y="519"/>
                    <a:pt x="65" y="519"/>
                    <a:pt x="65" y="519"/>
                  </a:cubicBezTo>
                  <a:cubicBezTo>
                    <a:pt x="85" y="392"/>
                    <a:pt x="85" y="392"/>
                    <a:pt x="85" y="392"/>
                  </a:cubicBezTo>
                  <a:cubicBezTo>
                    <a:pt x="136" y="398"/>
                    <a:pt x="192" y="405"/>
                    <a:pt x="214" y="409"/>
                  </a:cubicBezTo>
                  <a:cubicBezTo>
                    <a:pt x="259" y="416"/>
                    <a:pt x="287" y="419"/>
                    <a:pt x="287" y="419"/>
                  </a:cubicBezTo>
                  <a:cubicBezTo>
                    <a:pt x="324" y="655"/>
                    <a:pt x="324" y="655"/>
                    <a:pt x="324" y="655"/>
                  </a:cubicBezTo>
                  <a:cubicBezTo>
                    <a:pt x="337" y="664"/>
                    <a:pt x="337" y="664"/>
                    <a:pt x="337" y="664"/>
                  </a:cubicBezTo>
                  <a:cubicBezTo>
                    <a:pt x="343" y="713"/>
                    <a:pt x="343" y="713"/>
                    <a:pt x="343" y="713"/>
                  </a:cubicBezTo>
                  <a:cubicBezTo>
                    <a:pt x="333" y="713"/>
                    <a:pt x="333" y="713"/>
                    <a:pt x="333" y="713"/>
                  </a:cubicBezTo>
                  <a:cubicBezTo>
                    <a:pt x="333" y="713"/>
                    <a:pt x="340" y="752"/>
                    <a:pt x="348" y="756"/>
                  </a:cubicBezTo>
                  <a:cubicBezTo>
                    <a:pt x="356" y="760"/>
                    <a:pt x="424" y="760"/>
                    <a:pt x="428" y="752"/>
                  </a:cubicBezTo>
                  <a:cubicBezTo>
                    <a:pt x="432" y="747"/>
                    <a:pt x="441" y="544"/>
                    <a:pt x="445" y="462"/>
                  </a:cubicBezTo>
                  <a:cubicBezTo>
                    <a:pt x="452" y="463"/>
                    <a:pt x="461" y="464"/>
                    <a:pt x="468" y="464"/>
                  </a:cubicBezTo>
                  <a:cubicBezTo>
                    <a:pt x="481" y="464"/>
                    <a:pt x="493" y="463"/>
                    <a:pt x="493" y="456"/>
                  </a:cubicBezTo>
                  <a:cubicBezTo>
                    <a:pt x="493" y="449"/>
                    <a:pt x="479" y="444"/>
                    <a:pt x="471" y="444"/>
                  </a:cubicBezTo>
                  <a:cubicBezTo>
                    <a:pt x="463" y="444"/>
                    <a:pt x="455" y="444"/>
                    <a:pt x="455" y="444"/>
                  </a:cubicBezTo>
                  <a:cubicBezTo>
                    <a:pt x="446" y="435"/>
                    <a:pt x="446" y="435"/>
                    <a:pt x="446" y="435"/>
                  </a:cubicBezTo>
                  <a:cubicBezTo>
                    <a:pt x="446" y="430"/>
                    <a:pt x="446" y="428"/>
                    <a:pt x="446" y="428"/>
                  </a:cubicBezTo>
                  <a:cubicBezTo>
                    <a:pt x="446" y="428"/>
                    <a:pt x="526" y="429"/>
                    <a:pt x="547" y="429"/>
                  </a:cubicBezTo>
                  <a:cubicBezTo>
                    <a:pt x="560" y="430"/>
                    <a:pt x="562" y="413"/>
                    <a:pt x="562" y="399"/>
                  </a:cubicBezTo>
                  <a:cubicBezTo>
                    <a:pt x="563" y="400"/>
                    <a:pt x="565" y="400"/>
                    <a:pt x="567" y="400"/>
                  </a:cubicBezTo>
                  <a:cubicBezTo>
                    <a:pt x="565" y="419"/>
                    <a:pt x="563" y="448"/>
                    <a:pt x="570" y="452"/>
                  </a:cubicBezTo>
                  <a:cubicBezTo>
                    <a:pt x="580" y="459"/>
                    <a:pt x="584" y="453"/>
                    <a:pt x="593" y="440"/>
                  </a:cubicBezTo>
                  <a:cubicBezTo>
                    <a:pt x="599" y="431"/>
                    <a:pt x="589" y="404"/>
                    <a:pt x="583" y="391"/>
                  </a:cubicBezTo>
                  <a:cubicBezTo>
                    <a:pt x="584" y="390"/>
                    <a:pt x="585" y="389"/>
                    <a:pt x="585" y="388"/>
                  </a:cubicBezTo>
                  <a:cubicBezTo>
                    <a:pt x="586" y="388"/>
                    <a:pt x="587" y="389"/>
                    <a:pt x="589" y="389"/>
                  </a:cubicBezTo>
                  <a:cubicBezTo>
                    <a:pt x="591" y="389"/>
                    <a:pt x="593" y="388"/>
                    <a:pt x="593" y="386"/>
                  </a:cubicBezTo>
                  <a:cubicBezTo>
                    <a:pt x="594" y="386"/>
                    <a:pt x="594" y="386"/>
                    <a:pt x="595" y="386"/>
                  </a:cubicBezTo>
                  <a:cubicBezTo>
                    <a:pt x="597" y="386"/>
                    <a:pt x="598" y="385"/>
                    <a:pt x="598" y="383"/>
                  </a:cubicBezTo>
                  <a:lnTo>
                    <a:pt x="598" y="378"/>
                  </a:lnTo>
                  <a:close/>
                </a:path>
              </a:pathLst>
            </a:custGeom>
            <a:solidFill>
              <a:schemeClr val="accent1"/>
            </a:solidFill>
            <a:ln>
              <a:noFill/>
            </a:ln>
          </p:spPr>
          <p:txBody>
            <a:bodyPr/>
            <a:lstStyle/>
            <a:p>
              <a:endParaRPr lang="zh-CN" altLang="en-US"/>
            </a:p>
          </p:txBody>
        </p:sp>
        <p:sp>
          <p:nvSpPr>
            <p:cNvPr id="24" name="Freeform 33"/>
            <p:cNvSpPr/>
            <p:nvPr/>
          </p:nvSpPr>
          <p:spPr bwMode="auto">
            <a:xfrm>
              <a:off x="0" y="4675188"/>
              <a:ext cx="5157788" cy="1092200"/>
            </a:xfrm>
            <a:custGeom>
              <a:avLst/>
              <a:gdLst>
                <a:gd name="T0" fmla="*/ 5158550 w 5857"/>
                <a:gd name="T1" fmla="*/ 443898 h 1240"/>
                <a:gd name="T2" fmla="*/ 5155027 w 5857"/>
                <a:gd name="T3" fmla="*/ 435971 h 1240"/>
                <a:gd name="T4" fmla="*/ 4863499 w 5857"/>
                <a:gd name="T5" fmla="*/ 539899 h 1240"/>
                <a:gd name="T6" fmla="*/ 4496226 w 5857"/>
                <a:gd name="T7" fmla="*/ 0 h 1240"/>
                <a:gd name="T8" fmla="*/ 0 w 5857"/>
                <a:gd name="T9" fmla="*/ 0 h 1240"/>
                <a:gd name="T10" fmla="*/ 0 w 5857"/>
                <a:gd name="T11" fmla="*/ 1092129 h 1240"/>
                <a:gd name="T12" fmla="*/ 4496226 w 5857"/>
                <a:gd name="T13" fmla="*/ 1092129 h 1240"/>
                <a:gd name="T14" fmla="*/ 4863499 w 5857"/>
                <a:gd name="T15" fmla="*/ 553991 h 1240"/>
                <a:gd name="T16" fmla="*/ 5155027 w 5857"/>
                <a:gd name="T17" fmla="*/ 658800 h 1240"/>
                <a:gd name="T18" fmla="*/ 5158550 w 5857"/>
                <a:gd name="T19" fmla="*/ 649993 h 1240"/>
                <a:gd name="T20" fmla="*/ 4869664 w 5857"/>
                <a:gd name="T21" fmla="*/ 546065 h 1240"/>
                <a:gd name="T22" fmla="*/ 5158550 w 5857"/>
                <a:gd name="T23" fmla="*/ 443898 h 124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57" h="1240">
                  <a:moveTo>
                    <a:pt x="5857" y="504"/>
                  </a:moveTo>
                  <a:lnTo>
                    <a:pt x="5853" y="495"/>
                  </a:lnTo>
                  <a:lnTo>
                    <a:pt x="5522" y="613"/>
                  </a:lnTo>
                  <a:lnTo>
                    <a:pt x="5105" y="0"/>
                  </a:lnTo>
                  <a:lnTo>
                    <a:pt x="0" y="0"/>
                  </a:lnTo>
                  <a:lnTo>
                    <a:pt x="0" y="1240"/>
                  </a:lnTo>
                  <a:lnTo>
                    <a:pt x="5105" y="1240"/>
                  </a:lnTo>
                  <a:lnTo>
                    <a:pt x="5522" y="629"/>
                  </a:lnTo>
                  <a:lnTo>
                    <a:pt x="5853" y="748"/>
                  </a:lnTo>
                  <a:lnTo>
                    <a:pt x="5857" y="738"/>
                  </a:lnTo>
                  <a:lnTo>
                    <a:pt x="5529" y="620"/>
                  </a:lnTo>
                  <a:lnTo>
                    <a:pt x="5857" y="504"/>
                  </a:lnTo>
                  <a:close/>
                </a:path>
              </a:pathLst>
            </a:custGeom>
            <a:solidFill>
              <a:schemeClr val="accent1"/>
            </a:solidFill>
            <a:ln>
              <a:noFill/>
            </a:ln>
          </p:spPr>
          <p:txBody>
            <a:bodyPr/>
            <a:lstStyle/>
            <a:p>
              <a:endParaRPr lang="zh-CN" altLang="en-US"/>
            </a:p>
          </p:txBody>
        </p:sp>
        <p:sp>
          <p:nvSpPr>
            <p:cNvPr id="25" name="Oval 34"/>
            <p:cNvSpPr>
              <a:spLocks noChangeArrowheads="1"/>
            </p:cNvSpPr>
            <p:nvPr/>
          </p:nvSpPr>
          <p:spPr bwMode="auto">
            <a:xfrm>
              <a:off x="5757863" y="5087938"/>
              <a:ext cx="269875" cy="268287"/>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endParaRPr lang="zh-CN" altLang="en-US" sz="1100"/>
            </a:p>
          </p:txBody>
        </p:sp>
        <p:sp>
          <p:nvSpPr>
            <p:cNvPr id="26" name="Rectangle 35"/>
            <p:cNvSpPr>
              <a:spLocks noChangeArrowheads="1"/>
            </p:cNvSpPr>
            <p:nvPr/>
          </p:nvSpPr>
          <p:spPr bwMode="auto">
            <a:xfrm>
              <a:off x="5835650" y="5084763"/>
              <a:ext cx="11906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914400"/>
              <a:r>
                <a:rPr lang="zh-CN" altLang="zh-CN" dirty="0">
                  <a:solidFill>
                    <a:schemeClr val="accent1"/>
                  </a:solidFill>
                  <a:latin typeface="Myriad Pro" panose="020B0503030403020204" pitchFamily="34" charset="0"/>
                </a:rPr>
                <a:t>3</a:t>
              </a:r>
              <a:endParaRPr lang="zh-CN" altLang="zh-CN" sz="1100" dirty="0">
                <a:solidFill>
                  <a:schemeClr val="accent1"/>
                </a:solidFill>
              </a:endParaRPr>
            </a:p>
          </p:txBody>
        </p:sp>
        <p:sp>
          <p:nvSpPr>
            <p:cNvPr id="27" name="MH_SubTitle_4"/>
            <p:cNvSpPr>
              <a:spLocks noChangeArrowheads="1"/>
            </p:cNvSpPr>
            <p:nvPr/>
          </p:nvSpPr>
          <p:spPr bwMode="auto">
            <a:xfrm>
              <a:off x="153988" y="4929188"/>
              <a:ext cx="43465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1600" dirty="0">
                  <a:latin typeface="宋体" panose="02010600030101010101" pitchFamily="2" charset="-122"/>
                </a:rPr>
                <a:t>也可以添加小标题此处添加或多或少的文字对第一部分的整体内容进行简单的说明，也可以添加小标题</a:t>
              </a:r>
              <a:endParaRPr sz="1600" dirty="0">
                <a:latin typeface="宋体" panose="02010600030101010101" pitchFamily="2" charset="-122"/>
              </a:endParaRPr>
            </a:p>
          </p:txBody>
        </p:sp>
      </p:grpSp>
      <p:sp>
        <p:nvSpPr>
          <p:cNvPr id="28" name="矩形 51"/>
          <p:cNvSpPr>
            <a:spLocks noChangeArrowheads="1"/>
          </p:cNvSpPr>
          <p:nvPr/>
        </p:nvSpPr>
        <p:spPr bwMode="auto">
          <a:xfrm>
            <a:off x="7328375" y="1724072"/>
            <a:ext cx="26463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defTabSz="914400" eaLnBrk="1" hangingPunct="1">
              <a:lnSpc>
                <a:spcPct val="100000"/>
              </a:lnSpc>
              <a:spcBef>
                <a:spcPct val="0"/>
              </a:spcBef>
              <a:buFontTx/>
              <a:buNone/>
            </a:pPr>
            <a:r>
              <a:rPr lang="zh-CN" altLang="en-US" sz="2400" b="1">
                <a:solidFill>
                  <a:srgbClr val="000000"/>
                </a:solidFill>
                <a:latin typeface="微软雅黑" panose="020B0503020204020204" pitchFamily="34" charset="-122"/>
                <a:ea typeface="微软雅黑" panose="020B0503020204020204" pitchFamily="34" charset="-122"/>
              </a:rPr>
              <a:t>点击此处添加标题</a:t>
            </a:r>
          </a:p>
        </p:txBody>
      </p:sp>
      <p:sp>
        <p:nvSpPr>
          <p:cNvPr id="29" name="矩形 52"/>
          <p:cNvSpPr>
            <a:spLocks noChangeArrowheads="1"/>
          </p:cNvSpPr>
          <p:nvPr/>
        </p:nvSpPr>
        <p:spPr bwMode="auto">
          <a:xfrm>
            <a:off x="7328375" y="2355897"/>
            <a:ext cx="3827463" cy="2343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defTabSz="914400" eaLnBrk="1" hangingPunct="1">
              <a:buFont typeface="Arial" panose="020B0604020202020204" pitchFamily="34" charset="0"/>
              <a:buNone/>
            </a:pPr>
            <a:r>
              <a:rPr lang="zh-CN" altLang="en-US" sz="1600" dirty="0">
                <a:solidFill>
                  <a:srgbClr val="000000"/>
                </a:solidFill>
                <a:latin typeface="宋体" panose="02010600030101010101" pitchFamily="2" charset="-122"/>
              </a:rPr>
              <a:t>也可以添加小标题此处添加或多或少的文字对第一部分的整体内容进行简单的说明，也可以添加小标题</a:t>
            </a:r>
            <a:endParaRPr sz="1600" dirty="0">
              <a:solidFill>
                <a:srgbClr val="000000"/>
              </a:solidFill>
              <a:latin typeface="宋体" panose="02010600030101010101" pitchFamily="2" charset="-122"/>
            </a:endParaRPr>
          </a:p>
          <a:p>
            <a:pPr defTabSz="914400" eaLnBrk="1" hangingPunct="1">
              <a:buFont typeface="Arial" panose="020B0604020202020204" pitchFamily="34" charset="0"/>
              <a:buNone/>
            </a:pPr>
            <a:r>
              <a:rPr lang="zh-CN" altLang="en-US" sz="1600" dirty="0">
                <a:solidFill>
                  <a:srgbClr val="000000"/>
                </a:solidFill>
                <a:latin typeface="宋体" panose="02010600030101010101" pitchFamily="2" charset="-122"/>
              </a:rPr>
              <a:t>也可以添加小标题此处添加或多或少的文字对第一部分的整体内容进行简单的说明，也可以添加小标题</a:t>
            </a:r>
            <a:endParaRPr sz="1600" dirty="0">
              <a:solidFill>
                <a:srgbClr val="000000"/>
              </a:solidFill>
              <a:latin typeface="宋体" panose="02010600030101010101" pitchFamily="2" charset="-122"/>
            </a:endParaRPr>
          </a:p>
          <a:p>
            <a:pPr defTabSz="914400" eaLnBrk="1" hangingPunct="1">
              <a:buFont typeface="Arial" panose="020B0604020202020204" pitchFamily="34" charset="0"/>
              <a:buNone/>
            </a:pPr>
            <a:r>
              <a:rPr lang="zh-CN" altLang="en-US" sz="1600" dirty="0">
                <a:solidFill>
                  <a:srgbClr val="000000"/>
                </a:solidFill>
                <a:latin typeface="宋体" panose="02010600030101010101" pitchFamily="2" charset="-122"/>
              </a:rPr>
              <a:t>也可以添加小标题此处添加或多或少的文字对第一部分的整体内容进行简单的说明，也可以添加小标题</a:t>
            </a:r>
            <a:endParaRPr sz="1600" dirty="0">
              <a:solidFill>
                <a:srgbClr val="000000"/>
              </a:solidFill>
              <a:latin typeface="宋体" panose="02010600030101010101" pitchFamily="2" charset="-122"/>
            </a:endParaRPr>
          </a:p>
        </p:txBody>
      </p:sp>
      <p:cxnSp>
        <p:nvCxnSpPr>
          <p:cNvPr id="30" name="直接连接符 29"/>
          <p:cNvCxnSpPr/>
          <p:nvPr/>
        </p:nvCxnSpPr>
        <p:spPr>
          <a:xfrm>
            <a:off x="7436325" y="2233660"/>
            <a:ext cx="2525713"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22" presetClass="entr" presetSubtype="8" fill="hold" grpId="0" nodeType="withEffect">
                                  <p:stCondLst>
                                    <p:cond delay="50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par>
                          <p:cTn id="13" fill="hold">
                            <p:stCondLst>
                              <p:cond delay="500"/>
                            </p:stCondLst>
                            <p:childTnLst>
                              <p:par>
                                <p:cTn id="14" presetID="2" presetClass="entr" presetSubtype="8"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0-#ppt_w/2"/>
                                          </p:val>
                                        </p:tav>
                                        <p:tav tm="100000">
                                          <p:val>
                                            <p:strVal val="#ppt_x"/>
                                          </p:val>
                                        </p:tav>
                                      </p:tavLst>
                                    </p:anim>
                                    <p:anim calcmode="lin" valueType="num">
                                      <p:cBhvr additive="base">
                                        <p:cTn id="17" dur="500" fill="hold"/>
                                        <p:tgtEl>
                                          <p:spTgt spid="7"/>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500" fill="hold"/>
                                        <p:tgtEl>
                                          <p:spTgt spid="14"/>
                                        </p:tgtEl>
                                        <p:attrNameLst>
                                          <p:attrName>ppt_x</p:attrName>
                                        </p:attrNameLst>
                                      </p:cBhvr>
                                      <p:tavLst>
                                        <p:tav tm="0">
                                          <p:val>
                                            <p:strVal val="0-#ppt_w/2"/>
                                          </p:val>
                                        </p:tav>
                                        <p:tav tm="100000">
                                          <p:val>
                                            <p:strVal val="#ppt_x"/>
                                          </p:val>
                                        </p:tav>
                                      </p:tavLst>
                                    </p:anim>
                                    <p:anim calcmode="lin" valueType="num">
                                      <p:cBhvr additive="base">
                                        <p:cTn id="22" dur="500" fill="hold"/>
                                        <p:tgtEl>
                                          <p:spTgt spid="14"/>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8" fill="hold"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500" fill="hold"/>
                                        <p:tgtEl>
                                          <p:spTgt spid="21"/>
                                        </p:tgtEl>
                                        <p:attrNameLst>
                                          <p:attrName>ppt_x</p:attrName>
                                        </p:attrNameLst>
                                      </p:cBhvr>
                                      <p:tavLst>
                                        <p:tav tm="0">
                                          <p:val>
                                            <p:strVal val="0-#ppt_w/2"/>
                                          </p:val>
                                        </p:tav>
                                        <p:tav tm="100000">
                                          <p:val>
                                            <p:strVal val="#ppt_x"/>
                                          </p:val>
                                        </p:tav>
                                      </p:tavLst>
                                    </p:anim>
                                    <p:anim calcmode="lin" valueType="num">
                                      <p:cBhvr additive="base">
                                        <p:cTn id="27" dur="500" fill="hold"/>
                                        <p:tgtEl>
                                          <p:spTgt spid="21"/>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10" presetClass="entr" presetSubtype="0"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fade">
                                      <p:cBhvr>
                                        <p:cTn id="31" dur="500"/>
                                        <p:tgtEl>
                                          <p:spTgt spid="28"/>
                                        </p:tgtEl>
                                      </p:cBhvr>
                                    </p:animEffect>
                                  </p:childTnLst>
                                </p:cTn>
                              </p:par>
                              <p:par>
                                <p:cTn id="32" presetID="10" presetClass="entr" presetSubtype="0" fill="hold" nodeType="with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500"/>
                                        <p:tgtEl>
                                          <p:spTgt spid="30"/>
                                        </p:tgtEl>
                                      </p:cBhvr>
                                    </p:animEffect>
                                  </p:childTnLst>
                                </p:cTn>
                              </p:par>
                              <p:par>
                                <p:cTn id="35" presetID="10" presetClass="entr" presetSubtype="0" fill="hold" grpId="0" nodeType="withEffect">
                                  <p:stCondLst>
                                    <p:cond delay="300"/>
                                  </p:stCondLst>
                                  <p:childTnLst>
                                    <p:set>
                                      <p:cBhvr>
                                        <p:cTn id="36" dur="1" fill="hold">
                                          <p:stCondLst>
                                            <p:cond delay="0"/>
                                          </p:stCondLst>
                                        </p:cTn>
                                        <p:tgtEl>
                                          <p:spTgt spid="29"/>
                                        </p:tgtEl>
                                        <p:attrNameLst>
                                          <p:attrName>style.visibility</p:attrName>
                                        </p:attrNameLst>
                                      </p:cBhvr>
                                      <p:to>
                                        <p:strVal val="visible"/>
                                      </p:to>
                                    </p:set>
                                    <p:animEffect transition="in" filter="fade">
                                      <p:cBhvr>
                                        <p:cTn id="3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28" grpId="0"/>
      <p:bldP spid="29" grpId="0"/>
    </p:bldLst>
  </p:timing>
</p:sld>
</file>

<file path=ppt/tags/tag1.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NUMBER"/>
  <p:tag name="ID" val="547142"/>
  <p:tag name="MH_ORDER" val="1"/>
</p:tagLst>
</file>

<file path=ppt/tags/tag10.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ENTRY"/>
  <p:tag name="ID" val="547142"/>
  <p:tag name="MH_ORDER" val="1"/>
</p:tagLst>
</file>

<file path=ppt/tags/tag11.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NUMBER"/>
  <p:tag name="ID" val="547142"/>
  <p:tag name="MH_ORDER" val="1"/>
</p:tagLst>
</file>

<file path=ppt/tags/tag12.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ENTRY"/>
  <p:tag name="ID" val="547142"/>
  <p:tag name="MH_ORDER" val="1"/>
</p:tagLst>
</file>

<file path=ppt/tags/tag13.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NUMBER"/>
  <p:tag name="ID" val="547142"/>
  <p:tag name="MH_ORDER" val="1"/>
</p:tagLst>
</file>

<file path=ppt/tags/tag14.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ENTRY"/>
  <p:tag name="ID" val="547142"/>
  <p:tag name="MH_ORDER" val="1"/>
</p:tagLst>
</file>

<file path=ppt/tags/tag15.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NUMBER"/>
  <p:tag name="ID" val="547142"/>
  <p:tag name="MH_ORDER" val="1"/>
</p:tagLst>
</file>

<file path=ppt/tags/tag16.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ENTRY"/>
  <p:tag name="ID" val="547142"/>
  <p:tag name="MH_ORDER" val="1"/>
</p:tagLst>
</file>

<file path=ppt/tags/tag17.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NUMBER"/>
  <p:tag name="ID" val="547142"/>
  <p:tag name="MH_ORDER" val="1"/>
</p:tagLst>
</file>

<file path=ppt/tags/tag18.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ENTRY"/>
  <p:tag name="ID" val="547142"/>
  <p:tag name="MH_ORDER" val="1"/>
</p:tagLst>
</file>

<file path=ppt/tags/tag19.xml><?xml version="1.0" encoding="utf-8"?>
<p:tagLst xmlns:a="http://schemas.openxmlformats.org/drawingml/2006/main" xmlns:r="http://schemas.openxmlformats.org/officeDocument/2006/relationships" xmlns:p="http://schemas.openxmlformats.org/presentationml/2006/main">
  <p:tag name="MH" val="20151019113956"/>
  <p:tag name="MH_LIBRARY" val="GRAPHIC"/>
  <p:tag name="MH_TYPE" val="Desc"/>
  <p:tag name="MH_ORDER" val="1"/>
</p:tagLst>
</file>

<file path=ppt/tags/tag2.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ENTRY"/>
  <p:tag name="ID" val="547142"/>
  <p:tag name="MH_ORDER" val="1"/>
</p:tagLst>
</file>

<file path=ppt/tags/tag20.xml><?xml version="1.0" encoding="utf-8"?>
<p:tagLst xmlns:a="http://schemas.openxmlformats.org/drawingml/2006/main" xmlns:r="http://schemas.openxmlformats.org/officeDocument/2006/relationships" xmlns:p="http://schemas.openxmlformats.org/presentationml/2006/main">
  <p:tag name="MH" val="20151019113956"/>
  <p:tag name="MH_LIBRARY" val="GRAPHIC"/>
  <p:tag name="MH_TYPE" val="Other"/>
  <p:tag name="MH_ORDER" val="1"/>
</p:tagLst>
</file>

<file path=ppt/tags/tag21.xml><?xml version="1.0" encoding="utf-8"?>
<p:tagLst xmlns:a="http://schemas.openxmlformats.org/drawingml/2006/main" xmlns:r="http://schemas.openxmlformats.org/officeDocument/2006/relationships" xmlns:p="http://schemas.openxmlformats.org/presentationml/2006/main">
  <p:tag name="MH" val="20151019113956"/>
  <p:tag name="MH_LIBRARY" val="GRAPHIC"/>
  <p:tag name="MH_TYPE" val="SubTitle"/>
  <p:tag name="MH_ORDER" val="4"/>
</p:tagLst>
</file>

<file path=ppt/tags/tag22.xml><?xml version="1.0" encoding="utf-8"?>
<p:tagLst xmlns:a="http://schemas.openxmlformats.org/drawingml/2006/main" xmlns:r="http://schemas.openxmlformats.org/officeDocument/2006/relationships" xmlns:p="http://schemas.openxmlformats.org/presentationml/2006/main">
  <p:tag name="MH" val="20151019113956"/>
  <p:tag name="MH_LIBRARY" val="GRAPHIC"/>
  <p:tag name="MH_TYPE" val="Other"/>
  <p:tag name="MH_ORDER" val="3"/>
</p:tagLst>
</file>

<file path=ppt/tags/tag23.xml><?xml version="1.0" encoding="utf-8"?>
<p:tagLst xmlns:a="http://schemas.openxmlformats.org/drawingml/2006/main" xmlns:r="http://schemas.openxmlformats.org/officeDocument/2006/relationships" xmlns:p="http://schemas.openxmlformats.org/presentationml/2006/main">
  <p:tag name="MH" val="20151019113956"/>
  <p:tag name="MH_LIBRARY" val="GRAPHIC"/>
  <p:tag name="MH_TYPE" val="SubTitle"/>
  <p:tag name="MH_ORDER" val="3"/>
</p:tagLst>
</file>

<file path=ppt/tags/tag24.xml><?xml version="1.0" encoding="utf-8"?>
<p:tagLst xmlns:a="http://schemas.openxmlformats.org/drawingml/2006/main" xmlns:r="http://schemas.openxmlformats.org/officeDocument/2006/relationships" xmlns:p="http://schemas.openxmlformats.org/presentationml/2006/main">
  <p:tag name="MH" val="20151019113956"/>
  <p:tag name="MH_LIBRARY" val="GRAPHIC"/>
  <p:tag name="MH_TYPE" val="Other"/>
  <p:tag name="MH_ORDER" val="4"/>
</p:tagLst>
</file>

<file path=ppt/tags/tag25.xml><?xml version="1.0" encoding="utf-8"?>
<p:tagLst xmlns:a="http://schemas.openxmlformats.org/drawingml/2006/main" xmlns:r="http://schemas.openxmlformats.org/officeDocument/2006/relationships" xmlns:p="http://schemas.openxmlformats.org/presentationml/2006/main">
  <p:tag name="MH" val="20151019113956"/>
  <p:tag name="MH_LIBRARY" val="GRAPHIC"/>
  <p:tag name="MH_TYPE" val="SubTitle"/>
  <p:tag name="MH_ORDER" val="2"/>
</p:tagLst>
</file>

<file path=ppt/tags/tag26.xml><?xml version="1.0" encoding="utf-8"?>
<p:tagLst xmlns:a="http://schemas.openxmlformats.org/drawingml/2006/main" xmlns:r="http://schemas.openxmlformats.org/officeDocument/2006/relationships" xmlns:p="http://schemas.openxmlformats.org/presentationml/2006/main">
  <p:tag name="MH" val="20151019113956"/>
  <p:tag name="MH_LIBRARY" val="GRAPHIC"/>
  <p:tag name="MH_TYPE" val="Other"/>
  <p:tag name="MH_ORDER" val="5"/>
</p:tagLst>
</file>

<file path=ppt/tags/tag27.xml><?xml version="1.0" encoding="utf-8"?>
<p:tagLst xmlns:a="http://schemas.openxmlformats.org/drawingml/2006/main" xmlns:r="http://schemas.openxmlformats.org/officeDocument/2006/relationships" xmlns:p="http://schemas.openxmlformats.org/presentationml/2006/main">
  <p:tag name="MH" val="20151019113956"/>
  <p:tag name="MH_LIBRARY" val="GRAPHIC"/>
  <p:tag name="MH_TYPE" val="SubTitle"/>
  <p:tag name="MH_ORDER" val="1"/>
</p:tagLst>
</file>

<file path=ppt/tags/tag28.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NUMBER"/>
  <p:tag name="ID" val="547142"/>
  <p:tag name="MH_ORDER" val="1"/>
</p:tagLst>
</file>

<file path=ppt/tags/tag29.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ENTRY"/>
  <p:tag name="ID" val="547142"/>
  <p:tag name="MH_ORDER" val="1"/>
</p:tagLst>
</file>

<file path=ppt/tags/tag3.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NUMBER"/>
  <p:tag name="ID" val="547142"/>
  <p:tag name="MH_ORDER" val="1"/>
</p:tagLst>
</file>

<file path=ppt/tags/tag30.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NUMBER"/>
  <p:tag name="ID" val="547142"/>
  <p:tag name="MH_ORDER" val="1"/>
</p:tagLst>
</file>

<file path=ppt/tags/tag31.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ENTRY"/>
  <p:tag name="ID" val="547142"/>
  <p:tag name="MH_ORDER" val="1"/>
</p:tagLst>
</file>

<file path=ppt/tags/tag32.xml><?xml version="1.0" encoding="utf-8"?>
<p:tagLst xmlns:a="http://schemas.openxmlformats.org/drawingml/2006/main" xmlns:r="http://schemas.openxmlformats.org/officeDocument/2006/relationships" xmlns:p="http://schemas.openxmlformats.org/presentationml/2006/main">
  <p:tag name="MH" val="20151019132228"/>
  <p:tag name="MH_LIBRARY" val="GRAPHIC"/>
  <p:tag name="MH_TYPE" val="Other"/>
  <p:tag name="MH_ORDER" val="1"/>
</p:tagLst>
</file>

<file path=ppt/tags/tag33.xml><?xml version="1.0" encoding="utf-8"?>
<p:tagLst xmlns:a="http://schemas.openxmlformats.org/drawingml/2006/main" xmlns:r="http://schemas.openxmlformats.org/officeDocument/2006/relationships" xmlns:p="http://schemas.openxmlformats.org/presentationml/2006/main">
  <p:tag name="MH" val="20151019132228"/>
  <p:tag name="MH_LIBRARY" val="GRAPHIC"/>
  <p:tag name="MH_TYPE" val="SubTitle"/>
  <p:tag name="MH_ORDER" val="1"/>
</p:tagLst>
</file>

<file path=ppt/tags/tag34.xml><?xml version="1.0" encoding="utf-8"?>
<p:tagLst xmlns:a="http://schemas.openxmlformats.org/drawingml/2006/main" xmlns:r="http://schemas.openxmlformats.org/officeDocument/2006/relationships" xmlns:p="http://schemas.openxmlformats.org/presentationml/2006/main">
  <p:tag name="MH" val="20151019132228"/>
  <p:tag name="MH_LIBRARY" val="GRAPHIC"/>
  <p:tag name="MH_TYPE" val="SubTitle"/>
  <p:tag name="MH_ORDER" val="2"/>
</p:tagLst>
</file>

<file path=ppt/tags/tag35.xml><?xml version="1.0" encoding="utf-8"?>
<p:tagLst xmlns:a="http://schemas.openxmlformats.org/drawingml/2006/main" xmlns:r="http://schemas.openxmlformats.org/officeDocument/2006/relationships" xmlns:p="http://schemas.openxmlformats.org/presentationml/2006/main">
  <p:tag name="MH" val="20151019132228"/>
  <p:tag name="MH_LIBRARY" val="GRAPHIC"/>
  <p:tag name="MH_TYPE" val="SubTitle"/>
  <p:tag name="MH_ORDER" val="4"/>
</p:tagLst>
</file>

<file path=ppt/tags/tag36.xml><?xml version="1.0" encoding="utf-8"?>
<p:tagLst xmlns:a="http://schemas.openxmlformats.org/drawingml/2006/main" xmlns:r="http://schemas.openxmlformats.org/officeDocument/2006/relationships" xmlns:p="http://schemas.openxmlformats.org/presentationml/2006/main">
  <p:tag name="MH" val="20151019132228"/>
  <p:tag name="MH_LIBRARY" val="GRAPHIC"/>
  <p:tag name="MH_TYPE" val="SubTitle"/>
  <p:tag name="MH_ORDER" val="3"/>
</p:tagLst>
</file>

<file path=ppt/tags/tag37.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NUMBER"/>
  <p:tag name="ID" val="547142"/>
  <p:tag name="MH_ORDER" val="1"/>
</p:tagLst>
</file>

<file path=ppt/tags/tag38.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ENTRY"/>
  <p:tag name="ID" val="547142"/>
  <p:tag name="MH_ORDER" val="1"/>
</p:tagLst>
</file>

<file path=ppt/tags/tag4.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ENTRY"/>
  <p:tag name="ID" val="547142"/>
  <p:tag name="MH_ORDER" val="1"/>
</p:tagLst>
</file>

<file path=ppt/tags/tag5.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NUMBER"/>
  <p:tag name="ID" val="547142"/>
  <p:tag name="MH_ORDER" val="1"/>
</p:tagLst>
</file>

<file path=ppt/tags/tag6.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ENTRY"/>
  <p:tag name="ID" val="547142"/>
  <p:tag name="MH_ORDER" val="1"/>
</p:tagLst>
</file>

<file path=ppt/tags/tag7.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NUMBER"/>
  <p:tag name="ID" val="547142"/>
  <p:tag name="MH_ORDER" val="1"/>
</p:tagLst>
</file>

<file path=ppt/tags/tag8.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ENTRY"/>
  <p:tag name="ID" val="547142"/>
  <p:tag name="MH_ORDER" val="1"/>
</p:tagLst>
</file>

<file path=ppt/tags/tag9.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NUMBER"/>
  <p:tag name="ID" val="547142"/>
  <p:tag name="MH_ORDER" val="1"/>
</p:tagLst>
</file>

<file path=ppt/theme/theme1.xml><?xml version="1.0" encoding="utf-8"?>
<a:theme xmlns:a="http://schemas.openxmlformats.org/drawingml/2006/main" name="Office 主题​​">
  <a:themeElements>
    <a:clrScheme name="浪漫表白">
      <a:dk1>
        <a:sysClr val="windowText" lastClr="000000"/>
      </a:dk1>
      <a:lt1>
        <a:sysClr val="window" lastClr="FFFFFF"/>
      </a:lt1>
      <a:dk2>
        <a:srgbClr val="44546A"/>
      </a:dk2>
      <a:lt2>
        <a:srgbClr val="E7E6E6"/>
      </a:lt2>
      <a:accent1>
        <a:srgbClr val="EE4F61"/>
      </a:accent1>
      <a:accent2>
        <a:srgbClr val="F4909C"/>
      </a:accent2>
      <a:accent3>
        <a:srgbClr val="7F7F7F"/>
      </a:accent3>
      <a:accent4>
        <a:srgbClr val="40404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1313</Words>
  <Application>Microsoft Office PowerPoint</Application>
  <PresentationFormat>宽屏</PresentationFormat>
  <Paragraphs>136</Paragraphs>
  <Slides>19</Slides>
  <Notes>7</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19</vt:i4>
      </vt:variant>
    </vt:vector>
  </HeadingPairs>
  <TitlesOfParts>
    <vt:vector size="28" baseType="lpstr">
      <vt:lpstr>Myriad Pro</vt:lpstr>
      <vt:lpstr>等线</vt:lpstr>
      <vt:lpstr>等线 Light</vt:lpstr>
      <vt:lpstr>宋体</vt:lpstr>
      <vt:lpstr>微软雅黑</vt:lpstr>
      <vt:lpstr>Agency FB</vt:lpstr>
      <vt:lpstr>Arial</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7</cp:revision>
  <dcterms:created xsi:type="dcterms:W3CDTF">2016-03-23T07:08:00Z</dcterms:created>
  <dcterms:modified xsi:type="dcterms:W3CDTF">2021-01-06T03:45:23Z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