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7"/>
  </p:notesMasterIdLst>
  <p:sldIdLst>
    <p:sldId id="1758" r:id="rId2"/>
    <p:sldId id="1759" r:id="rId3"/>
    <p:sldId id="1760" r:id="rId4"/>
    <p:sldId id="1731" r:id="rId5"/>
    <p:sldId id="1732" r:id="rId6"/>
    <p:sldId id="1737" r:id="rId7"/>
    <p:sldId id="1739" r:id="rId8"/>
    <p:sldId id="1740" r:id="rId9"/>
    <p:sldId id="1754" r:id="rId10"/>
    <p:sldId id="1722" r:id="rId11"/>
    <p:sldId id="1751" r:id="rId12"/>
    <p:sldId id="1726" r:id="rId13"/>
    <p:sldId id="1721" r:id="rId14"/>
    <p:sldId id="1657" r:id="rId15"/>
    <p:sldId id="1667" r:id="rId16"/>
    <p:sldId id="1668" r:id="rId17"/>
    <p:sldId id="1651" r:id="rId18"/>
    <p:sldId id="1652" r:id="rId19"/>
    <p:sldId id="467" r:id="rId20"/>
    <p:sldId id="488" r:id="rId21"/>
    <p:sldId id="474" r:id="rId22"/>
    <p:sldId id="475" r:id="rId23"/>
    <p:sldId id="476" r:id="rId24"/>
    <p:sldId id="477" r:id="rId25"/>
    <p:sldId id="1761"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DC"/>
    <a:srgbClr val="FFFFFF"/>
    <a:srgbClr val="7F7F7F"/>
    <a:srgbClr val="757A89"/>
    <a:srgbClr val="F2F2F2"/>
    <a:srgbClr val="F7F7F7"/>
    <a:srgbClr val="B8D2DD"/>
    <a:srgbClr val="ECECEC"/>
    <a:srgbClr val="D9D9D9"/>
    <a:srgbClr val="FFE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3992" autoAdjust="0"/>
  </p:normalViewPr>
  <p:slideViewPr>
    <p:cSldViewPr snapToGrid="0">
      <p:cViewPr varScale="1">
        <p:scale>
          <a:sx n="150" d="100"/>
          <a:sy n="150" d="100"/>
        </p:scale>
        <p:origin x="348" y="126"/>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993F1-B1CA-4F1A-BFE7-05B0E9A306B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BA4EE-4CDE-4985-9B3D-47A6F19FD11A}"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BA4EE-4CDE-4985-9B3D-47A6F19FD11A}"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标题 1"/>
          <p:cNvSpPr>
            <a:spLocks noGrp="1"/>
          </p:cNvSpPr>
          <p:nvPr>
            <p:ph type="ctrTitle"/>
          </p:nvPr>
        </p:nvSpPr>
        <p:spPr>
          <a:xfrm>
            <a:off x="1143000" y="841375"/>
            <a:ext cx="6858000" cy="1790700"/>
          </a:xfrm>
        </p:spPr>
        <p:txBody>
          <a:bodyPr anchor="b">
            <a:normAutofit/>
          </a:bodyPr>
          <a:lstStyle>
            <a:lvl1pPr algn="ctr">
              <a:defRPr sz="4000"/>
            </a:lvl1pPr>
          </a:lstStyle>
          <a:p>
            <a:r>
              <a:rPr lang="zh-CN" altLang="en-US"/>
              <a:t>单击此处编辑母版标题样式</a:t>
            </a:r>
          </a:p>
        </p:txBody>
      </p:sp>
      <p:sp>
        <p:nvSpPr>
          <p:cNvPr id="3" name="副标题 2"/>
          <p:cNvSpPr>
            <a:spLocks noGrp="1"/>
          </p:cNvSpPr>
          <p:nvPr>
            <p:ph type="subTitle" idx="1" hasCustomPrompt="1"/>
          </p:nvPr>
        </p:nvSpPr>
        <p:spPr>
          <a:xfrm>
            <a:off x="1143000" y="2701925"/>
            <a:ext cx="6858000" cy="1241425"/>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4638"/>
            <a:ext cx="5762625" cy="435768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8B3137-B41D-4408-A8E0-790B8BB4560C}" type="slidenum">
              <a:rPr lang="zh-CN" altLang="en-US" smtClean="0"/>
              <a:t>‹#›</a:t>
            </a:fld>
            <a:endParaRPr lang="zh-CN" altLang="en-US"/>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213" t="14511" r="22781" b="14511"/>
          <a:stretch>
            <a:fillRect/>
          </a:stretch>
        </p:blipFill>
        <p:spPr>
          <a:xfrm>
            <a:off x="0" y="0"/>
            <a:ext cx="9144000" cy="51435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1346" t="3722" r="29764" b="27416"/>
          <a:stretch>
            <a:fillRect/>
          </a:stretch>
        </p:blipFill>
        <p:spPr>
          <a:xfrm>
            <a:off x="0" y="0"/>
            <a:ext cx="9144000" cy="5143500"/>
          </a:xfrm>
          <a:prstGeom prst="rect">
            <a:avLst/>
          </a:prstGeom>
        </p:spPr>
      </p:pic>
      <p:sp>
        <p:nvSpPr>
          <p:cNvPr id="2" name="标题占位符 1"/>
          <p:cNvSpPr>
            <a:spLocks noGrp="1"/>
          </p:cNvSpPr>
          <p:nvPr>
            <p:ph type="title"/>
          </p:nvPr>
        </p:nvSpPr>
        <p:spPr>
          <a:xfrm>
            <a:off x="812800" y="274639"/>
            <a:ext cx="7688036" cy="53816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C8B3137-B41D-4408-A8E0-790B8BB4560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1800" kern="1200" spc="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6.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8594" y="1566104"/>
            <a:ext cx="5905748"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b="1">
                <a:solidFill>
                  <a:schemeClr val="accent1"/>
                </a:solidFill>
                <a:latin typeface="+mj-ea"/>
                <a:ea typeface="+mj-ea"/>
              </a:rPr>
              <a:t>小清新婚礼策划</a:t>
            </a:r>
            <a:endParaRPr lang="zh-CN" altLang="en-US" sz="6000" b="1" dirty="0">
              <a:solidFill>
                <a:schemeClr val="accent1"/>
              </a:solidFill>
              <a:latin typeface="+mj-ea"/>
              <a:ea typeface="+mj-ea"/>
            </a:endParaRPr>
          </a:p>
        </p:txBody>
      </p:sp>
      <p:sp>
        <p:nvSpPr>
          <p:cNvPr id="6" name="矩形 5"/>
          <p:cNvSpPr/>
          <p:nvPr/>
        </p:nvSpPr>
        <p:spPr>
          <a:xfrm>
            <a:off x="553108" y="2452172"/>
            <a:ext cx="5441292" cy="413593"/>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a:solidFill>
                  <a:schemeClr val="tx1">
                    <a:lumMod val="65000"/>
                    <a:lumOff val="35000"/>
                  </a:schemeClr>
                </a:solidFill>
                <a:cs typeface="+mn-ea"/>
                <a:sym typeface="+mn-lt"/>
              </a:rPr>
              <a:t>Small clean style wedding planning program</a:t>
            </a:r>
            <a:endParaRPr lang="zh-CN" altLang="en-US">
              <a:solidFill>
                <a:schemeClr val="tx1">
                  <a:lumMod val="65000"/>
                  <a:lumOff val="35000"/>
                </a:schemeClr>
              </a:solidFill>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79256" y="850899"/>
            <a:ext cx="3955144" cy="345984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727529" y="850899"/>
            <a:ext cx="3692067" cy="3459843"/>
          </a:xfrm>
          <a:prstGeom prst="rect">
            <a:avLst/>
          </a:prstGeom>
          <a:blipFill dpi="0" rotWithShape="1">
            <a:blip r:embed="rId2" cstate="print">
              <a:extLst>
                <a:ext uri="{28A0092B-C50C-407E-A947-70E740481C1C}">
                  <a14:useLocalDpi xmlns:a14="http://schemas.microsoft.com/office/drawing/2010/main" val="0"/>
                </a:ext>
              </a:extLst>
            </a:blip>
            <a:srcRect/>
            <a:stretch>
              <a:fillRect l="-1600" r="-389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4738004" y="850900"/>
            <a:ext cx="3636737" cy="3459842"/>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40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a:t>
            </a:r>
            <a:endParaRPr lang="en-US" altLang="zh-CN" sz="1400">
              <a:solidFill>
                <a:schemeClr val="tx1">
                  <a:lumMod val="50000"/>
                  <a:lumOff val="50000"/>
                </a:schemeClr>
              </a:solidFill>
            </a:endParaRPr>
          </a:p>
          <a:p>
            <a:pPr algn="just">
              <a:lnSpc>
                <a:spcPct val="150000"/>
              </a:lnSpc>
              <a:spcBef>
                <a:spcPts val="600"/>
              </a:spcBef>
              <a:spcAft>
                <a:spcPts val="600"/>
              </a:spcAft>
            </a:pPr>
            <a:r>
              <a:rPr lang="zh-CN" altLang="en-US" sz="1400">
                <a:solidFill>
                  <a:schemeClr val="tx1">
                    <a:lumMod val="50000"/>
                    <a:lumOff val="50000"/>
                  </a:schemeClr>
                </a:solidFill>
              </a:rPr>
              <a:t>点击这里添加内容描述，点击这里添加内容描述点击这里添加内容描述点击这里添加内容描述点击这里添加内容描述</a:t>
            </a:r>
            <a:endParaRPr lang="en-US" altLang="zh-CN" sz="1400">
              <a:solidFill>
                <a:schemeClr val="tx1">
                  <a:lumMod val="50000"/>
                  <a:lumOff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73138" y="1349830"/>
            <a:ext cx="5061112" cy="106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标题 1"/>
          <p:cNvSpPr>
            <a:spLocks noGrp="1"/>
          </p:cNvSpPr>
          <p:nvPr>
            <p:ph type="title"/>
          </p:nvPr>
        </p:nvSpPr>
        <p:spPr/>
        <p:txBody>
          <a:bodyPr/>
          <a:lstStyle/>
          <a:p>
            <a:r>
              <a:rPr lang="zh-CN" altLang="en-US">
                <a:latin typeface="+mj-ea"/>
              </a:rPr>
              <a:t>请点击这里添加相关标题</a:t>
            </a:r>
            <a:endParaRPr lang="zh-CN" altLang="en-US"/>
          </a:p>
        </p:txBody>
      </p:sp>
      <p:sp>
        <p:nvSpPr>
          <p:cNvPr id="13" name="等腰三角形 12"/>
          <p:cNvSpPr/>
          <p:nvPr/>
        </p:nvSpPr>
        <p:spPr>
          <a:xfrm>
            <a:off x="2440173" y="4077226"/>
            <a:ext cx="232700" cy="206762"/>
          </a:xfrm>
          <a:prstGeom prst="triangl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14" name="椭圆 13"/>
          <p:cNvSpPr/>
          <p:nvPr/>
        </p:nvSpPr>
        <p:spPr bwMode="auto">
          <a:xfrm rot="1267204">
            <a:off x="1976526" y="2953965"/>
            <a:ext cx="1159995" cy="1159997"/>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p>
        </p:txBody>
      </p:sp>
      <p:cxnSp>
        <p:nvCxnSpPr>
          <p:cNvPr id="15" name="直接连接符 14"/>
          <p:cNvCxnSpPr/>
          <p:nvPr/>
        </p:nvCxnSpPr>
        <p:spPr>
          <a:xfrm flipH="1">
            <a:off x="2556524" y="4283989"/>
            <a:ext cx="1" cy="859511"/>
          </a:xfrm>
          <a:prstGeom prst="line">
            <a:avLst/>
          </a:prstGeom>
          <a:solidFill>
            <a:schemeClr val="accent1"/>
          </a:solidFill>
          <a:ln w="28575">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9" name="等腰三角形 8"/>
          <p:cNvSpPr/>
          <p:nvPr/>
        </p:nvSpPr>
        <p:spPr>
          <a:xfrm>
            <a:off x="1385769" y="2473092"/>
            <a:ext cx="232700" cy="206762"/>
          </a:xfrm>
          <a:prstGeom prst="triangl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10" name="椭圆 9"/>
          <p:cNvSpPr/>
          <p:nvPr/>
        </p:nvSpPr>
        <p:spPr bwMode="auto">
          <a:xfrm>
            <a:off x="922122" y="1349830"/>
            <a:ext cx="1159995" cy="1159997"/>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p>
        </p:txBody>
      </p:sp>
      <p:cxnSp>
        <p:nvCxnSpPr>
          <p:cNvPr id="11" name="直接连接符 10"/>
          <p:cNvCxnSpPr/>
          <p:nvPr/>
        </p:nvCxnSpPr>
        <p:spPr>
          <a:xfrm>
            <a:off x="1502119" y="2679854"/>
            <a:ext cx="0" cy="2463646"/>
          </a:xfrm>
          <a:prstGeom prst="line">
            <a:avLst/>
          </a:prstGeom>
          <a:solidFill>
            <a:schemeClr val="accent1"/>
          </a:solidFill>
          <a:ln w="28575">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1" name="MH_Text_1"/>
          <p:cNvSpPr>
            <a:spLocks noChangeArrowheads="1"/>
          </p:cNvSpPr>
          <p:nvPr/>
        </p:nvSpPr>
        <p:spPr bwMode="auto">
          <a:xfrm>
            <a:off x="2311238" y="1969492"/>
            <a:ext cx="4927762" cy="50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7295" eaLnBrk="0" fontAlgn="base" hangingPunct="0">
              <a:lnSpc>
                <a:spcPct val="150000"/>
              </a:lnSpc>
              <a:spcBef>
                <a:spcPct val="0"/>
              </a:spcBef>
              <a:spcAft>
                <a:spcPct val="0"/>
              </a:spcAft>
              <a:defRPr/>
            </a:pPr>
            <a:r>
              <a:rPr lang="zh-CN" altLang="en-US" sz="1200">
                <a:solidFill>
                  <a:srgbClr val="FFFFFF"/>
                </a:solidFill>
              </a:rPr>
              <a:t>点击这里添加内容描述点击这里添加内容描述点击这里添加内容描述</a:t>
            </a:r>
            <a:endParaRPr lang="en-US" altLang="zh-CN" sz="1200">
              <a:solidFill>
                <a:srgbClr val="FFFFFF"/>
              </a:solidFill>
              <a:cs typeface="Arial" panose="020B0604020202020204" pitchFamily="34" charset="0"/>
            </a:endParaRPr>
          </a:p>
        </p:txBody>
      </p:sp>
      <p:sp>
        <p:nvSpPr>
          <p:cNvPr id="22" name="MH_SubTitle_1"/>
          <p:cNvSpPr txBox="1">
            <a:spLocks noChangeArrowheads="1"/>
          </p:cNvSpPr>
          <p:nvPr/>
        </p:nvSpPr>
        <p:spPr bwMode="auto">
          <a:xfrm>
            <a:off x="2334111" y="1320248"/>
            <a:ext cx="1788274" cy="68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7295" rtl="0" eaLnBrk="0" fontAlgn="base" latinLnBrk="0" hangingPunct="0">
              <a:lnSpc>
                <a:spcPct val="150000"/>
              </a:lnSpc>
              <a:spcBef>
                <a:spcPts val="600"/>
              </a:spcBef>
              <a:spcAft>
                <a:spcPts val="600"/>
              </a:spcAft>
              <a:buClrTx/>
              <a:buSzTx/>
              <a:buFontTx/>
              <a:buNone/>
              <a:defRPr/>
            </a:pPr>
            <a:r>
              <a:rPr lang="en-US" altLang="zh-CN" sz="4800" b="1">
                <a:solidFill>
                  <a:schemeClr val="bg1"/>
                </a:solidFill>
                <a:latin typeface="+mn-ea"/>
                <a:ea typeface="+mn-ea"/>
                <a:cs typeface="Arial" panose="020B0604020202020204" pitchFamily="34" charset="0"/>
              </a:rPr>
              <a:t>6</a:t>
            </a:r>
            <a:r>
              <a:rPr lang="en-US" altLang="zh-CN" sz="2800" b="1">
                <a:solidFill>
                  <a:schemeClr val="bg1"/>
                </a:solidFill>
                <a:latin typeface="+mn-ea"/>
                <a:ea typeface="+mn-ea"/>
                <a:cs typeface="Arial" panose="020B0604020202020204" pitchFamily="34" charset="0"/>
              </a:rPr>
              <a:t>2</a:t>
            </a:r>
            <a:endParaRPr kumimoji="0" lang="zh-CN" altLang="en-US" sz="2800" b="1" i="0" u="none" strike="noStrike" kern="1200" cap="none" spc="0" normalizeH="0" baseline="0" noProof="0">
              <a:ln>
                <a:noFill/>
              </a:ln>
              <a:solidFill>
                <a:schemeClr val="bg1"/>
              </a:solidFill>
              <a:effectLst/>
              <a:uLnTx/>
              <a:uFillTx/>
              <a:latin typeface="+mn-ea"/>
              <a:ea typeface="+mn-ea"/>
              <a:cs typeface="Arial" panose="020B0604020202020204" pitchFamily="34" charset="0"/>
            </a:endParaRPr>
          </a:p>
        </p:txBody>
      </p:sp>
      <p:sp>
        <p:nvSpPr>
          <p:cNvPr id="17" name="KSO_Shape"/>
          <p:cNvSpPr/>
          <p:nvPr/>
        </p:nvSpPr>
        <p:spPr>
          <a:xfrm>
            <a:off x="1310790" y="1768598"/>
            <a:ext cx="382658" cy="302300"/>
          </a:xfrm>
          <a:prstGeom prst="wedgeEllipseCallout">
            <a:avLst>
              <a:gd name="adj1" fmla="val -25046"/>
              <a:gd name="adj2" fmla="val 65698"/>
            </a:avLst>
          </a:pr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6" name="矩形 15"/>
          <p:cNvSpPr/>
          <p:nvPr/>
        </p:nvSpPr>
        <p:spPr>
          <a:xfrm>
            <a:off x="3306548" y="3003704"/>
            <a:ext cx="5061112" cy="106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MH_Text_1"/>
          <p:cNvSpPr>
            <a:spLocks noChangeArrowheads="1"/>
          </p:cNvSpPr>
          <p:nvPr/>
        </p:nvSpPr>
        <p:spPr bwMode="auto">
          <a:xfrm>
            <a:off x="3344648" y="3623366"/>
            <a:ext cx="4927762" cy="50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7295" eaLnBrk="0" fontAlgn="base" hangingPunct="0">
              <a:lnSpc>
                <a:spcPct val="150000"/>
              </a:lnSpc>
              <a:spcBef>
                <a:spcPct val="0"/>
              </a:spcBef>
              <a:spcAft>
                <a:spcPct val="0"/>
              </a:spcAft>
              <a:defRPr/>
            </a:pPr>
            <a:r>
              <a:rPr lang="zh-CN" altLang="en-US" sz="1200">
                <a:solidFill>
                  <a:srgbClr val="FFFFFF"/>
                </a:solidFill>
              </a:rPr>
              <a:t>点击这里添加内容描述点击这里添加内容描述点击这里添加内容描述</a:t>
            </a:r>
            <a:endParaRPr lang="en-US" altLang="zh-CN" sz="1200">
              <a:solidFill>
                <a:srgbClr val="FFFFFF"/>
              </a:solidFill>
              <a:cs typeface="Arial" panose="020B0604020202020204" pitchFamily="34" charset="0"/>
            </a:endParaRPr>
          </a:p>
        </p:txBody>
      </p:sp>
      <p:sp>
        <p:nvSpPr>
          <p:cNvPr id="20" name="MH_SubTitle_1"/>
          <p:cNvSpPr txBox="1">
            <a:spLocks noChangeArrowheads="1"/>
          </p:cNvSpPr>
          <p:nvPr/>
        </p:nvSpPr>
        <p:spPr bwMode="auto">
          <a:xfrm>
            <a:off x="3367521" y="2974122"/>
            <a:ext cx="1788274" cy="68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7295" rtl="0" eaLnBrk="0" fontAlgn="base" latinLnBrk="0" hangingPunct="0">
              <a:lnSpc>
                <a:spcPct val="150000"/>
              </a:lnSpc>
              <a:spcBef>
                <a:spcPts val="600"/>
              </a:spcBef>
              <a:spcAft>
                <a:spcPts val="600"/>
              </a:spcAft>
              <a:buClrTx/>
              <a:buSzTx/>
              <a:buFontTx/>
              <a:buNone/>
              <a:defRPr/>
            </a:pPr>
            <a:r>
              <a:rPr lang="en-US" altLang="zh-CN" sz="4800" b="1">
                <a:solidFill>
                  <a:schemeClr val="bg1"/>
                </a:solidFill>
                <a:latin typeface="+mn-ea"/>
                <a:ea typeface="+mn-ea"/>
                <a:cs typeface="Arial" panose="020B0604020202020204" pitchFamily="34" charset="0"/>
              </a:rPr>
              <a:t>3</a:t>
            </a:r>
            <a:r>
              <a:rPr lang="en-US" altLang="zh-CN" sz="2800" b="1">
                <a:solidFill>
                  <a:schemeClr val="bg1"/>
                </a:solidFill>
                <a:latin typeface="+mn-ea"/>
                <a:ea typeface="+mn-ea"/>
                <a:cs typeface="Arial" panose="020B0604020202020204" pitchFamily="34" charset="0"/>
              </a:rPr>
              <a:t>8</a:t>
            </a:r>
            <a:endParaRPr kumimoji="0" lang="zh-CN" altLang="en-US" sz="2800" b="1" i="0" u="none" strike="noStrike" kern="1200" cap="none" spc="0" normalizeH="0" baseline="0" noProof="0">
              <a:ln>
                <a:noFill/>
              </a:ln>
              <a:solidFill>
                <a:schemeClr val="bg1"/>
              </a:solidFill>
              <a:effectLst/>
              <a:uLnTx/>
              <a:uFillTx/>
              <a:latin typeface="+mn-ea"/>
              <a:ea typeface="+mn-ea"/>
              <a:cs typeface="Arial" panose="020B0604020202020204" pitchFamily="34" charset="0"/>
            </a:endParaRPr>
          </a:p>
        </p:txBody>
      </p:sp>
      <p:sp>
        <p:nvSpPr>
          <p:cNvPr id="24" name="KSO_Shape"/>
          <p:cNvSpPr/>
          <p:nvPr/>
        </p:nvSpPr>
        <p:spPr>
          <a:xfrm>
            <a:off x="2353161" y="3349774"/>
            <a:ext cx="382658" cy="302300"/>
          </a:xfrm>
          <a:prstGeom prst="wedgeEllipseCallout">
            <a:avLst>
              <a:gd name="adj1" fmla="val -25046"/>
              <a:gd name="adj2" fmla="val 65698"/>
            </a:avLst>
          </a:pr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9" name="MH_Text_1"/>
          <p:cNvSpPr>
            <a:spLocks noChangeArrowheads="1"/>
          </p:cNvSpPr>
          <p:nvPr/>
        </p:nvSpPr>
        <p:spPr bwMode="auto">
          <a:xfrm>
            <a:off x="3073237" y="1509536"/>
            <a:ext cx="2082557" cy="50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7295" eaLnBrk="0" fontAlgn="base" hangingPunct="0">
              <a:lnSpc>
                <a:spcPct val="150000"/>
              </a:lnSpc>
              <a:spcBef>
                <a:spcPct val="0"/>
              </a:spcBef>
              <a:spcAft>
                <a:spcPct val="0"/>
              </a:spcAft>
              <a:defRPr/>
            </a:pPr>
            <a:r>
              <a:rPr lang="zh-CN" altLang="en-US" sz="2000" b="1">
                <a:solidFill>
                  <a:srgbClr val="FFFFFF"/>
                </a:solidFill>
              </a:rPr>
              <a:t>点击添加标题</a:t>
            </a:r>
            <a:endParaRPr lang="en-US" altLang="zh-CN" sz="2000" b="1">
              <a:solidFill>
                <a:srgbClr val="FFFFFF"/>
              </a:solidFill>
              <a:cs typeface="Arial" panose="020B0604020202020204" pitchFamily="34" charset="0"/>
            </a:endParaRPr>
          </a:p>
        </p:txBody>
      </p:sp>
      <p:sp>
        <p:nvSpPr>
          <p:cNvPr id="23" name="MH_Text_1"/>
          <p:cNvSpPr>
            <a:spLocks noChangeArrowheads="1"/>
          </p:cNvSpPr>
          <p:nvPr/>
        </p:nvSpPr>
        <p:spPr bwMode="auto">
          <a:xfrm>
            <a:off x="4128308" y="3148389"/>
            <a:ext cx="2082557" cy="50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7295" eaLnBrk="0" fontAlgn="base" hangingPunct="0">
              <a:lnSpc>
                <a:spcPct val="150000"/>
              </a:lnSpc>
              <a:spcBef>
                <a:spcPct val="0"/>
              </a:spcBef>
              <a:spcAft>
                <a:spcPct val="0"/>
              </a:spcAft>
              <a:defRPr/>
            </a:pPr>
            <a:r>
              <a:rPr lang="zh-CN" altLang="en-US" sz="2000" b="1">
                <a:solidFill>
                  <a:srgbClr val="FFFFFF"/>
                </a:solidFill>
              </a:rPr>
              <a:t>点击添加标题</a:t>
            </a:r>
            <a:endParaRPr lang="en-US" altLang="zh-CN" sz="2000" b="1">
              <a:solidFill>
                <a:srgbClr val="FFFFFF"/>
              </a:solidFill>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5" name="文本框 4"/>
          <p:cNvSpPr txBox="1"/>
          <p:nvPr/>
        </p:nvSpPr>
        <p:spPr>
          <a:xfrm>
            <a:off x="1038823" y="1305378"/>
            <a:ext cx="2256828" cy="197652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sz="13800" b="1">
                <a:solidFill>
                  <a:schemeClr val="accent1"/>
                </a:solidFill>
                <a:latin typeface="Impact" panose="020B0806030902050204" pitchFamily="34" charset="0"/>
              </a:rPr>
              <a:t>1</a:t>
            </a:r>
          </a:p>
        </p:txBody>
      </p:sp>
      <p:sp>
        <p:nvSpPr>
          <p:cNvPr id="10" name="文本框 9"/>
          <p:cNvSpPr txBox="1"/>
          <p:nvPr/>
        </p:nvSpPr>
        <p:spPr>
          <a:xfrm>
            <a:off x="3591523" y="1305378"/>
            <a:ext cx="2256828" cy="197652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sz="13800" b="1">
                <a:solidFill>
                  <a:schemeClr val="accent1"/>
                </a:solidFill>
                <a:latin typeface="Impact" panose="020B0806030902050204" pitchFamily="34" charset="0"/>
              </a:rPr>
              <a:t>2</a:t>
            </a:r>
          </a:p>
        </p:txBody>
      </p:sp>
      <p:sp>
        <p:nvSpPr>
          <p:cNvPr id="14" name="文本框 13"/>
          <p:cNvSpPr txBox="1"/>
          <p:nvPr/>
        </p:nvSpPr>
        <p:spPr>
          <a:xfrm>
            <a:off x="6144223" y="1208052"/>
            <a:ext cx="2256828" cy="2111951"/>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sz="13800" b="1">
                <a:solidFill>
                  <a:schemeClr val="accent1"/>
                </a:solidFill>
                <a:latin typeface="Impact" panose="020B0806030902050204" pitchFamily="34" charset="0"/>
              </a:rPr>
              <a:t>3</a:t>
            </a:r>
          </a:p>
        </p:txBody>
      </p:sp>
      <p:sp>
        <p:nvSpPr>
          <p:cNvPr id="4" name="文本框 3"/>
          <p:cNvSpPr txBox="1"/>
          <p:nvPr/>
        </p:nvSpPr>
        <p:spPr>
          <a:xfrm>
            <a:off x="1057872" y="3348628"/>
            <a:ext cx="2237779" cy="144108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100">
                <a:solidFill>
                  <a:schemeClr val="tx1">
                    <a:lumMod val="65000"/>
                    <a:lumOff val="35000"/>
                  </a:schemeClr>
                </a:solidFill>
              </a:rPr>
              <a:t>点击这里添加内容点击这里添加内容这里添加内容点击这里添加内容点击这里添加内容点击这里添加内容添加内容</a:t>
            </a:r>
            <a:endParaRPr lang="en-US" altLang="zh-CN" sz="1100">
              <a:solidFill>
                <a:schemeClr val="tx1">
                  <a:lumMod val="65000"/>
                  <a:lumOff val="35000"/>
                </a:schemeClr>
              </a:solidFill>
            </a:endParaRPr>
          </a:p>
        </p:txBody>
      </p:sp>
      <p:sp>
        <p:nvSpPr>
          <p:cNvPr id="9" name="文本框 8"/>
          <p:cNvSpPr txBox="1"/>
          <p:nvPr/>
        </p:nvSpPr>
        <p:spPr>
          <a:xfrm>
            <a:off x="3610572" y="3348628"/>
            <a:ext cx="2237779" cy="144108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100">
                <a:solidFill>
                  <a:schemeClr val="tx1">
                    <a:lumMod val="65000"/>
                    <a:lumOff val="35000"/>
                  </a:schemeClr>
                </a:solidFill>
              </a:rPr>
              <a:t>点击这里添加内容点击这里添加内容这里添加内容点击这里添加内容点击这里添加内容点击这里添加内容添加内容</a:t>
            </a:r>
            <a:endParaRPr lang="en-US" altLang="zh-CN" sz="1100">
              <a:solidFill>
                <a:schemeClr val="tx1">
                  <a:lumMod val="65000"/>
                  <a:lumOff val="35000"/>
                </a:schemeClr>
              </a:solidFill>
            </a:endParaRPr>
          </a:p>
        </p:txBody>
      </p:sp>
      <p:sp>
        <p:nvSpPr>
          <p:cNvPr id="13" name="文本框 12"/>
          <p:cNvSpPr txBox="1"/>
          <p:nvPr/>
        </p:nvSpPr>
        <p:spPr>
          <a:xfrm>
            <a:off x="6163272" y="3348628"/>
            <a:ext cx="2237779" cy="144108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100">
                <a:solidFill>
                  <a:schemeClr val="tx1">
                    <a:lumMod val="65000"/>
                    <a:lumOff val="35000"/>
                  </a:schemeClr>
                </a:solidFill>
              </a:rPr>
              <a:t>点击这里添加内容点击这里添加内容这里添加内容点击这里添加内容点击这里添加内容点击这里添加内容添加内容</a:t>
            </a:r>
            <a:endParaRPr lang="en-US" altLang="zh-CN" sz="1100">
              <a:solidFill>
                <a:schemeClr val="tx1">
                  <a:lumMod val="65000"/>
                  <a:lumOff val="35000"/>
                </a:schemeClr>
              </a:solidFill>
            </a:endParaRPr>
          </a:p>
        </p:txBody>
      </p:sp>
      <p:cxnSp>
        <p:nvCxnSpPr>
          <p:cNvPr id="3" name="直接连接符 2"/>
          <p:cNvCxnSpPr/>
          <p:nvPr/>
        </p:nvCxnSpPr>
        <p:spPr>
          <a:xfrm>
            <a:off x="1162050" y="3281903"/>
            <a:ext cx="704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714750" y="3281903"/>
            <a:ext cx="704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267450" y="3281903"/>
            <a:ext cx="70485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1"/>
            <a:ext cx="9144001" cy="3425371"/>
          </a:xfrm>
          <a:prstGeom prst="rect">
            <a:avLst/>
          </a:prstGeom>
          <a:blipFill dpi="0" rotWithShape="1">
            <a:blip r:embed="rId2" cstate="print">
              <a:extLst>
                <a:ext uri="{28A0092B-C50C-407E-A947-70E740481C1C}">
                  <a14:useLocalDpi xmlns:a14="http://schemas.microsoft.com/office/drawing/2010/main" val="0"/>
                </a:ext>
              </a:extLst>
            </a:blip>
            <a:srcRect/>
            <a:stretch>
              <a:fillRect t="-38816" b="-388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文本框 2"/>
          <p:cNvSpPr txBox="1"/>
          <p:nvPr/>
        </p:nvSpPr>
        <p:spPr>
          <a:xfrm>
            <a:off x="457841" y="3692077"/>
            <a:ext cx="1348546"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a:latin typeface="+mn-ea"/>
              </a:rPr>
              <a:t>添加标题</a:t>
            </a:r>
            <a:endParaRPr lang="en-US" altLang="zh-CN" sz="1600" b="1">
              <a:latin typeface="+mn-ea"/>
            </a:endParaRPr>
          </a:p>
        </p:txBody>
      </p:sp>
      <p:sp>
        <p:nvSpPr>
          <p:cNvPr id="17" name="文本框 3"/>
          <p:cNvSpPr txBox="1"/>
          <p:nvPr/>
        </p:nvSpPr>
        <p:spPr>
          <a:xfrm>
            <a:off x="175821" y="4056773"/>
            <a:ext cx="1912586" cy="69484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100">
                <a:solidFill>
                  <a:schemeClr val="tx1">
                    <a:lumMod val="50000"/>
                    <a:lumOff val="50000"/>
                  </a:schemeClr>
                </a:solidFill>
              </a:rPr>
              <a:t>点击这里添加内容描述点击这里添加内容描述</a:t>
            </a:r>
            <a:r>
              <a:rPr lang="en-US" altLang="zh-CN" sz="1100">
                <a:solidFill>
                  <a:schemeClr val="tx1">
                    <a:lumMod val="50000"/>
                    <a:lumOff val="50000"/>
                  </a:schemeClr>
                </a:solidFill>
              </a:rPr>
              <a:t> </a:t>
            </a:r>
          </a:p>
        </p:txBody>
      </p:sp>
      <p:sp>
        <p:nvSpPr>
          <p:cNvPr id="18" name="文本框 2"/>
          <p:cNvSpPr txBox="1"/>
          <p:nvPr/>
        </p:nvSpPr>
        <p:spPr>
          <a:xfrm>
            <a:off x="2780127" y="3692077"/>
            <a:ext cx="1348546"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a:latin typeface="+mn-ea"/>
              </a:rPr>
              <a:t>添加标题</a:t>
            </a:r>
            <a:endParaRPr lang="en-US" altLang="zh-CN" sz="1600" b="1">
              <a:latin typeface="+mn-ea"/>
            </a:endParaRPr>
          </a:p>
        </p:txBody>
      </p:sp>
      <p:sp>
        <p:nvSpPr>
          <p:cNvPr id="19" name="文本框 3"/>
          <p:cNvSpPr txBox="1"/>
          <p:nvPr/>
        </p:nvSpPr>
        <p:spPr>
          <a:xfrm>
            <a:off x="2498107" y="4056773"/>
            <a:ext cx="1912586" cy="69484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100">
                <a:solidFill>
                  <a:schemeClr val="tx1">
                    <a:lumMod val="50000"/>
                    <a:lumOff val="50000"/>
                  </a:schemeClr>
                </a:solidFill>
              </a:rPr>
              <a:t>点击这里添加内容描述点击这里添加内容描述</a:t>
            </a:r>
            <a:r>
              <a:rPr lang="en-US" altLang="zh-CN" sz="1100">
                <a:solidFill>
                  <a:schemeClr val="tx1">
                    <a:lumMod val="50000"/>
                    <a:lumOff val="50000"/>
                  </a:schemeClr>
                </a:solidFill>
              </a:rPr>
              <a:t> </a:t>
            </a:r>
          </a:p>
        </p:txBody>
      </p:sp>
      <p:sp>
        <p:nvSpPr>
          <p:cNvPr id="20" name="文本框 2"/>
          <p:cNvSpPr txBox="1"/>
          <p:nvPr/>
        </p:nvSpPr>
        <p:spPr>
          <a:xfrm>
            <a:off x="5087899" y="3692077"/>
            <a:ext cx="1348546"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a:latin typeface="+mn-ea"/>
              </a:rPr>
              <a:t>添加标题</a:t>
            </a:r>
            <a:endParaRPr lang="en-US" altLang="zh-CN" sz="1600" b="1">
              <a:latin typeface="+mn-ea"/>
            </a:endParaRPr>
          </a:p>
        </p:txBody>
      </p:sp>
      <p:sp>
        <p:nvSpPr>
          <p:cNvPr id="21" name="文本框 3"/>
          <p:cNvSpPr txBox="1"/>
          <p:nvPr/>
        </p:nvSpPr>
        <p:spPr>
          <a:xfrm>
            <a:off x="4805879" y="4056773"/>
            <a:ext cx="1912586" cy="69484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100">
                <a:solidFill>
                  <a:schemeClr val="tx1">
                    <a:lumMod val="50000"/>
                    <a:lumOff val="50000"/>
                  </a:schemeClr>
                </a:solidFill>
              </a:rPr>
              <a:t>点击这里添加内容描述点击这里添加内容描述</a:t>
            </a:r>
            <a:r>
              <a:rPr lang="en-US" altLang="zh-CN" sz="1100">
                <a:solidFill>
                  <a:schemeClr val="tx1">
                    <a:lumMod val="50000"/>
                    <a:lumOff val="50000"/>
                  </a:schemeClr>
                </a:solidFill>
              </a:rPr>
              <a:t> </a:t>
            </a:r>
          </a:p>
        </p:txBody>
      </p:sp>
      <p:sp>
        <p:nvSpPr>
          <p:cNvPr id="22" name="文本框 2"/>
          <p:cNvSpPr txBox="1"/>
          <p:nvPr/>
        </p:nvSpPr>
        <p:spPr>
          <a:xfrm>
            <a:off x="7352129" y="3692077"/>
            <a:ext cx="1348546"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a:latin typeface="+mn-ea"/>
              </a:rPr>
              <a:t>添加标题</a:t>
            </a:r>
            <a:endParaRPr lang="en-US" altLang="zh-CN" sz="1600" b="1">
              <a:latin typeface="+mn-ea"/>
            </a:endParaRPr>
          </a:p>
        </p:txBody>
      </p:sp>
      <p:sp>
        <p:nvSpPr>
          <p:cNvPr id="23" name="文本框 3"/>
          <p:cNvSpPr txBox="1"/>
          <p:nvPr/>
        </p:nvSpPr>
        <p:spPr>
          <a:xfrm>
            <a:off x="7070109" y="4056773"/>
            <a:ext cx="1912586" cy="69484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100">
                <a:solidFill>
                  <a:schemeClr val="tx1">
                    <a:lumMod val="50000"/>
                    <a:lumOff val="50000"/>
                  </a:schemeClr>
                </a:solidFill>
              </a:rPr>
              <a:t>点击这里添加内容描述点击这里添加内容描述</a:t>
            </a:r>
            <a:r>
              <a:rPr lang="en-US" altLang="zh-CN" sz="1100">
                <a:solidFill>
                  <a:schemeClr val="tx1">
                    <a:lumMod val="50000"/>
                    <a:lumOff val="50000"/>
                  </a:schemeClr>
                </a:solidFill>
              </a:rPr>
              <a:t> </a:t>
            </a:r>
          </a:p>
        </p:txBody>
      </p:sp>
      <p:cxnSp>
        <p:nvCxnSpPr>
          <p:cNvPr id="25" name="直接连接符 24"/>
          <p:cNvCxnSpPr/>
          <p:nvPr/>
        </p:nvCxnSpPr>
        <p:spPr>
          <a:xfrm>
            <a:off x="2293256" y="3759253"/>
            <a:ext cx="0" cy="90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586513" y="3759253"/>
            <a:ext cx="0" cy="90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879770" y="3759253"/>
            <a:ext cx="0" cy="90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57842" y="4891315"/>
            <a:ext cx="82428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j-ea"/>
              </a:rPr>
              <a:t>请点击这里添加相关标题</a:t>
            </a:r>
            <a:endParaRPr lang="zh-CN" altLang="en-US"/>
          </a:p>
        </p:txBody>
      </p:sp>
      <p:grpSp>
        <p:nvGrpSpPr>
          <p:cNvPr id="3" name="组合 2"/>
          <p:cNvGrpSpPr/>
          <p:nvPr/>
        </p:nvGrpSpPr>
        <p:grpSpPr>
          <a:xfrm>
            <a:off x="2983157" y="1311729"/>
            <a:ext cx="3177686" cy="3187700"/>
            <a:chOff x="3999121" y="1711595"/>
            <a:chExt cx="3929063" cy="3941445"/>
          </a:xfrm>
          <a:solidFill>
            <a:schemeClr val="accent1">
              <a:alpha val="72000"/>
            </a:schemeClr>
          </a:solidFill>
        </p:grpSpPr>
        <p:sp>
          <p:nvSpPr>
            <p:cNvPr id="12" name="任意多边形 23"/>
            <p:cNvSpPr/>
            <p:nvPr/>
          </p:nvSpPr>
          <p:spPr>
            <a:xfrm rot="5400000" flipV="1">
              <a:off x="5642184" y="1711595"/>
              <a:ext cx="2286000" cy="2286000"/>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3" name="任意多边形 24"/>
            <p:cNvSpPr/>
            <p:nvPr/>
          </p:nvSpPr>
          <p:spPr>
            <a:xfrm rot="16200000" flipH="1" flipV="1">
              <a:off x="3999121" y="1711595"/>
              <a:ext cx="2286000" cy="2286000"/>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4" name="任意多边形 25"/>
            <p:cNvSpPr/>
            <p:nvPr/>
          </p:nvSpPr>
          <p:spPr>
            <a:xfrm rot="5400000" flipH="1" flipV="1">
              <a:off x="5642184" y="3367040"/>
              <a:ext cx="2286000" cy="2286000"/>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任意多边形 26"/>
            <p:cNvSpPr/>
            <p:nvPr/>
          </p:nvSpPr>
          <p:spPr>
            <a:xfrm rot="16200000" flipV="1">
              <a:off x="3999121" y="3367040"/>
              <a:ext cx="2286000" cy="2286000"/>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7" name="KSO_Shape"/>
          <p:cNvSpPr/>
          <p:nvPr/>
        </p:nvSpPr>
        <p:spPr bwMode="auto">
          <a:xfrm>
            <a:off x="4370064" y="1369784"/>
            <a:ext cx="375538" cy="386443"/>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8" name="KSO_Shape"/>
          <p:cNvSpPr/>
          <p:nvPr/>
        </p:nvSpPr>
        <p:spPr bwMode="auto">
          <a:xfrm>
            <a:off x="4370064" y="4035877"/>
            <a:ext cx="375538" cy="386443"/>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9" name="KSO_Shape"/>
          <p:cNvSpPr/>
          <p:nvPr/>
        </p:nvSpPr>
        <p:spPr bwMode="auto">
          <a:xfrm>
            <a:off x="5785305" y="2701551"/>
            <a:ext cx="375538" cy="386443"/>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KSO_Shape"/>
          <p:cNvSpPr/>
          <p:nvPr/>
        </p:nvSpPr>
        <p:spPr bwMode="auto">
          <a:xfrm>
            <a:off x="3019888" y="2701551"/>
            <a:ext cx="375538" cy="386443"/>
          </a:xfrm>
          <a:custGeom>
            <a:avLst/>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1" name="文本框 2"/>
          <p:cNvSpPr txBox="1"/>
          <p:nvPr/>
        </p:nvSpPr>
        <p:spPr>
          <a:xfrm>
            <a:off x="5613336" y="1262345"/>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22" name="文本框 3"/>
          <p:cNvSpPr txBox="1"/>
          <p:nvPr/>
        </p:nvSpPr>
        <p:spPr>
          <a:xfrm>
            <a:off x="5610161" y="1643728"/>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
        <p:nvSpPr>
          <p:cNvPr id="23" name="文本框 2"/>
          <p:cNvSpPr txBox="1"/>
          <p:nvPr/>
        </p:nvSpPr>
        <p:spPr>
          <a:xfrm>
            <a:off x="5613336" y="3659492"/>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24" name="文本框 3"/>
          <p:cNvSpPr txBox="1"/>
          <p:nvPr/>
        </p:nvSpPr>
        <p:spPr>
          <a:xfrm>
            <a:off x="5610161" y="4040875"/>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
        <p:nvSpPr>
          <p:cNvPr id="25" name="文本框 2"/>
          <p:cNvSpPr txBox="1"/>
          <p:nvPr/>
        </p:nvSpPr>
        <p:spPr>
          <a:xfrm>
            <a:off x="2032455" y="1262345"/>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26" name="文本框 3"/>
          <p:cNvSpPr txBox="1"/>
          <p:nvPr/>
        </p:nvSpPr>
        <p:spPr>
          <a:xfrm>
            <a:off x="746477" y="1643728"/>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
        <p:nvSpPr>
          <p:cNvPr id="27" name="文本框 2"/>
          <p:cNvSpPr txBox="1"/>
          <p:nvPr/>
        </p:nvSpPr>
        <p:spPr>
          <a:xfrm>
            <a:off x="2032455" y="3659492"/>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28" name="文本框 3"/>
          <p:cNvSpPr txBox="1"/>
          <p:nvPr/>
        </p:nvSpPr>
        <p:spPr>
          <a:xfrm>
            <a:off x="746477" y="4040875"/>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KSO_Shape"/>
          <p:cNvSpPr/>
          <p:nvPr/>
        </p:nvSpPr>
        <p:spPr>
          <a:xfrm rot="527860">
            <a:off x="2576340" y="1030514"/>
            <a:ext cx="918397" cy="836429"/>
          </a:xfrm>
          <a:prstGeom prst="wedgeEllipseCallout">
            <a:avLst>
              <a:gd name="adj1" fmla="val -25046"/>
              <a:gd name="adj2" fmla="val 65698"/>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chorCtr="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zh-CN" altLang="en-US">
              <a:solidFill>
                <a:schemeClr val="tx1"/>
              </a:solidFill>
              <a:latin typeface="Calibri" panose="020F0502020204030204" pitchFamily="34" charset="0"/>
              <a:ea typeface="宋体" panose="02010600030101010101" pitchFamily="2" charset="-122"/>
            </a:endParaRPr>
          </a:p>
        </p:txBody>
      </p:sp>
      <p:sp>
        <p:nvSpPr>
          <p:cNvPr id="32" name="KSO_Shape"/>
          <p:cNvSpPr/>
          <p:nvPr/>
        </p:nvSpPr>
        <p:spPr>
          <a:xfrm rot="21072140" flipH="1">
            <a:off x="1387720" y="1905080"/>
            <a:ext cx="972611" cy="885804"/>
          </a:xfrm>
          <a:prstGeom prst="wedgeEllipseCallout">
            <a:avLst>
              <a:gd name="adj1" fmla="val -25046"/>
              <a:gd name="adj2" fmla="val 6569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33" name="对话气泡: 圆角矩形 32"/>
          <p:cNvSpPr/>
          <p:nvPr/>
        </p:nvSpPr>
        <p:spPr>
          <a:xfrm>
            <a:off x="2756687" y="2104217"/>
            <a:ext cx="1503476" cy="1127608"/>
          </a:xfrm>
          <a:prstGeom prst="wedgeRoundRectCallout">
            <a:avLst>
              <a:gd name="adj1" fmla="val -28240"/>
              <a:gd name="adj2" fmla="val 69907"/>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KSO_Shape"/>
          <p:cNvSpPr/>
          <p:nvPr/>
        </p:nvSpPr>
        <p:spPr>
          <a:xfrm rot="21072140" flipH="1">
            <a:off x="1324533" y="3076753"/>
            <a:ext cx="1608443" cy="1464887"/>
          </a:xfrm>
          <a:prstGeom prst="wedgeEllipseCallout">
            <a:avLst>
              <a:gd name="adj1" fmla="val -25046"/>
              <a:gd name="adj2" fmla="val 6569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35" name="对话气泡: 圆角矩形 34"/>
          <p:cNvSpPr/>
          <p:nvPr/>
        </p:nvSpPr>
        <p:spPr>
          <a:xfrm>
            <a:off x="628651" y="2839473"/>
            <a:ext cx="782996" cy="587247"/>
          </a:xfrm>
          <a:prstGeom prst="wedgeRoundRectCallout">
            <a:avLst>
              <a:gd name="adj1" fmla="val -21296"/>
              <a:gd name="adj2" fmla="val 67537"/>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KSO_Shape"/>
          <p:cNvSpPr/>
          <p:nvPr/>
        </p:nvSpPr>
        <p:spPr>
          <a:xfrm rot="527860">
            <a:off x="3088928" y="3508038"/>
            <a:ext cx="770066" cy="699123"/>
          </a:xfrm>
          <a:prstGeom prst="wedgeEllipseCallout">
            <a:avLst>
              <a:gd name="adj1" fmla="val -25046"/>
              <a:gd name="adj2" fmla="val 65698"/>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chorCtr="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zh-CN" altLang="en-US">
              <a:solidFill>
                <a:schemeClr val="tx1"/>
              </a:solidFill>
              <a:latin typeface="Calibri" panose="020F0502020204030204" pitchFamily="34" charset="0"/>
              <a:ea typeface="宋体" panose="02010600030101010101" pitchFamily="2" charset="-122"/>
            </a:endParaRPr>
          </a:p>
        </p:txBody>
      </p:sp>
      <p:sp>
        <p:nvSpPr>
          <p:cNvPr id="37" name="KSO_Shape"/>
          <p:cNvSpPr/>
          <p:nvPr/>
        </p:nvSpPr>
        <p:spPr>
          <a:xfrm>
            <a:off x="1936698" y="1384135"/>
            <a:ext cx="546249" cy="409687"/>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chorCtr="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US">
              <a:solidFill>
                <a:schemeClr val="tx1"/>
              </a:solidFill>
              <a:latin typeface="Calibri" panose="020F0502020204030204" pitchFamily="34" charset="0"/>
              <a:ea typeface="宋体" panose="02010600030101010101" pitchFamily="2" charset="-122"/>
            </a:endParaRPr>
          </a:p>
        </p:txBody>
      </p:sp>
      <p:sp>
        <p:nvSpPr>
          <p:cNvPr id="38" name="KSO_Shape"/>
          <p:cNvSpPr/>
          <p:nvPr/>
        </p:nvSpPr>
        <p:spPr bwMode="auto">
          <a:xfrm>
            <a:off x="2859570" y="1240024"/>
            <a:ext cx="351936" cy="399895"/>
          </a:xfrm>
          <a:custGeom>
            <a:avLst/>
            <a:gdLst>
              <a:gd name="T0" fmla="*/ 239256 w 3800"/>
              <a:gd name="T1" fmla="*/ 707403 h 4319"/>
              <a:gd name="T2" fmla="*/ 1145011 w 3800"/>
              <a:gd name="T3" fmla="*/ 707403 h 4319"/>
              <a:gd name="T4" fmla="*/ 1385934 w 3800"/>
              <a:gd name="T5" fmla="*/ 948345 h 4319"/>
              <a:gd name="T6" fmla="*/ 1385934 w 3800"/>
              <a:gd name="T7" fmla="*/ 1097163 h 4319"/>
              <a:gd name="T8" fmla="*/ 766953 w 3800"/>
              <a:gd name="T9" fmla="*/ 1097163 h 4319"/>
              <a:gd name="T10" fmla="*/ 766953 w 3800"/>
              <a:gd name="T11" fmla="*/ 1430647 h 4319"/>
              <a:gd name="T12" fmla="*/ 1385934 w 3800"/>
              <a:gd name="T13" fmla="*/ 1430647 h 4319"/>
              <a:gd name="T14" fmla="*/ 1385934 w 3800"/>
              <a:gd name="T15" fmla="*/ 1559038 h 4319"/>
              <a:gd name="T16" fmla="*/ 1145011 w 3800"/>
              <a:gd name="T17" fmla="*/ 1800397 h 4319"/>
              <a:gd name="T18" fmla="*/ 3751 w 3800"/>
              <a:gd name="T19" fmla="*/ 1800397 h 4319"/>
              <a:gd name="T20" fmla="*/ 5002 w 3800"/>
              <a:gd name="T21" fmla="*/ 625699 h 4319"/>
              <a:gd name="T22" fmla="*/ 3751 w 3800"/>
              <a:gd name="T23" fmla="*/ 613611 h 4319"/>
              <a:gd name="T24" fmla="*/ 23759 w 3800"/>
              <a:gd name="T25" fmla="*/ 479800 h 4319"/>
              <a:gd name="T26" fmla="*/ 125464 w 3800"/>
              <a:gd name="T27" fmla="*/ 346407 h 4319"/>
              <a:gd name="T28" fmla="*/ 145471 w 3800"/>
              <a:gd name="T29" fmla="*/ 331817 h 4319"/>
              <a:gd name="T30" fmla="*/ 170064 w 3800"/>
              <a:gd name="T31" fmla="*/ 331817 h 4319"/>
              <a:gd name="T32" fmla="*/ 533949 w 3800"/>
              <a:gd name="T33" fmla="*/ 331817 h 4319"/>
              <a:gd name="T34" fmla="*/ 801549 w 3800"/>
              <a:gd name="T35" fmla="*/ 52941 h 4319"/>
              <a:gd name="T36" fmla="*/ 851985 w 3800"/>
              <a:gd name="T37" fmla="*/ 0 h 4319"/>
              <a:gd name="T38" fmla="*/ 906589 w 3800"/>
              <a:gd name="T39" fmla="*/ 48355 h 4319"/>
              <a:gd name="T40" fmla="*/ 1228792 w 3800"/>
              <a:gd name="T41" fmla="*/ 331817 h 4319"/>
              <a:gd name="T42" fmla="*/ 1311323 w 3800"/>
              <a:gd name="T43" fmla="*/ 331817 h 4319"/>
              <a:gd name="T44" fmla="*/ 1311323 w 3800"/>
              <a:gd name="T45" fmla="*/ 404349 h 4319"/>
              <a:gd name="T46" fmla="*/ 1527237 w 3800"/>
              <a:gd name="T47" fmla="*/ 594018 h 4319"/>
              <a:gd name="T48" fmla="*/ 1583925 w 3800"/>
              <a:gd name="T49" fmla="*/ 644041 h 4319"/>
              <a:gd name="T50" fmla="*/ 1430118 w 3800"/>
              <a:gd name="T51" fmla="*/ 820371 h 4319"/>
              <a:gd name="T52" fmla="*/ 1315908 w 3800"/>
              <a:gd name="T53" fmla="*/ 720742 h 4319"/>
              <a:gd name="T54" fmla="*/ 1370512 w 3800"/>
              <a:gd name="T55" fmla="*/ 658214 h 4319"/>
              <a:gd name="T56" fmla="*/ 861155 w 3800"/>
              <a:gd name="T57" fmla="*/ 210512 h 4319"/>
              <a:gd name="T58" fmla="*/ 440998 w 3800"/>
              <a:gd name="T59" fmla="*/ 651961 h 4319"/>
              <a:gd name="T60" fmla="*/ 226751 w 3800"/>
              <a:gd name="T61" fmla="*/ 651961 h 4319"/>
              <a:gd name="T62" fmla="*/ 388478 w 3800"/>
              <a:gd name="T63" fmla="*/ 483552 h 4319"/>
              <a:gd name="T64" fmla="*/ 197574 w 3800"/>
              <a:gd name="T65" fmla="*/ 483552 h 4319"/>
              <a:gd name="T66" fmla="*/ 165062 w 3800"/>
              <a:gd name="T67" fmla="*/ 534825 h 4319"/>
              <a:gd name="T68" fmla="*/ 155058 w 3800"/>
              <a:gd name="T69" fmla="*/ 601939 h 4319"/>
              <a:gd name="T70" fmla="*/ 175899 w 3800"/>
              <a:gd name="T71" fmla="*/ 659882 h 4319"/>
              <a:gd name="T72" fmla="*/ 239256 w 3800"/>
              <a:gd name="T73" fmla="*/ 707403 h 4319"/>
              <a:gd name="T74" fmla="*/ 999123 w 3800"/>
              <a:gd name="T75" fmla="*/ 1168862 h 4319"/>
              <a:gd name="T76" fmla="*/ 892834 w 3800"/>
              <a:gd name="T77" fmla="*/ 1275576 h 4319"/>
              <a:gd name="T78" fmla="*/ 999123 w 3800"/>
              <a:gd name="T79" fmla="*/ 1381875 h 4319"/>
              <a:gd name="T80" fmla="*/ 1105830 w 3800"/>
              <a:gd name="T81" fmla="*/ 1275576 h 4319"/>
              <a:gd name="T82" fmla="*/ 999123 w 3800"/>
              <a:gd name="T83" fmla="*/ 1168862 h 43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00" h="4319">
                <a:moveTo>
                  <a:pt x="574" y="1697"/>
                </a:moveTo>
                <a:cubicBezTo>
                  <a:pt x="2747" y="1697"/>
                  <a:pt x="2747" y="1697"/>
                  <a:pt x="2747" y="1697"/>
                </a:cubicBezTo>
                <a:cubicBezTo>
                  <a:pt x="3065" y="1697"/>
                  <a:pt x="3325" y="1957"/>
                  <a:pt x="3325" y="2275"/>
                </a:cubicBezTo>
                <a:cubicBezTo>
                  <a:pt x="3325" y="2632"/>
                  <a:pt x="3325" y="2632"/>
                  <a:pt x="3325" y="2632"/>
                </a:cubicBezTo>
                <a:cubicBezTo>
                  <a:pt x="1840" y="2632"/>
                  <a:pt x="1840" y="2632"/>
                  <a:pt x="1840" y="2632"/>
                </a:cubicBezTo>
                <a:cubicBezTo>
                  <a:pt x="1840" y="3432"/>
                  <a:pt x="1840" y="3432"/>
                  <a:pt x="1840" y="3432"/>
                </a:cubicBezTo>
                <a:cubicBezTo>
                  <a:pt x="3325" y="3432"/>
                  <a:pt x="3325" y="3432"/>
                  <a:pt x="3325" y="3432"/>
                </a:cubicBezTo>
                <a:cubicBezTo>
                  <a:pt x="3325" y="3740"/>
                  <a:pt x="3325" y="3740"/>
                  <a:pt x="3325" y="3740"/>
                </a:cubicBezTo>
                <a:cubicBezTo>
                  <a:pt x="3325" y="4059"/>
                  <a:pt x="3065" y="4319"/>
                  <a:pt x="2747" y="4319"/>
                </a:cubicBezTo>
                <a:cubicBezTo>
                  <a:pt x="9" y="4319"/>
                  <a:pt x="9" y="4319"/>
                  <a:pt x="9" y="4319"/>
                </a:cubicBezTo>
                <a:cubicBezTo>
                  <a:pt x="12" y="1501"/>
                  <a:pt x="12" y="1501"/>
                  <a:pt x="12" y="1501"/>
                </a:cubicBezTo>
                <a:cubicBezTo>
                  <a:pt x="10" y="1491"/>
                  <a:pt x="9" y="1481"/>
                  <a:pt x="9" y="1472"/>
                </a:cubicBezTo>
                <a:cubicBezTo>
                  <a:pt x="0" y="1363"/>
                  <a:pt x="18" y="1252"/>
                  <a:pt x="57" y="1151"/>
                </a:cubicBezTo>
                <a:cubicBezTo>
                  <a:pt x="107" y="1024"/>
                  <a:pt x="192" y="910"/>
                  <a:pt x="301" y="831"/>
                </a:cubicBezTo>
                <a:cubicBezTo>
                  <a:pt x="349" y="796"/>
                  <a:pt x="349" y="796"/>
                  <a:pt x="349" y="796"/>
                </a:cubicBezTo>
                <a:cubicBezTo>
                  <a:pt x="408" y="796"/>
                  <a:pt x="408" y="796"/>
                  <a:pt x="408" y="796"/>
                </a:cubicBezTo>
                <a:cubicBezTo>
                  <a:pt x="1281" y="796"/>
                  <a:pt x="1281" y="796"/>
                  <a:pt x="1281" y="796"/>
                </a:cubicBezTo>
                <a:cubicBezTo>
                  <a:pt x="1923" y="127"/>
                  <a:pt x="1923" y="127"/>
                  <a:pt x="1923" y="127"/>
                </a:cubicBezTo>
                <a:cubicBezTo>
                  <a:pt x="2044" y="0"/>
                  <a:pt x="2044" y="0"/>
                  <a:pt x="2044" y="0"/>
                </a:cubicBezTo>
                <a:cubicBezTo>
                  <a:pt x="2175" y="116"/>
                  <a:pt x="2175" y="116"/>
                  <a:pt x="2175" y="116"/>
                </a:cubicBezTo>
                <a:cubicBezTo>
                  <a:pt x="2948" y="796"/>
                  <a:pt x="2948" y="796"/>
                  <a:pt x="2948" y="796"/>
                </a:cubicBezTo>
                <a:cubicBezTo>
                  <a:pt x="3146" y="796"/>
                  <a:pt x="3146" y="796"/>
                  <a:pt x="3146" y="796"/>
                </a:cubicBezTo>
                <a:cubicBezTo>
                  <a:pt x="3146" y="970"/>
                  <a:pt x="3146" y="970"/>
                  <a:pt x="3146" y="970"/>
                </a:cubicBezTo>
                <a:cubicBezTo>
                  <a:pt x="3664" y="1425"/>
                  <a:pt x="3664" y="1425"/>
                  <a:pt x="3664" y="1425"/>
                </a:cubicBezTo>
                <a:cubicBezTo>
                  <a:pt x="3800" y="1545"/>
                  <a:pt x="3800" y="1545"/>
                  <a:pt x="3800" y="1545"/>
                </a:cubicBezTo>
                <a:cubicBezTo>
                  <a:pt x="3431" y="1968"/>
                  <a:pt x="3431" y="1968"/>
                  <a:pt x="3431" y="1968"/>
                </a:cubicBezTo>
                <a:cubicBezTo>
                  <a:pt x="3157" y="1729"/>
                  <a:pt x="3157" y="1729"/>
                  <a:pt x="3157" y="1729"/>
                </a:cubicBezTo>
                <a:cubicBezTo>
                  <a:pt x="3288" y="1579"/>
                  <a:pt x="3288" y="1579"/>
                  <a:pt x="3288" y="1579"/>
                </a:cubicBezTo>
                <a:cubicBezTo>
                  <a:pt x="2066" y="505"/>
                  <a:pt x="2066" y="505"/>
                  <a:pt x="2066" y="505"/>
                </a:cubicBezTo>
                <a:cubicBezTo>
                  <a:pt x="1058" y="1564"/>
                  <a:pt x="1058" y="1564"/>
                  <a:pt x="1058" y="1564"/>
                </a:cubicBezTo>
                <a:cubicBezTo>
                  <a:pt x="544" y="1564"/>
                  <a:pt x="544" y="1564"/>
                  <a:pt x="544" y="1564"/>
                </a:cubicBezTo>
                <a:cubicBezTo>
                  <a:pt x="932" y="1160"/>
                  <a:pt x="932" y="1160"/>
                  <a:pt x="932" y="1160"/>
                </a:cubicBezTo>
                <a:cubicBezTo>
                  <a:pt x="474" y="1160"/>
                  <a:pt x="474" y="1160"/>
                  <a:pt x="474" y="1160"/>
                </a:cubicBezTo>
                <a:cubicBezTo>
                  <a:pt x="441" y="1195"/>
                  <a:pt x="414" y="1237"/>
                  <a:pt x="396" y="1283"/>
                </a:cubicBezTo>
                <a:cubicBezTo>
                  <a:pt x="376" y="1334"/>
                  <a:pt x="367" y="1390"/>
                  <a:pt x="372" y="1444"/>
                </a:cubicBezTo>
                <a:cubicBezTo>
                  <a:pt x="376" y="1493"/>
                  <a:pt x="392" y="1542"/>
                  <a:pt x="422" y="1583"/>
                </a:cubicBezTo>
                <a:cubicBezTo>
                  <a:pt x="454" y="1628"/>
                  <a:pt x="504" y="1667"/>
                  <a:pt x="574" y="1697"/>
                </a:cubicBezTo>
                <a:close/>
                <a:moveTo>
                  <a:pt x="2397" y="2804"/>
                </a:moveTo>
                <a:cubicBezTo>
                  <a:pt x="2256" y="2804"/>
                  <a:pt x="2142" y="2918"/>
                  <a:pt x="2142" y="3060"/>
                </a:cubicBezTo>
                <a:cubicBezTo>
                  <a:pt x="2142" y="3201"/>
                  <a:pt x="2256" y="3315"/>
                  <a:pt x="2397" y="3315"/>
                </a:cubicBezTo>
                <a:cubicBezTo>
                  <a:pt x="2538" y="3315"/>
                  <a:pt x="2653" y="3201"/>
                  <a:pt x="2653" y="3060"/>
                </a:cubicBezTo>
                <a:cubicBezTo>
                  <a:pt x="2653" y="2918"/>
                  <a:pt x="2538" y="2804"/>
                  <a:pt x="2397" y="2804"/>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9" name="KSO_Shape"/>
          <p:cNvSpPr/>
          <p:nvPr/>
        </p:nvSpPr>
        <p:spPr bwMode="auto">
          <a:xfrm>
            <a:off x="853522" y="3023187"/>
            <a:ext cx="333254" cy="219818"/>
          </a:xfrm>
          <a:custGeom>
            <a:avLst/>
            <a:gdLst>
              <a:gd name="T0" fmla="*/ 1691265 w 3283"/>
              <a:gd name="T1" fmla="*/ 972666 h 2167"/>
              <a:gd name="T2" fmla="*/ 1691265 w 3283"/>
              <a:gd name="T3" fmla="*/ 1114753 h 2167"/>
              <a:gd name="T4" fmla="*/ 1582682 w 3283"/>
              <a:gd name="T5" fmla="*/ 1114753 h 2167"/>
              <a:gd name="T6" fmla="*/ 0 w 3283"/>
              <a:gd name="T7" fmla="*/ 1188814 h 2167"/>
              <a:gd name="T8" fmla="*/ 106390 w 3283"/>
              <a:gd name="T9" fmla="*/ 285820 h 2167"/>
              <a:gd name="T10" fmla="*/ 106390 w 3283"/>
              <a:gd name="T11" fmla="*/ 145379 h 2167"/>
              <a:gd name="T12" fmla="*/ 215521 w 3283"/>
              <a:gd name="T13" fmla="*/ 145379 h 2167"/>
              <a:gd name="T14" fmla="*/ 215521 w 3283"/>
              <a:gd name="T15" fmla="*/ 0 h 2167"/>
              <a:gd name="T16" fmla="*/ 1726911 w 3283"/>
              <a:gd name="T17" fmla="*/ 0 h 2167"/>
              <a:gd name="T18" fmla="*/ 1800397 w 3283"/>
              <a:gd name="T19" fmla="*/ 68026 h 2167"/>
              <a:gd name="T20" fmla="*/ 1800397 w 3283"/>
              <a:gd name="T21" fmla="*/ 972666 h 2167"/>
              <a:gd name="T22" fmla="*/ 71840 w 3283"/>
              <a:gd name="T23" fmla="*/ 357687 h 2167"/>
              <a:gd name="T24" fmla="*/ 1509197 w 3283"/>
              <a:gd name="T25" fmla="*/ 1114205 h 2167"/>
              <a:gd name="T26" fmla="*/ 71840 w 3283"/>
              <a:gd name="T27" fmla="*/ 357687 h 2167"/>
              <a:gd name="T28" fmla="*/ 180424 w 3283"/>
              <a:gd name="T29" fmla="*/ 285820 h 2167"/>
              <a:gd name="T30" fmla="*/ 1582682 w 3283"/>
              <a:gd name="T31" fmla="*/ 1046727 h 2167"/>
              <a:gd name="T32" fmla="*/ 1617231 w 3283"/>
              <a:gd name="T33" fmla="*/ 213405 h 2167"/>
              <a:gd name="T34" fmla="*/ 1726911 w 3283"/>
              <a:gd name="T35" fmla="*/ 68026 h 2167"/>
              <a:gd name="T36" fmla="*/ 289555 w 3283"/>
              <a:gd name="T37" fmla="*/ 145379 h 2167"/>
              <a:gd name="T38" fmla="*/ 1691265 w 3283"/>
              <a:gd name="T39" fmla="*/ 145379 h 2167"/>
              <a:gd name="T40" fmla="*/ 1691265 w 3283"/>
              <a:gd name="T41" fmla="*/ 898605 h 2167"/>
              <a:gd name="T42" fmla="*/ 1726911 w 3283"/>
              <a:gd name="T43" fmla="*/ 68026 h 2167"/>
              <a:gd name="T44" fmla="*/ 255006 w 3283"/>
              <a:gd name="T45" fmla="*/ 1081837 h 2167"/>
              <a:gd name="T46" fmla="*/ 106938 w 3283"/>
              <a:gd name="T47" fmla="*/ 965534 h 2167"/>
              <a:gd name="T48" fmla="*/ 119551 w 3283"/>
              <a:gd name="T49" fmla="*/ 552439 h 2167"/>
              <a:gd name="T50" fmla="*/ 252264 w 3283"/>
              <a:gd name="T51" fmla="*/ 398283 h 2167"/>
              <a:gd name="T52" fmla="*/ 1339193 w 3283"/>
              <a:gd name="T53" fmla="*/ 410352 h 2167"/>
              <a:gd name="T54" fmla="*/ 1478486 w 3283"/>
              <a:gd name="T55" fmla="*/ 963888 h 2167"/>
              <a:gd name="T56" fmla="*/ 310394 w 3283"/>
              <a:gd name="T57" fmla="*/ 655576 h 2167"/>
              <a:gd name="T58" fmla="*/ 310394 w 3283"/>
              <a:gd name="T59" fmla="*/ 851974 h 2167"/>
              <a:gd name="T60" fmla="*/ 310394 w 3283"/>
              <a:gd name="T61" fmla="*/ 655576 h 2167"/>
              <a:gd name="T62" fmla="*/ 539626 w 3283"/>
              <a:gd name="T63" fmla="*/ 753775 h 2167"/>
              <a:gd name="T64" fmla="*/ 1055121 w 3283"/>
              <a:gd name="T65" fmla="*/ 753775 h 2167"/>
              <a:gd name="T66" fmla="*/ 1274481 w 3283"/>
              <a:gd name="T67" fmla="*/ 655576 h 2167"/>
              <a:gd name="T68" fmla="*/ 1274481 w 3283"/>
              <a:gd name="T69" fmla="*/ 851974 h 2167"/>
              <a:gd name="T70" fmla="*/ 1274481 w 3283"/>
              <a:gd name="T71" fmla="*/ 655576 h 2167"/>
              <a:gd name="T72" fmla="*/ 811632 w 3283"/>
              <a:gd name="T73" fmla="*/ 949625 h 2167"/>
              <a:gd name="T74" fmla="*/ 772147 w 3283"/>
              <a:gd name="T75" fmla="*/ 911772 h 2167"/>
              <a:gd name="T76" fmla="*/ 704146 w 3283"/>
              <a:gd name="T77" fmla="*/ 870078 h 2167"/>
              <a:gd name="T78" fmla="*/ 727178 w 3283"/>
              <a:gd name="T79" fmla="*/ 813024 h 2167"/>
              <a:gd name="T80" fmla="*/ 772147 w 3283"/>
              <a:gd name="T81" fmla="*/ 879953 h 2167"/>
              <a:gd name="T82" fmla="*/ 733211 w 3283"/>
              <a:gd name="T83" fmla="*/ 741706 h 2167"/>
              <a:gd name="T84" fmla="*/ 695371 w 3283"/>
              <a:gd name="T85" fmla="*/ 673131 h 2167"/>
              <a:gd name="T86" fmla="*/ 772147 w 3283"/>
              <a:gd name="T87" fmla="*/ 587550 h 2167"/>
              <a:gd name="T88" fmla="*/ 811632 w 3283"/>
              <a:gd name="T89" fmla="*/ 569446 h 2167"/>
              <a:gd name="T90" fmla="*/ 854956 w 3283"/>
              <a:gd name="T91" fmla="*/ 606750 h 2167"/>
              <a:gd name="T92" fmla="*/ 846181 w 3283"/>
              <a:gd name="T93" fmla="*/ 669291 h 2167"/>
              <a:gd name="T94" fmla="*/ 811632 w 3283"/>
              <a:gd name="T95" fmla="*/ 619368 h 2167"/>
              <a:gd name="T96" fmla="*/ 840697 w 3283"/>
              <a:gd name="T97" fmla="*/ 739511 h 2167"/>
              <a:gd name="T98" fmla="*/ 886763 w 3283"/>
              <a:gd name="T99" fmla="*/ 785045 h 2167"/>
              <a:gd name="T100" fmla="*/ 867569 w 3283"/>
              <a:gd name="T101" fmla="*/ 883244 h 2167"/>
              <a:gd name="T102" fmla="*/ 772147 w 3283"/>
              <a:gd name="T103" fmla="*/ 618820 h 2167"/>
              <a:gd name="T104" fmla="*/ 733211 w 3283"/>
              <a:gd name="T105" fmla="*/ 670388 h 2167"/>
              <a:gd name="T106" fmla="*/ 772147 w 3283"/>
              <a:gd name="T107" fmla="*/ 723602 h 2167"/>
              <a:gd name="T108" fmla="*/ 843439 w 3283"/>
              <a:gd name="T109" fmla="*/ 787240 h 2167"/>
              <a:gd name="T110" fmla="*/ 811632 w 3283"/>
              <a:gd name="T111" fmla="*/ 879953 h 2167"/>
              <a:gd name="T112" fmla="*/ 853859 w 3283"/>
              <a:gd name="T113" fmla="*/ 820704 h 2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283" h="2167">
                <a:moveTo>
                  <a:pt x="3149" y="1773"/>
                </a:moveTo>
                <a:cubicBezTo>
                  <a:pt x="3084" y="1773"/>
                  <a:pt x="3084" y="1773"/>
                  <a:pt x="3084" y="1773"/>
                </a:cubicBezTo>
                <a:cubicBezTo>
                  <a:pt x="3084" y="1908"/>
                  <a:pt x="3084" y="1908"/>
                  <a:pt x="3084" y="1908"/>
                </a:cubicBezTo>
                <a:cubicBezTo>
                  <a:pt x="3084" y="2032"/>
                  <a:pt x="3084" y="2032"/>
                  <a:pt x="3084" y="2032"/>
                </a:cubicBezTo>
                <a:cubicBezTo>
                  <a:pt x="2949" y="2032"/>
                  <a:pt x="2949" y="2032"/>
                  <a:pt x="2949" y="2032"/>
                </a:cubicBezTo>
                <a:cubicBezTo>
                  <a:pt x="2886" y="2032"/>
                  <a:pt x="2886" y="2032"/>
                  <a:pt x="2886" y="2032"/>
                </a:cubicBezTo>
                <a:cubicBezTo>
                  <a:pt x="2886" y="2167"/>
                  <a:pt x="2886" y="2167"/>
                  <a:pt x="2886" y="2167"/>
                </a:cubicBezTo>
                <a:cubicBezTo>
                  <a:pt x="0" y="2167"/>
                  <a:pt x="0" y="2167"/>
                  <a:pt x="0" y="2167"/>
                </a:cubicBezTo>
                <a:cubicBezTo>
                  <a:pt x="0" y="521"/>
                  <a:pt x="0" y="521"/>
                  <a:pt x="0" y="521"/>
                </a:cubicBezTo>
                <a:cubicBezTo>
                  <a:pt x="194" y="521"/>
                  <a:pt x="194" y="521"/>
                  <a:pt x="194" y="521"/>
                </a:cubicBezTo>
                <a:cubicBezTo>
                  <a:pt x="194" y="389"/>
                  <a:pt x="194" y="389"/>
                  <a:pt x="194" y="389"/>
                </a:cubicBezTo>
                <a:cubicBezTo>
                  <a:pt x="194" y="265"/>
                  <a:pt x="194" y="265"/>
                  <a:pt x="194" y="265"/>
                </a:cubicBezTo>
                <a:cubicBezTo>
                  <a:pt x="329" y="265"/>
                  <a:pt x="329" y="265"/>
                  <a:pt x="329" y="265"/>
                </a:cubicBezTo>
                <a:cubicBezTo>
                  <a:pt x="393" y="265"/>
                  <a:pt x="393" y="265"/>
                  <a:pt x="393" y="265"/>
                </a:cubicBezTo>
                <a:cubicBezTo>
                  <a:pt x="393" y="124"/>
                  <a:pt x="393" y="124"/>
                  <a:pt x="393" y="124"/>
                </a:cubicBezTo>
                <a:cubicBezTo>
                  <a:pt x="393" y="0"/>
                  <a:pt x="393" y="0"/>
                  <a:pt x="393" y="0"/>
                </a:cubicBezTo>
                <a:cubicBezTo>
                  <a:pt x="528" y="0"/>
                  <a:pt x="528" y="0"/>
                  <a:pt x="528" y="0"/>
                </a:cubicBezTo>
                <a:cubicBezTo>
                  <a:pt x="3149" y="0"/>
                  <a:pt x="3149" y="0"/>
                  <a:pt x="3149" y="0"/>
                </a:cubicBezTo>
                <a:cubicBezTo>
                  <a:pt x="3283" y="0"/>
                  <a:pt x="3283" y="0"/>
                  <a:pt x="3283" y="0"/>
                </a:cubicBezTo>
                <a:cubicBezTo>
                  <a:pt x="3283" y="124"/>
                  <a:pt x="3283" y="124"/>
                  <a:pt x="3283" y="124"/>
                </a:cubicBezTo>
                <a:cubicBezTo>
                  <a:pt x="3283" y="1638"/>
                  <a:pt x="3283" y="1638"/>
                  <a:pt x="3283" y="1638"/>
                </a:cubicBezTo>
                <a:cubicBezTo>
                  <a:pt x="3283" y="1773"/>
                  <a:pt x="3283" y="1773"/>
                  <a:pt x="3283" y="1773"/>
                </a:cubicBezTo>
                <a:lnTo>
                  <a:pt x="3149" y="1773"/>
                </a:lnTo>
                <a:close/>
                <a:moveTo>
                  <a:pt x="131" y="652"/>
                </a:moveTo>
                <a:cubicBezTo>
                  <a:pt x="131" y="2031"/>
                  <a:pt x="131" y="2031"/>
                  <a:pt x="131" y="2031"/>
                </a:cubicBezTo>
                <a:cubicBezTo>
                  <a:pt x="2752" y="2031"/>
                  <a:pt x="2752" y="2031"/>
                  <a:pt x="2752" y="2031"/>
                </a:cubicBezTo>
                <a:cubicBezTo>
                  <a:pt x="2752" y="652"/>
                  <a:pt x="2752" y="652"/>
                  <a:pt x="2752" y="652"/>
                </a:cubicBezTo>
                <a:lnTo>
                  <a:pt x="131" y="652"/>
                </a:lnTo>
                <a:close/>
                <a:moveTo>
                  <a:pt x="329" y="389"/>
                </a:moveTo>
                <a:cubicBezTo>
                  <a:pt x="329" y="521"/>
                  <a:pt x="329" y="521"/>
                  <a:pt x="329" y="521"/>
                </a:cubicBezTo>
                <a:cubicBezTo>
                  <a:pt x="2886" y="521"/>
                  <a:pt x="2886" y="521"/>
                  <a:pt x="2886" y="521"/>
                </a:cubicBezTo>
                <a:cubicBezTo>
                  <a:pt x="2886" y="1908"/>
                  <a:pt x="2886" y="1908"/>
                  <a:pt x="2886" y="1908"/>
                </a:cubicBezTo>
                <a:cubicBezTo>
                  <a:pt x="2949" y="1908"/>
                  <a:pt x="2949" y="1908"/>
                  <a:pt x="2949" y="1908"/>
                </a:cubicBezTo>
                <a:cubicBezTo>
                  <a:pt x="2949" y="389"/>
                  <a:pt x="2949" y="389"/>
                  <a:pt x="2949" y="389"/>
                </a:cubicBezTo>
                <a:lnTo>
                  <a:pt x="329" y="389"/>
                </a:lnTo>
                <a:close/>
                <a:moveTo>
                  <a:pt x="3149" y="124"/>
                </a:moveTo>
                <a:cubicBezTo>
                  <a:pt x="528" y="124"/>
                  <a:pt x="528" y="124"/>
                  <a:pt x="528" y="124"/>
                </a:cubicBezTo>
                <a:cubicBezTo>
                  <a:pt x="528" y="265"/>
                  <a:pt x="528" y="265"/>
                  <a:pt x="528" y="265"/>
                </a:cubicBezTo>
                <a:cubicBezTo>
                  <a:pt x="2949" y="265"/>
                  <a:pt x="2949" y="265"/>
                  <a:pt x="2949" y="265"/>
                </a:cubicBezTo>
                <a:cubicBezTo>
                  <a:pt x="3084" y="265"/>
                  <a:pt x="3084" y="265"/>
                  <a:pt x="3084" y="265"/>
                </a:cubicBezTo>
                <a:cubicBezTo>
                  <a:pt x="3084" y="389"/>
                  <a:pt x="3084" y="389"/>
                  <a:pt x="3084" y="389"/>
                </a:cubicBezTo>
                <a:cubicBezTo>
                  <a:pt x="3084" y="1638"/>
                  <a:pt x="3084" y="1638"/>
                  <a:pt x="3084" y="1638"/>
                </a:cubicBezTo>
                <a:cubicBezTo>
                  <a:pt x="3149" y="1638"/>
                  <a:pt x="3149" y="1638"/>
                  <a:pt x="3149" y="1638"/>
                </a:cubicBezTo>
                <a:lnTo>
                  <a:pt x="3149" y="124"/>
                </a:lnTo>
                <a:close/>
                <a:moveTo>
                  <a:pt x="2444" y="1972"/>
                </a:moveTo>
                <a:cubicBezTo>
                  <a:pt x="465" y="1972"/>
                  <a:pt x="465" y="1972"/>
                  <a:pt x="465" y="1972"/>
                </a:cubicBezTo>
                <a:cubicBezTo>
                  <a:pt x="453" y="1850"/>
                  <a:pt x="343" y="1755"/>
                  <a:pt x="218" y="1755"/>
                </a:cubicBezTo>
                <a:cubicBezTo>
                  <a:pt x="209" y="1755"/>
                  <a:pt x="203" y="1758"/>
                  <a:pt x="195" y="1760"/>
                </a:cubicBezTo>
                <a:cubicBezTo>
                  <a:pt x="195" y="971"/>
                  <a:pt x="195" y="971"/>
                  <a:pt x="195" y="971"/>
                </a:cubicBezTo>
                <a:cubicBezTo>
                  <a:pt x="202" y="982"/>
                  <a:pt x="209" y="993"/>
                  <a:pt x="218" y="1007"/>
                </a:cubicBezTo>
                <a:cubicBezTo>
                  <a:pt x="350" y="1007"/>
                  <a:pt x="467" y="881"/>
                  <a:pt x="467" y="748"/>
                </a:cubicBezTo>
                <a:cubicBezTo>
                  <a:pt x="467" y="740"/>
                  <a:pt x="462" y="733"/>
                  <a:pt x="460" y="726"/>
                </a:cubicBezTo>
                <a:cubicBezTo>
                  <a:pt x="2447" y="726"/>
                  <a:pt x="2447" y="726"/>
                  <a:pt x="2447" y="726"/>
                </a:cubicBezTo>
                <a:cubicBezTo>
                  <a:pt x="2446" y="734"/>
                  <a:pt x="2442" y="740"/>
                  <a:pt x="2442" y="748"/>
                </a:cubicBezTo>
                <a:cubicBezTo>
                  <a:pt x="2442" y="873"/>
                  <a:pt x="2575" y="993"/>
                  <a:pt x="2696" y="1005"/>
                </a:cubicBezTo>
                <a:cubicBezTo>
                  <a:pt x="2696" y="1757"/>
                  <a:pt x="2696" y="1757"/>
                  <a:pt x="2696" y="1757"/>
                </a:cubicBezTo>
                <a:cubicBezTo>
                  <a:pt x="2582" y="1768"/>
                  <a:pt x="2455" y="1858"/>
                  <a:pt x="2444" y="1972"/>
                </a:cubicBezTo>
                <a:close/>
                <a:moveTo>
                  <a:pt x="566" y="1195"/>
                </a:moveTo>
                <a:cubicBezTo>
                  <a:pt x="467" y="1195"/>
                  <a:pt x="387" y="1275"/>
                  <a:pt x="387" y="1374"/>
                </a:cubicBezTo>
                <a:cubicBezTo>
                  <a:pt x="387" y="1473"/>
                  <a:pt x="467" y="1553"/>
                  <a:pt x="566" y="1553"/>
                </a:cubicBezTo>
                <a:cubicBezTo>
                  <a:pt x="665" y="1553"/>
                  <a:pt x="745" y="1473"/>
                  <a:pt x="745" y="1374"/>
                </a:cubicBezTo>
                <a:cubicBezTo>
                  <a:pt x="745" y="1275"/>
                  <a:pt x="665" y="1195"/>
                  <a:pt x="566" y="1195"/>
                </a:cubicBezTo>
                <a:close/>
                <a:moveTo>
                  <a:pt x="1454" y="905"/>
                </a:moveTo>
                <a:cubicBezTo>
                  <a:pt x="1195" y="905"/>
                  <a:pt x="984" y="1115"/>
                  <a:pt x="984" y="1374"/>
                </a:cubicBezTo>
                <a:cubicBezTo>
                  <a:pt x="984" y="1634"/>
                  <a:pt x="1195" y="1844"/>
                  <a:pt x="1454" y="1844"/>
                </a:cubicBezTo>
                <a:cubicBezTo>
                  <a:pt x="1714" y="1844"/>
                  <a:pt x="1924" y="1634"/>
                  <a:pt x="1924" y="1374"/>
                </a:cubicBezTo>
                <a:cubicBezTo>
                  <a:pt x="1924" y="1115"/>
                  <a:pt x="1714" y="905"/>
                  <a:pt x="1454" y="905"/>
                </a:cubicBezTo>
                <a:close/>
                <a:moveTo>
                  <a:pt x="2324" y="1195"/>
                </a:moveTo>
                <a:cubicBezTo>
                  <a:pt x="2225" y="1195"/>
                  <a:pt x="2145" y="1275"/>
                  <a:pt x="2145" y="1374"/>
                </a:cubicBezTo>
                <a:cubicBezTo>
                  <a:pt x="2145" y="1473"/>
                  <a:pt x="2225" y="1553"/>
                  <a:pt x="2324" y="1553"/>
                </a:cubicBezTo>
                <a:cubicBezTo>
                  <a:pt x="2422" y="1553"/>
                  <a:pt x="2502" y="1473"/>
                  <a:pt x="2502" y="1374"/>
                </a:cubicBezTo>
                <a:cubicBezTo>
                  <a:pt x="2502" y="1275"/>
                  <a:pt x="2422" y="1195"/>
                  <a:pt x="2324" y="1195"/>
                </a:cubicBezTo>
                <a:close/>
                <a:moveTo>
                  <a:pt x="1480" y="1662"/>
                </a:moveTo>
                <a:cubicBezTo>
                  <a:pt x="1480" y="1731"/>
                  <a:pt x="1480" y="1731"/>
                  <a:pt x="1480" y="1731"/>
                </a:cubicBezTo>
                <a:cubicBezTo>
                  <a:pt x="1408" y="1731"/>
                  <a:pt x="1408" y="1731"/>
                  <a:pt x="1408" y="1731"/>
                </a:cubicBezTo>
                <a:cubicBezTo>
                  <a:pt x="1408" y="1662"/>
                  <a:pt x="1408" y="1662"/>
                  <a:pt x="1408" y="1662"/>
                </a:cubicBezTo>
                <a:cubicBezTo>
                  <a:pt x="1373" y="1658"/>
                  <a:pt x="1361" y="1650"/>
                  <a:pt x="1340" y="1639"/>
                </a:cubicBezTo>
                <a:cubicBezTo>
                  <a:pt x="1318" y="1628"/>
                  <a:pt x="1299" y="1610"/>
                  <a:pt x="1284" y="1586"/>
                </a:cubicBezTo>
                <a:cubicBezTo>
                  <a:pt x="1268" y="1561"/>
                  <a:pt x="1259" y="1530"/>
                  <a:pt x="1256" y="1495"/>
                </a:cubicBezTo>
                <a:cubicBezTo>
                  <a:pt x="1326" y="1482"/>
                  <a:pt x="1326" y="1482"/>
                  <a:pt x="1326" y="1482"/>
                </a:cubicBezTo>
                <a:cubicBezTo>
                  <a:pt x="1331" y="1519"/>
                  <a:pt x="1341" y="1546"/>
                  <a:pt x="1354" y="1563"/>
                </a:cubicBezTo>
                <a:cubicBezTo>
                  <a:pt x="1373" y="1588"/>
                  <a:pt x="1381" y="1601"/>
                  <a:pt x="1408" y="1604"/>
                </a:cubicBezTo>
                <a:cubicBezTo>
                  <a:pt x="1408" y="1385"/>
                  <a:pt x="1408" y="1385"/>
                  <a:pt x="1408" y="1385"/>
                </a:cubicBezTo>
                <a:cubicBezTo>
                  <a:pt x="1380" y="1380"/>
                  <a:pt x="1367" y="1369"/>
                  <a:pt x="1337" y="1352"/>
                </a:cubicBezTo>
                <a:cubicBezTo>
                  <a:pt x="1315" y="1340"/>
                  <a:pt x="1298" y="1323"/>
                  <a:pt x="1286" y="1301"/>
                </a:cubicBezTo>
                <a:cubicBezTo>
                  <a:pt x="1274" y="1280"/>
                  <a:pt x="1268" y="1255"/>
                  <a:pt x="1268" y="1227"/>
                </a:cubicBezTo>
                <a:cubicBezTo>
                  <a:pt x="1268" y="1178"/>
                  <a:pt x="1286" y="1139"/>
                  <a:pt x="1320" y="1108"/>
                </a:cubicBezTo>
                <a:cubicBezTo>
                  <a:pt x="1344" y="1088"/>
                  <a:pt x="1362" y="1075"/>
                  <a:pt x="1408" y="1071"/>
                </a:cubicBezTo>
                <a:cubicBezTo>
                  <a:pt x="1408" y="1038"/>
                  <a:pt x="1408" y="1038"/>
                  <a:pt x="1408" y="1038"/>
                </a:cubicBezTo>
                <a:cubicBezTo>
                  <a:pt x="1480" y="1038"/>
                  <a:pt x="1480" y="1038"/>
                  <a:pt x="1480" y="1038"/>
                </a:cubicBezTo>
                <a:cubicBezTo>
                  <a:pt x="1480" y="1071"/>
                  <a:pt x="1480" y="1071"/>
                  <a:pt x="1480" y="1071"/>
                </a:cubicBezTo>
                <a:cubicBezTo>
                  <a:pt x="1520" y="1074"/>
                  <a:pt x="1536" y="1086"/>
                  <a:pt x="1559" y="1106"/>
                </a:cubicBezTo>
                <a:cubicBezTo>
                  <a:pt x="1590" y="1131"/>
                  <a:pt x="1608" y="1165"/>
                  <a:pt x="1614" y="1209"/>
                </a:cubicBezTo>
                <a:cubicBezTo>
                  <a:pt x="1543" y="1220"/>
                  <a:pt x="1543" y="1220"/>
                  <a:pt x="1543" y="1220"/>
                </a:cubicBezTo>
                <a:cubicBezTo>
                  <a:pt x="1539" y="1193"/>
                  <a:pt x="1530" y="1172"/>
                  <a:pt x="1517" y="1157"/>
                </a:cubicBezTo>
                <a:cubicBezTo>
                  <a:pt x="1504" y="1143"/>
                  <a:pt x="1503" y="1133"/>
                  <a:pt x="1480" y="1129"/>
                </a:cubicBezTo>
                <a:cubicBezTo>
                  <a:pt x="1480" y="1328"/>
                  <a:pt x="1480" y="1328"/>
                  <a:pt x="1480" y="1328"/>
                </a:cubicBezTo>
                <a:cubicBezTo>
                  <a:pt x="1515" y="1336"/>
                  <a:pt x="1522" y="1343"/>
                  <a:pt x="1533" y="1348"/>
                </a:cubicBezTo>
                <a:cubicBezTo>
                  <a:pt x="1555" y="1357"/>
                  <a:pt x="1572" y="1369"/>
                  <a:pt x="1586" y="1382"/>
                </a:cubicBezTo>
                <a:cubicBezTo>
                  <a:pt x="1599" y="1396"/>
                  <a:pt x="1610" y="1412"/>
                  <a:pt x="1617" y="1431"/>
                </a:cubicBezTo>
                <a:cubicBezTo>
                  <a:pt x="1624" y="1449"/>
                  <a:pt x="1628" y="1469"/>
                  <a:pt x="1628" y="1491"/>
                </a:cubicBezTo>
                <a:cubicBezTo>
                  <a:pt x="1628" y="1539"/>
                  <a:pt x="1613" y="1578"/>
                  <a:pt x="1582" y="1610"/>
                </a:cubicBezTo>
                <a:cubicBezTo>
                  <a:pt x="1552" y="1642"/>
                  <a:pt x="1529" y="1659"/>
                  <a:pt x="1480" y="1662"/>
                </a:cubicBezTo>
                <a:close/>
                <a:moveTo>
                  <a:pt x="1408" y="1128"/>
                </a:moveTo>
                <a:cubicBezTo>
                  <a:pt x="1381" y="1132"/>
                  <a:pt x="1376" y="1143"/>
                  <a:pt x="1360" y="1160"/>
                </a:cubicBezTo>
                <a:cubicBezTo>
                  <a:pt x="1345" y="1178"/>
                  <a:pt x="1337" y="1198"/>
                  <a:pt x="1337" y="1222"/>
                </a:cubicBezTo>
                <a:cubicBezTo>
                  <a:pt x="1337" y="1245"/>
                  <a:pt x="1344" y="1265"/>
                  <a:pt x="1357" y="1281"/>
                </a:cubicBezTo>
                <a:cubicBezTo>
                  <a:pt x="1370" y="1297"/>
                  <a:pt x="1376" y="1309"/>
                  <a:pt x="1408" y="1319"/>
                </a:cubicBezTo>
                <a:lnTo>
                  <a:pt x="1408" y="1128"/>
                </a:lnTo>
                <a:close/>
                <a:moveTo>
                  <a:pt x="1538" y="1435"/>
                </a:moveTo>
                <a:cubicBezTo>
                  <a:pt x="1526" y="1420"/>
                  <a:pt x="1517" y="1407"/>
                  <a:pt x="1480" y="1394"/>
                </a:cubicBezTo>
                <a:cubicBezTo>
                  <a:pt x="1480" y="1604"/>
                  <a:pt x="1480" y="1604"/>
                  <a:pt x="1480" y="1604"/>
                </a:cubicBezTo>
                <a:cubicBezTo>
                  <a:pt x="1507" y="1601"/>
                  <a:pt x="1513" y="1589"/>
                  <a:pt x="1531" y="1569"/>
                </a:cubicBezTo>
                <a:cubicBezTo>
                  <a:pt x="1548" y="1549"/>
                  <a:pt x="1557" y="1525"/>
                  <a:pt x="1557" y="1496"/>
                </a:cubicBezTo>
                <a:cubicBezTo>
                  <a:pt x="1557" y="1470"/>
                  <a:pt x="1551" y="1450"/>
                  <a:pt x="1538" y="14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0" name="KSO_Shape"/>
          <p:cNvSpPr/>
          <p:nvPr/>
        </p:nvSpPr>
        <p:spPr bwMode="auto">
          <a:xfrm>
            <a:off x="3295604" y="3728000"/>
            <a:ext cx="333254" cy="259198"/>
          </a:xfrm>
          <a:custGeom>
            <a:avLst/>
            <a:gdLst>
              <a:gd name="T0" fmla="*/ 599370 w 3938"/>
              <a:gd name="T1" fmla="*/ 1105571 h 3063"/>
              <a:gd name="T2" fmla="*/ 1399445 w 3938"/>
              <a:gd name="T3" fmla="*/ 438479 h 3063"/>
              <a:gd name="T4" fmla="*/ 1354184 w 3938"/>
              <a:gd name="T5" fmla="*/ 494718 h 3063"/>
              <a:gd name="T6" fmla="*/ 1240345 w 3938"/>
              <a:gd name="T7" fmla="*/ 469570 h 3063"/>
              <a:gd name="T8" fmla="*/ 1244002 w 3938"/>
              <a:gd name="T9" fmla="*/ 376296 h 3063"/>
              <a:gd name="T10" fmla="*/ 1330867 w 3938"/>
              <a:gd name="T11" fmla="*/ 413332 h 3063"/>
              <a:gd name="T12" fmla="*/ 1233487 w 3938"/>
              <a:gd name="T13" fmla="*/ 371267 h 3063"/>
              <a:gd name="T14" fmla="*/ 1069814 w 3938"/>
              <a:gd name="T15" fmla="*/ 321887 h 3063"/>
              <a:gd name="T16" fmla="*/ 1053813 w 3938"/>
              <a:gd name="T17" fmla="*/ 238214 h 3063"/>
              <a:gd name="T18" fmla="*/ 1136106 w 3938"/>
              <a:gd name="T19" fmla="*/ 216725 h 3063"/>
              <a:gd name="T20" fmla="*/ 1264118 w 3938"/>
              <a:gd name="T21" fmla="*/ 266105 h 3063"/>
              <a:gd name="T22" fmla="*/ 1153479 w 3938"/>
              <a:gd name="T23" fmla="*/ 263362 h 3063"/>
              <a:gd name="T24" fmla="*/ 1156680 w 3938"/>
              <a:gd name="T25" fmla="*/ 295368 h 3063"/>
              <a:gd name="T26" fmla="*/ 1322638 w 3938"/>
              <a:gd name="T27" fmla="*/ 319600 h 3063"/>
              <a:gd name="T28" fmla="*/ 1417275 w 3938"/>
              <a:gd name="T29" fmla="*/ 401444 h 3063"/>
              <a:gd name="T30" fmla="*/ 827506 w 3938"/>
              <a:gd name="T31" fmla="*/ 781855 h 3063"/>
              <a:gd name="T32" fmla="*/ 736983 w 3938"/>
              <a:gd name="T33" fmla="*/ 809746 h 3063"/>
              <a:gd name="T34" fmla="*/ 564624 w 3938"/>
              <a:gd name="T35" fmla="*/ 740705 h 3063"/>
              <a:gd name="T36" fmla="*/ 704523 w 3938"/>
              <a:gd name="T37" fmla="*/ 754879 h 3063"/>
              <a:gd name="T38" fmla="*/ 697208 w 3938"/>
              <a:gd name="T39" fmla="*/ 707785 h 3063"/>
              <a:gd name="T40" fmla="*/ 546794 w 3938"/>
              <a:gd name="T41" fmla="*/ 687210 h 3063"/>
              <a:gd name="T42" fmla="*/ 423354 w 3938"/>
              <a:gd name="T43" fmla="*/ 598965 h 3063"/>
              <a:gd name="T44" fmla="*/ 463586 w 3938"/>
              <a:gd name="T45" fmla="*/ 524895 h 3063"/>
              <a:gd name="T46" fmla="*/ 568282 w 3938"/>
              <a:gd name="T47" fmla="*/ 515750 h 3063"/>
              <a:gd name="T48" fmla="*/ 624516 w 3938"/>
              <a:gd name="T49" fmla="*/ 596222 h 3063"/>
              <a:gd name="T50" fmla="*/ 517534 w 3938"/>
              <a:gd name="T51" fmla="*/ 571532 h 3063"/>
              <a:gd name="T52" fmla="*/ 604399 w 3938"/>
              <a:gd name="T53" fmla="*/ 624570 h 3063"/>
              <a:gd name="T54" fmla="*/ 764414 w 3938"/>
              <a:gd name="T55" fmla="*/ 653832 h 3063"/>
              <a:gd name="T56" fmla="*/ 807847 w 3938"/>
              <a:gd name="T57" fmla="*/ 765395 h 3063"/>
              <a:gd name="T58" fmla="*/ 1076215 w 3938"/>
              <a:gd name="T59" fmla="*/ 839923 h 3063"/>
              <a:gd name="T60" fmla="*/ 1290178 w 3938"/>
              <a:gd name="T61" fmla="*/ 769967 h 3063"/>
              <a:gd name="T62" fmla="*/ 1288349 w 3938"/>
              <a:gd name="T63" fmla="*/ 716472 h 3063"/>
              <a:gd name="T64" fmla="*/ 1717189 w 3938"/>
              <a:gd name="T65" fmla="*/ 595307 h 3063"/>
              <a:gd name="T66" fmla="*/ 1717189 w 3938"/>
              <a:gd name="T67" fmla="*/ 548213 h 3063"/>
              <a:gd name="T68" fmla="*/ 681664 w 3938"/>
              <a:gd name="T69" fmla="*/ 1194272 h 3063"/>
              <a:gd name="T70" fmla="*/ 1717189 w 3938"/>
              <a:gd name="T71" fmla="*/ 620912 h 3063"/>
              <a:gd name="T72" fmla="*/ 1292921 w 3938"/>
              <a:gd name="T73" fmla="*/ 865985 h 3063"/>
              <a:gd name="T74" fmla="*/ 1076215 w 3938"/>
              <a:gd name="T75" fmla="*/ 1046131 h 3063"/>
              <a:gd name="T76" fmla="*/ 1076215 w 3938"/>
              <a:gd name="T77" fmla="*/ 991722 h 3063"/>
              <a:gd name="T78" fmla="*/ 599370 w 3938"/>
              <a:gd name="T79" fmla="*/ 1178270 h 3063"/>
              <a:gd name="T80" fmla="*/ 82751 w 3938"/>
              <a:gd name="T81" fmla="*/ 830321 h 3063"/>
              <a:gd name="T82" fmla="*/ 82751 w 3938"/>
              <a:gd name="T83" fmla="*/ 864156 h 3063"/>
              <a:gd name="T84" fmla="*/ 638688 w 3938"/>
              <a:gd name="T85" fmla="*/ 1400481 h 3063"/>
              <a:gd name="T86" fmla="*/ 0 w 3938"/>
              <a:gd name="T87" fmla="*/ 583877 h 3063"/>
              <a:gd name="T88" fmla="*/ 695379 w 3938"/>
              <a:gd name="T89" fmla="*/ 203922 h 3063"/>
              <a:gd name="T90" fmla="*/ 1800397 w 3938"/>
              <a:gd name="T91" fmla="*/ 373096 h 3063"/>
              <a:gd name="T92" fmla="*/ 1297950 w 3938"/>
              <a:gd name="T93" fmla="*/ 1039273 h 3063"/>
              <a:gd name="T94" fmla="*/ 589769 w 3938"/>
              <a:gd name="T95" fmla="*/ 384526 h 3063"/>
              <a:gd name="T96" fmla="*/ 121154 w 3938"/>
              <a:gd name="T97" fmla="*/ 615882 h 3063"/>
              <a:gd name="T98" fmla="*/ 1677414 w 3938"/>
              <a:gd name="T99" fmla="*/ 394585 h 3063"/>
              <a:gd name="T100" fmla="*/ 1277377 w 3938"/>
              <a:gd name="T101" fmla="*/ 627313 h 30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38" h="3063">
                <a:moveTo>
                  <a:pt x="181" y="1510"/>
                </a:moveTo>
                <a:cubicBezTo>
                  <a:pt x="181" y="1597"/>
                  <a:pt x="181" y="1597"/>
                  <a:pt x="181" y="1597"/>
                </a:cubicBezTo>
                <a:cubicBezTo>
                  <a:pt x="1311" y="2418"/>
                  <a:pt x="1311" y="2418"/>
                  <a:pt x="1311" y="2418"/>
                </a:cubicBezTo>
                <a:cubicBezTo>
                  <a:pt x="1311" y="2333"/>
                  <a:pt x="1311" y="2333"/>
                  <a:pt x="1311" y="2333"/>
                </a:cubicBezTo>
                <a:cubicBezTo>
                  <a:pt x="181" y="1510"/>
                  <a:pt x="181" y="1510"/>
                  <a:pt x="181" y="1510"/>
                </a:cubicBezTo>
                <a:close/>
                <a:moveTo>
                  <a:pt x="3061" y="959"/>
                </a:moveTo>
                <a:cubicBezTo>
                  <a:pt x="3074" y="970"/>
                  <a:pt x="3087" y="981"/>
                  <a:pt x="3100" y="992"/>
                </a:cubicBezTo>
                <a:cubicBezTo>
                  <a:pt x="3077" y="1006"/>
                  <a:pt x="3054" y="1021"/>
                  <a:pt x="3031" y="1036"/>
                </a:cubicBezTo>
                <a:cubicBezTo>
                  <a:pt x="3008" y="1052"/>
                  <a:pt x="2985" y="1067"/>
                  <a:pt x="2962" y="1082"/>
                </a:cubicBezTo>
                <a:cubicBezTo>
                  <a:pt x="2948" y="1070"/>
                  <a:pt x="2934" y="1059"/>
                  <a:pt x="2921" y="1047"/>
                </a:cubicBezTo>
                <a:cubicBezTo>
                  <a:pt x="2878" y="1063"/>
                  <a:pt x="2839" y="1069"/>
                  <a:pt x="2805" y="1066"/>
                </a:cubicBezTo>
                <a:cubicBezTo>
                  <a:pt x="2770" y="1063"/>
                  <a:pt x="2739" y="1050"/>
                  <a:pt x="2713" y="1027"/>
                </a:cubicBezTo>
                <a:cubicBezTo>
                  <a:pt x="2668" y="988"/>
                  <a:pt x="2623" y="949"/>
                  <a:pt x="2578" y="910"/>
                </a:cubicBezTo>
                <a:cubicBezTo>
                  <a:pt x="2602" y="896"/>
                  <a:pt x="2626" y="881"/>
                  <a:pt x="2650" y="867"/>
                </a:cubicBezTo>
                <a:cubicBezTo>
                  <a:pt x="2674" y="852"/>
                  <a:pt x="2698" y="837"/>
                  <a:pt x="2721" y="823"/>
                </a:cubicBezTo>
                <a:cubicBezTo>
                  <a:pt x="2766" y="861"/>
                  <a:pt x="2811" y="900"/>
                  <a:pt x="2856" y="938"/>
                </a:cubicBezTo>
                <a:cubicBezTo>
                  <a:pt x="2870" y="950"/>
                  <a:pt x="2886" y="950"/>
                  <a:pt x="2904" y="938"/>
                </a:cubicBezTo>
                <a:cubicBezTo>
                  <a:pt x="2922" y="926"/>
                  <a:pt x="2924" y="915"/>
                  <a:pt x="2911" y="904"/>
                </a:cubicBezTo>
                <a:cubicBezTo>
                  <a:pt x="2888" y="884"/>
                  <a:pt x="2864" y="864"/>
                  <a:pt x="2841" y="844"/>
                </a:cubicBezTo>
                <a:cubicBezTo>
                  <a:pt x="2827" y="832"/>
                  <a:pt x="2805" y="824"/>
                  <a:pt x="2777" y="819"/>
                </a:cubicBezTo>
                <a:cubicBezTo>
                  <a:pt x="2763" y="817"/>
                  <a:pt x="2737" y="814"/>
                  <a:pt x="2698" y="812"/>
                </a:cubicBezTo>
                <a:cubicBezTo>
                  <a:pt x="2659" y="809"/>
                  <a:pt x="2607" y="808"/>
                  <a:pt x="2542" y="803"/>
                </a:cubicBezTo>
                <a:cubicBezTo>
                  <a:pt x="2476" y="799"/>
                  <a:pt x="2430" y="782"/>
                  <a:pt x="2404" y="759"/>
                </a:cubicBezTo>
                <a:cubicBezTo>
                  <a:pt x="2382" y="741"/>
                  <a:pt x="2361" y="722"/>
                  <a:pt x="2340" y="704"/>
                </a:cubicBezTo>
                <a:cubicBezTo>
                  <a:pt x="2311" y="679"/>
                  <a:pt x="2297" y="654"/>
                  <a:pt x="2297" y="629"/>
                </a:cubicBezTo>
                <a:cubicBezTo>
                  <a:pt x="2298" y="604"/>
                  <a:pt x="2314" y="579"/>
                  <a:pt x="2343" y="554"/>
                </a:cubicBezTo>
                <a:cubicBezTo>
                  <a:pt x="2331" y="543"/>
                  <a:pt x="2318" y="532"/>
                  <a:pt x="2305" y="521"/>
                </a:cubicBezTo>
                <a:cubicBezTo>
                  <a:pt x="2329" y="508"/>
                  <a:pt x="2353" y="495"/>
                  <a:pt x="2377" y="481"/>
                </a:cubicBezTo>
                <a:cubicBezTo>
                  <a:pt x="2401" y="468"/>
                  <a:pt x="2424" y="455"/>
                  <a:pt x="2448" y="442"/>
                </a:cubicBezTo>
                <a:cubicBezTo>
                  <a:pt x="2460" y="453"/>
                  <a:pt x="2473" y="464"/>
                  <a:pt x="2485" y="474"/>
                </a:cubicBezTo>
                <a:cubicBezTo>
                  <a:pt x="2521" y="462"/>
                  <a:pt x="2555" y="459"/>
                  <a:pt x="2585" y="463"/>
                </a:cubicBezTo>
                <a:cubicBezTo>
                  <a:pt x="2616" y="468"/>
                  <a:pt x="2643" y="481"/>
                  <a:pt x="2668" y="501"/>
                </a:cubicBezTo>
                <a:cubicBezTo>
                  <a:pt x="2700" y="528"/>
                  <a:pt x="2733" y="555"/>
                  <a:pt x="2765" y="582"/>
                </a:cubicBezTo>
                <a:cubicBezTo>
                  <a:pt x="2743" y="596"/>
                  <a:pt x="2720" y="609"/>
                  <a:pt x="2697" y="623"/>
                </a:cubicBezTo>
                <a:cubicBezTo>
                  <a:pt x="2674" y="636"/>
                  <a:pt x="2651" y="650"/>
                  <a:pt x="2627" y="664"/>
                </a:cubicBezTo>
                <a:cubicBezTo>
                  <a:pt x="2592" y="634"/>
                  <a:pt x="2558" y="605"/>
                  <a:pt x="2523" y="576"/>
                </a:cubicBezTo>
                <a:cubicBezTo>
                  <a:pt x="2512" y="566"/>
                  <a:pt x="2499" y="565"/>
                  <a:pt x="2484" y="574"/>
                </a:cubicBezTo>
                <a:cubicBezTo>
                  <a:pt x="2467" y="584"/>
                  <a:pt x="2468" y="599"/>
                  <a:pt x="2490" y="617"/>
                </a:cubicBezTo>
                <a:cubicBezTo>
                  <a:pt x="2503" y="627"/>
                  <a:pt x="2518" y="636"/>
                  <a:pt x="2530" y="646"/>
                </a:cubicBezTo>
                <a:cubicBezTo>
                  <a:pt x="2552" y="663"/>
                  <a:pt x="2593" y="675"/>
                  <a:pt x="2657" y="679"/>
                </a:cubicBezTo>
                <a:cubicBezTo>
                  <a:pt x="2719" y="683"/>
                  <a:pt x="2770" y="686"/>
                  <a:pt x="2810" y="689"/>
                </a:cubicBezTo>
                <a:cubicBezTo>
                  <a:pt x="2849" y="693"/>
                  <a:pt x="2876" y="696"/>
                  <a:pt x="2893" y="699"/>
                </a:cubicBezTo>
                <a:cubicBezTo>
                  <a:pt x="2925" y="706"/>
                  <a:pt x="2952" y="719"/>
                  <a:pt x="2975" y="737"/>
                </a:cubicBezTo>
                <a:cubicBezTo>
                  <a:pt x="3000" y="758"/>
                  <a:pt x="3025" y="779"/>
                  <a:pt x="3049" y="799"/>
                </a:cubicBezTo>
                <a:cubicBezTo>
                  <a:pt x="3081" y="826"/>
                  <a:pt x="3098" y="852"/>
                  <a:pt x="3100" y="878"/>
                </a:cubicBezTo>
                <a:cubicBezTo>
                  <a:pt x="3101" y="905"/>
                  <a:pt x="3089" y="932"/>
                  <a:pt x="3061" y="959"/>
                </a:cubicBezTo>
                <a:close/>
                <a:moveTo>
                  <a:pt x="1767" y="1674"/>
                </a:moveTo>
                <a:cubicBezTo>
                  <a:pt x="1781" y="1686"/>
                  <a:pt x="1795" y="1698"/>
                  <a:pt x="1810" y="1710"/>
                </a:cubicBezTo>
                <a:cubicBezTo>
                  <a:pt x="1785" y="1726"/>
                  <a:pt x="1759" y="1743"/>
                  <a:pt x="1734" y="1759"/>
                </a:cubicBezTo>
                <a:cubicBezTo>
                  <a:pt x="1709" y="1776"/>
                  <a:pt x="1683" y="1792"/>
                  <a:pt x="1657" y="1809"/>
                </a:cubicBezTo>
                <a:cubicBezTo>
                  <a:pt x="1642" y="1796"/>
                  <a:pt x="1627" y="1784"/>
                  <a:pt x="1612" y="1771"/>
                </a:cubicBezTo>
                <a:cubicBezTo>
                  <a:pt x="1566" y="1788"/>
                  <a:pt x="1523" y="1795"/>
                  <a:pt x="1485" y="1792"/>
                </a:cubicBezTo>
                <a:cubicBezTo>
                  <a:pt x="1446" y="1788"/>
                  <a:pt x="1413" y="1774"/>
                  <a:pt x="1384" y="1749"/>
                </a:cubicBezTo>
                <a:cubicBezTo>
                  <a:pt x="1334" y="1706"/>
                  <a:pt x="1285" y="1663"/>
                  <a:pt x="1235" y="1620"/>
                </a:cubicBezTo>
                <a:cubicBezTo>
                  <a:pt x="1262" y="1604"/>
                  <a:pt x="1288" y="1588"/>
                  <a:pt x="1315" y="1572"/>
                </a:cubicBezTo>
                <a:cubicBezTo>
                  <a:pt x="1341" y="1556"/>
                  <a:pt x="1367" y="1540"/>
                  <a:pt x="1393" y="1524"/>
                </a:cubicBezTo>
                <a:cubicBezTo>
                  <a:pt x="1442" y="1567"/>
                  <a:pt x="1492" y="1609"/>
                  <a:pt x="1541" y="1651"/>
                </a:cubicBezTo>
                <a:cubicBezTo>
                  <a:pt x="1556" y="1664"/>
                  <a:pt x="1574" y="1663"/>
                  <a:pt x="1595" y="1651"/>
                </a:cubicBezTo>
                <a:cubicBezTo>
                  <a:pt x="1614" y="1638"/>
                  <a:pt x="1617" y="1625"/>
                  <a:pt x="1602" y="1613"/>
                </a:cubicBezTo>
                <a:cubicBezTo>
                  <a:pt x="1576" y="1591"/>
                  <a:pt x="1550" y="1570"/>
                  <a:pt x="1525" y="1548"/>
                </a:cubicBezTo>
                <a:cubicBezTo>
                  <a:pt x="1508" y="1534"/>
                  <a:pt x="1485" y="1525"/>
                  <a:pt x="1455" y="1520"/>
                </a:cubicBezTo>
                <a:cubicBezTo>
                  <a:pt x="1439" y="1518"/>
                  <a:pt x="1410" y="1515"/>
                  <a:pt x="1367" y="1512"/>
                </a:cubicBezTo>
                <a:cubicBezTo>
                  <a:pt x="1324" y="1509"/>
                  <a:pt x="1267" y="1508"/>
                  <a:pt x="1196" y="1503"/>
                </a:cubicBezTo>
                <a:cubicBezTo>
                  <a:pt x="1123" y="1497"/>
                  <a:pt x="1072" y="1479"/>
                  <a:pt x="1043" y="1454"/>
                </a:cubicBezTo>
                <a:cubicBezTo>
                  <a:pt x="1020" y="1434"/>
                  <a:pt x="996" y="1414"/>
                  <a:pt x="973" y="1393"/>
                </a:cubicBezTo>
                <a:cubicBezTo>
                  <a:pt x="941" y="1366"/>
                  <a:pt x="925" y="1338"/>
                  <a:pt x="926" y="1310"/>
                </a:cubicBezTo>
                <a:cubicBezTo>
                  <a:pt x="927" y="1283"/>
                  <a:pt x="944" y="1255"/>
                  <a:pt x="977" y="1228"/>
                </a:cubicBezTo>
                <a:cubicBezTo>
                  <a:pt x="963" y="1216"/>
                  <a:pt x="949" y="1204"/>
                  <a:pt x="935" y="1192"/>
                </a:cubicBezTo>
                <a:cubicBezTo>
                  <a:pt x="961" y="1177"/>
                  <a:pt x="988" y="1163"/>
                  <a:pt x="1014" y="1148"/>
                </a:cubicBezTo>
                <a:cubicBezTo>
                  <a:pt x="1040" y="1134"/>
                  <a:pt x="1066" y="1120"/>
                  <a:pt x="1091" y="1105"/>
                </a:cubicBezTo>
                <a:cubicBezTo>
                  <a:pt x="1105" y="1117"/>
                  <a:pt x="1119" y="1129"/>
                  <a:pt x="1133" y="1140"/>
                </a:cubicBezTo>
                <a:cubicBezTo>
                  <a:pt x="1173" y="1127"/>
                  <a:pt x="1210" y="1123"/>
                  <a:pt x="1243" y="1128"/>
                </a:cubicBezTo>
                <a:cubicBezTo>
                  <a:pt x="1276" y="1133"/>
                  <a:pt x="1307" y="1147"/>
                  <a:pt x="1334" y="1170"/>
                </a:cubicBezTo>
                <a:cubicBezTo>
                  <a:pt x="1370" y="1200"/>
                  <a:pt x="1406" y="1230"/>
                  <a:pt x="1441" y="1259"/>
                </a:cubicBezTo>
                <a:cubicBezTo>
                  <a:pt x="1416" y="1274"/>
                  <a:pt x="1391" y="1289"/>
                  <a:pt x="1366" y="1304"/>
                </a:cubicBezTo>
                <a:cubicBezTo>
                  <a:pt x="1341" y="1319"/>
                  <a:pt x="1315" y="1334"/>
                  <a:pt x="1289" y="1349"/>
                </a:cubicBezTo>
                <a:cubicBezTo>
                  <a:pt x="1251" y="1316"/>
                  <a:pt x="1213" y="1284"/>
                  <a:pt x="1175" y="1252"/>
                </a:cubicBezTo>
                <a:cubicBezTo>
                  <a:pt x="1162" y="1241"/>
                  <a:pt x="1148" y="1241"/>
                  <a:pt x="1132" y="1250"/>
                </a:cubicBezTo>
                <a:cubicBezTo>
                  <a:pt x="1113" y="1261"/>
                  <a:pt x="1114" y="1277"/>
                  <a:pt x="1139" y="1297"/>
                </a:cubicBezTo>
                <a:cubicBezTo>
                  <a:pt x="1153" y="1309"/>
                  <a:pt x="1169" y="1318"/>
                  <a:pt x="1183" y="1330"/>
                </a:cubicBezTo>
                <a:cubicBezTo>
                  <a:pt x="1206" y="1349"/>
                  <a:pt x="1252" y="1362"/>
                  <a:pt x="1322" y="1366"/>
                </a:cubicBezTo>
                <a:cubicBezTo>
                  <a:pt x="1391" y="1370"/>
                  <a:pt x="1447" y="1373"/>
                  <a:pt x="1490" y="1377"/>
                </a:cubicBezTo>
                <a:cubicBezTo>
                  <a:pt x="1533" y="1381"/>
                  <a:pt x="1564" y="1384"/>
                  <a:pt x="1581" y="1388"/>
                </a:cubicBezTo>
                <a:cubicBezTo>
                  <a:pt x="1617" y="1395"/>
                  <a:pt x="1647" y="1410"/>
                  <a:pt x="1672" y="1430"/>
                </a:cubicBezTo>
                <a:cubicBezTo>
                  <a:pt x="1699" y="1453"/>
                  <a:pt x="1727" y="1476"/>
                  <a:pt x="1754" y="1498"/>
                </a:cubicBezTo>
                <a:cubicBezTo>
                  <a:pt x="1788" y="1527"/>
                  <a:pt x="1807" y="1556"/>
                  <a:pt x="1809" y="1585"/>
                </a:cubicBezTo>
                <a:cubicBezTo>
                  <a:pt x="1812" y="1614"/>
                  <a:pt x="1797" y="1644"/>
                  <a:pt x="1767" y="1674"/>
                </a:cubicBezTo>
                <a:close/>
                <a:moveTo>
                  <a:pt x="1492" y="2452"/>
                </a:moveTo>
                <a:cubicBezTo>
                  <a:pt x="2354" y="1954"/>
                  <a:pt x="2354" y="1954"/>
                  <a:pt x="2354" y="1954"/>
                </a:cubicBezTo>
                <a:cubicBezTo>
                  <a:pt x="2354" y="1837"/>
                  <a:pt x="2354" y="1837"/>
                  <a:pt x="2354" y="1837"/>
                </a:cubicBezTo>
                <a:cubicBezTo>
                  <a:pt x="1492" y="2339"/>
                  <a:pt x="1492" y="2339"/>
                  <a:pt x="1492" y="2339"/>
                </a:cubicBezTo>
                <a:cubicBezTo>
                  <a:pt x="1492" y="2452"/>
                  <a:pt x="1492" y="2452"/>
                  <a:pt x="1492" y="2452"/>
                </a:cubicBezTo>
                <a:close/>
                <a:moveTo>
                  <a:pt x="2822" y="1684"/>
                </a:moveTo>
                <a:cubicBezTo>
                  <a:pt x="3756" y="1143"/>
                  <a:pt x="3756" y="1143"/>
                  <a:pt x="3756" y="1143"/>
                </a:cubicBezTo>
                <a:cubicBezTo>
                  <a:pt x="3756" y="1021"/>
                  <a:pt x="3756" y="1021"/>
                  <a:pt x="3756" y="1021"/>
                </a:cubicBezTo>
                <a:cubicBezTo>
                  <a:pt x="2818" y="1567"/>
                  <a:pt x="2818" y="1567"/>
                  <a:pt x="2818" y="1567"/>
                </a:cubicBezTo>
                <a:cubicBezTo>
                  <a:pt x="2822" y="1684"/>
                  <a:pt x="2822" y="1684"/>
                  <a:pt x="2822" y="1684"/>
                </a:cubicBezTo>
                <a:close/>
                <a:moveTo>
                  <a:pt x="3756" y="1199"/>
                </a:moveTo>
                <a:cubicBezTo>
                  <a:pt x="3756" y="1302"/>
                  <a:pt x="3756" y="1302"/>
                  <a:pt x="3756" y="1302"/>
                </a:cubicBezTo>
                <a:cubicBezTo>
                  <a:pt x="2826" y="1840"/>
                  <a:pt x="2826" y="1840"/>
                  <a:pt x="2826" y="1840"/>
                </a:cubicBezTo>
                <a:cubicBezTo>
                  <a:pt x="2823" y="1738"/>
                  <a:pt x="2823" y="1738"/>
                  <a:pt x="2823" y="1738"/>
                </a:cubicBezTo>
                <a:cubicBezTo>
                  <a:pt x="3756" y="1199"/>
                  <a:pt x="3756" y="1199"/>
                  <a:pt x="3756" y="1199"/>
                </a:cubicBezTo>
                <a:close/>
                <a:moveTo>
                  <a:pt x="2354" y="2010"/>
                </a:moveTo>
                <a:cubicBezTo>
                  <a:pt x="2354" y="2113"/>
                  <a:pt x="2354" y="2113"/>
                  <a:pt x="2354" y="2113"/>
                </a:cubicBezTo>
                <a:cubicBezTo>
                  <a:pt x="1491" y="2612"/>
                  <a:pt x="1491" y="2612"/>
                  <a:pt x="1491" y="2612"/>
                </a:cubicBezTo>
                <a:cubicBezTo>
                  <a:pt x="1492" y="2508"/>
                  <a:pt x="1492" y="2508"/>
                  <a:pt x="1492" y="2508"/>
                </a:cubicBezTo>
                <a:cubicBezTo>
                  <a:pt x="2354" y="2010"/>
                  <a:pt x="2354" y="2010"/>
                  <a:pt x="2354" y="2010"/>
                </a:cubicBezTo>
                <a:close/>
                <a:moveTo>
                  <a:pt x="3756" y="1358"/>
                </a:moveTo>
                <a:cubicBezTo>
                  <a:pt x="3756" y="1462"/>
                  <a:pt x="3756" y="1462"/>
                  <a:pt x="3756" y="1462"/>
                </a:cubicBezTo>
                <a:cubicBezTo>
                  <a:pt x="2831" y="2006"/>
                  <a:pt x="2831" y="2006"/>
                  <a:pt x="2831" y="2006"/>
                </a:cubicBezTo>
                <a:cubicBezTo>
                  <a:pt x="2828" y="1894"/>
                  <a:pt x="2828" y="1894"/>
                  <a:pt x="2828" y="1894"/>
                </a:cubicBezTo>
                <a:cubicBezTo>
                  <a:pt x="3756" y="1358"/>
                  <a:pt x="3756" y="1358"/>
                  <a:pt x="3756" y="1358"/>
                </a:cubicBezTo>
                <a:close/>
                <a:moveTo>
                  <a:pt x="2354" y="2169"/>
                </a:moveTo>
                <a:cubicBezTo>
                  <a:pt x="2354" y="2288"/>
                  <a:pt x="2354" y="2288"/>
                  <a:pt x="2354" y="2288"/>
                </a:cubicBezTo>
                <a:cubicBezTo>
                  <a:pt x="1491" y="2795"/>
                  <a:pt x="1491" y="2795"/>
                  <a:pt x="1491" y="2795"/>
                </a:cubicBezTo>
                <a:cubicBezTo>
                  <a:pt x="1491" y="2667"/>
                  <a:pt x="1491" y="2667"/>
                  <a:pt x="1491" y="2667"/>
                </a:cubicBezTo>
                <a:cubicBezTo>
                  <a:pt x="2354" y="2169"/>
                  <a:pt x="2354" y="2169"/>
                  <a:pt x="2354" y="2169"/>
                </a:cubicBezTo>
                <a:close/>
                <a:moveTo>
                  <a:pt x="181" y="1657"/>
                </a:moveTo>
                <a:cubicBezTo>
                  <a:pt x="1311" y="2478"/>
                  <a:pt x="1311" y="2478"/>
                  <a:pt x="1311" y="2478"/>
                </a:cubicBezTo>
                <a:cubicBezTo>
                  <a:pt x="1311" y="2577"/>
                  <a:pt x="1311" y="2577"/>
                  <a:pt x="1311" y="2577"/>
                </a:cubicBezTo>
                <a:cubicBezTo>
                  <a:pt x="181" y="1756"/>
                  <a:pt x="181" y="1756"/>
                  <a:pt x="181" y="1756"/>
                </a:cubicBezTo>
                <a:cubicBezTo>
                  <a:pt x="181" y="1657"/>
                  <a:pt x="181" y="1657"/>
                  <a:pt x="181" y="1657"/>
                </a:cubicBezTo>
                <a:close/>
                <a:moveTo>
                  <a:pt x="181" y="1816"/>
                </a:moveTo>
                <a:cubicBezTo>
                  <a:pt x="1311" y="2637"/>
                  <a:pt x="1311" y="2637"/>
                  <a:pt x="1311" y="2637"/>
                </a:cubicBezTo>
                <a:cubicBezTo>
                  <a:pt x="1311" y="2768"/>
                  <a:pt x="1311" y="2768"/>
                  <a:pt x="1311" y="2768"/>
                </a:cubicBezTo>
                <a:cubicBezTo>
                  <a:pt x="181" y="1890"/>
                  <a:pt x="181" y="1890"/>
                  <a:pt x="181" y="1890"/>
                </a:cubicBezTo>
                <a:cubicBezTo>
                  <a:pt x="181" y="1816"/>
                  <a:pt x="181" y="1816"/>
                  <a:pt x="181" y="1816"/>
                </a:cubicBezTo>
                <a:close/>
                <a:moveTo>
                  <a:pt x="2354" y="2497"/>
                </a:moveTo>
                <a:cubicBezTo>
                  <a:pt x="1397" y="3063"/>
                  <a:pt x="1397" y="3063"/>
                  <a:pt x="1397" y="3063"/>
                </a:cubicBezTo>
                <a:cubicBezTo>
                  <a:pt x="0" y="1978"/>
                  <a:pt x="0" y="1978"/>
                  <a:pt x="0" y="1978"/>
                </a:cubicBezTo>
                <a:cubicBezTo>
                  <a:pt x="0" y="1935"/>
                  <a:pt x="0" y="1935"/>
                  <a:pt x="0" y="1935"/>
                </a:cubicBezTo>
                <a:cubicBezTo>
                  <a:pt x="0" y="1277"/>
                  <a:pt x="0" y="1277"/>
                  <a:pt x="0" y="1277"/>
                </a:cubicBezTo>
                <a:cubicBezTo>
                  <a:pt x="1127" y="720"/>
                  <a:pt x="1127" y="720"/>
                  <a:pt x="1127" y="720"/>
                </a:cubicBezTo>
                <a:cubicBezTo>
                  <a:pt x="1094" y="696"/>
                  <a:pt x="1076" y="683"/>
                  <a:pt x="1078" y="686"/>
                </a:cubicBezTo>
                <a:cubicBezTo>
                  <a:pt x="1521" y="446"/>
                  <a:pt x="1521" y="446"/>
                  <a:pt x="1521" y="446"/>
                </a:cubicBezTo>
                <a:cubicBezTo>
                  <a:pt x="1586" y="493"/>
                  <a:pt x="1586" y="493"/>
                  <a:pt x="1586" y="493"/>
                </a:cubicBezTo>
                <a:cubicBezTo>
                  <a:pt x="2585" y="0"/>
                  <a:pt x="2585" y="0"/>
                  <a:pt x="2585" y="0"/>
                </a:cubicBezTo>
                <a:cubicBezTo>
                  <a:pt x="3938" y="816"/>
                  <a:pt x="3938" y="816"/>
                  <a:pt x="3938" y="816"/>
                </a:cubicBezTo>
                <a:cubicBezTo>
                  <a:pt x="3938" y="1568"/>
                  <a:pt x="3938" y="1568"/>
                  <a:pt x="3938" y="1568"/>
                </a:cubicBezTo>
                <a:cubicBezTo>
                  <a:pt x="2838" y="2212"/>
                  <a:pt x="2838" y="2212"/>
                  <a:pt x="2838" y="2212"/>
                </a:cubicBezTo>
                <a:cubicBezTo>
                  <a:pt x="2839" y="2273"/>
                  <a:pt x="2839" y="2273"/>
                  <a:pt x="2839" y="2273"/>
                </a:cubicBezTo>
                <a:cubicBezTo>
                  <a:pt x="2354" y="2557"/>
                  <a:pt x="2354" y="2557"/>
                  <a:pt x="2354" y="2557"/>
                </a:cubicBezTo>
                <a:cubicBezTo>
                  <a:pt x="2354" y="2497"/>
                  <a:pt x="2354" y="2497"/>
                  <a:pt x="2354" y="2497"/>
                </a:cubicBezTo>
                <a:close/>
                <a:moveTo>
                  <a:pt x="1290" y="841"/>
                </a:moveTo>
                <a:cubicBezTo>
                  <a:pt x="1597" y="1071"/>
                  <a:pt x="2147" y="1491"/>
                  <a:pt x="2338" y="1637"/>
                </a:cubicBezTo>
                <a:cubicBezTo>
                  <a:pt x="1407" y="2179"/>
                  <a:pt x="1407" y="2179"/>
                  <a:pt x="1407" y="2179"/>
                </a:cubicBezTo>
                <a:cubicBezTo>
                  <a:pt x="265" y="1347"/>
                  <a:pt x="265" y="1347"/>
                  <a:pt x="265" y="1347"/>
                </a:cubicBezTo>
                <a:cubicBezTo>
                  <a:pt x="1290" y="841"/>
                  <a:pt x="1290" y="841"/>
                  <a:pt x="1290" y="841"/>
                </a:cubicBezTo>
                <a:close/>
                <a:moveTo>
                  <a:pt x="2794" y="1372"/>
                </a:moveTo>
                <a:cubicBezTo>
                  <a:pt x="3669" y="863"/>
                  <a:pt x="3669" y="863"/>
                  <a:pt x="3669" y="863"/>
                </a:cubicBezTo>
                <a:cubicBezTo>
                  <a:pt x="2579" y="204"/>
                  <a:pt x="2579" y="204"/>
                  <a:pt x="2579" y="204"/>
                </a:cubicBezTo>
                <a:cubicBezTo>
                  <a:pt x="1751" y="613"/>
                  <a:pt x="1751" y="613"/>
                  <a:pt x="1751" y="613"/>
                </a:cubicBezTo>
                <a:lnTo>
                  <a:pt x="2794" y="13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1" name="KSO_Shape"/>
          <p:cNvSpPr/>
          <p:nvPr/>
        </p:nvSpPr>
        <p:spPr bwMode="auto">
          <a:xfrm>
            <a:off x="3131572" y="2408376"/>
            <a:ext cx="684778" cy="51929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2" name="KSO_Shape"/>
          <p:cNvSpPr/>
          <p:nvPr/>
        </p:nvSpPr>
        <p:spPr bwMode="auto">
          <a:xfrm>
            <a:off x="1698448" y="2172405"/>
            <a:ext cx="351153" cy="351153"/>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3" name="KSO_Shape"/>
          <p:cNvSpPr/>
          <p:nvPr/>
        </p:nvSpPr>
        <p:spPr bwMode="auto">
          <a:xfrm>
            <a:off x="1874024" y="3582575"/>
            <a:ext cx="581080" cy="453242"/>
          </a:xfrm>
          <a:custGeom>
            <a:avLst/>
            <a:gdLst>
              <a:gd name="T0" fmla="*/ 278720 w 1639888"/>
              <a:gd name="T1" fmla="*/ 1174261 h 1279525"/>
              <a:gd name="T2" fmla="*/ 622754 w 1639888"/>
              <a:gd name="T3" fmla="*/ 1125017 h 1279525"/>
              <a:gd name="T4" fmla="*/ 562202 w 1639888"/>
              <a:gd name="T5" fmla="*/ 1253548 h 1279525"/>
              <a:gd name="T6" fmla="*/ 129948 w 1639888"/>
              <a:gd name="T7" fmla="*/ 1263939 h 1279525"/>
              <a:gd name="T8" fmla="*/ 1116918 w 1639888"/>
              <a:gd name="T9" fmla="*/ 1008063 h 1279525"/>
              <a:gd name="T10" fmla="*/ 978506 w 1639888"/>
              <a:gd name="T11" fmla="*/ 1167440 h 1279525"/>
              <a:gd name="T12" fmla="*/ 797664 w 1639888"/>
              <a:gd name="T13" fmla="*/ 1075457 h 1279525"/>
              <a:gd name="T14" fmla="*/ 1111018 w 1639888"/>
              <a:gd name="T15" fmla="*/ 1015121 h 1279525"/>
              <a:gd name="T16" fmla="*/ 234724 w 1639888"/>
              <a:gd name="T17" fmla="*/ 1037369 h 1279525"/>
              <a:gd name="T18" fmla="*/ 607106 w 1639888"/>
              <a:gd name="T19" fmla="*/ 998692 h 1279525"/>
              <a:gd name="T20" fmla="*/ 599395 w 1639888"/>
              <a:gd name="T21" fmla="*/ 1103188 h 1279525"/>
              <a:gd name="T22" fmla="*/ 183016 w 1639888"/>
              <a:gd name="T23" fmla="*/ 1133723 h 1279525"/>
              <a:gd name="T24" fmla="*/ 227 w 1639888"/>
              <a:gd name="T25" fmla="*/ 979919 h 1279525"/>
              <a:gd name="T26" fmla="*/ 1026156 w 1639888"/>
              <a:gd name="T27" fmla="*/ 1019474 h 1279525"/>
              <a:gd name="T28" fmla="*/ 712348 w 1639888"/>
              <a:gd name="T29" fmla="*/ 937972 h 1279525"/>
              <a:gd name="T30" fmla="*/ 1081748 w 1639888"/>
              <a:gd name="T31" fmla="*/ 898934 h 1279525"/>
              <a:gd name="T32" fmla="*/ 1600918 w 1639888"/>
              <a:gd name="T33" fmla="*/ 983633 h 1279525"/>
              <a:gd name="T34" fmla="*/ 1162050 w 1639888"/>
              <a:gd name="T35" fmla="*/ 1015508 h 1279525"/>
              <a:gd name="T36" fmla="*/ 1566479 w 1639888"/>
              <a:gd name="T37" fmla="*/ 890739 h 1279525"/>
              <a:gd name="T38" fmla="*/ 562202 w 1639888"/>
              <a:gd name="T39" fmla="*/ 792893 h 1279525"/>
              <a:gd name="T40" fmla="*/ 637949 w 1639888"/>
              <a:gd name="T41" fmla="*/ 944673 h 1279525"/>
              <a:gd name="T42" fmla="*/ 290059 w 1639888"/>
              <a:gd name="T43" fmla="*/ 1006022 h 1279525"/>
              <a:gd name="T44" fmla="*/ 2495 w 1639888"/>
              <a:gd name="T45" fmla="*/ 936948 h 1279525"/>
              <a:gd name="T46" fmla="*/ 129948 w 1639888"/>
              <a:gd name="T47" fmla="*/ 782668 h 1279525"/>
              <a:gd name="T48" fmla="*/ 1106254 w 1639888"/>
              <a:gd name="T49" fmla="*/ 851582 h 1279525"/>
              <a:gd name="T50" fmla="*/ 740031 w 1639888"/>
              <a:gd name="T51" fmla="*/ 906685 h 1279525"/>
              <a:gd name="T52" fmla="*/ 954229 w 1639888"/>
              <a:gd name="T53" fmla="*/ 798528 h 1279525"/>
              <a:gd name="T54" fmla="*/ 1639435 w 1639888"/>
              <a:gd name="T55" fmla="*/ 812094 h 1279525"/>
              <a:gd name="T56" fmla="*/ 1397684 w 1639888"/>
              <a:gd name="T57" fmla="*/ 885151 h 1279525"/>
              <a:gd name="T58" fmla="*/ 1433029 w 1639888"/>
              <a:gd name="T59" fmla="*/ 781108 h 1279525"/>
              <a:gd name="T60" fmla="*/ 478292 w 1639888"/>
              <a:gd name="T61" fmla="*/ 620723 h 1279525"/>
              <a:gd name="T62" fmla="*/ 765629 w 1639888"/>
              <a:gd name="T63" fmla="*/ 688627 h 1279525"/>
              <a:gd name="T64" fmla="*/ 1111705 w 1639888"/>
              <a:gd name="T65" fmla="*/ 628218 h 1279525"/>
              <a:gd name="T66" fmla="*/ 1047071 w 1639888"/>
              <a:gd name="T67" fmla="*/ 747219 h 1279525"/>
              <a:gd name="T68" fmla="*/ 583747 w 1639888"/>
              <a:gd name="T69" fmla="*/ 750398 h 1279525"/>
              <a:gd name="T70" fmla="*/ 1639888 w 1639888"/>
              <a:gd name="T71" fmla="*/ 674375 h 1279525"/>
              <a:gd name="T72" fmla="*/ 1413317 w 1639888"/>
              <a:gd name="T73" fmla="*/ 748833 h 1279525"/>
              <a:gd name="T74" fmla="*/ 1420568 w 1639888"/>
              <a:gd name="T75" fmla="*/ 648873 h 1279525"/>
              <a:gd name="T76" fmla="*/ 1639888 w 1639888"/>
              <a:gd name="T77" fmla="*/ 540662 h 1279525"/>
              <a:gd name="T78" fmla="*/ 1428271 w 1639888"/>
              <a:gd name="T79" fmla="*/ 615710 h 1279525"/>
              <a:gd name="T80" fmla="*/ 1410598 w 1639888"/>
              <a:gd name="T81" fmla="*/ 530201 h 1279525"/>
              <a:gd name="T82" fmla="*/ 1639435 w 1639888"/>
              <a:gd name="T83" fmla="*/ 457200 h 1279525"/>
              <a:gd name="T84" fmla="*/ 1112612 w 1639888"/>
              <a:gd name="T85" fmla="*/ 477318 h 1279525"/>
              <a:gd name="T86" fmla="*/ 1037092 w 1639888"/>
              <a:gd name="T87" fmla="*/ 627867 h 1279525"/>
              <a:gd name="T88" fmla="*/ 604611 w 1639888"/>
              <a:gd name="T89" fmla="*/ 638024 h 1279525"/>
              <a:gd name="T90" fmla="*/ 477158 w 1639888"/>
              <a:gd name="T91" fmla="*/ 485218 h 1279525"/>
              <a:gd name="T92" fmla="*/ 764722 w 1639888"/>
              <a:gd name="T93" fmla="*/ 416150 h 1279525"/>
              <a:gd name="T94" fmla="*/ 1211036 w 1639888"/>
              <a:gd name="T95" fmla="*/ 402506 h 1279525"/>
              <a:gd name="T96" fmla="*/ 1599747 w 1639888"/>
              <a:gd name="T97" fmla="*/ 365666 h 1279525"/>
              <a:gd name="T98" fmla="*/ 1608138 w 1639888"/>
              <a:gd name="T99" fmla="*/ 454809 h 1279525"/>
              <a:gd name="T100" fmla="*/ 1179059 w 1639888"/>
              <a:gd name="T101" fmla="*/ 492558 h 1279525"/>
              <a:gd name="T102" fmla="*/ 993775 w 1639888"/>
              <a:gd name="T103" fmla="*/ 338378 h 1279525"/>
              <a:gd name="T104" fmla="*/ 1228499 w 1639888"/>
              <a:gd name="T105" fmla="*/ 269405 h 1279525"/>
              <a:gd name="T106" fmla="*/ 1600881 w 1639888"/>
              <a:gd name="T107" fmla="*/ 230367 h 1279525"/>
              <a:gd name="T108" fmla="*/ 1593170 w 1639888"/>
              <a:gd name="T109" fmla="*/ 336068 h 1279525"/>
              <a:gd name="T110" fmla="*/ 1176791 w 1639888"/>
              <a:gd name="T111" fmla="*/ 366888 h 1279525"/>
              <a:gd name="T112" fmla="*/ 994002 w 1639888"/>
              <a:gd name="T113" fmla="*/ 211418 h 1279525"/>
              <a:gd name="T114" fmla="*/ 1620158 w 1639888"/>
              <a:gd name="T115" fmla="*/ 52139 h 1279525"/>
              <a:gd name="T116" fmla="*/ 1584779 w 1639888"/>
              <a:gd name="T117" fmla="*/ 203140 h 1279525"/>
              <a:gd name="T118" fmla="*/ 1162957 w 1639888"/>
              <a:gd name="T119" fmla="*/ 228645 h 1279525"/>
              <a:gd name="T120" fmla="*/ 994229 w 1639888"/>
              <a:gd name="T121" fmla="*/ 75161 h 1279525"/>
              <a:gd name="T122" fmla="*/ 1236209 w 1639888"/>
              <a:gd name="T123" fmla="*/ 2708 h 1279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9888" h="1279525">
                <a:moveTo>
                  <a:pt x="4082" y="1108075"/>
                </a:moveTo>
                <a:lnTo>
                  <a:pt x="6804" y="1111464"/>
                </a:lnTo>
                <a:lnTo>
                  <a:pt x="9752" y="1115078"/>
                </a:lnTo>
                <a:lnTo>
                  <a:pt x="13834" y="1118466"/>
                </a:lnTo>
                <a:lnTo>
                  <a:pt x="18143" y="1121854"/>
                </a:lnTo>
                <a:lnTo>
                  <a:pt x="23132" y="1125017"/>
                </a:lnTo>
                <a:lnTo>
                  <a:pt x="28802" y="1128179"/>
                </a:lnTo>
                <a:lnTo>
                  <a:pt x="35152" y="1131342"/>
                </a:lnTo>
                <a:lnTo>
                  <a:pt x="41729" y="1134504"/>
                </a:lnTo>
                <a:lnTo>
                  <a:pt x="48986" y="1137441"/>
                </a:lnTo>
                <a:lnTo>
                  <a:pt x="56697" y="1140377"/>
                </a:lnTo>
                <a:lnTo>
                  <a:pt x="64861" y="1143314"/>
                </a:lnTo>
                <a:lnTo>
                  <a:pt x="73479" y="1145799"/>
                </a:lnTo>
                <a:lnTo>
                  <a:pt x="82550" y="1148509"/>
                </a:lnTo>
                <a:lnTo>
                  <a:pt x="91848" y="1150994"/>
                </a:lnTo>
                <a:lnTo>
                  <a:pt x="102054" y="1153479"/>
                </a:lnTo>
                <a:lnTo>
                  <a:pt x="112486" y="1155738"/>
                </a:lnTo>
                <a:lnTo>
                  <a:pt x="123372" y="1157997"/>
                </a:lnTo>
                <a:lnTo>
                  <a:pt x="134484" y="1160030"/>
                </a:lnTo>
                <a:lnTo>
                  <a:pt x="146050" y="1161837"/>
                </a:lnTo>
                <a:lnTo>
                  <a:pt x="157843" y="1163644"/>
                </a:lnTo>
                <a:lnTo>
                  <a:pt x="170090" y="1165451"/>
                </a:lnTo>
                <a:lnTo>
                  <a:pt x="182790" y="1167032"/>
                </a:lnTo>
                <a:lnTo>
                  <a:pt x="195490" y="1168388"/>
                </a:lnTo>
                <a:lnTo>
                  <a:pt x="208643" y="1169743"/>
                </a:lnTo>
                <a:lnTo>
                  <a:pt x="222250" y="1170872"/>
                </a:lnTo>
                <a:lnTo>
                  <a:pt x="236084" y="1171776"/>
                </a:lnTo>
                <a:lnTo>
                  <a:pt x="249918" y="1172905"/>
                </a:lnTo>
                <a:lnTo>
                  <a:pt x="264206" y="1173583"/>
                </a:lnTo>
                <a:lnTo>
                  <a:pt x="278720" y="1174261"/>
                </a:lnTo>
                <a:lnTo>
                  <a:pt x="293234" y="1174487"/>
                </a:lnTo>
                <a:lnTo>
                  <a:pt x="308202" y="1174938"/>
                </a:lnTo>
                <a:lnTo>
                  <a:pt x="323170" y="1174938"/>
                </a:lnTo>
                <a:lnTo>
                  <a:pt x="338138" y="1174938"/>
                </a:lnTo>
                <a:lnTo>
                  <a:pt x="352879" y="1174487"/>
                </a:lnTo>
                <a:lnTo>
                  <a:pt x="367620" y="1174261"/>
                </a:lnTo>
                <a:lnTo>
                  <a:pt x="382134" y="1173583"/>
                </a:lnTo>
                <a:lnTo>
                  <a:pt x="395968" y="1172905"/>
                </a:lnTo>
                <a:lnTo>
                  <a:pt x="410029" y="1171776"/>
                </a:lnTo>
                <a:lnTo>
                  <a:pt x="423863" y="1170872"/>
                </a:lnTo>
                <a:lnTo>
                  <a:pt x="437243" y="1169743"/>
                </a:lnTo>
                <a:lnTo>
                  <a:pt x="450624" y="1168388"/>
                </a:lnTo>
                <a:lnTo>
                  <a:pt x="463550" y="1167032"/>
                </a:lnTo>
                <a:lnTo>
                  <a:pt x="475797" y="1165451"/>
                </a:lnTo>
                <a:lnTo>
                  <a:pt x="488270" y="1163644"/>
                </a:lnTo>
                <a:lnTo>
                  <a:pt x="500063" y="1161837"/>
                </a:lnTo>
                <a:lnTo>
                  <a:pt x="511629" y="1160030"/>
                </a:lnTo>
                <a:lnTo>
                  <a:pt x="522968" y="1157997"/>
                </a:lnTo>
                <a:lnTo>
                  <a:pt x="533627" y="1155738"/>
                </a:lnTo>
                <a:lnTo>
                  <a:pt x="544060" y="1153479"/>
                </a:lnTo>
                <a:lnTo>
                  <a:pt x="554038" y="1150994"/>
                </a:lnTo>
                <a:lnTo>
                  <a:pt x="563563" y="1148509"/>
                </a:lnTo>
                <a:lnTo>
                  <a:pt x="572635" y="1145799"/>
                </a:lnTo>
                <a:lnTo>
                  <a:pt x="581252" y="1143314"/>
                </a:lnTo>
                <a:lnTo>
                  <a:pt x="589643" y="1140377"/>
                </a:lnTo>
                <a:lnTo>
                  <a:pt x="597354" y="1137441"/>
                </a:lnTo>
                <a:lnTo>
                  <a:pt x="604611" y="1134504"/>
                </a:lnTo>
                <a:lnTo>
                  <a:pt x="610961" y="1131342"/>
                </a:lnTo>
                <a:lnTo>
                  <a:pt x="617085" y="1128179"/>
                </a:lnTo>
                <a:lnTo>
                  <a:pt x="622754" y="1125017"/>
                </a:lnTo>
                <a:lnTo>
                  <a:pt x="627970" y="1121854"/>
                </a:lnTo>
                <a:lnTo>
                  <a:pt x="632279" y="1118466"/>
                </a:lnTo>
                <a:lnTo>
                  <a:pt x="636135" y="1115078"/>
                </a:lnTo>
                <a:lnTo>
                  <a:pt x="639310" y="1111464"/>
                </a:lnTo>
                <a:lnTo>
                  <a:pt x="642031" y="1108075"/>
                </a:lnTo>
                <a:lnTo>
                  <a:pt x="643845" y="1111238"/>
                </a:lnTo>
                <a:lnTo>
                  <a:pt x="644979" y="1114400"/>
                </a:lnTo>
                <a:lnTo>
                  <a:pt x="645886" y="1117563"/>
                </a:lnTo>
                <a:lnTo>
                  <a:pt x="646113" y="1120499"/>
                </a:lnTo>
                <a:lnTo>
                  <a:pt x="646113" y="1200012"/>
                </a:lnTo>
                <a:lnTo>
                  <a:pt x="645886" y="1202271"/>
                </a:lnTo>
                <a:lnTo>
                  <a:pt x="645660" y="1204304"/>
                </a:lnTo>
                <a:lnTo>
                  <a:pt x="645206" y="1206337"/>
                </a:lnTo>
                <a:lnTo>
                  <a:pt x="644526" y="1208144"/>
                </a:lnTo>
                <a:lnTo>
                  <a:pt x="643619" y="1210403"/>
                </a:lnTo>
                <a:lnTo>
                  <a:pt x="642485" y="1212210"/>
                </a:lnTo>
                <a:lnTo>
                  <a:pt x="640897" y="1214243"/>
                </a:lnTo>
                <a:lnTo>
                  <a:pt x="639536" y="1216050"/>
                </a:lnTo>
                <a:lnTo>
                  <a:pt x="637949" y="1218083"/>
                </a:lnTo>
                <a:lnTo>
                  <a:pt x="635908" y="1220116"/>
                </a:lnTo>
                <a:lnTo>
                  <a:pt x="631599" y="1223731"/>
                </a:lnTo>
                <a:lnTo>
                  <a:pt x="626383" y="1227571"/>
                </a:lnTo>
                <a:lnTo>
                  <a:pt x="620713" y="1230959"/>
                </a:lnTo>
                <a:lnTo>
                  <a:pt x="614363" y="1234573"/>
                </a:lnTo>
                <a:lnTo>
                  <a:pt x="607106" y="1237962"/>
                </a:lnTo>
                <a:lnTo>
                  <a:pt x="599395" y="1241350"/>
                </a:lnTo>
                <a:lnTo>
                  <a:pt x="591004" y="1244512"/>
                </a:lnTo>
                <a:lnTo>
                  <a:pt x="581933" y="1247675"/>
                </a:lnTo>
                <a:lnTo>
                  <a:pt x="572408" y="1250611"/>
                </a:lnTo>
                <a:lnTo>
                  <a:pt x="562202" y="1253548"/>
                </a:lnTo>
                <a:lnTo>
                  <a:pt x="551317" y="1256259"/>
                </a:lnTo>
                <a:lnTo>
                  <a:pt x="540204" y="1258969"/>
                </a:lnTo>
                <a:lnTo>
                  <a:pt x="528411" y="1261454"/>
                </a:lnTo>
                <a:lnTo>
                  <a:pt x="516392" y="1263939"/>
                </a:lnTo>
                <a:lnTo>
                  <a:pt x="503692" y="1265972"/>
                </a:lnTo>
                <a:lnTo>
                  <a:pt x="490538" y="1268005"/>
                </a:lnTo>
                <a:lnTo>
                  <a:pt x="476931" y="1270038"/>
                </a:lnTo>
                <a:lnTo>
                  <a:pt x="463097" y="1271845"/>
                </a:lnTo>
                <a:lnTo>
                  <a:pt x="448809" y="1273426"/>
                </a:lnTo>
                <a:lnTo>
                  <a:pt x="434295" y="1274782"/>
                </a:lnTo>
                <a:lnTo>
                  <a:pt x="419327" y="1276137"/>
                </a:lnTo>
                <a:lnTo>
                  <a:pt x="403679" y="1277266"/>
                </a:lnTo>
                <a:lnTo>
                  <a:pt x="388031" y="1277944"/>
                </a:lnTo>
                <a:lnTo>
                  <a:pt x="372156" y="1278622"/>
                </a:lnTo>
                <a:lnTo>
                  <a:pt x="356054" y="1279299"/>
                </a:lnTo>
                <a:lnTo>
                  <a:pt x="339725" y="1279525"/>
                </a:lnTo>
                <a:lnTo>
                  <a:pt x="323170" y="1279525"/>
                </a:lnTo>
                <a:lnTo>
                  <a:pt x="306388" y="1279525"/>
                </a:lnTo>
                <a:lnTo>
                  <a:pt x="290059" y="1279299"/>
                </a:lnTo>
                <a:lnTo>
                  <a:pt x="273957" y="1278622"/>
                </a:lnTo>
                <a:lnTo>
                  <a:pt x="258082" y="1277944"/>
                </a:lnTo>
                <a:lnTo>
                  <a:pt x="242434" y="1277266"/>
                </a:lnTo>
                <a:lnTo>
                  <a:pt x="227013" y="1276137"/>
                </a:lnTo>
                <a:lnTo>
                  <a:pt x="212045" y="1274782"/>
                </a:lnTo>
                <a:lnTo>
                  <a:pt x="197304" y="1273426"/>
                </a:lnTo>
                <a:lnTo>
                  <a:pt x="183016" y="1271845"/>
                </a:lnTo>
                <a:lnTo>
                  <a:pt x="169182" y="1270038"/>
                </a:lnTo>
                <a:lnTo>
                  <a:pt x="155575" y="1268005"/>
                </a:lnTo>
                <a:lnTo>
                  <a:pt x="142422" y="1265972"/>
                </a:lnTo>
                <a:lnTo>
                  <a:pt x="129948" y="1263939"/>
                </a:lnTo>
                <a:lnTo>
                  <a:pt x="117475" y="1261454"/>
                </a:lnTo>
                <a:lnTo>
                  <a:pt x="105682" y="1258969"/>
                </a:lnTo>
                <a:lnTo>
                  <a:pt x="94570" y="1256259"/>
                </a:lnTo>
                <a:lnTo>
                  <a:pt x="83911" y="1253548"/>
                </a:lnTo>
                <a:lnTo>
                  <a:pt x="73706" y="1250611"/>
                </a:lnTo>
                <a:lnTo>
                  <a:pt x="64181" y="1247675"/>
                </a:lnTo>
                <a:lnTo>
                  <a:pt x="55109" y="1244512"/>
                </a:lnTo>
                <a:lnTo>
                  <a:pt x="46718" y="1241350"/>
                </a:lnTo>
                <a:lnTo>
                  <a:pt x="38781" y="1237962"/>
                </a:lnTo>
                <a:lnTo>
                  <a:pt x="31750" y="1234573"/>
                </a:lnTo>
                <a:lnTo>
                  <a:pt x="25173" y="1230959"/>
                </a:lnTo>
                <a:lnTo>
                  <a:pt x="19730" y="1227571"/>
                </a:lnTo>
                <a:lnTo>
                  <a:pt x="14514" y="1223731"/>
                </a:lnTo>
                <a:lnTo>
                  <a:pt x="9979" y="1220116"/>
                </a:lnTo>
                <a:lnTo>
                  <a:pt x="8164" y="1218083"/>
                </a:lnTo>
                <a:lnTo>
                  <a:pt x="6577" y="1216050"/>
                </a:lnTo>
                <a:lnTo>
                  <a:pt x="4989" y="1214243"/>
                </a:lnTo>
                <a:lnTo>
                  <a:pt x="3855" y="1212210"/>
                </a:lnTo>
                <a:lnTo>
                  <a:pt x="2495" y="1210403"/>
                </a:lnTo>
                <a:lnTo>
                  <a:pt x="1588" y="1208144"/>
                </a:lnTo>
                <a:lnTo>
                  <a:pt x="907" y="1206337"/>
                </a:lnTo>
                <a:lnTo>
                  <a:pt x="454" y="1204304"/>
                </a:lnTo>
                <a:lnTo>
                  <a:pt x="0" y="1202271"/>
                </a:lnTo>
                <a:lnTo>
                  <a:pt x="0" y="1200012"/>
                </a:lnTo>
                <a:lnTo>
                  <a:pt x="0" y="1120499"/>
                </a:lnTo>
                <a:lnTo>
                  <a:pt x="227" y="1117563"/>
                </a:lnTo>
                <a:lnTo>
                  <a:pt x="907" y="1114400"/>
                </a:lnTo>
                <a:lnTo>
                  <a:pt x="2268" y="1111238"/>
                </a:lnTo>
                <a:lnTo>
                  <a:pt x="4082" y="1108075"/>
                </a:lnTo>
                <a:close/>
                <a:moveTo>
                  <a:pt x="1116918" y="1008063"/>
                </a:moveTo>
                <a:lnTo>
                  <a:pt x="1118506" y="1011251"/>
                </a:lnTo>
                <a:lnTo>
                  <a:pt x="1119868" y="1014438"/>
                </a:lnTo>
                <a:lnTo>
                  <a:pt x="1120548" y="1017626"/>
                </a:lnTo>
                <a:lnTo>
                  <a:pt x="1120775" y="1020813"/>
                </a:lnTo>
                <a:lnTo>
                  <a:pt x="1120775" y="1100957"/>
                </a:lnTo>
                <a:lnTo>
                  <a:pt x="1120775" y="1103006"/>
                </a:lnTo>
                <a:lnTo>
                  <a:pt x="1120548" y="1105056"/>
                </a:lnTo>
                <a:lnTo>
                  <a:pt x="1119868" y="1107105"/>
                </a:lnTo>
                <a:lnTo>
                  <a:pt x="1119187" y="1109154"/>
                </a:lnTo>
                <a:lnTo>
                  <a:pt x="1118279" y="1110975"/>
                </a:lnTo>
                <a:lnTo>
                  <a:pt x="1117372" y="1113024"/>
                </a:lnTo>
                <a:lnTo>
                  <a:pt x="1116010" y="1115074"/>
                </a:lnTo>
                <a:lnTo>
                  <a:pt x="1114195" y="1117123"/>
                </a:lnTo>
                <a:lnTo>
                  <a:pt x="1112607" y="1118944"/>
                </a:lnTo>
                <a:lnTo>
                  <a:pt x="1110791" y="1120993"/>
                </a:lnTo>
                <a:lnTo>
                  <a:pt x="1106253" y="1124636"/>
                </a:lnTo>
                <a:lnTo>
                  <a:pt x="1101488" y="1128507"/>
                </a:lnTo>
                <a:lnTo>
                  <a:pt x="1095589" y="1132150"/>
                </a:lnTo>
                <a:lnTo>
                  <a:pt x="1089009" y="1135793"/>
                </a:lnTo>
                <a:lnTo>
                  <a:pt x="1081975" y="1139208"/>
                </a:lnTo>
                <a:lnTo>
                  <a:pt x="1074260" y="1142395"/>
                </a:lnTo>
                <a:lnTo>
                  <a:pt x="1065864" y="1145811"/>
                </a:lnTo>
                <a:lnTo>
                  <a:pt x="1056788" y="1148770"/>
                </a:lnTo>
                <a:lnTo>
                  <a:pt x="1047031" y="1151958"/>
                </a:lnTo>
                <a:lnTo>
                  <a:pt x="1037048" y="1154690"/>
                </a:lnTo>
                <a:lnTo>
                  <a:pt x="1026156" y="1157422"/>
                </a:lnTo>
                <a:lnTo>
                  <a:pt x="1015038" y="1160155"/>
                </a:lnTo>
                <a:lnTo>
                  <a:pt x="1003239" y="1162659"/>
                </a:lnTo>
                <a:lnTo>
                  <a:pt x="991213" y="1164936"/>
                </a:lnTo>
                <a:lnTo>
                  <a:pt x="978506" y="1167440"/>
                </a:lnTo>
                <a:lnTo>
                  <a:pt x="965346" y="1169489"/>
                </a:lnTo>
                <a:lnTo>
                  <a:pt x="951732" y="1171311"/>
                </a:lnTo>
                <a:lnTo>
                  <a:pt x="937890" y="1173132"/>
                </a:lnTo>
                <a:lnTo>
                  <a:pt x="923596" y="1174726"/>
                </a:lnTo>
                <a:lnTo>
                  <a:pt x="908847" y="1176092"/>
                </a:lnTo>
                <a:lnTo>
                  <a:pt x="893871" y="1177458"/>
                </a:lnTo>
                <a:lnTo>
                  <a:pt x="878669" y="1178369"/>
                </a:lnTo>
                <a:lnTo>
                  <a:pt x="862785" y="1179280"/>
                </a:lnTo>
                <a:lnTo>
                  <a:pt x="846902" y="1179963"/>
                </a:lnTo>
                <a:lnTo>
                  <a:pt x="830792" y="1180646"/>
                </a:lnTo>
                <a:lnTo>
                  <a:pt x="814455" y="1181101"/>
                </a:lnTo>
                <a:lnTo>
                  <a:pt x="797664" y="1181101"/>
                </a:lnTo>
                <a:lnTo>
                  <a:pt x="783142" y="1181101"/>
                </a:lnTo>
                <a:lnTo>
                  <a:pt x="768620" y="1180874"/>
                </a:lnTo>
                <a:lnTo>
                  <a:pt x="754098" y="1180418"/>
                </a:lnTo>
                <a:lnTo>
                  <a:pt x="740030" y="1179735"/>
                </a:lnTo>
                <a:lnTo>
                  <a:pt x="726189" y="1179052"/>
                </a:lnTo>
                <a:lnTo>
                  <a:pt x="712348" y="1178141"/>
                </a:lnTo>
                <a:lnTo>
                  <a:pt x="698734" y="1177231"/>
                </a:lnTo>
                <a:lnTo>
                  <a:pt x="685800" y="1176092"/>
                </a:lnTo>
                <a:lnTo>
                  <a:pt x="685800" y="1097087"/>
                </a:lnTo>
                <a:lnTo>
                  <a:pt x="685800" y="1070676"/>
                </a:lnTo>
                <a:lnTo>
                  <a:pt x="698734" y="1071586"/>
                </a:lnTo>
                <a:lnTo>
                  <a:pt x="712348" y="1072725"/>
                </a:lnTo>
                <a:lnTo>
                  <a:pt x="726189" y="1073408"/>
                </a:lnTo>
                <a:lnTo>
                  <a:pt x="740030" y="1074091"/>
                </a:lnTo>
                <a:lnTo>
                  <a:pt x="754098" y="1074774"/>
                </a:lnTo>
                <a:lnTo>
                  <a:pt x="768620" y="1075002"/>
                </a:lnTo>
                <a:lnTo>
                  <a:pt x="783142" y="1075229"/>
                </a:lnTo>
                <a:lnTo>
                  <a:pt x="797664" y="1075457"/>
                </a:lnTo>
                <a:lnTo>
                  <a:pt x="812866" y="1075229"/>
                </a:lnTo>
                <a:lnTo>
                  <a:pt x="827615" y="1075002"/>
                </a:lnTo>
                <a:lnTo>
                  <a:pt x="842364" y="1074546"/>
                </a:lnTo>
                <a:lnTo>
                  <a:pt x="856659" y="1074091"/>
                </a:lnTo>
                <a:lnTo>
                  <a:pt x="870727" y="1073408"/>
                </a:lnTo>
                <a:lnTo>
                  <a:pt x="884795" y="1072497"/>
                </a:lnTo>
                <a:lnTo>
                  <a:pt x="898409" y="1071586"/>
                </a:lnTo>
                <a:lnTo>
                  <a:pt x="912023" y="1070448"/>
                </a:lnTo>
                <a:lnTo>
                  <a:pt x="925184" y="1069082"/>
                </a:lnTo>
                <a:lnTo>
                  <a:pt x="938117" y="1067488"/>
                </a:lnTo>
                <a:lnTo>
                  <a:pt x="950597" y="1065894"/>
                </a:lnTo>
                <a:lnTo>
                  <a:pt x="962850" y="1064301"/>
                </a:lnTo>
                <a:lnTo>
                  <a:pt x="974876" y="1062479"/>
                </a:lnTo>
                <a:lnTo>
                  <a:pt x="986448" y="1060430"/>
                </a:lnTo>
                <a:lnTo>
                  <a:pt x="997793" y="1058381"/>
                </a:lnTo>
                <a:lnTo>
                  <a:pt x="1008458" y="1056104"/>
                </a:lnTo>
                <a:lnTo>
                  <a:pt x="1018668" y="1053600"/>
                </a:lnTo>
                <a:lnTo>
                  <a:pt x="1028879" y="1051323"/>
                </a:lnTo>
                <a:lnTo>
                  <a:pt x="1038409" y="1048818"/>
                </a:lnTo>
                <a:lnTo>
                  <a:pt x="1047485" y="1046086"/>
                </a:lnTo>
                <a:lnTo>
                  <a:pt x="1056107" y="1043354"/>
                </a:lnTo>
                <a:lnTo>
                  <a:pt x="1064503" y="1040622"/>
                </a:lnTo>
                <a:lnTo>
                  <a:pt x="1071991" y="1037662"/>
                </a:lnTo>
                <a:lnTo>
                  <a:pt x="1079252" y="1034702"/>
                </a:lnTo>
                <a:lnTo>
                  <a:pt x="1085832" y="1031742"/>
                </a:lnTo>
                <a:lnTo>
                  <a:pt x="1091958" y="1028555"/>
                </a:lnTo>
                <a:lnTo>
                  <a:pt x="1097631" y="1025367"/>
                </a:lnTo>
                <a:lnTo>
                  <a:pt x="1102623" y="1021952"/>
                </a:lnTo>
                <a:lnTo>
                  <a:pt x="1106934" y="1018764"/>
                </a:lnTo>
                <a:lnTo>
                  <a:pt x="1111018" y="1015121"/>
                </a:lnTo>
                <a:lnTo>
                  <a:pt x="1114195" y="1011706"/>
                </a:lnTo>
                <a:lnTo>
                  <a:pt x="1116918" y="1008063"/>
                </a:lnTo>
                <a:close/>
                <a:moveTo>
                  <a:pt x="2948" y="971550"/>
                </a:moveTo>
                <a:lnTo>
                  <a:pt x="4309" y="973586"/>
                </a:lnTo>
                <a:lnTo>
                  <a:pt x="5443" y="975395"/>
                </a:lnTo>
                <a:lnTo>
                  <a:pt x="8391" y="978788"/>
                </a:lnTo>
                <a:lnTo>
                  <a:pt x="12020" y="982407"/>
                </a:lnTo>
                <a:lnTo>
                  <a:pt x="16102" y="985800"/>
                </a:lnTo>
                <a:lnTo>
                  <a:pt x="21091" y="989192"/>
                </a:lnTo>
                <a:lnTo>
                  <a:pt x="26534" y="992359"/>
                </a:lnTo>
                <a:lnTo>
                  <a:pt x="32431" y="995752"/>
                </a:lnTo>
                <a:lnTo>
                  <a:pt x="39007" y="998692"/>
                </a:lnTo>
                <a:lnTo>
                  <a:pt x="46038" y="1001633"/>
                </a:lnTo>
                <a:lnTo>
                  <a:pt x="53748" y="1004799"/>
                </a:lnTo>
                <a:lnTo>
                  <a:pt x="61913" y="1007513"/>
                </a:lnTo>
                <a:lnTo>
                  <a:pt x="70757" y="1010454"/>
                </a:lnTo>
                <a:lnTo>
                  <a:pt x="79829" y="1013168"/>
                </a:lnTo>
                <a:lnTo>
                  <a:pt x="89354" y="1015656"/>
                </a:lnTo>
                <a:lnTo>
                  <a:pt x="99332" y="1018370"/>
                </a:lnTo>
                <a:lnTo>
                  <a:pt x="109764" y="1020632"/>
                </a:lnTo>
                <a:lnTo>
                  <a:pt x="120650" y="1022667"/>
                </a:lnTo>
                <a:lnTo>
                  <a:pt x="131990" y="1025155"/>
                </a:lnTo>
                <a:lnTo>
                  <a:pt x="143556" y="1026965"/>
                </a:lnTo>
                <a:lnTo>
                  <a:pt x="155575" y="1028774"/>
                </a:lnTo>
                <a:lnTo>
                  <a:pt x="168048" y="1030584"/>
                </a:lnTo>
                <a:lnTo>
                  <a:pt x="180522" y="1032393"/>
                </a:lnTo>
                <a:lnTo>
                  <a:pt x="193675" y="1033750"/>
                </a:lnTo>
                <a:lnTo>
                  <a:pt x="207056" y="1035108"/>
                </a:lnTo>
                <a:lnTo>
                  <a:pt x="220890" y="1036238"/>
                </a:lnTo>
                <a:lnTo>
                  <a:pt x="234724" y="1037369"/>
                </a:lnTo>
                <a:lnTo>
                  <a:pt x="249011" y="1038274"/>
                </a:lnTo>
                <a:lnTo>
                  <a:pt x="263072" y="1039179"/>
                </a:lnTo>
                <a:lnTo>
                  <a:pt x="277813" y="1039631"/>
                </a:lnTo>
                <a:lnTo>
                  <a:pt x="292554" y="1040084"/>
                </a:lnTo>
                <a:lnTo>
                  <a:pt x="307975" y="1040310"/>
                </a:lnTo>
                <a:lnTo>
                  <a:pt x="323170" y="1040536"/>
                </a:lnTo>
                <a:lnTo>
                  <a:pt x="338365" y="1040310"/>
                </a:lnTo>
                <a:lnTo>
                  <a:pt x="353333" y="1040084"/>
                </a:lnTo>
                <a:lnTo>
                  <a:pt x="368300" y="1039631"/>
                </a:lnTo>
                <a:lnTo>
                  <a:pt x="383042" y="1039179"/>
                </a:lnTo>
                <a:lnTo>
                  <a:pt x="397329" y="1038274"/>
                </a:lnTo>
                <a:lnTo>
                  <a:pt x="411390" y="1037369"/>
                </a:lnTo>
                <a:lnTo>
                  <a:pt x="425224" y="1036238"/>
                </a:lnTo>
                <a:lnTo>
                  <a:pt x="438831" y="1035108"/>
                </a:lnTo>
                <a:lnTo>
                  <a:pt x="452438" y="1033750"/>
                </a:lnTo>
                <a:lnTo>
                  <a:pt x="465365" y="1032393"/>
                </a:lnTo>
                <a:lnTo>
                  <a:pt x="478065" y="1030584"/>
                </a:lnTo>
                <a:lnTo>
                  <a:pt x="490538" y="1028774"/>
                </a:lnTo>
                <a:lnTo>
                  <a:pt x="502558" y="1026965"/>
                </a:lnTo>
                <a:lnTo>
                  <a:pt x="514124" y="1025155"/>
                </a:lnTo>
                <a:lnTo>
                  <a:pt x="525463" y="1022667"/>
                </a:lnTo>
                <a:lnTo>
                  <a:pt x="536122" y="1020632"/>
                </a:lnTo>
                <a:lnTo>
                  <a:pt x="546781" y="1018370"/>
                </a:lnTo>
                <a:lnTo>
                  <a:pt x="556760" y="1015656"/>
                </a:lnTo>
                <a:lnTo>
                  <a:pt x="566285" y="1013168"/>
                </a:lnTo>
                <a:lnTo>
                  <a:pt x="575583" y="1010454"/>
                </a:lnTo>
                <a:lnTo>
                  <a:pt x="584201" y="1007513"/>
                </a:lnTo>
                <a:lnTo>
                  <a:pt x="592365" y="1004799"/>
                </a:lnTo>
                <a:lnTo>
                  <a:pt x="599849" y="1001633"/>
                </a:lnTo>
                <a:lnTo>
                  <a:pt x="607106" y="998692"/>
                </a:lnTo>
                <a:lnTo>
                  <a:pt x="613683" y="995752"/>
                </a:lnTo>
                <a:lnTo>
                  <a:pt x="619579" y="992359"/>
                </a:lnTo>
                <a:lnTo>
                  <a:pt x="625022" y="989192"/>
                </a:lnTo>
                <a:lnTo>
                  <a:pt x="629785" y="985800"/>
                </a:lnTo>
                <a:lnTo>
                  <a:pt x="634094" y="982407"/>
                </a:lnTo>
                <a:lnTo>
                  <a:pt x="637722" y="978788"/>
                </a:lnTo>
                <a:lnTo>
                  <a:pt x="640670" y="975395"/>
                </a:lnTo>
                <a:lnTo>
                  <a:pt x="642031" y="973586"/>
                </a:lnTo>
                <a:lnTo>
                  <a:pt x="643165" y="971550"/>
                </a:lnTo>
                <a:lnTo>
                  <a:pt x="644299" y="974491"/>
                </a:lnTo>
                <a:lnTo>
                  <a:pt x="645433" y="976979"/>
                </a:lnTo>
                <a:lnTo>
                  <a:pt x="645886" y="979919"/>
                </a:lnTo>
                <a:lnTo>
                  <a:pt x="646113" y="982633"/>
                </a:lnTo>
                <a:lnTo>
                  <a:pt x="646113" y="1062249"/>
                </a:lnTo>
                <a:lnTo>
                  <a:pt x="645886" y="1064059"/>
                </a:lnTo>
                <a:lnTo>
                  <a:pt x="645660" y="1066094"/>
                </a:lnTo>
                <a:lnTo>
                  <a:pt x="645206" y="1068130"/>
                </a:lnTo>
                <a:lnTo>
                  <a:pt x="644526" y="1070166"/>
                </a:lnTo>
                <a:lnTo>
                  <a:pt x="643619" y="1072201"/>
                </a:lnTo>
                <a:lnTo>
                  <a:pt x="642485" y="1074011"/>
                </a:lnTo>
                <a:lnTo>
                  <a:pt x="640897" y="1076273"/>
                </a:lnTo>
                <a:lnTo>
                  <a:pt x="639536" y="1078082"/>
                </a:lnTo>
                <a:lnTo>
                  <a:pt x="637949" y="1080118"/>
                </a:lnTo>
                <a:lnTo>
                  <a:pt x="635908" y="1081927"/>
                </a:lnTo>
                <a:lnTo>
                  <a:pt x="631599" y="1085772"/>
                </a:lnTo>
                <a:lnTo>
                  <a:pt x="626383" y="1089391"/>
                </a:lnTo>
                <a:lnTo>
                  <a:pt x="620713" y="1093010"/>
                </a:lnTo>
                <a:lnTo>
                  <a:pt x="614363" y="1096403"/>
                </a:lnTo>
                <a:lnTo>
                  <a:pt x="607106" y="1100022"/>
                </a:lnTo>
                <a:lnTo>
                  <a:pt x="599395" y="1103188"/>
                </a:lnTo>
                <a:lnTo>
                  <a:pt x="591004" y="1106581"/>
                </a:lnTo>
                <a:lnTo>
                  <a:pt x="581933" y="1109522"/>
                </a:lnTo>
                <a:lnTo>
                  <a:pt x="572408" y="1112462"/>
                </a:lnTo>
                <a:lnTo>
                  <a:pt x="562202" y="1115628"/>
                </a:lnTo>
                <a:lnTo>
                  <a:pt x="551317" y="1118343"/>
                </a:lnTo>
                <a:lnTo>
                  <a:pt x="540204" y="1121057"/>
                </a:lnTo>
                <a:lnTo>
                  <a:pt x="528411" y="1123545"/>
                </a:lnTo>
                <a:lnTo>
                  <a:pt x="516392" y="1125807"/>
                </a:lnTo>
                <a:lnTo>
                  <a:pt x="503692" y="1128068"/>
                </a:lnTo>
                <a:lnTo>
                  <a:pt x="490538" y="1130104"/>
                </a:lnTo>
                <a:lnTo>
                  <a:pt x="476931" y="1131914"/>
                </a:lnTo>
                <a:lnTo>
                  <a:pt x="463097" y="1133723"/>
                </a:lnTo>
                <a:lnTo>
                  <a:pt x="448809" y="1135532"/>
                </a:lnTo>
                <a:lnTo>
                  <a:pt x="434295" y="1136890"/>
                </a:lnTo>
                <a:lnTo>
                  <a:pt x="419327" y="1138021"/>
                </a:lnTo>
                <a:lnTo>
                  <a:pt x="403679" y="1139151"/>
                </a:lnTo>
                <a:lnTo>
                  <a:pt x="388031" y="1140056"/>
                </a:lnTo>
                <a:lnTo>
                  <a:pt x="372156" y="1140735"/>
                </a:lnTo>
                <a:lnTo>
                  <a:pt x="356054" y="1141187"/>
                </a:lnTo>
                <a:lnTo>
                  <a:pt x="339725" y="1141413"/>
                </a:lnTo>
                <a:lnTo>
                  <a:pt x="323170" y="1141413"/>
                </a:lnTo>
                <a:lnTo>
                  <a:pt x="306388" y="1141413"/>
                </a:lnTo>
                <a:lnTo>
                  <a:pt x="290059" y="1141187"/>
                </a:lnTo>
                <a:lnTo>
                  <a:pt x="273957" y="1140735"/>
                </a:lnTo>
                <a:lnTo>
                  <a:pt x="258082" y="1140056"/>
                </a:lnTo>
                <a:lnTo>
                  <a:pt x="242434" y="1139151"/>
                </a:lnTo>
                <a:lnTo>
                  <a:pt x="227013" y="1138021"/>
                </a:lnTo>
                <a:lnTo>
                  <a:pt x="212045" y="1136890"/>
                </a:lnTo>
                <a:lnTo>
                  <a:pt x="197304" y="1135532"/>
                </a:lnTo>
                <a:lnTo>
                  <a:pt x="183016" y="1133723"/>
                </a:lnTo>
                <a:lnTo>
                  <a:pt x="169182" y="1131914"/>
                </a:lnTo>
                <a:lnTo>
                  <a:pt x="155575" y="1130104"/>
                </a:lnTo>
                <a:lnTo>
                  <a:pt x="142422" y="1128068"/>
                </a:lnTo>
                <a:lnTo>
                  <a:pt x="129948" y="1125807"/>
                </a:lnTo>
                <a:lnTo>
                  <a:pt x="117475" y="1123545"/>
                </a:lnTo>
                <a:lnTo>
                  <a:pt x="105682" y="1121057"/>
                </a:lnTo>
                <a:lnTo>
                  <a:pt x="94570" y="1118343"/>
                </a:lnTo>
                <a:lnTo>
                  <a:pt x="83911" y="1115628"/>
                </a:lnTo>
                <a:lnTo>
                  <a:pt x="73706" y="1112462"/>
                </a:lnTo>
                <a:lnTo>
                  <a:pt x="64181" y="1109522"/>
                </a:lnTo>
                <a:lnTo>
                  <a:pt x="55109" y="1106581"/>
                </a:lnTo>
                <a:lnTo>
                  <a:pt x="46718" y="1103188"/>
                </a:lnTo>
                <a:lnTo>
                  <a:pt x="38781" y="1100022"/>
                </a:lnTo>
                <a:lnTo>
                  <a:pt x="31750" y="1096403"/>
                </a:lnTo>
                <a:lnTo>
                  <a:pt x="25173" y="1093010"/>
                </a:lnTo>
                <a:lnTo>
                  <a:pt x="19730" y="1089391"/>
                </a:lnTo>
                <a:lnTo>
                  <a:pt x="14514" y="1085772"/>
                </a:lnTo>
                <a:lnTo>
                  <a:pt x="9979" y="1081927"/>
                </a:lnTo>
                <a:lnTo>
                  <a:pt x="8164" y="1080118"/>
                </a:lnTo>
                <a:lnTo>
                  <a:pt x="6577" y="1078082"/>
                </a:lnTo>
                <a:lnTo>
                  <a:pt x="4989" y="1076273"/>
                </a:lnTo>
                <a:lnTo>
                  <a:pt x="3855" y="1074011"/>
                </a:lnTo>
                <a:lnTo>
                  <a:pt x="2495" y="1072201"/>
                </a:lnTo>
                <a:lnTo>
                  <a:pt x="1588" y="1070166"/>
                </a:lnTo>
                <a:lnTo>
                  <a:pt x="907" y="1068130"/>
                </a:lnTo>
                <a:lnTo>
                  <a:pt x="454" y="1066094"/>
                </a:lnTo>
                <a:lnTo>
                  <a:pt x="0" y="1064059"/>
                </a:lnTo>
                <a:lnTo>
                  <a:pt x="0" y="1062249"/>
                </a:lnTo>
                <a:lnTo>
                  <a:pt x="0" y="982633"/>
                </a:lnTo>
                <a:lnTo>
                  <a:pt x="227" y="979919"/>
                </a:lnTo>
                <a:lnTo>
                  <a:pt x="680" y="976979"/>
                </a:lnTo>
                <a:lnTo>
                  <a:pt x="1588" y="974491"/>
                </a:lnTo>
                <a:lnTo>
                  <a:pt x="2948" y="971550"/>
                </a:lnTo>
                <a:close/>
                <a:moveTo>
                  <a:pt x="1117825" y="871538"/>
                </a:moveTo>
                <a:lnTo>
                  <a:pt x="1119187" y="874050"/>
                </a:lnTo>
                <a:lnTo>
                  <a:pt x="1120094" y="877017"/>
                </a:lnTo>
                <a:lnTo>
                  <a:pt x="1120775" y="879757"/>
                </a:lnTo>
                <a:lnTo>
                  <a:pt x="1120775" y="882268"/>
                </a:lnTo>
                <a:lnTo>
                  <a:pt x="1120775" y="962628"/>
                </a:lnTo>
                <a:lnTo>
                  <a:pt x="1120775" y="964911"/>
                </a:lnTo>
                <a:lnTo>
                  <a:pt x="1120548" y="966966"/>
                </a:lnTo>
                <a:lnTo>
                  <a:pt x="1119868" y="969020"/>
                </a:lnTo>
                <a:lnTo>
                  <a:pt x="1119187" y="970847"/>
                </a:lnTo>
                <a:lnTo>
                  <a:pt x="1118279" y="973130"/>
                </a:lnTo>
                <a:lnTo>
                  <a:pt x="1117372" y="974956"/>
                </a:lnTo>
                <a:lnTo>
                  <a:pt x="1116010" y="977011"/>
                </a:lnTo>
                <a:lnTo>
                  <a:pt x="1114195" y="978837"/>
                </a:lnTo>
                <a:lnTo>
                  <a:pt x="1112607" y="980892"/>
                </a:lnTo>
                <a:lnTo>
                  <a:pt x="1110791" y="982718"/>
                </a:lnTo>
                <a:lnTo>
                  <a:pt x="1106253" y="986599"/>
                </a:lnTo>
                <a:lnTo>
                  <a:pt x="1101488" y="990252"/>
                </a:lnTo>
                <a:lnTo>
                  <a:pt x="1095589" y="993905"/>
                </a:lnTo>
                <a:lnTo>
                  <a:pt x="1089009" y="997557"/>
                </a:lnTo>
                <a:lnTo>
                  <a:pt x="1081975" y="1000982"/>
                </a:lnTo>
                <a:lnTo>
                  <a:pt x="1074260" y="1004406"/>
                </a:lnTo>
                <a:lnTo>
                  <a:pt x="1065864" y="1007602"/>
                </a:lnTo>
                <a:lnTo>
                  <a:pt x="1056788" y="1010799"/>
                </a:lnTo>
                <a:lnTo>
                  <a:pt x="1047031" y="1013766"/>
                </a:lnTo>
                <a:lnTo>
                  <a:pt x="1037048" y="1016506"/>
                </a:lnTo>
                <a:lnTo>
                  <a:pt x="1026156" y="1019474"/>
                </a:lnTo>
                <a:lnTo>
                  <a:pt x="1015038" y="1022213"/>
                </a:lnTo>
                <a:lnTo>
                  <a:pt x="1003239" y="1024725"/>
                </a:lnTo>
                <a:lnTo>
                  <a:pt x="991213" y="1027008"/>
                </a:lnTo>
                <a:lnTo>
                  <a:pt x="978506" y="1029291"/>
                </a:lnTo>
                <a:lnTo>
                  <a:pt x="965346" y="1031345"/>
                </a:lnTo>
                <a:lnTo>
                  <a:pt x="951732" y="1033400"/>
                </a:lnTo>
                <a:lnTo>
                  <a:pt x="937890" y="1035226"/>
                </a:lnTo>
                <a:lnTo>
                  <a:pt x="923596" y="1036596"/>
                </a:lnTo>
                <a:lnTo>
                  <a:pt x="908847" y="1037966"/>
                </a:lnTo>
                <a:lnTo>
                  <a:pt x="893871" y="1039564"/>
                </a:lnTo>
                <a:lnTo>
                  <a:pt x="878669" y="1040477"/>
                </a:lnTo>
                <a:lnTo>
                  <a:pt x="862785" y="1041390"/>
                </a:lnTo>
                <a:lnTo>
                  <a:pt x="846902" y="1042075"/>
                </a:lnTo>
                <a:lnTo>
                  <a:pt x="830792" y="1042532"/>
                </a:lnTo>
                <a:lnTo>
                  <a:pt x="814455" y="1042988"/>
                </a:lnTo>
                <a:lnTo>
                  <a:pt x="797664" y="1042988"/>
                </a:lnTo>
                <a:lnTo>
                  <a:pt x="783142" y="1042988"/>
                </a:lnTo>
                <a:lnTo>
                  <a:pt x="768620" y="1042760"/>
                </a:lnTo>
                <a:lnTo>
                  <a:pt x="754098" y="1042303"/>
                </a:lnTo>
                <a:lnTo>
                  <a:pt x="740030" y="1041847"/>
                </a:lnTo>
                <a:lnTo>
                  <a:pt x="726189" y="1041162"/>
                </a:lnTo>
                <a:lnTo>
                  <a:pt x="712348" y="1040249"/>
                </a:lnTo>
                <a:lnTo>
                  <a:pt x="698734" y="1039107"/>
                </a:lnTo>
                <a:lnTo>
                  <a:pt x="685800" y="1037966"/>
                </a:lnTo>
                <a:lnTo>
                  <a:pt x="685800" y="1036368"/>
                </a:lnTo>
                <a:lnTo>
                  <a:pt x="685800" y="986599"/>
                </a:lnTo>
                <a:lnTo>
                  <a:pt x="685800" y="952355"/>
                </a:lnTo>
                <a:lnTo>
                  <a:pt x="685800" y="935918"/>
                </a:lnTo>
                <a:lnTo>
                  <a:pt x="698961" y="937059"/>
                </a:lnTo>
                <a:lnTo>
                  <a:pt x="712348" y="937972"/>
                </a:lnTo>
                <a:lnTo>
                  <a:pt x="726189" y="938885"/>
                </a:lnTo>
                <a:lnTo>
                  <a:pt x="740030" y="939570"/>
                </a:lnTo>
                <a:lnTo>
                  <a:pt x="754098" y="940027"/>
                </a:lnTo>
                <a:lnTo>
                  <a:pt x="768620" y="940484"/>
                </a:lnTo>
                <a:lnTo>
                  <a:pt x="783142" y="940712"/>
                </a:lnTo>
                <a:lnTo>
                  <a:pt x="797664" y="940712"/>
                </a:lnTo>
                <a:lnTo>
                  <a:pt x="813093" y="940712"/>
                </a:lnTo>
                <a:lnTo>
                  <a:pt x="828069" y="940484"/>
                </a:lnTo>
                <a:lnTo>
                  <a:pt x="842818" y="940027"/>
                </a:lnTo>
                <a:lnTo>
                  <a:pt x="857566" y="939342"/>
                </a:lnTo>
                <a:lnTo>
                  <a:pt x="872088" y="938657"/>
                </a:lnTo>
                <a:lnTo>
                  <a:pt x="886156" y="937744"/>
                </a:lnTo>
                <a:lnTo>
                  <a:pt x="899998" y="936831"/>
                </a:lnTo>
                <a:lnTo>
                  <a:pt x="913612" y="935689"/>
                </a:lnTo>
                <a:lnTo>
                  <a:pt x="926999" y="934091"/>
                </a:lnTo>
                <a:lnTo>
                  <a:pt x="940160" y="932721"/>
                </a:lnTo>
                <a:lnTo>
                  <a:pt x="952866" y="931123"/>
                </a:lnTo>
                <a:lnTo>
                  <a:pt x="965119" y="929297"/>
                </a:lnTo>
                <a:lnTo>
                  <a:pt x="977372" y="927242"/>
                </a:lnTo>
                <a:lnTo>
                  <a:pt x="988717" y="925188"/>
                </a:lnTo>
                <a:lnTo>
                  <a:pt x="1000289" y="923133"/>
                </a:lnTo>
                <a:lnTo>
                  <a:pt x="1010954" y="920850"/>
                </a:lnTo>
                <a:lnTo>
                  <a:pt x="1021618" y="918339"/>
                </a:lnTo>
                <a:lnTo>
                  <a:pt x="1031602" y="916056"/>
                </a:lnTo>
                <a:lnTo>
                  <a:pt x="1040905" y="913545"/>
                </a:lnTo>
                <a:lnTo>
                  <a:pt x="1050208" y="910577"/>
                </a:lnTo>
                <a:lnTo>
                  <a:pt x="1058830" y="907837"/>
                </a:lnTo>
                <a:lnTo>
                  <a:pt x="1066999" y="904869"/>
                </a:lnTo>
                <a:lnTo>
                  <a:pt x="1074714" y="901902"/>
                </a:lnTo>
                <a:lnTo>
                  <a:pt x="1081748" y="898934"/>
                </a:lnTo>
                <a:lnTo>
                  <a:pt x="1088328" y="895738"/>
                </a:lnTo>
                <a:lnTo>
                  <a:pt x="1094454" y="892541"/>
                </a:lnTo>
                <a:lnTo>
                  <a:pt x="1099673" y="889117"/>
                </a:lnTo>
                <a:lnTo>
                  <a:pt x="1104665" y="885693"/>
                </a:lnTo>
                <a:lnTo>
                  <a:pt x="1108976" y="882268"/>
                </a:lnTo>
                <a:lnTo>
                  <a:pt x="1112607" y="878844"/>
                </a:lnTo>
                <a:lnTo>
                  <a:pt x="1115329" y="874963"/>
                </a:lnTo>
                <a:lnTo>
                  <a:pt x="1116918" y="873365"/>
                </a:lnTo>
                <a:lnTo>
                  <a:pt x="1117825" y="871538"/>
                </a:lnTo>
                <a:close/>
                <a:moveTo>
                  <a:pt x="1635810" y="852488"/>
                </a:moveTo>
                <a:lnTo>
                  <a:pt x="1637622" y="855903"/>
                </a:lnTo>
                <a:lnTo>
                  <a:pt x="1638982" y="858863"/>
                </a:lnTo>
                <a:lnTo>
                  <a:pt x="1639662" y="862279"/>
                </a:lnTo>
                <a:lnTo>
                  <a:pt x="1639888" y="865238"/>
                </a:lnTo>
                <a:lnTo>
                  <a:pt x="1639888" y="945382"/>
                </a:lnTo>
                <a:lnTo>
                  <a:pt x="1639888" y="947431"/>
                </a:lnTo>
                <a:lnTo>
                  <a:pt x="1639435" y="949481"/>
                </a:lnTo>
                <a:lnTo>
                  <a:pt x="1638982" y="951757"/>
                </a:lnTo>
                <a:lnTo>
                  <a:pt x="1638302" y="953579"/>
                </a:lnTo>
                <a:lnTo>
                  <a:pt x="1637396" y="955628"/>
                </a:lnTo>
                <a:lnTo>
                  <a:pt x="1636263" y="957677"/>
                </a:lnTo>
                <a:lnTo>
                  <a:pt x="1634904" y="959726"/>
                </a:lnTo>
                <a:lnTo>
                  <a:pt x="1633318" y="961548"/>
                </a:lnTo>
                <a:lnTo>
                  <a:pt x="1631732" y="963369"/>
                </a:lnTo>
                <a:lnTo>
                  <a:pt x="1629919" y="965418"/>
                </a:lnTo>
                <a:lnTo>
                  <a:pt x="1625388" y="969289"/>
                </a:lnTo>
                <a:lnTo>
                  <a:pt x="1620176" y="973159"/>
                </a:lnTo>
                <a:lnTo>
                  <a:pt x="1614739" y="976575"/>
                </a:lnTo>
                <a:lnTo>
                  <a:pt x="1608168" y="980218"/>
                </a:lnTo>
                <a:lnTo>
                  <a:pt x="1600918" y="983633"/>
                </a:lnTo>
                <a:lnTo>
                  <a:pt x="1593215" y="987048"/>
                </a:lnTo>
                <a:lnTo>
                  <a:pt x="1584831" y="990236"/>
                </a:lnTo>
                <a:lnTo>
                  <a:pt x="1575769" y="993195"/>
                </a:lnTo>
                <a:lnTo>
                  <a:pt x="1566253" y="996383"/>
                </a:lnTo>
                <a:lnTo>
                  <a:pt x="1556057" y="999343"/>
                </a:lnTo>
                <a:lnTo>
                  <a:pt x="1545408" y="1002075"/>
                </a:lnTo>
                <a:lnTo>
                  <a:pt x="1534306" y="1004807"/>
                </a:lnTo>
                <a:lnTo>
                  <a:pt x="1522524" y="1007084"/>
                </a:lnTo>
                <a:lnTo>
                  <a:pt x="1510290" y="1009589"/>
                </a:lnTo>
                <a:lnTo>
                  <a:pt x="1497602" y="1011865"/>
                </a:lnTo>
                <a:lnTo>
                  <a:pt x="1484461" y="1013914"/>
                </a:lnTo>
                <a:lnTo>
                  <a:pt x="1470866" y="1015736"/>
                </a:lnTo>
                <a:lnTo>
                  <a:pt x="1457045" y="1017785"/>
                </a:lnTo>
                <a:lnTo>
                  <a:pt x="1442998" y="1019151"/>
                </a:lnTo>
                <a:lnTo>
                  <a:pt x="1428271" y="1020745"/>
                </a:lnTo>
                <a:lnTo>
                  <a:pt x="1413317" y="1021883"/>
                </a:lnTo>
                <a:lnTo>
                  <a:pt x="1397684" y="1022794"/>
                </a:lnTo>
                <a:lnTo>
                  <a:pt x="1382050" y="1023705"/>
                </a:lnTo>
                <a:lnTo>
                  <a:pt x="1366191" y="1024616"/>
                </a:lnTo>
                <a:lnTo>
                  <a:pt x="1350104" y="1025071"/>
                </a:lnTo>
                <a:lnTo>
                  <a:pt x="1333791" y="1025526"/>
                </a:lnTo>
                <a:lnTo>
                  <a:pt x="1317251" y="1025526"/>
                </a:lnTo>
                <a:lnTo>
                  <a:pt x="1296180" y="1025526"/>
                </a:lnTo>
                <a:lnTo>
                  <a:pt x="1275562" y="1024843"/>
                </a:lnTo>
                <a:lnTo>
                  <a:pt x="1255397" y="1024160"/>
                </a:lnTo>
                <a:lnTo>
                  <a:pt x="1235686" y="1022794"/>
                </a:lnTo>
                <a:lnTo>
                  <a:pt x="1216427" y="1021428"/>
                </a:lnTo>
                <a:lnTo>
                  <a:pt x="1197622" y="1019834"/>
                </a:lnTo>
                <a:lnTo>
                  <a:pt x="1179496" y="1018013"/>
                </a:lnTo>
                <a:lnTo>
                  <a:pt x="1162050" y="1015508"/>
                </a:lnTo>
                <a:lnTo>
                  <a:pt x="1162050" y="980673"/>
                </a:lnTo>
                <a:lnTo>
                  <a:pt x="1162050" y="910092"/>
                </a:lnTo>
                <a:lnTo>
                  <a:pt x="1179496" y="912141"/>
                </a:lnTo>
                <a:lnTo>
                  <a:pt x="1197622" y="914190"/>
                </a:lnTo>
                <a:lnTo>
                  <a:pt x="1216427" y="916011"/>
                </a:lnTo>
                <a:lnTo>
                  <a:pt x="1235686" y="917377"/>
                </a:lnTo>
                <a:lnTo>
                  <a:pt x="1255397" y="918516"/>
                </a:lnTo>
                <a:lnTo>
                  <a:pt x="1275562" y="919199"/>
                </a:lnTo>
                <a:lnTo>
                  <a:pt x="1296180" y="919654"/>
                </a:lnTo>
                <a:lnTo>
                  <a:pt x="1317251" y="920110"/>
                </a:lnTo>
                <a:lnTo>
                  <a:pt x="1332205" y="920110"/>
                </a:lnTo>
                <a:lnTo>
                  <a:pt x="1347159" y="919427"/>
                </a:lnTo>
                <a:lnTo>
                  <a:pt x="1361659" y="919199"/>
                </a:lnTo>
                <a:lnTo>
                  <a:pt x="1376160" y="918516"/>
                </a:lnTo>
                <a:lnTo>
                  <a:pt x="1390207" y="917833"/>
                </a:lnTo>
                <a:lnTo>
                  <a:pt x="1404028" y="916922"/>
                </a:lnTo>
                <a:lnTo>
                  <a:pt x="1417849" y="916011"/>
                </a:lnTo>
                <a:lnTo>
                  <a:pt x="1431216" y="914873"/>
                </a:lnTo>
                <a:lnTo>
                  <a:pt x="1444584" y="913507"/>
                </a:lnTo>
                <a:lnTo>
                  <a:pt x="1457499" y="911913"/>
                </a:lnTo>
                <a:lnTo>
                  <a:pt x="1469960" y="910319"/>
                </a:lnTo>
                <a:lnTo>
                  <a:pt x="1482195" y="908726"/>
                </a:lnTo>
                <a:lnTo>
                  <a:pt x="1493976" y="906904"/>
                </a:lnTo>
                <a:lnTo>
                  <a:pt x="1505532" y="904855"/>
                </a:lnTo>
                <a:lnTo>
                  <a:pt x="1516860" y="902806"/>
                </a:lnTo>
                <a:lnTo>
                  <a:pt x="1527509" y="900529"/>
                </a:lnTo>
                <a:lnTo>
                  <a:pt x="1537931" y="898480"/>
                </a:lnTo>
                <a:lnTo>
                  <a:pt x="1547900" y="895748"/>
                </a:lnTo>
                <a:lnTo>
                  <a:pt x="1557416" y="893243"/>
                </a:lnTo>
                <a:lnTo>
                  <a:pt x="1566479" y="890739"/>
                </a:lnTo>
                <a:lnTo>
                  <a:pt x="1575089" y="888007"/>
                </a:lnTo>
                <a:lnTo>
                  <a:pt x="1583472" y="885274"/>
                </a:lnTo>
                <a:lnTo>
                  <a:pt x="1591175" y="882087"/>
                </a:lnTo>
                <a:lnTo>
                  <a:pt x="1598426" y="879355"/>
                </a:lnTo>
                <a:lnTo>
                  <a:pt x="1604770" y="876167"/>
                </a:lnTo>
                <a:lnTo>
                  <a:pt x="1611114" y="872980"/>
                </a:lnTo>
                <a:lnTo>
                  <a:pt x="1616551" y="869792"/>
                </a:lnTo>
                <a:lnTo>
                  <a:pt x="1621762" y="866377"/>
                </a:lnTo>
                <a:lnTo>
                  <a:pt x="1626067" y="863189"/>
                </a:lnTo>
                <a:lnTo>
                  <a:pt x="1629919" y="859546"/>
                </a:lnTo>
                <a:lnTo>
                  <a:pt x="1633091" y="856131"/>
                </a:lnTo>
                <a:lnTo>
                  <a:pt x="1635810" y="852488"/>
                </a:lnTo>
                <a:close/>
                <a:moveTo>
                  <a:pt x="323170" y="766763"/>
                </a:moveTo>
                <a:lnTo>
                  <a:pt x="339725" y="766990"/>
                </a:lnTo>
                <a:lnTo>
                  <a:pt x="356054" y="767218"/>
                </a:lnTo>
                <a:lnTo>
                  <a:pt x="372156" y="767672"/>
                </a:lnTo>
                <a:lnTo>
                  <a:pt x="388031" y="768354"/>
                </a:lnTo>
                <a:lnTo>
                  <a:pt x="403679" y="769263"/>
                </a:lnTo>
                <a:lnTo>
                  <a:pt x="419327" y="770399"/>
                </a:lnTo>
                <a:lnTo>
                  <a:pt x="434295" y="771535"/>
                </a:lnTo>
                <a:lnTo>
                  <a:pt x="448809" y="773125"/>
                </a:lnTo>
                <a:lnTo>
                  <a:pt x="463097" y="774716"/>
                </a:lnTo>
                <a:lnTo>
                  <a:pt x="476931" y="776306"/>
                </a:lnTo>
                <a:lnTo>
                  <a:pt x="490538" y="778351"/>
                </a:lnTo>
                <a:lnTo>
                  <a:pt x="503692" y="780396"/>
                </a:lnTo>
                <a:lnTo>
                  <a:pt x="516392" y="782668"/>
                </a:lnTo>
                <a:lnTo>
                  <a:pt x="528411" y="784941"/>
                </a:lnTo>
                <a:lnTo>
                  <a:pt x="540204" y="787667"/>
                </a:lnTo>
                <a:lnTo>
                  <a:pt x="551317" y="790167"/>
                </a:lnTo>
                <a:lnTo>
                  <a:pt x="562202" y="792893"/>
                </a:lnTo>
                <a:lnTo>
                  <a:pt x="572408" y="795847"/>
                </a:lnTo>
                <a:lnTo>
                  <a:pt x="581933" y="798801"/>
                </a:lnTo>
                <a:lnTo>
                  <a:pt x="591004" y="802209"/>
                </a:lnTo>
                <a:lnTo>
                  <a:pt x="599395" y="805163"/>
                </a:lnTo>
                <a:lnTo>
                  <a:pt x="607106" y="808571"/>
                </a:lnTo>
                <a:lnTo>
                  <a:pt x="614363" y="811979"/>
                </a:lnTo>
                <a:lnTo>
                  <a:pt x="620713" y="815387"/>
                </a:lnTo>
                <a:lnTo>
                  <a:pt x="626383" y="819250"/>
                </a:lnTo>
                <a:lnTo>
                  <a:pt x="631599" y="822886"/>
                </a:lnTo>
                <a:lnTo>
                  <a:pt x="635908" y="826748"/>
                </a:lnTo>
                <a:lnTo>
                  <a:pt x="637949" y="828566"/>
                </a:lnTo>
                <a:lnTo>
                  <a:pt x="639536" y="830384"/>
                </a:lnTo>
                <a:lnTo>
                  <a:pt x="640897" y="832656"/>
                </a:lnTo>
                <a:lnTo>
                  <a:pt x="642485" y="834474"/>
                </a:lnTo>
                <a:lnTo>
                  <a:pt x="643619" y="836519"/>
                </a:lnTo>
                <a:lnTo>
                  <a:pt x="644526" y="838336"/>
                </a:lnTo>
                <a:lnTo>
                  <a:pt x="645206" y="840608"/>
                </a:lnTo>
                <a:lnTo>
                  <a:pt x="645660" y="842653"/>
                </a:lnTo>
                <a:lnTo>
                  <a:pt x="645886" y="844471"/>
                </a:lnTo>
                <a:lnTo>
                  <a:pt x="646113" y="846743"/>
                </a:lnTo>
                <a:lnTo>
                  <a:pt x="646113" y="926496"/>
                </a:lnTo>
                <a:lnTo>
                  <a:pt x="645886" y="928768"/>
                </a:lnTo>
                <a:lnTo>
                  <a:pt x="645660" y="930813"/>
                </a:lnTo>
                <a:lnTo>
                  <a:pt x="645206" y="932631"/>
                </a:lnTo>
                <a:lnTo>
                  <a:pt x="644526" y="934676"/>
                </a:lnTo>
                <a:lnTo>
                  <a:pt x="643619" y="936948"/>
                </a:lnTo>
                <a:lnTo>
                  <a:pt x="642485" y="938766"/>
                </a:lnTo>
                <a:lnTo>
                  <a:pt x="640897" y="940584"/>
                </a:lnTo>
                <a:lnTo>
                  <a:pt x="639536" y="942856"/>
                </a:lnTo>
                <a:lnTo>
                  <a:pt x="637949" y="944673"/>
                </a:lnTo>
                <a:lnTo>
                  <a:pt x="635908" y="946491"/>
                </a:lnTo>
                <a:lnTo>
                  <a:pt x="631599" y="950354"/>
                </a:lnTo>
                <a:lnTo>
                  <a:pt x="626383" y="953989"/>
                </a:lnTo>
                <a:lnTo>
                  <a:pt x="620713" y="957852"/>
                </a:lnTo>
                <a:lnTo>
                  <a:pt x="614363" y="961260"/>
                </a:lnTo>
                <a:lnTo>
                  <a:pt x="607106" y="964896"/>
                </a:lnTo>
                <a:lnTo>
                  <a:pt x="599395" y="968077"/>
                </a:lnTo>
                <a:lnTo>
                  <a:pt x="591004" y="971258"/>
                </a:lnTo>
                <a:lnTo>
                  <a:pt x="581933" y="974439"/>
                </a:lnTo>
                <a:lnTo>
                  <a:pt x="572408" y="977393"/>
                </a:lnTo>
                <a:lnTo>
                  <a:pt x="562202" y="980346"/>
                </a:lnTo>
                <a:lnTo>
                  <a:pt x="551317" y="983073"/>
                </a:lnTo>
                <a:lnTo>
                  <a:pt x="540204" y="985572"/>
                </a:lnTo>
                <a:lnTo>
                  <a:pt x="528411" y="988299"/>
                </a:lnTo>
                <a:lnTo>
                  <a:pt x="516392" y="990571"/>
                </a:lnTo>
                <a:lnTo>
                  <a:pt x="503692" y="992843"/>
                </a:lnTo>
                <a:lnTo>
                  <a:pt x="490538" y="995115"/>
                </a:lnTo>
                <a:lnTo>
                  <a:pt x="476931" y="996933"/>
                </a:lnTo>
                <a:lnTo>
                  <a:pt x="463097" y="998524"/>
                </a:lnTo>
                <a:lnTo>
                  <a:pt x="448809" y="1000114"/>
                </a:lnTo>
                <a:lnTo>
                  <a:pt x="434295" y="1001477"/>
                </a:lnTo>
                <a:lnTo>
                  <a:pt x="419327" y="1003068"/>
                </a:lnTo>
                <a:lnTo>
                  <a:pt x="403679" y="1003977"/>
                </a:lnTo>
                <a:lnTo>
                  <a:pt x="388031" y="1004886"/>
                </a:lnTo>
                <a:lnTo>
                  <a:pt x="372156" y="1005567"/>
                </a:lnTo>
                <a:lnTo>
                  <a:pt x="356054" y="1006022"/>
                </a:lnTo>
                <a:lnTo>
                  <a:pt x="339725" y="1006476"/>
                </a:lnTo>
                <a:lnTo>
                  <a:pt x="323170" y="1006476"/>
                </a:lnTo>
                <a:lnTo>
                  <a:pt x="306388" y="1006476"/>
                </a:lnTo>
                <a:lnTo>
                  <a:pt x="290059" y="1006022"/>
                </a:lnTo>
                <a:lnTo>
                  <a:pt x="273957" y="1005567"/>
                </a:lnTo>
                <a:lnTo>
                  <a:pt x="258082" y="1004886"/>
                </a:lnTo>
                <a:lnTo>
                  <a:pt x="242434" y="1003977"/>
                </a:lnTo>
                <a:lnTo>
                  <a:pt x="227013" y="1003068"/>
                </a:lnTo>
                <a:lnTo>
                  <a:pt x="212045" y="1001477"/>
                </a:lnTo>
                <a:lnTo>
                  <a:pt x="197304" y="1000114"/>
                </a:lnTo>
                <a:lnTo>
                  <a:pt x="183016" y="998524"/>
                </a:lnTo>
                <a:lnTo>
                  <a:pt x="169182" y="996933"/>
                </a:lnTo>
                <a:lnTo>
                  <a:pt x="155575" y="995115"/>
                </a:lnTo>
                <a:lnTo>
                  <a:pt x="142422" y="992843"/>
                </a:lnTo>
                <a:lnTo>
                  <a:pt x="129948" y="990571"/>
                </a:lnTo>
                <a:lnTo>
                  <a:pt x="117475" y="988299"/>
                </a:lnTo>
                <a:lnTo>
                  <a:pt x="105682" y="985572"/>
                </a:lnTo>
                <a:lnTo>
                  <a:pt x="94570" y="983073"/>
                </a:lnTo>
                <a:lnTo>
                  <a:pt x="83911" y="980346"/>
                </a:lnTo>
                <a:lnTo>
                  <a:pt x="73706" y="977393"/>
                </a:lnTo>
                <a:lnTo>
                  <a:pt x="64181" y="974439"/>
                </a:lnTo>
                <a:lnTo>
                  <a:pt x="55109" y="971258"/>
                </a:lnTo>
                <a:lnTo>
                  <a:pt x="46718" y="968077"/>
                </a:lnTo>
                <a:lnTo>
                  <a:pt x="38781" y="964896"/>
                </a:lnTo>
                <a:lnTo>
                  <a:pt x="31750" y="961260"/>
                </a:lnTo>
                <a:lnTo>
                  <a:pt x="25173" y="957852"/>
                </a:lnTo>
                <a:lnTo>
                  <a:pt x="19730" y="953989"/>
                </a:lnTo>
                <a:lnTo>
                  <a:pt x="14514" y="950354"/>
                </a:lnTo>
                <a:lnTo>
                  <a:pt x="9979" y="946491"/>
                </a:lnTo>
                <a:lnTo>
                  <a:pt x="8164" y="944673"/>
                </a:lnTo>
                <a:lnTo>
                  <a:pt x="6577" y="942856"/>
                </a:lnTo>
                <a:lnTo>
                  <a:pt x="4989" y="940584"/>
                </a:lnTo>
                <a:lnTo>
                  <a:pt x="3855" y="938766"/>
                </a:lnTo>
                <a:lnTo>
                  <a:pt x="2495" y="936948"/>
                </a:lnTo>
                <a:lnTo>
                  <a:pt x="1588" y="934676"/>
                </a:lnTo>
                <a:lnTo>
                  <a:pt x="907" y="932631"/>
                </a:lnTo>
                <a:lnTo>
                  <a:pt x="454" y="930813"/>
                </a:lnTo>
                <a:lnTo>
                  <a:pt x="0" y="928768"/>
                </a:lnTo>
                <a:lnTo>
                  <a:pt x="0" y="926496"/>
                </a:lnTo>
                <a:lnTo>
                  <a:pt x="0" y="846743"/>
                </a:lnTo>
                <a:lnTo>
                  <a:pt x="0" y="844471"/>
                </a:lnTo>
                <a:lnTo>
                  <a:pt x="454" y="842653"/>
                </a:lnTo>
                <a:lnTo>
                  <a:pt x="907" y="840608"/>
                </a:lnTo>
                <a:lnTo>
                  <a:pt x="1588" y="838336"/>
                </a:lnTo>
                <a:lnTo>
                  <a:pt x="2495" y="836519"/>
                </a:lnTo>
                <a:lnTo>
                  <a:pt x="3855" y="834474"/>
                </a:lnTo>
                <a:lnTo>
                  <a:pt x="4989" y="832656"/>
                </a:lnTo>
                <a:lnTo>
                  <a:pt x="6577" y="830384"/>
                </a:lnTo>
                <a:lnTo>
                  <a:pt x="8164" y="828566"/>
                </a:lnTo>
                <a:lnTo>
                  <a:pt x="9979" y="826748"/>
                </a:lnTo>
                <a:lnTo>
                  <a:pt x="14514" y="822886"/>
                </a:lnTo>
                <a:lnTo>
                  <a:pt x="19730" y="819250"/>
                </a:lnTo>
                <a:lnTo>
                  <a:pt x="25173" y="815387"/>
                </a:lnTo>
                <a:lnTo>
                  <a:pt x="31750" y="811979"/>
                </a:lnTo>
                <a:lnTo>
                  <a:pt x="38781" y="808571"/>
                </a:lnTo>
                <a:lnTo>
                  <a:pt x="46718" y="805163"/>
                </a:lnTo>
                <a:lnTo>
                  <a:pt x="55109" y="802209"/>
                </a:lnTo>
                <a:lnTo>
                  <a:pt x="64181" y="798801"/>
                </a:lnTo>
                <a:lnTo>
                  <a:pt x="73706" y="795847"/>
                </a:lnTo>
                <a:lnTo>
                  <a:pt x="83911" y="792893"/>
                </a:lnTo>
                <a:lnTo>
                  <a:pt x="94570" y="790167"/>
                </a:lnTo>
                <a:lnTo>
                  <a:pt x="105682" y="787667"/>
                </a:lnTo>
                <a:lnTo>
                  <a:pt x="117475" y="784941"/>
                </a:lnTo>
                <a:lnTo>
                  <a:pt x="129948" y="782668"/>
                </a:lnTo>
                <a:lnTo>
                  <a:pt x="142422" y="780396"/>
                </a:lnTo>
                <a:lnTo>
                  <a:pt x="155575" y="778351"/>
                </a:lnTo>
                <a:lnTo>
                  <a:pt x="169182" y="776306"/>
                </a:lnTo>
                <a:lnTo>
                  <a:pt x="183016" y="774716"/>
                </a:lnTo>
                <a:lnTo>
                  <a:pt x="197304" y="773125"/>
                </a:lnTo>
                <a:lnTo>
                  <a:pt x="212045" y="771535"/>
                </a:lnTo>
                <a:lnTo>
                  <a:pt x="227013" y="770399"/>
                </a:lnTo>
                <a:lnTo>
                  <a:pt x="242434" y="769263"/>
                </a:lnTo>
                <a:lnTo>
                  <a:pt x="258082" y="768354"/>
                </a:lnTo>
                <a:lnTo>
                  <a:pt x="273957" y="767672"/>
                </a:lnTo>
                <a:lnTo>
                  <a:pt x="290059" y="767218"/>
                </a:lnTo>
                <a:lnTo>
                  <a:pt x="306388" y="766990"/>
                </a:lnTo>
                <a:lnTo>
                  <a:pt x="323170" y="766763"/>
                </a:lnTo>
                <a:close/>
                <a:moveTo>
                  <a:pt x="1118507" y="738188"/>
                </a:moveTo>
                <a:lnTo>
                  <a:pt x="1119642" y="740465"/>
                </a:lnTo>
                <a:lnTo>
                  <a:pt x="1120322" y="742969"/>
                </a:lnTo>
                <a:lnTo>
                  <a:pt x="1120776" y="745246"/>
                </a:lnTo>
                <a:lnTo>
                  <a:pt x="1120776" y="747751"/>
                </a:lnTo>
                <a:lnTo>
                  <a:pt x="1120776" y="827901"/>
                </a:lnTo>
                <a:lnTo>
                  <a:pt x="1120776" y="829951"/>
                </a:lnTo>
                <a:lnTo>
                  <a:pt x="1120549" y="832000"/>
                </a:lnTo>
                <a:lnTo>
                  <a:pt x="1119869" y="834049"/>
                </a:lnTo>
                <a:lnTo>
                  <a:pt x="1119188" y="836099"/>
                </a:lnTo>
                <a:lnTo>
                  <a:pt x="1118280" y="837920"/>
                </a:lnTo>
                <a:lnTo>
                  <a:pt x="1117373" y="840197"/>
                </a:lnTo>
                <a:lnTo>
                  <a:pt x="1116011" y="842019"/>
                </a:lnTo>
                <a:lnTo>
                  <a:pt x="1114196" y="844068"/>
                </a:lnTo>
                <a:lnTo>
                  <a:pt x="1112608" y="845890"/>
                </a:lnTo>
                <a:lnTo>
                  <a:pt x="1110792" y="847939"/>
                </a:lnTo>
                <a:lnTo>
                  <a:pt x="1106254" y="851582"/>
                </a:lnTo>
                <a:lnTo>
                  <a:pt x="1101489" y="855453"/>
                </a:lnTo>
                <a:lnTo>
                  <a:pt x="1095590" y="858868"/>
                </a:lnTo>
                <a:lnTo>
                  <a:pt x="1089010" y="862739"/>
                </a:lnTo>
                <a:lnTo>
                  <a:pt x="1081976" y="865927"/>
                </a:lnTo>
                <a:lnTo>
                  <a:pt x="1074261" y="869570"/>
                </a:lnTo>
                <a:lnTo>
                  <a:pt x="1065865" y="872530"/>
                </a:lnTo>
                <a:lnTo>
                  <a:pt x="1056789" y="875718"/>
                </a:lnTo>
                <a:lnTo>
                  <a:pt x="1047032" y="878906"/>
                </a:lnTo>
                <a:lnTo>
                  <a:pt x="1037049" y="881638"/>
                </a:lnTo>
                <a:lnTo>
                  <a:pt x="1026157" y="884598"/>
                </a:lnTo>
                <a:lnTo>
                  <a:pt x="1015039" y="887103"/>
                </a:lnTo>
                <a:lnTo>
                  <a:pt x="1003240" y="889608"/>
                </a:lnTo>
                <a:lnTo>
                  <a:pt x="991214" y="892112"/>
                </a:lnTo>
                <a:lnTo>
                  <a:pt x="978507" y="894162"/>
                </a:lnTo>
                <a:lnTo>
                  <a:pt x="965347" y="896211"/>
                </a:lnTo>
                <a:lnTo>
                  <a:pt x="951733" y="898260"/>
                </a:lnTo>
                <a:lnTo>
                  <a:pt x="937892" y="900082"/>
                </a:lnTo>
                <a:lnTo>
                  <a:pt x="923597" y="901676"/>
                </a:lnTo>
                <a:lnTo>
                  <a:pt x="908848" y="903042"/>
                </a:lnTo>
                <a:lnTo>
                  <a:pt x="893872" y="904180"/>
                </a:lnTo>
                <a:lnTo>
                  <a:pt x="878670" y="905319"/>
                </a:lnTo>
                <a:lnTo>
                  <a:pt x="862786" y="906457"/>
                </a:lnTo>
                <a:lnTo>
                  <a:pt x="846903" y="907140"/>
                </a:lnTo>
                <a:lnTo>
                  <a:pt x="830793" y="907596"/>
                </a:lnTo>
                <a:lnTo>
                  <a:pt x="814456" y="907824"/>
                </a:lnTo>
                <a:lnTo>
                  <a:pt x="797665" y="908051"/>
                </a:lnTo>
                <a:lnTo>
                  <a:pt x="783143" y="907824"/>
                </a:lnTo>
                <a:lnTo>
                  <a:pt x="768621" y="907596"/>
                </a:lnTo>
                <a:lnTo>
                  <a:pt x="754100" y="907368"/>
                </a:lnTo>
                <a:lnTo>
                  <a:pt x="740031" y="906685"/>
                </a:lnTo>
                <a:lnTo>
                  <a:pt x="726190" y="905774"/>
                </a:lnTo>
                <a:lnTo>
                  <a:pt x="712349" y="905091"/>
                </a:lnTo>
                <a:lnTo>
                  <a:pt x="698735" y="904180"/>
                </a:lnTo>
                <a:lnTo>
                  <a:pt x="685801" y="903042"/>
                </a:lnTo>
                <a:lnTo>
                  <a:pt x="685801" y="894845"/>
                </a:lnTo>
                <a:lnTo>
                  <a:pt x="685801" y="846573"/>
                </a:lnTo>
                <a:lnTo>
                  <a:pt x="685801" y="811052"/>
                </a:lnTo>
                <a:lnTo>
                  <a:pt x="685801" y="809002"/>
                </a:lnTo>
                <a:lnTo>
                  <a:pt x="685121" y="807181"/>
                </a:lnTo>
                <a:lnTo>
                  <a:pt x="684894" y="805359"/>
                </a:lnTo>
                <a:lnTo>
                  <a:pt x="684213" y="803310"/>
                </a:lnTo>
                <a:lnTo>
                  <a:pt x="697600" y="804448"/>
                </a:lnTo>
                <a:lnTo>
                  <a:pt x="711215" y="805587"/>
                </a:lnTo>
                <a:lnTo>
                  <a:pt x="725283" y="806270"/>
                </a:lnTo>
                <a:lnTo>
                  <a:pt x="739351" y="807181"/>
                </a:lnTo>
                <a:lnTo>
                  <a:pt x="753646" y="807636"/>
                </a:lnTo>
                <a:lnTo>
                  <a:pt x="768168" y="808092"/>
                </a:lnTo>
                <a:lnTo>
                  <a:pt x="782916" y="808319"/>
                </a:lnTo>
                <a:lnTo>
                  <a:pt x="797665" y="808319"/>
                </a:lnTo>
                <a:lnTo>
                  <a:pt x="813095" y="808319"/>
                </a:lnTo>
                <a:lnTo>
                  <a:pt x="828297" y="808092"/>
                </a:lnTo>
                <a:lnTo>
                  <a:pt x="843273" y="807636"/>
                </a:lnTo>
                <a:lnTo>
                  <a:pt x="858248" y="806953"/>
                </a:lnTo>
                <a:lnTo>
                  <a:pt x="872770" y="806270"/>
                </a:lnTo>
                <a:lnTo>
                  <a:pt x="887065" y="805359"/>
                </a:lnTo>
                <a:lnTo>
                  <a:pt x="901133" y="804221"/>
                </a:lnTo>
                <a:lnTo>
                  <a:pt x="914747" y="803082"/>
                </a:lnTo>
                <a:lnTo>
                  <a:pt x="928135" y="801488"/>
                </a:lnTo>
                <a:lnTo>
                  <a:pt x="941522" y="800122"/>
                </a:lnTo>
                <a:lnTo>
                  <a:pt x="954229" y="798528"/>
                </a:lnTo>
                <a:lnTo>
                  <a:pt x="966708" y="796707"/>
                </a:lnTo>
                <a:lnTo>
                  <a:pt x="978734" y="794885"/>
                </a:lnTo>
                <a:lnTo>
                  <a:pt x="990533" y="792608"/>
                </a:lnTo>
                <a:lnTo>
                  <a:pt x="1001879" y="790559"/>
                </a:lnTo>
                <a:lnTo>
                  <a:pt x="1012770" y="788282"/>
                </a:lnTo>
                <a:lnTo>
                  <a:pt x="1023207" y="785550"/>
                </a:lnTo>
                <a:lnTo>
                  <a:pt x="1033191" y="783273"/>
                </a:lnTo>
                <a:lnTo>
                  <a:pt x="1042948" y="780540"/>
                </a:lnTo>
                <a:lnTo>
                  <a:pt x="1052024" y="777808"/>
                </a:lnTo>
                <a:lnTo>
                  <a:pt x="1060647" y="774848"/>
                </a:lnTo>
                <a:lnTo>
                  <a:pt x="1068815" y="771888"/>
                </a:lnTo>
                <a:lnTo>
                  <a:pt x="1076303" y="768928"/>
                </a:lnTo>
                <a:lnTo>
                  <a:pt x="1083337" y="765967"/>
                </a:lnTo>
                <a:lnTo>
                  <a:pt x="1089917" y="762551"/>
                </a:lnTo>
                <a:lnTo>
                  <a:pt x="1095817" y="759364"/>
                </a:lnTo>
                <a:lnTo>
                  <a:pt x="1101262" y="755948"/>
                </a:lnTo>
                <a:lnTo>
                  <a:pt x="1105800" y="752533"/>
                </a:lnTo>
                <a:lnTo>
                  <a:pt x="1110112" y="748890"/>
                </a:lnTo>
                <a:lnTo>
                  <a:pt x="1113515" y="745474"/>
                </a:lnTo>
                <a:lnTo>
                  <a:pt x="1116465" y="741603"/>
                </a:lnTo>
                <a:lnTo>
                  <a:pt x="1117599" y="739782"/>
                </a:lnTo>
                <a:lnTo>
                  <a:pt x="1118507" y="738188"/>
                </a:lnTo>
                <a:close/>
                <a:moveTo>
                  <a:pt x="1636943" y="717550"/>
                </a:moveTo>
                <a:lnTo>
                  <a:pt x="1638302" y="720264"/>
                </a:lnTo>
                <a:lnTo>
                  <a:pt x="1639208" y="722978"/>
                </a:lnTo>
                <a:lnTo>
                  <a:pt x="1639662" y="725692"/>
                </a:lnTo>
                <a:lnTo>
                  <a:pt x="1639888" y="728633"/>
                </a:lnTo>
                <a:lnTo>
                  <a:pt x="1639888" y="808023"/>
                </a:lnTo>
                <a:lnTo>
                  <a:pt x="1639888" y="810059"/>
                </a:lnTo>
                <a:lnTo>
                  <a:pt x="1639435" y="812094"/>
                </a:lnTo>
                <a:lnTo>
                  <a:pt x="1638982" y="814130"/>
                </a:lnTo>
                <a:lnTo>
                  <a:pt x="1638302" y="815940"/>
                </a:lnTo>
                <a:lnTo>
                  <a:pt x="1637396" y="818201"/>
                </a:lnTo>
                <a:lnTo>
                  <a:pt x="1636263" y="820011"/>
                </a:lnTo>
                <a:lnTo>
                  <a:pt x="1634904" y="822047"/>
                </a:lnTo>
                <a:lnTo>
                  <a:pt x="1633318" y="823856"/>
                </a:lnTo>
                <a:lnTo>
                  <a:pt x="1631732" y="825892"/>
                </a:lnTo>
                <a:lnTo>
                  <a:pt x="1629919" y="827927"/>
                </a:lnTo>
                <a:lnTo>
                  <a:pt x="1625388" y="831772"/>
                </a:lnTo>
                <a:lnTo>
                  <a:pt x="1620176" y="835391"/>
                </a:lnTo>
                <a:lnTo>
                  <a:pt x="1614739" y="839010"/>
                </a:lnTo>
                <a:lnTo>
                  <a:pt x="1608168" y="842403"/>
                </a:lnTo>
                <a:lnTo>
                  <a:pt x="1600918" y="845796"/>
                </a:lnTo>
                <a:lnTo>
                  <a:pt x="1593215" y="849188"/>
                </a:lnTo>
                <a:lnTo>
                  <a:pt x="1584831" y="852355"/>
                </a:lnTo>
                <a:lnTo>
                  <a:pt x="1575769" y="855522"/>
                </a:lnTo>
                <a:lnTo>
                  <a:pt x="1566253" y="858462"/>
                </a:lnTo>
                <a:lnTo>
                  <a:pt x="1556057" y="861628"/>
                </a:lnTo>
                <a:lnTo>
                  <a:pt x="1545408" y="864343"/>
                </a:lnTo>
                <a:lnTo>
                  <a:pt x="1534306" y="866831"/>
                </a:lnTo>
                <a:lnTo>
                  <a:pt x="1522524" y="869545"/>
                </a:lnTo>
                <a:lnTo>
                  <a:pt x="1510290" y="871807"/>
                </a:lnTo>
                <a:lnTo>
                  <a:pt x="1497602" y="873842"/>
                </a:lnTo>
                <a:lnTo>
                  <a:pt x="1484461" y="876104"/>
                </a:lnTo>
                <a:lnTo>
                  <a:pt x="1470866" y="877914"/>
                </a:lnTo>
                <a:lnTo>
                  <a:pt x="1457045" y="879723"/>
                </a:lnTo>
                <a:lnTo>
                  <a:pt x="1442998" y="881306"/>
                </a:lnTo>
                <a:lnTo>
                  <a:pt x="1428271" y="882663"/>
                </a:lnTo>
                <a:lnTo>
                  <a:pt x="1413317" y="884021"/>
                </a:lnTo>
                <a:lnTo>
                  <a:pt x="1397684" y="885151"/>
                </a:lnTo>
                <a:lnTo>
                  <a:pt x="1382050" y="885830"/>
                </a:lnTo>
                <a:lnTo>
                  <a:pt x="1366191" y="886509"/>
                </a:lnTo>
                <a:lnTo>
                  <a:pt x="1350104" y="887187"/>
                </a:lnTo>
                <a:lnTo>
                  <a:pt x="1333791" y="887413"/>
                </a:lnTo>
                <a:lnTo>
                  <a:pt x="1317251" y="887413"/>
                </a:lnTo>
                <a:lnTo>
                  <a:pt x="1296180" y="887413"/>
                </a:lnTo>
                <a:lnTo>
                  <a:pt x="1275562" y="886961"/>
                </a:lnTo>
                <a:lnTo>
                  <a:pt x="1255397" y="886056"/>
                </a:lnTo>
                <a:lnTo>
                  <a:pt x="1235686" y="884925"/>
                </a:lnTo>
                <a:lnTo>
                  <a:pt x="1216427" y="883568"/>
                </a:lnTo>
                <a:lnTo>
                  <a:pt x="1197622" y="881759"/>
                </a:lnTo>
                <a:lnTo>
                  <a:pt x="1179496" y="879949"/>
                </a:lnTo>
                <a:lnTo>
                  <a:pt x="1162050" y="877687"/>
                </a:lnTo>
                <a:lnTo>
                  <a:pt x="1162050" y="776358"/>
                </a:lnTo>
                <a:lnTo>
                  <a:pt x="1179496" y="778620"/>
                </a:lnTo>
                <a:lnTo>
                  <a:pt x="1197622" y="780655"/>
                </a:lnTo>
                <a:lnTo>
                  <a:pt x="1216427" y="782238"/>
                </a:lnTo>
                <a:lnTo>
                  <a:pt x="1235686" y="783596"/>
                </a:lnTo>
                <a:lnTo>
                  <a:pt x="1255397" y="784726"/>
                </a:lnTo>
                <a:lnTo>
                  <a:pt x="1275562" y="785631"/>
                </a:lnTo>
                <a:lnTo>
                  <a:pt x="1296180" y="786084"/>
                </a:lnTo>
                <a:lnTo>
                  <a:pt x="1317251" y="786310"/>
                </a:lnTo>
                <a:lnTo>
                  <a:pt x="1332431" y="786084"/>
                </a:lnTo>
                <a:lnTo>
                  <a:pt x="1347612" y="785857"/>
                </a:lnTo>
                <a:lnTo>
                  <a:pt x="1362339" y="785405"/>
                </a:lnTo>
                <a:lnTo>
                  <a:pt x="1377066" y="784953"/>
                </a:lnTo>
                <a:lnTo>
                  <a:pt x="1391340" y="784048"/>
                </a:lnTo>
                <a:lnTo>
                  <a:pt x="1405387" y="783369"/>
                </a:lnTo>
                <a:lnTo>
                  <a:pt x="1419208" y="782238"/>
                </a:lnTo>
                <a:lnTo>
                  <a:pt x="1433029" y="781108"/>
                </a:lnTo>
                <a:lnTo>
                  <a:pt x="1446397" y="779524"/>
                </a:lnTo>
                <a:lnTo>
                  <a:pt x="1459311" y="778167"/>
                </a:lnTo>
                <a:lnTo>
                  <a:pt x="1471999" y="776584"/>
                </a:lnTo>
                <a:lnTo>
                  <a:pt x="1484461" y="774774"/>
                </a:lnTo>
                <a:lnTo>
                  <a:pt x="1496469" y="772965"/>
                </a:lnTo>
                <a:lnTo>
                  <a:pt x="1508024" y="770703"/>
                </a:lnTo>
                <a:lnTo>
                  <a:pt x="1519352" y="768667"/>
                </a:lnTo>
                <a:lnTo>
                  <a:pt x="1530228" y="766631"/>
                </a:lnTo>
                <a:lnTo>
                  <a:pt x="1540650" y="764143"/>
                </a:lnTo>
                <a:lnTo>
                  <a:pt x="1550619" y="761655"/>
                </a:lnTo>
                <a:lnTo>
                  <a:pt x="1560135" y="759167"/>
                </a:lnTo>
                <a:lnTo>
                  <a:pt x="1569425" y="756227"/>
                </a:lnTo>
                <a:lnTo>
                  <a:pt x="1578034" y="753513"/>
                </a:lnTo>
                <a:lnTo>
                  <a:pt x="1586191" y="750799"/>
                </a:lnTo>
                <a:lnTo>
                  <a:pt x="1593668" y="747632"/>
                </a:lnTo>
                <a:lnTo>
                  <a:pt x="1600918" y="744692"/>
                </a:lnTo>
                <a:lnTo>
                  <a:pt x="1607489" y="741525"/>
                </a:lnTo>
                <a:lnTo>
                  <a:pt x="1613379" y="738359"/>
                </a:lnTo>
                <a:lnTo>
                  <a:pt x="1618817" y="734966"/>
                </a:lnTo>
                <a:lnTo>
                  <a:pt x="1623575" y="731799"/>
                </a:lnTo>
                <a:lnTo>
                  <a:pt x="1628106" y="728407"/>
                </a:lnTo>
                <a:lnTo>
                  <a:pt x="1631505" y="724788"/>
                </a:lnTo>
                <a:lnTo>
                  <a:pt x="1634450" y="721395"/>
                </a:lnTo>
                <a:lnTo>
                  <a:pt x="1635810" y="719359"/>
                </a:lnTo>
                <a:lnTo>
                  <a:pt x="1636943" y="717550"/>
                </a:lnTo>
                <a:close/>
                <a:moveTo>
                  <a:pt x="475117" y="612775"/>
                </a:moveTo>
                <a:lnTo>
                  <a:pt x="475570" y="614819"/>
                </a:lnTo>
                <a:lnTo>
                  <a:pt x="476251" y="616635"/>
                </a:lnTo>
                <a:lnTo>
                  <a:pt x="476931" y="618906"/>
                </a:lnTo>
                <a:lnTo>
                  <a:pt x="478292" y="620723"/>
                </a:lnTo>
                <a:lnTo>
                  <a:pt x="479426" y="622540"/>
                </a:lnTo>
                <a:lnTo>
                  <a:pt x="480786" y="624357"/>
                </a:lnTo>
                <a:lnTo>
                  <a:pt x="482374" y="626401"/>
                </a:lnTo>
                <a:lnTo>
                  <a:pt x="483961" y="628218"/>
                </a:lnTo>
                <a:lnTo>
                  <a:pt x="488270" y="631851"/>
                </a:lnTo>
                <a:lnTo>
                  <a:pt x="493033" y="635712"/>
                </a:lnTo>
                <a:lnTo>
                  <a:pt x="498249" y="639119"/>
                </a:lnTo>
                <a:lnTo>
                  <a:pt x="504372" y="642752"/>
                </a:lnTo>
                <a:lnTo>
                  <a:pt x="511176" y="645932"/>
                </a:lnTo>
                <a:lnTo>
                  <a:pt x="518433" y="649338"/>
                </a:lnTo>
                <a:lnTo>
                  <a:pt x="526370" y="652517"/>
                </a:lnTo>
                <a:lnTo>
                  <a:pt x="534761" y="655697"/>
                </a:lnTo>
                <a:lnTo>
                  <a:pt x="543833" y="658649"/>
                </a:lnTo>
                <a:lnTo>
                  <a:pt x="553585" y="661374"/>
                </a:lnTo>
                <a:lnTo>
                  <a:pt x="563563" y="664327"/>
                </a:lnTo>
                <a:lnTo>
                  <a:pt x="574222" y="666825"/>
                </a:lnTo>
                <a:lnTo>
                  <a:pt x="585335" y="669550"/>
                </a:lnTo>
                <a:lnTo>
                  <a:pt x="597128" y="671821"/>
                </a:lnTo>
                <a:lnTo>
                  <a:pt x="608920" y="674092"/>
                </a:lnTo>
                <a:lnTo>
                  <a:pt x="621620" y="676136"/>
                </a:lnTo>
                <a:lnTo>
                  <a:pt x="634547" y="678180"/>
                </a:lnTo>
                <a:lnTo>
                  <a:pt x="647474" y="679997"/>
                </a:lnTo>
                <a:lnTo>
                  <a:pt x="661308" y="681586"/>
                </a:lnTo>
                <a:lnTo>
                  <a:pt x="675369" y="682949"/>
                </a:lnTo>
                <a:lnTo>
                  <a:pt x="689656" y="684539"/>
                </a:lnTo>
                <a:lnTo>
                  <a:pt x="704397" y="685674"/>
                </a:lnTo>
                <a:lnTo>
                  <a:pt x="719138" y="686810"/>
                </a:lnTo>
                <a:lnTo>
                  <a:pt x="734560" y="687491"/>
                </a:lnTo>
                <a:lnTo>
                  <a:pt x="749981" y="688172"/>
                </a:lnTo>
                <a:lnTo>
                  <a:pt x="765629" y="688627"/>
                </a:lnTo>
                <a:lnTo>
                  <a:pt x="781504" y="688854"/>
                </a:lnTo>
                <a:lnTo>
                  <a:pt x="797833" y="689081"/>
                </a:lnTo>
                <a:lnTo>
                  <a:pt x="814162" y="688854"/>
                </a:lnTo>
                <a:lnTo>
                  <a:pt x="830037" y="688627"/>
                </a:lnTo>
                <a:lnTo>
                  <a:pt x="845685" y="688172"/>
                </a:lnTo>
                <a:lnTo>
                  <a:pt x="861106" y="687491"/>
                </a:lnTo>
                <a:lnTo>
                  <a:pt x="876301" y="686810"/>
                </a:lnTo>
                <a:lnTo>
                  <a:pt x="891269" y="685674"/>
                </a:lnTo>
                <a:lnTo>
                  <a:pt x="906010" y="684539"/>
                </a:lnTo>
                <a:lnTo>
                  <a:pt x="920297" y="682949"/>
                </a:lnTo>
                <a:lnTo>
                  <a:pt x="934358" y="681586"/>
                </a:lnTo>
                <a:lnTo>
                  <a:pt x="947965" y="679997"/>
                </a:lnTo>
                <a:lnTo>
                  <a:pt x="961346" y="678180"/>
                </a:lnTo>
                <a:lnTo>
                  <a:pt x="974046" y="676136"/>
                </a:lnTo>
                <a:lnTo>
                  <a:pt x="986519" y="674092"/>
                </a:lnTo>
                <a:lnTo>
                  <a:pt x="998765" y="671821"/>
                </a:lnTo>
                <a:lnTo>
                  <a:pt x="1010105" y="669550"/>
                </a:lnTo>
                <a:lnTo>
                  <a:pt x="1021444" y="666825"/>
                </a:lnTo>
                <a:lnTo>
                  <a:pt x="1031876" y="664327"/>
                </a:lnTo>
                <a:lnTo>
                  <a:pt x="1042308" y="661374"/>
                </a:lnTo>
                <a:lnTo>
                  <a:pt x="1051833" y="658649"/>
                </a:lnTo>
                <a:lnTo>
                  <a:pt x="1060905" y="655697"/>
                </a:lnTo>
                <a:lnTo>
                  <a:pt x="1069296" y="652517"/>
                </a:lnTo>
                <a:lnTo>
                  <a:pt x="1077233" y="649338"/>
                </a:lnTo>
                <a:lnTo>
                  <a:pt x="1084490" y="645932"/>
                </a:lnTo>
                <a:lnTo>
                  <a:pt x="1091294" y="642752"/>
                </a:lnTo>
                <a:lnTo>
                  <a:pt x="1097417" y="639119"/>
                </a:lnTo>
                <a:lnTo>
                  <a:pt x="1102860" y="635712"/>
                </a:lnTo>
                <a:lnTo>
                  <a:pt x="1107396" y="631851"/>
                </a:lnTo>
                <a:lnTo>
                  <a:pt x="1111705" y="628218"/>
                </a:lnTo>
                <a:lnTo>
                  <a:pt x="1113292" y="626401"/>
                </a:lnTo>
                <a:lnTo>
                  <a:pt x="1114880" y="624357"/>
                </a:lnTo>
                <a:lnTo>
                  <a:pt x="1116467" y="622540"/>
                </a:lnTo>
                <a:lnTo>
                  <a:pt x="1117601" y="620723"/>
                </a:lnTo>
                <a:lnTo>
                  <a:pt x="1118735" y="618906"/>
                </a:lnTo>
                <a:lnTo>
                  <a:pt x="1119415" y="616635"/>
                </a:lnTo>
                <a:lnTo>
                  <a:pt x="1120096" y="614819"/>
                </a:lnTo>
                <a:lnTo>
                  <a:pt x="1120549" y="612775"/>
                </a:lnTo>
                <a:lnTo>
                  <a:pt x="1120776" y="614592"/>
                </a:lnTo>
                <a:lnTo>
                  <a:pt x="1120776" y="616408"/>
                </a:lnTo>
                <a:lnTo>
                  <a:pt x="1120776" y="696348"/>
                </a:lnTo>
                <a:lnTo>
                  <a:pt x="1120776" y="698392"/>
                </a:lnTo>
                <a:lnTo>
                  <a:pt x="1120549" y="700436"/>
                </a:lnTo>
                <a:lnTo>
                  <a:pt x="1119869" y="702480"/>
                </a:lnTo>
                <a:lnTo>
                  <a:pt x="1119189" y="704524"/>
                </a:lnTo>
                <a:lnTo>
                  <a:pt x="1118282" y="706568"/>
                </a:lnTo>
                <a:lnTo>
                  <a:pt x="1117374" y="708612"/>
                </a:lnTo>
                <a:lnTo>
                  <a:pt x="1116014" y="710428"/>
                </a:lnTo>
                <a:lnTo>
                  <a:pt x="1114199" y="712472"/>
                </a:lnTo>
                <a:lnTo>
                  <a:pt x="1112612" y="714516"/>
                </a:lnTo>
                <a:lnTo>
                  <a:pt x="1110798" y="716333"/>
                </a:lnTo>
                <a:lnTo>
                  <a:pt x="1106262" y="719967"/>
                </a:lnTo>
                <a:lnTo>
                  <a:pt x="1101499" y="723827"/>
                </a:lnTo>
                <a:lnTo>
                  <a:pt x="1095603" y="727461"/>
                </a:lnTo>
                <a:lnTo>
                  <a:pt x="1089026" y="731095"/>
                </a:lnTo>
                <a:lnTo>
                  <a:pt x="1081996" y="734274"/>
                </a:lnTo>
                <a:lnTo>
                  <a:pt x="1074285" y="737908"/>
                </a:lnTo>
                <a:lnTo>
                  <a:pt x="1065894" y="740860"/>
                </a:lnTo>
                <a:lnTo>
                  <a:pt x="1056823" y="744266"/>
                </a:lnTo>
                <a:lnTo>
                  <a:pt x="1047071" y="747219"/>
                </a:lnTo>
                <a:lnTo>
                  <a:pt x="1037092" y="749944"/>
                </a:lnTo>
                <a:lnTo>
                  <a:pt x="1026206" y="752896"/>
                </a:lnTo>
                <a:lnTo>
                  <a:pt x="1015094" y="755394"/>
                </a:lnTo>
                <a:lnTo>
                  <a:pt x="1003301" y="757893"/>
                </a:lnTo>
                <a:lnTo>
                  <a:pt x="991281" y="760391"/>
                </a:lnTo>
                <a:lnTo>
                  <a:pt x="978581" y="762435"/>
                </a:lnTo>
                <a:lnTo>
                  <a:pt x="965428" y="764478"/>
                </a:lnTo>
                <a:lnTo>
                  <a:pt x="951821" y="766749"/>
                </a:lnTo>
                <a:lnTo>
                  <a:pt x="937987" y="768340"/>
                </a:lnTo>
                <a:lnTo>
                  <a:pt x="923699" y="769929"/>
                </a:lnTo>
                <a:lnTo>
                  <a:pt x="908958" y="771292"/>
                </a:lnTo>
                <a:lnTo>
                  <a:pt x="893990" y="772428"/>
                </a:lnTo>
                <a:lnTo>
                  <a:pt x="878796" y="773790"/>
                </a:lnTo>
                <a:lnTo>
                  <a:pt x="862921" y="774699"/>
                </a:lnTo>
                <a:lnTo>
                  <a:pt x="847046" y="775380"/>
                </a:lnTo>
                <a:lnTo>
                  <a:pt x="830944" y="775834"/>
                </a:lnTo>
                <a:lnTo>
                  <a:pt x="814615" y="776061"/>
                </a:lnTo>
                <a:lnTo>
                  <a:pt x="797833" y="776288"/>
                </a:lnTo>
                <a:lnTo>
                  <a:pt x="775154" y="776061"/>
                </a:lnTo>
                <a:lnTo>
                  <a:pt x="752929" y="775380"/>
                </a:lnTo>
                <a:lnTo>
                  <a:pt x="731158" y="774471"/>
                </a:lnTo>
                <a:lnTo>
                  <a:pt x="709840" y="773336"/>
                </a:lnTo>
                <a:lnTo>
                  <a:pt x="688976" y="771519"/>
                </a:lnTo>
                <a:lnTo>
                  <a:pt x="668792" y="769475"/>
                </a:lnTo>
                <a:lnTo>
                  <a:pt x="649515" y="767431"/>
                </a:lnTo>
                <a:lnTo>
                  <a:pt x="630919" y="764706"/>
                </a:lnTo>
                <a:lnTo>
                  <a:pt x="620260" y="760845"/>
                </a:lnTo>
                <a:lnTo>
                  <a:pt x="608694" y="757211"/>
                </a:lnTo>
                <a:lnTo>
                  <a:pt x="596447" y="753805"/>
                </a:lnTo>
                <a:lnTo>
                  <a:pt x="583747" y="750398"/>
                </a:lnTo>
                <a:lnTo>
                  <a:pt x="569913" y="747219"/>
                </a:lnTo>
                <a:lnTo>
                  <a:pt x="555626" y="744494"/>
                </a:lnTo>
                <a:lnTo>
                  <a:pt x="540658" y="741541"/>
                </a:lnTo>
                <a:lnTo>
                  <a:pt x="525236" y="739043"/>
                </a:lnTo>
                <a:lnTo>
                  <a:pt x="519340" y="736772"/>
                </a:lnTo>
                <a:lnTo>
                  <a:pt x="513670" y="734274"/>
                </a:lnTo>
                <a:lnTo>
                  <a:pt x="508681" y="732003"/>
                </a:lnTo>
                <a:lnTo>
                  <a:pt x="503919" y="729505"/>
                </a:lnTo>
                <a:lnTo>
                  <a:pt x="499156" y="726780"/>
                </a:lnTo>
                <a:lnTo>
                  <a:pt x="495301" y="724282"/>
                </a:lnTo>
                <a:lnTo>
                  <a:pt x="491445" y="721783"/>
                </a:lnTo>
                <a:lnTo>
                  <a:pt x="488043" y="719058"/>
                </a:lnTo>
                <a:lnTo>
                  <a:pt x="484868" y="716333"/>
                </a:lnTo>
                <a:lnTo>
                  <a:pt x="482374" y="713381"/>
                </a:lnTo>
                <a:lnTo>
                  <a:pt x="480106" y="710655"/>
                </a:lnTo>
                <a:lnTo>
                  <a:pt x="478292" y="707930"/>
                </a:lnTo>
                <a:lnTo>
                  <a:pt x="476704" y="704978"/>
                </a:lnTo>
                <a:lnTo>
                  <a:pt x="475570" y="702253"/>
                </a:lnTo>
                <a:lnTo>
                  <a:pt x="474890" y="699300"/>
                </a:lnTo>
                <a:lnTo>
                  <a:pt x="474663" y="696348"/>
                </a:lnTo>
                <a:lnTo>
                  <a:pt x="474663" y="616408"/>
                </a:lnTo>
                <a:lnTo>
                  <a:pt x="474890" y="614592"/>
                </a:lnTo>
                <a:lnTo>
                  <a:pt x="475117" y="612775"/>
                </a:lnTo>
                <a:close/>
                <a:moveTo>
                  <a:pt x="1637622" y="582613"/>
                </a:moveTo>
                <a:lnTo>
                  <a:pt x="1638529" y="584890"/>
                </a:lnTo>
                <a:lnTo>
                  <a:pt x="1639208" y="587394"/>
                </a:lnTo>
                <a:lnTo>
                  <a:pt x="1639662" y="589899"/>
                </a:lnTo>
                <a:lnTo>
                  <a:pt x="1639888" y="592176"/>
                </a:lnTo>
                <a:lnTo>
                  <a:pt x="1639888" y="672326"/>
                </a:lnTo>
                <a:lnTo>
                  <a:pt x="1639888" y="674375"/>
                </a:lnTo>
                <a:lnTo>
                  <a:pt x="1639435" y="676652"/>
                </a:lnTo>
                <a:lnTo>
                  <a:pt x="1638982" y="678474"/>
                </a:lnTo>
                <a:lnTo>
                  <a:pt x="1638302" y="680523"/>
                </a:lnTo>
                <a:lnTo>
                  <a:pt x="1637396" y="682345"/>
                </a:lnTo>
                <a:lnTo>
                  <a:pt x="1636263" y="684622"/>
                </a:lnTo>
                <a:lnTo>
                  <a:pt x="1634904" y="686443"/>
                </a:lnTo>
                <a:lnTo>
                  <a:pt x="1633318" y="688493"/>
                </a:lnTo>
                <a:lnTo>
                  <a:pt x="1631732" y="690314"/>
                </a:lnTo>
                <a:lnTo>
                  <a:pt x="1629919" y="692363"/>
                </a:lnTo>
                <a:lnTo>
                  <a:pt x="1625388" y="696007"/>
                </a:lnTo>
                <a:lnTo>
                  <a:pt x="1620176" y="699877"/>
                </a:lnTo>
                <a:lnTo>
                  <a:pt x="1614739" y="703521"/>
                </a:lnTo>
                <a:lnTo>
                  <a:pt x="1608168" y="707164"/>
                </a:lnTo>
                <a:lnTo>
                  <a:pt x="1600918" y="710352"/>
                </a:lnTo>
                <a:lnTo>
                  <a:pt x="1593215" y="713995"/>
                </a:lnTo>
                <a:lnTo>
                  <a:pt x="1584831" y="717183"/>
                </a:lnTo>
                <a:lnTo>
                  <a:pt x="1575769" y="720370"/>
                </a:lnTo>
                <a:lnTo>
                  <a:pt x="1566253" y="723330"/>
                </a:lnTo>
                <a:lnTo>
                  <a:pt x="1556057" y="726063"/>
                </a:lnTo>
                <a:lnTo>
                  <a:pt x="1545408" y="729023"/>
                </a:lnTo>
                <a:lnTo>
                  <a:pt x="1534306" y="731528"/>
                </a:lnTo>
                <a:lnTo>
                  <a:pt x="1522524" y="734032"/>
                </a:lnTo>
                <a:lnTo>
                  <a:pt x="1510290" y="736537"/>
                </a:lnTo>
                <a:lnTo>
                  <a:pt x="1497602" y="738814"/>
                </a:lnTo>
                <a:lnTo>
                  <a:pt x="1484461" y="740863"/>
                </a:lnTo>
                <a:lnTo>
                  <a:pt x="1470866" y="742912"/>
                </a:lnTo>
                <a:lnTo>
                  <a:pt x="1457045" y="744506"/>
                </a:lnTo>
                <a:lnTo>
                  <a:pt x="1442998" y="746100"/>
                </a:lnTo>
                <a:lnTo>
                  <a:pt x="1428271" y="747466"/>
                </a:lnTo>
                <a:lnTo>
                  <a:pt x="1413317" y="748833"/>
                </a:lnTo>
                <a:lnTo>
                  <a:pt x="1397684" y="749743"/>
                </a:lnTo>
                <a:lnTo>
                  <a:pt x="1382050" y="750882"/>
                </a:lnTo>
                <a:lnTo>
                  <a:pt x="1366191" y="751565"/>
                </a:lnTo>
                <a:lnTo>
                  <a:pt x="1350104" y="752020"/>
                </a:lnTo>
                <a:lnTo>
                  <a:pt x="1333791" y="752248"/>
                </a:lnTo>
                <a:lnTo>
                  <a:pt x="1317251" y="752476"/>
                </a:lnTo>
                <a:lnTo>
                  <a:pt x="1296180" y="752248"/>
                </a:lnTo>
                <a:lnTo>
                  <a:pt x="1275562" y="751793"/>
                </a:lnTo>
                <a:lnTo>
                  <a:pt x="1255397" y="751110"/>
                </a:lnTo>
                <a:lnTo>
                  <a:pt x="1235686" y="749743"/>
                </a:lnTo>
                <a:lnTo>
                  <a:pt x="1216427" y="748377"/>
                </a:lnTo>
                <a:lnTo>
                  <a:pt x="1197622" y="746783"/>
                </a:lnTo>
                <a:lnTo>
                  <a:pt x="1179496" y="744734"/>
                </a:lnTo>
                <a:lnTo>
                  <a:pt x="1162050" y="742685"/>
                </a:lnTo>
                <a:lnTo>
                  <a:pt x="1162050" y="642953"/>
                </a:lnTo>
                <a:lnTo>
                  <a:pt x="1179496" y="645230"/>
                </a:lnTo>
                <a:lnTo>
                  <a:pt x="1197622" y="647279"/>
                </a:lnTo>
                <a:lnTo>
                  <a:pt x="1216427" y="648873"/>
                </a:lnTo>
                <a:lnTo>
                  <a:pt x="1235686" y="650239"/>
                </a:lnTo>
                <a:lnTo>
                  <a:pt x="1255397" y="651378"/>
                </a:lnTo>
                <a:lnTo>
                  <a:pt x="1275562" y="652288"/>
                </a:lnTo>
                <a:lnTo>
                  <a:pt x="1296180" y="652744"/>
                </a:lnTo>
                <a:lnTo>
                  <a:pt x="1317251" y="652744"/>
                </a:lnTo>
                <a:lnTo>
                  <a:pt x="1332658" y="652744"/>
                </a:lnTo>
                <a:lnTo>
                  <a:pt x="1347838" y="652516"/>
                </a:lnTo>
                <a:lnTo>
                  <a:pt x="1362792" y="652061"/>
                </a:lnTo>
                <a:lnTo>
                  <a:pt x="1377519" y="651378"/>
                </a:lnTo>
                <a:lnTo>
                  <a:pt x="1392020" y="650695"/>
                </a:lnTo>
                <a:lnTo>
                  <a:pt x="1406520" y="649784"/>
                </a:lnTo>
                <a:lnTo>
                  <a:pt x="1420568" y="648873"/>
                </a:lnTo>
                <a:lnTo>
                  <a:pt x="1433935" y="647507"/>
                </a:lnTo>
                <a:lnTo>
                  <a:pt x="1447529" y="646141"/>
                </a:lnTo>
                <a:lnTo>
                  <a:pt x="1460671" y="644547"/>
                </a:lnTo>
                <a:lnTo>
                  <a:pt x="1473585" y="642953"/>
                </a:lnTo>
                <a:lnTo>
                  <a:pt x="1485820" y="641131"/>
                </a:lnTo>
                <a:lnTo>
                  <a:pt x="1498055" y="639310"/>
                </a:lnTo>
                <a:lnTo>
                  <a:pt x="1509836" y="637033"/>
                </a:lnTo>
                <a:lnTo>
                  <a:pt x="1520938" y="634983"/>
                </a:lnTo>
                <a:lnTo>
                  <a:pt x="1532040" y="632706"/>
                </a:lnTo>
                <a:lnTo>
                  <a:pt x="1542463" y="630202"/>
                </a:lnTo>
                <a:lnTo>
                  <a:pt x="1552432" y="627697"/>
                </a:lnTo>
                <a:lnTo>
                  <a:pt x="1562174" y="624965"/>
                </a:lnTo>
                <a:lnTo>
                  <a:pt x="1571237" y="622232"/>
                </a:lnTo>
                <a:lnTo>
                  <a:pt x="1579847" y="619500"/>
                </a:lnTo>
                <a:lnTo>
                  <a:pt x="1587777" y="616540"/>
                </a:lnTo>
                <a:lnTo>
                  <a:pt x="1595480" y="613352"/>
                </a:lnTo>
                <a:lnTo>
                  <a:pt x="1602504" y="610392"/>
                </a:lnTo>
                <a:lnTo>
                  <a:pt x="1609075" y="606976"/>
                </a:lnTo>
                <a:lnTo>
                  <a:pt x="1614965" y="603789"/>
                </a:lnTo>
                <a:lnTo>
                  <a:pt x="1620176" y="600373"/>
                </a:lnTo>
                <a:lnTo>
                  <a:pt x="1624934" y="596958"/>
                </a:lnTo>
                <a:lnTo>
                  <a:pt x="1629239" y="593315"/>
                </a:lnTo>
                <a:lnTo>
                  <a:pt x="1632411" y="589899"/>
                </a:lnTo>
                <a:lnTo>
                  <a:pt x="1635357" y="586256"/>
                </a:lnTo>
                <a:lnTo>
                  <a:pt x="1636490" y="584434"/>
                </a:lnTo>
                <a:lnTo>
                  <a:pt x="1637622" y="582613"/>
                </a:lnTo>
                <a:close/>
                <a:moveTo>
                  <a:pt x="1639435" y="457200"/>
                </a:moveTo>
                <a:lnTo>
                  <a:pt x="1639888" y="458792"/>
                </a:lnTo>
                <a:lnTo>
                  <a:pt x="1639888" y="460838"/>
                </a:lnTo>
                <a:lnTo>
                  <a:pt x="1639888" y="540662"/>
                </a:lnTo>
                <a:lnTo>
                  <a:pt x="1639888" y="542936"/>
                </a:lnTo>
                <a:lnTo>
                  <a:pt x="1639435" y="544983"/>
                </a:lnTo>
                <a:lnTo>
                  <a:pt x="1638982" y="546802"/>
                </a:lnTo>
                <a:lnTo>
                  <a:pt x="1638302" y="548849"/>
                </a:lnTo>
                <a:lnTo>
                  <a:pt x="1637396" y="550896"/>
                </a:lnTo>
                <a:lnTo>
                  <a:pt x="1636263" y="552942"/>
                </a:lnTo>
                <a:lnTo>
                  <a:pt x="1634904" y="554762"/>
                </a:lnTo>
                <a:lnTo>
                  <a:pt x="1633318" y="556809"/>
                </a:lnTo>
                <a:lnTo>
                  <a:pt x="1631732" y="558855"/>
                </a:lnTo>
                <a:lnTo>
                  <a:pt x="1629919" y="560675"/>
                </a:lnTo>
                <a:lnTo>
                  <a:pt x="1625388" y="564313"/>
                </a:lnTo>
                <a:lnTo>
                  <a:pt x="1620176" y="568179"/>
                </a:lnTo>
                <a:lnTo>
                  <a:pt x="1614739" y="571818"/>
                </a:lnTo>
                <a:lnTo>
                  <a:pt x="1608168" y="575457"/>
                </a:lnTo>
                <a:lnTo>
                  <a:pt x="1600918" y="578868"/>
                </a:lnTo>
                <a:lnTo>
                  <a:pt x="1593215" y="582279"/>
                </a:lnTo>
                <a:lnTo>
                  <a:pt x="1584831" y="585463"/>
                </a:lnTo>
                <a:lnTo>
                  <a:pt x="1575769" y="588647"/>
                </a:lnTo>
                <a:lnTo>
                  <a:pt x="1566253" y="591603"/>
                </a:lnTo>
                <a:lnTo>
                  <a:pt x="1556057" y="594560"/>
                </a:lnTo>
                <a:lnTo>
                  <a:pt x="1545408" y="597289"/>
                </a:lnTo>
                <a:lnTo>
                  <a:pt x="1534306" y="599790"/>
                </a:lnTo>
                <a:lnTo>
                  <a:pt x="1522524" y="602519"/>
                </a:lnTo>
                <a:lnTo>
                  <a:pt x="1510290" y="604794"/>
                </a:lnTo>
                <a:lnTo>
                  <a:pt x="1497602" y="607068"/>
                </a:lnTo>
                <a:lnTo>
                  <a:pt x="1484461" y="609114"/>
                </a:lnTo>
                <a:lnTo>
                  <a:pt x="1470866" y="611161"/>
                </a:lnTo>
                <a:lnTo>
                  <a:pt x="1457045" y="612753"/>
                </a:lnTo>
                <a:lnTo>
                  <a:pt x="1442998" y="614345"/>
                </a:lnTo>
                <a:lnTo>
                  <a:pt x="1428271" y="615710"/>
                </a:lnTo>
                <a:lnTo>
                  <a:pt x="1413317" y="617301"/>
                </a:lnTo>
                <a:lnTo>
                  <a:pt x="1397684" y="618211"/>
                </a:lnTo>
                <a:lnTo>
                  <a:pt x="1382050" y="619121"/>
                </a:lnTo>
                <a:lnTo>
                  <a:pt x="1366191" y="619803"/>
                </a:lnTo>
                <a:lnTo>
                  <a:pt x="1350104" y="620258"/>
                </a:lnTo>
                <a:lnTo>
                  <a:pt x="1333791" y="620713"/>
                </a:lnTo>
                <a:lnTo>
                  <a:pt x="1317251" y="620713"/>
                </a:lnTo>
                <a:lnTo>
                  <a:pt x="1296180" y="620485"/>
                </a:lnTo>
                <a:lnTo>
                  <a:pt x="1275562" y="620031"/>
                </a:lnTo>
                <a:lnTo>
                  <a:pt x="1255397" y="619348"/>
                </a:lnTo>
                <a:lnTo>
                  <a:pt x="1235686" y="618211"/>
                </a:lnTo>
                <a:lnTo>
                  <a:pt x="1216427" y="616847"/>
                </a:lnTo>
                <a:lnTo>
                  <a:pt x="1197622" y="615027"/>
                </a:lnTo>
                <a:lnTo>
                  <a:pt x="1179496" y="612981"/>
                </a:lnTo>
                <a:lnTo>
                  <a:pt x="1162050" y="610934"/>
                </a:lnTo>
                <a:lnTo>
                  <a:pt x="1162050" y="523606"/>
                </a:lnTo>
                <a:lnTo>
                  <a:pt x="1179496" y="525652"/>
                </a:lnTo>
                <a:lnTo>
                  <a:pt x="1197622" y="527927"/>
                </a:lnTo>
                <a:lnTo>
                  <a:pt x="1216427" y="529518"/>
                </a:lnTo>
                <a:lnTo>
                  <a:pt x="1235686" y="530883"/>
                </a:lnTo>
                <a:lnTo>
                  <a:pt x="1255397" y="532020"/>
                </a:lnTo>
                <a:lnTo>
                  <a:pt x="1275562" y="532702"/>
                </a:lnTo>
                <a:lnTo>
                  <a:pt x="1296180" y="533157"/>
                </a:lnTo>
                <a:lnTo>
                  <a:pt x="1317251" y="533385"/>
                </a:lnTo>
                <a:lnTo>
                  <a:pt x="1333338" y="533385"/>
                </a:lnTo>
                <a:lnTo>
                  <a:pt x="1349198" y="532930"/>
                </a:lnTo>
                <a:lnTo>
                  <a:pt x="1365058" y="532475"/>
                </a:lnTo>
                <a:lnTo>
                  <a:pt x="1380464" y="531793"/>
                </a:lnTo>
                <a:lnTo>
                  <a:pt x="1395645" y="531110"/>
                </a:lnTo>
                <a:lnTo>
                  <a:pt x="1410598" y="530201"/>
                </a:lnTo>
                <a:lnTo>
                  <a:pt x="1425326" y="528836"/>
                </a:lnTo>
                <a:lnTo>
                  <a:pt x="1439599" y="527699"/>
                </a:lnTo>
                <a:lnTo>
                  <a:pt x="1453647" y="525880"/>
                </a:lnTo>
                <a:lnTo>
                  <a:pt x="1467241" y="524288"/>
                </a:lnTo>
                <a:lnTo>
                  <a:pt x="1480609" y="522469"/>
                </a:lnTo>
                <a:lnTo>
                  <a:pt x="1493297" y="520649"/>
                </a:lnTo>
                <a:lnTo>
                  <a:pt x="1505758" y="518375"/>
                </a:lnTo>
                <a:lnTo>
                  <a:pt x="1517766" y="516101"/>
                </a:lnTo>
                <a:lnTo>
                  <a:pt x="1529322" y="513827"/>
                </a:lnTo>
                <a:lnTo>
                  <a:pt x="1540650" y="511098"/>
                </a:lnTo>
                <a:lnTo>
                  <a:pt x="1551072" y="508596"/>
                </a:lnTo>
                <a:lnTo>
                  <a:pt x="1561268" y="505867"/>
                </a:lnTo>
                <a:lnTo>
                  <a:pt x="1570784" y="502911"/>
                </a:lnTo>
                <a:lnTo>
                  <a:pt x="1579847" y="499954"/>
                </a:lnTo>
                <a:lnTo>
                  <a:pt x="1588230" y="496770"/>
                </a:lnTo>
                <a:lnTo>
                  <a:pt x="1596160" y="493587"/>
                </a:lnTo>
                <a:lnTo>
                  <a:pt x="1603637" y="490175"/>
                </a:lnTo>
                <a:lnTo>
                  <a:pt x="1610207" y="486991"/>
                </a:lnTo>
                <a:lnTo>
                  <a:pt x="1616325" y="483580"/>
                </a:lnTo>
                <a:lnTo>
                  <a:pt x="1621989" y="479941"/>
                </a:lnTo>
                <a:lnTo>
                  <a:pt x="1626520" y="476303"/>
                </a:lnTo>
                <a:lnTo>
                  <a:pt x="1630599" y="472664"/>
                </a:lnTo>
                <a:lnTo>
                  <a:pt x="1632411" y="470845"/>
                </a:lnTo>
                <a:lnTo>
                  <a:pt x="1633997" y="469025"/>
                </a:lnTo>
                <a:lnTo>
                  <a:pt x="1635583" y="466751"/>
                </a:lnTo>
                <a:lnTo>
                  <a:pt x="1636716" y="464932"/>
                </a:lnTo>
                <a:lnTo>
                  <a:pt x="1637622" y="463113"/>
                </a:lnTo>
                <a:lnTo>
                  <a:pt x="1638529" y="461293"/>
                </a:lnTo>
                <a:lnTo>
                  <a:pt x="1639208" y="459019"/>
                </a:lnTo>
                <a:lnTo>
                  <a:pt x="1639435" y="457200"/>
                </a:lnTo>
                <a:close/>
                <a:moveTo>
                  <a:pt x="781051" y="415925"/>
                </a:moveTo>
                <a:lnTo>
                  <a:pt x="797833" y="415925"/>
                </a:lnTo>
                <a:lnTo>
                  <a:pt x="814615" y="415925"/>
                </a:lnTo>
                <a:lnTo>
                  <a:pt x="830944" y="416150"/>
                </a:lnTo>
                <a:lnTo>
                  <a:pt x="847046" y="416602"/>
                </a:lnTo>
                <a:lnTo>
                  <a:pt x="862921" y="417505"/>
                </a:lnTo>
                <a:lnTo>
                  <a:pt x="878796" y="418408"/>
                </a:lnTo>
                <a:lnTo>
                  <a:pt x="893990" y="419536"/>
                </a:lnTo>
                <a:lnTo>
                  <a:pt x="908958" y="420665"/>
                </a:lnTo>
                <a:lnTo>
                  <a:pt x="923699" y="422019"/>
                </a:lnTo>
                <a:lnTo>
                  <a:pt x="937987" y="423599"/>
                </a:lnTo>
                <a:lnTo>
                  <a:pt x="951821" y="425630"/>
                </a:lnTo>
                <a:lnTo>
                  <a:pt x="965428" y="427436"/>
                </a:lnTo>
                <a:lnTo>
                  <a:pt x="978581" y="429467"/>
                </a:lnTo>
                <a:lnTo>
                  <a:pt x="991281" y="431499"/>
                </a:lnTo>
                <a:lnTo>
                  <a:pt x="1003301" y="433982"/>
                </a:lnTo>
                <a:lnTo>
                  <a:pt x="1015094" y="436464"/>
                </a:lnTo>
                <a:lnTo>
                  <a:pt x="1026206" y="438947"/>
                </a:lnTo>
                <a:lnTo>
                  <a:pt x="1037092" y="441882"/>
                </a:lnTo>
                <a:lnTo>
                  <a:pt x="1047071" y="444816"/>
                </a:lnTo>
                <a:lnTo>
                  <a:pt x="1056823" y="447750"/>
                </a:lnTo>
                <a:lnTo>
                  <a:pt x="1065894" y="450910"/>
                </a:lnTo>
                <a:lnTo>
                  <a:pt x="1074285" y="454296"/>
                </a:lnTo>
                <a:lnTo>
                  <a:pt x="1081996" y="457456"/>
                </a:lnTo>
                <a:lnTo>
                  <a:pt x="1089026" y="460841"/>
                </a:lnTo>
                <a:lnTo>
                  <a:pt x="1095603" y="464453"/>
                </a:lnTo>
                <a:lnTo>
                  <a:pt x="1101499" y="467838"/>
                </a:lnTo>
                <a:lnTo>
                  <a:pt x="1106262" y="471675"/>
                </a:lnTo>
                <a:lnTo>
                  <a:pt x="1110798" y="475287"/>
                </a:lnTo>
                <a:lnTo>
                  <a:pt x="1112612" y="477318"/>
                </a:lnTo>
                <a:lnTo>
                  <a:pt x="1114199" y="479350"/>
                </a:lnTo>
                <a:lnTo>
                  <a:pt x="1116014" y="481155"/>
                </a:lnTo>
                <a:lnTo>
                  <a:pt x="1117374" y="483187"/>
                </a:lnTo>
                <a:lnTo>
                  <a:pt x="1118282" y="485218"/>
                </a:lnTo>
                <a:lnTo>
                  <a:pt x="1119189" y="487249"/>
                </a:lnTo>
                <a:lnTo>
                  <a:pt x="1119869" y="489055"/>
                </a:lnTo>
                <a:lnTo>
                  <a:pt x="1120549" y="491312"/>
                </a:lnTo>
                <a:lnTo>
                  <a:pt x="1120776" y="493344"/>
                </a:lnTo>
                <a:lnTo>
                  <a:pt x="1120776" y="495149"/>
                </a:lnTo>
                <a:lnTo>
                  <a:pt x="1120776" y="574600"/>
                </a:lnTo>
                <a:lnTo>
                  <a:pt x="1120776" y="576631"/>
                </a:lnTo>
                <a:lnTo>
                  <a:pt x="1120549" y="578662"/>
                </a:lnTo>
                <a:lnTo>
                  <a:pt x="1119869" y="580919"/>
                </a:lnTo>
                <a:lnTo>
                  <a:pt x="1119189" y="582725"/>
                </a:lnTo>
                <a:lnTo>
                  <a:pt x="1118282" y="584757"/>
                </a:lnTo>
                <a:lnTo>
                  <a:pt x="1117374" y="586562"/>
                </a:lnTo>
                <a:lnTo>
                  <a:pt x="1116014" y="588819"/>
                </a:lnTo>
                <a:lnTo>
                  <a:pt x="1114199" y="590625"/>
                </a:lnTo>
                <a:lnTo>
                  <a:pt x="1112612" y="592431"/>
                </a:lnTo>
                <a:lnTo>
                  <a:pt x="1110798" y="594462"/>
                </a:lnTo>
                <a:lnTo>
                  <a:pt x="1106262" y="598299"/>
                </a:lnTo>
                <a:lnTo>
                  <a:pt x="1101499" y="601911"/>
                </a:lnTo>
                <a:lnTo>
                  <a:pt x="1095603" y="605522"/>
                </a:lnTo>
                <a:lnTo>
                  <a:pt x="1089026" y="609133"/>
                </a:lnTo>
                <a:lnTo>
                  <a:pt x="1081996" y="612519"/>
                </a:lnTo>
                <a:lnTo>
                  <a:pt x="1074285" y="615679"/>
                </a:lnTo>
                <a:lnTo>
                  <a:pt x="1065894" y="619065"/>
                </a:lnTo>
                <a:lnTo>
                  <a:pt x="1056823" y="621999"/>
                </a:lnTo>
                <a:lnTo>
                  <a:pt x="1047071" y="625159"/>
                </a:lnTo>
                <a:lnTo>
                  <a:pt x="1037092" y="627867"/>
                </a:lnTo>
                <a:lnTo>
                  <a:pt x="1026206" y="630576"/>
                </a:lnTo>
                <a:lnTo>
                  <a:pt x="1015094" y="633510"/>
                </a:lnTo>
                <a:lnTo>
                  <a:pt x="1003301" y="635767"/>
                </a:lnTo>
                <a:lnTo>
                  <a:pt x="991281" y="638024"/>
                </a:lnTo>
                <a:lnTo>
                  <a:pt x="978581" y="640507"/>
                </a:lnTo>
                <a:lnTo>
                  <a:pt x="965428" y="642539"/>
                </a:lnTo>
                <a:lnTo>
                  <a:pt x="951821" y="644344"/>
                </a:lnTo>
                <a:lnTo>
                  <a:pt x="937987" y="646376"/>
                </a:lnTo>
                <a:lnTo>
                  <a:pt x="923699" y="647730"/>
                </a:lnTo>
                <a:lnTo>
                  <a:pt x="908958" y="649084"/>
                </a:lnTo>
                <a:lnTo>
                  <a:pt x="893990" y="650438"/>
                </a:lnTo>
                <a:lnTo>
                  <a:pt x="878796" y="651341"/>
                </a:lnTo>
                <a:lnTo>
                  <a:pt x="862921" y="652244"/>
                </a:lnTo>
                <a:lnTo>
                  <a:pt x="847046" y="652921"/>
                </a:lnTo>
                <a:lnTo>
                  <a:pt x="830944" y="653598"/>
                </a:lnTo>
                <a:lnTo>
                  <a:pt x="814615" y="654050"/>
                </a:lnTo>
                <a:lnTo>
                  <a:pt x="797833" y="654050"/>
                </a:lnTo>
                <a:lnTo>
                  <a:pt x="781051" y="654050"/>
                </a:lnTo>
                <a:lnTo>
                  <a:pt x="764722" y="653598"/>
                </a:lnTo>
                <a:lnTo>
                  <a:pt x="748620" y="652921"/>
                </a:lnTo>
                <a:lnTo>
                  <a:pt x="732745" y="652244"/>
                </a:lnTo>
                <a:lnTo>
                  <a:pt x="717097" y="651341"/>
                </a:lnTo>
                <a:lnTo>
                  <a:pt x="701903" y="650438"/>
                </a:lnTo>
                <a:lnTo>
                  <a:pt x="686935" y="649084"/>
                </a:lnTo>
                <a:lnTo>
                  <a:pt x="672194" y="647730"/>
                </a:lnTo>
                <a:lnTo>
                  <a:pt x="657906" y="646376"/>
                </a:lnTo>
                <a:lnTo>
                  <a:pt x="643845" y="644344"/>
                </a:lnTo>
                <a:lnTo>
                  <a:pt x="630238" y="642539"/>
                </a:lnTo>
                <a:lnTo>
                  <a:pt x="617085" y="640507"/>
                </a:lnTo>
                <a:lnTo>
                  <a:pt x="604611" y="638024"/>
                </a:lnTo>
                <a:lnTo>
                  <a:pt x="592365" y="635767"/>
                </a:lnTo>
                <a:lnTo>
                  <a:pt x="580572" y="633510"/>
                </a:lnTo>
                <a:lnTo>
                  <a:pt x="569460" y="630576"/>
                </a:lnTo>
                <a:lnTo>
                  <a:pt x="558574" y="627867"/>
                </a:lnTo>
                <a:lnTo>
                  <a:pt x="548595" y="625159"/>
                </a:lnTo>
                <a:lnTo>
                  <a:pt x="539070" y="621999"/>
                </a:lnTo>
                <a:lnTo>
                  <a:pt x="529772" y="619065"/>
                </a:lnTo>
                <a:lnTo>
                  <a:pt x="521381" y="615679"/>
                </a:lnTo>
                <a:lnTo>
                  <a:pt x="513670" y="612519"/>
                </a:lnTo>
                <a:lnTo>
                  <a:pt x="506640" y="609133"/>
                </a:lnTo>
                <a:lnTo>
                  <a:pt x="500063" y="605522"/>
                </a:lnTo>
                <a:lnTo>
                  <a:pt x="494393" y="601911"/>
                </a:lnTo>
                <a:lnTo>
                  <a:pt x="489177" y="598299"/>
                </a:lnTo>
                <a:lnTo>
                  <a:pt x="484868" y="594462"/>
                </a:lnTo>
                <a:lnTo>
                  <a:pt x="483054" y="592431"/>
                </a:lnTo>
                <a:lnTo>
                  <a:pt x="481240" y="590625"/>
                </a:lnTo>
                <a:lnTo>
                  <a:pt x="479879" y="588819"/>
                </a:lnTo>
                <a:lnTo>
                  <a:pt x="478518" y="586562"/>
                </a:lnTo>
                <a:lnTo>
                  <a:pt x="477158" y="584757"/>
                </a:lnTo>
                <a:lnTo>
                  <a:pt x="476251" y="582725"/>
                </a:lnTo>
                <a:lnTo>
                  <a:pt x="475570" y="580919"/>
                </a:lnTo>
                <a:lnTo>
                  <a:pt x="475117" y="578662"/>
                </a:lnTo>
                <a:lnTo>
                  <a:pt x="474890" y="576631"/>
                </a:lnTo>
                <a:lnTo>
                  <a:pt x="474663" y="574600"/>
                </a:lnTo>
                <a:lnTo>
                  <a:pt x="474663" y="495149"/>
                </a:lnTo>
                <a:lnTo>
                  <a:pt x="474890" y="493344"/>
                </a:lnTo>
                <a:lnTo>
                  <a:pt x="475117" y="491312"/>
                </a:lnTo>
                <a:lnTo>
                  <a:pt x="475570" y="489055"/>
                </a:lnTo>
                <a:lnTo>
                  <a:pt x="476251" y="487249"/>
                </a:lnTo>
                <a:lnTo>
                  <a:pt x="477158" y="485218"/>
                </a:lnTo>
                <a:lnTo>
                  <a:pt x="478518" y="483187"/>
                </a:lnTo>
                <a:lnTo>
                  <a:pt x="479879" y="481155"/>
                </a:lnTo>
                <a:lnTo>
                  <a:pt x="481240" y="479350"/>
                </a:lnTo>
                <a:lnTo>
                  <a:pt x="483054" y="477318"/>
                </a:lnTo>
                <a:lnTo>
                  <a:pt x="484868" y="475287"/>
                </a:lnTo>
                <a:lnTo>
                  <a:pt x="489177" y="471675"/>
                </a:lnTo>
                <a:lnTo>
                  <a:pt x="494393" y="467838"/>
                </a:lnTo>
                <a:lnTo>
                  <a:pt x="500063" y="464453"/>
                </a:lnTo>
                <a:lnTo>
                  <a:pt x="506640" y="460841"/>
                </a:lnTo>
                <a:lnTo>
                  <a:pt x="513670" y="457456"/>
                </a:lnTo>
                <a:lnTo>
                  <a:pt x="521381" y="454296"/>
                </a:lnTo>
                <a:lnTo>
                  <a:pt x="529772" y="450910"/>
                </a:lnTo>
                <a:lnTo>
                  <a:pt x="539070" y="447750"/>
                </a:lnTo>
                <a:lnTo>
                  <a:pt x="548595" y="444816"/>
                </a:lnTo>
                <a:lnTo>
                  <a:pt x="558574" y="441882"/>
                </a:lnTo>
                <a:lnTo>
                  <a:pt x="569460" y="438947"/>
                </a:lnTo>
                <a:lnTo>
                  <a:pt x="580572" y="436464"/>
                </a:lnTo>
                <a:lnTo>
                  <a:pt x="592365" y="433982"/>
                </a:lnTo>
                <a:lnTo>
                  <a:pt x="604611" y="431499"/>
                </a:lnTo>
                <a:lnTo>
                  <a:pt x="617085" y="429467"/>
                </a:lnTo>
                <a:lnTo>
                  <a:pt x="630238" y="427436"/>
                </a:lnTo>
                <a:lnTo>
                  <a:pt x="643845" y="425630"/>
                </a:lnTo>
                <a:lnTo>
                  <a:pt x="657906" y="423599"/>
                </a:lnTo>
                <a:lnTo>
                  <a:pt x="672194" y="422019"/>
                </a:lnTo>
                <a:lnTo>
                  <a:pt x="686935" y="420665"/>
                </a:lnTo>
                <a:lnTo>
                  <a:pt x="701903" y="419536"/>
                </a:lnTo>
                <a:lnTo>
                  <a:pt x="717097" y="418408"/>
                </a:lnTo>
                <a:lnTo>
                  <a:pt x="732745" y="417505"/>
                </a:lnTo>
                <a:lnTo>
                  <a:pt x="748620" y="416602"/>
                </a:lnTo>
                <a:lnTo>
                  <a:pt x="764722" y="416150"/>
                </a:lnTo>
                <a:lnTo>
                  <a:pt x="781051" y="415925"/>
                </a:lnTo>
                <a:close/>
                <a:moveTo>
                  <a:pt x="994909" y="333375"/>
                </a:moveTo>
                <a:lnTo>
                  <a:pt x="995589" y="335421"/>
                </a:lnTo>
                <a:lnTo>
                  <a:pt x="996497" y="337468"/>
                </a:lnTo>
                <a:lnTo>
                  <a:pt x="997857" y="339287"/>
                </a:lnTo>
                <a:lnTo>
                  <a:pt x="998991" y="341107"/>
                </a:lnTo>
                <a:lnTo>
                  <a:pt x="1000352" y="343153"/>
                </a:lnTo>
                <a:lnTo>
                  <a:pt x="1001939" y="344745"/>
                </a:lnTo>
                <a:lnTo>
                  <a:pt x="1005795" y="348383"/>
                </a:lnTo>
                <a:lnTo>
                  <a:pt x="1010104" y="352022"/>
                </a:lnTo>
                <a:lnTo>
                  <a:pt x="1015320" y="355433"/>
                </a:lnTo>
                <a:lnTo>
                  <a:pt x="1020989" y="359072"/>
                </a:lnTo>
                <a:lnTo>
                  <a:pt x="1027339" y="362255"/>
                </a:lnTo>
                <a:lnTo>
                  <a:pt x="1033916" y="365666"/>
                </a:lnTo>
                <a:lnTo>
                  <a:pt x="1041400" y="368623"/>
                </a:lnTo>
                <a:lnTo>
                  <a:pt x="1049791" y="371579"/>
                </a:lnTo>
                <a:lnTo>
                  <a:pt x="1058182" y="374762"/>
                </a:lnTo>
                <a:lnTo>
                  <a:pt x="1067254" y="377491"/>
                </a:lnTo>
                <a:lnTo>
                  <a:pt x="1076779" y="380448"/>
                </a:lnTo>
                <a:lnTo>
                  <a:pt x="1086984" y="382949"/>
                </a:lnTo>
                <a:lnTo>
                  <a:pt x="1097643" y="385451"/>
                </a:lnTo>
                <a:lnTo>
                  <a:pt x="1108529" y="387952"/>
                </a:lnTo>
                <a:lnTo>
                  <a:pt x="1120095" y="390226"/>
                </a:lnTo>
                <a:lnTo>
                  <a:pt x="1131888" y="392273"/>
                </a:lnTo>
                <a:lnTo>
                  <a:pt x="1144134" y="394319"/>
                </a:lnTo>
                <a:lnTo>
                  <a:pt x="1156834" y="396366"/>
                </a:lnTo>
                <a:lnTo>
                  <a:pt x="1169988" y="397958"/>
                </a:lnTo>
                <a:lnTo>
                  <a:pt x="1183368" y="399550"/>
                </a:lnTo>
                <a:lnTo>
                  <a:pt x="1196975" y="400914"/>
                </a:lnTo>
                <a:lnTo>
                  <a:pt x="1211036" y="402506"/>
                </a:lnTo>
                <a:lnTo>
                  <a:pt x="1225324" y="403643"/>
                </a:lnTo>
                <a:lnTo>
                  <a:pt x="1240065" y="404553"/>
                </a:lnTo>
                <a:lnTo>
                  <a:pt x="1254806" y="405235"/>
                </a:lnTo>
                <a:lnTo>
                  <a:pt x="1270000" y="405917"/>
                </a:lnTo>
                <a:lnTo>
                  <a:pt x="1285422" y="406372"/>
                </a:lnTo>
                <a:lnTo>
                  <a:pt x="1301070" y="406599"/>
                </a:lnTo>
                <a:lnTo>
                  <a:pt x="1316945" y="406827"/>
                </a:lnTo>
                <a:lnTo>
                  <a:pt x="1332593" y="406599"/>
                </a:lnTo>
                <a:lnTo>
                  <a:pt x="1348241" y="406372"/>
                </a:lnTo>
                <a:lnTo>
                  <a:pt x="1363663" y="405917"/>
                </a:lnTo>
                <a:lnTo>
                  <a:pt x="1378858" y="405235"/>
                </a:lnTo>
                <a:lnTo>
                  <a:pt x="1393599" y="404553"/>
                </a:lnTo>
                <a:lnTo>
                  <a:pt x="1408340" y="403643"/>
                </a:lnTo>
                <a:lnTo>
                  <a:pt x="1422627" y="402506"/>
                </a:lnTo>
                <a:lnTo>
                  <a:pt x="1436688" y="400914"/>
                </a:lnTo>
                <a:lnTo>
                  <a:pt x="1450522" y="399550"/>
                </a:lnTo>
                <a:lnTo>
                  <a:pt x="1463676" y="397958"/>
                </a:lnTo>
                <a:lnTo>
                  <a:pt x="1476829" y="396366"/>
                </a:lnTo>
                <a:lnTo>
                  <a:pt x="1489529" y="394319"/>
                </a:lnTo>
                <a:lnTo>
                  <a:pt x="1502002" y="392273"/>
                </a:lnTo>
                <a:lnTo>
                  <a:pt x="1513568" y="390226"/>
                </a:lnTo>
                <a:lnTo>
                  <a:pt x="1525134" y="387952"/>
                </a:lnTo>
                <a:lnTo>
                  <a:pt x="1536247" y="385451"/>
                </a:lnTo>
                <a:lnTo>
                  <a:pt x="1546906" y="382949"/>
                </a:lnTo>
                <a:lnTo>
                  <a:pt x="1556885" y="380448"/>
                </a:lnTo>
                <a:lnTo>
                  <a:pt x="1566410" y="377491"/>
                </a:lnTo>
                <a:lnTo>
                  <a:pt x="1575481" y="374762"/>
                </a:lnTo>
                <a:lnTo>
                  <a:pt x="1584099" y="371579"/>
                </a:lnTo>
                <a:lnTo>
                  <a:pt x="1592263" y="368623"/>
                </a:lnTo>
                <a:lnTo>
                  <a:pt x="1599747" y="365666"/>
                </a:lnTo>
                <a:lnTo>
                  <a:pt x="1606551" y="362255"/>
                </a:lnTo>
                <a:lnTo>
                  <a:pt x="1612674" y="359072"/>
                </a:lnTo>
                <a:lnTo>
                  <a:pt x="1618343" y="355433"/>
                </a:lnTo>
                <a:lnTo>
                  <a:pt x="1623560" y="352022"/>
                </a:lnTo>
                <a:lnTo>
                  <a:pt x="1628095" y="348383"/>
                </a:lnTo>
                <a:lnTo>
                  <a:pt x="1631724" y="344745"/>
                </a:lnTo>
                <a:lnTo>
                  <a:pt x="1633311" y="343153"/>
                </a:lnTo>
                <a:lnTo>
                  <a:pt x="1634672" y="341107"/>
                </a:lnTo>
                <a:lnTo>
                  <a:pt x="1636033" y="339287"/>
                </a:lnTo>
                <a:lnTo>
                  <a:pt x="1637167" y="337468"/>
                </a:lnTo>
                <a:lnTo>
                  <a:pt x="1638074" y="335421"/>
                </a:lnTo>
                <a:lnTo>
                  <a:pt x="1638754" y="333375"/>
                </a:lnTo>
                <a:lnTo>
                  <a:pt x="1639661" y="336786"/>
                </a:lnTo>
                <a:lnTo>
                  <a:pt x="1639888" y="338378"/>
                </a:lnTo>
                <a:lnTo>
                  <a:pt x="1639888" y="340197"/>
                </a:lnTo>
                <a:lnTo>
                  <a:pt x="1639888" y="420244"/>
                </a:lnTo>
                <a:lnTo>
                  <a:pt x="1639888" y="422063"/>
                </a:lnTo>
                <a:lnTo>
                  <a:pt x="1639435" y="424337"/>
                </a:lnTo>
                <a:lnTo>
                  <a:pt x="1638981" y="426383"/>
                </a:lnTo>
                <a:lnTo>
                  <a:pt x="1638301" y="428203"/>
                </a:lnTo>
                <a:lnTo>
                  <a:pt x="1637394" y="430249"/>
                </a:lnTo>
                <a:lnTo>
                  <a:pt x="1636260" y="432296"/>
                </a:lnTo>
                <a:lnTo>
                  <a:pt x="1634899" y="434343"/>
                </a:lnTo>
                <a:lnTo>
                  <a:pt x="1633311" y="436162"/>
                </a:lnTo>
                <a:lnTo>
                  <a:pt x="1631724" y="438209"/>
                </a:lnTo>
                <a:lnTo>
                  <a:pt x="1629910" y="440255"/>
                </a:lnTo>
                <a:lnTo>
                  <a:pt x="1625374" y="443894"/>
                </a:lnTo>
                <a:lnTo>
                  <a:pt x="1620158" y="447760"/>
                </a:lnTo>
                <a:lnTo>
                  <a:pt x="1614715" y="451171"/>
                </a:lnTo>
                <a:lnTo>
                  <a:pt x="1608138" y="454809"/>
                </a:lnTo>
                <a:lnTo>
                  <a:pt x="1600881" y="458220"/>
                </a:lnTo>
                <a:lnTo>
                  <a:pt x="1593170" y="461631"/>
                </a:lnTo>
                <a:lnTo>
                  <a:pt x="1584779" y="464815"/>
                </a:lnTo>
                <a:lnTo>
                  <a:pt x="1575708" y="467771"/>
                </a:lnTo>
                <a:lnTo>
                  <a:pt x="1566183" y="470955"/>
                </a:lnTo>
                <a:lnTo>
                  <a:pt x="1555977" y="473911"/>
                </a:lnTo>
                <a:lnTo>
                  <a:pt x="1545318" y="476867"/>
                </a:lnTo>
                <a:lnTo>
                  <a:pt x="1534206" y="479369"/>
                </a:lnTo>
                <a:lnTo>
                  <a:pt x="1522413" y="481870"/>
                </a:lnTo>
                <a:lnTo>
                  <a:pt x="1510167" y="484372"/>
                </a:lnTo>
                <a:lnTo>
                  <a:pt x="1497467" y="486418"/>
                </a:lnTo>
                <a:lnTo>
                  <a:pt x="1484313" y="488465"/>
                </a:lnTo>
                <a:lnTo>
                  <a:pt x="1470706" y="490284"/>
                </a:lnTo>
                <a:lnTo>
                  <a:pt x="1456872" y="492331"/>
                </a:lnTo>
                <a:lnTo>
                  <a:pt x="1442811" y="493923"/>
                </a:lnTo>
                <a:lnTo>
                  <a:pt x="1428070" y="495287"/>
                </a:lnTo>
                <a:lnTo>
                  <a:pt x="1413102" y="496424"/>
                </a:lnTo>
                <a:lnTo>
                  <a:pt x="1397454" y="497561"/>
                </a:lnTo>
                <a:lnTo>
                  <a:pt x="1381806" y="498698"/>
                </a:lnTo>
                <a:lnTo>
                  <a:pt x="1365931" y="499381"/>
                </a:lnTo>
                <a:lnTo>
                  <a:pt x="1349829" y="499835"/>
                </a:lnTo>
                <a:lnTo>
                  <a:pt x="1333500" y="500063"/>
                </a:lnTo>
                <a:lnTo>
                  <a:pt x="1316945" y="500063"/>
                </a:lnTo>
                <a:lnTo>
                  <a:pt x="1295854" y="500063"/>
                </a:lnTo>
                <a:lnTo>
                  <a:pt x="1275216" y="499608"/>
                </a:lnTo>
                <a:lnTo>
                  <a:pt x="1255032" y="498698"/>
                </a:lnTo>
                <a:lnTo>
                  <a:pt x="1235302" y="497334"/>
                </a:lnTo>
                <a:lnTo>
                  <a:pt x="1216025" y="495969"/>
                </a:lnTo>
                <a:lnTo>
                  <a:pt x="1197202" y="494378"/>
                </a:lnTo>
                <a:lnTo>
                  <a:pt x="1179059" y="492558"/>
                </a:lnTo>
                <a:lnTo>
                  <a:pt x="1161597" y="490057"/>
                </a:lnTo>
                <a:lnTo>
                  <a:pt x="1161597" y="489147"/>
                </a:lnTo>
                <a:lnTo>
                  <a:pt x="1161597" y="455264"/>
                </a:lnTo>
                <a:lnTo>
                  <a:pt x="1161370" y="452308"/>
                </a:lnTo>
                <a:lnTo>
                  <a:pt x="1160463" y="449579"/>
                </a:lnTo>
                <a:lnTo>
                  <a:pt x="1159556" y="447077"/>
                </a:lnTo>
                <a:lnTo>
                  <a:pt x="1158195" y="444121"/>
                </a:lnTo>
                <a:lnTo>
                  <a:pt x="1156607" y="441392"/>
                </a:lnTo>
                <a:lnTo>
                  <a:pt x="1154566" y="438663"/>
                </a:lnTo>
                <a:lnTo>
                  <a:pt x="1152072" y="436162"/>
                </a:lnTo>
                <a:lnTo>
                  <a:pt x="1149350" y="433433"/>
                </a:lnTo>
                <a:lnTo>
                  <a:pt x="1146175" y="430704"/>
                </a:lnTo>
                <a:lnTo>
                  <a:pt x="1142547" y="428430"/>
                </a:lnTo>
                <a:lnTo>
                  <a:pt x="1138918" y="425929"/>
                </a:lnTo>
                <a:lnTo>
                  <a:pt x="1134836" y="423200"/>
                </a:lnTo>
                <a:lnTo>
                  <a:pt x="1130300" y="420926"/>
                </a:lnTo>
                <a:lnTo>
                  <a:pt x="1125538" y="418652"/>
                </a:lnTo>
                <a:lnTo>
                  <a:pt x="1120322" y="416150"/>
                </a:lnTo>
                <a:lnTo>
                  <a:pt x="1115106" y="413876"/>
                </a:lnTo>
                <a:lnTo>
                  <a:pt x="1109436" y="411830"/>
                </a:lnTo>
                <a:lnTo>
                  <a:pt x="1103539" y="409555"/>
                </a:lnTo>
                <a:lnTo>
                  <a:pt x="1090613" y="405235"/>
                </a:lnTo>
                <a:lnTo>
                  <a:pt x="1076779" y="401141"/>
                </a:lnTo>
                <a:lnTo>
                  <a:pt x="1062038" y="397503"/>
                </a:lnTo>
                <a:lnTo>
                  <a:pt x="1046389" y="393865"/>
                </a:lnTo>
                <a:lnTo>
                  <a:pt x="1029607" y="390908"/>
                </a:lnTo>
                <a:lnTo>
                  <a:pt x="1011918" y="387952"/>
                </a:lnTo>
                <a:lnTo>
                  <a:pt x="993775" y="384996"/>
                </a:lnTo>
                <a:lnTo>
                  <a:pt x="993775" y="340197"/>
                </a:lnTo>
                <a:lnTo>
                  <a:pt x="993775" y="338378"/>
                </a:lnTo>
                <a:lnTo>
                  <a:pt x="994002" y="336786"/>
                </a:lnTo>
                <a:lnTo>
                  <a:pt x="994909" y="333375"/>
                </a:lnTo>
                <a:close/>
                <a:moveTo>
                  <a:pt x="996723" y="203200"/>
                </a:moveTo>
                <a:lnTo>
                  <a:pt x="998084" y="205026"/>
                </a:lnTo>
                <a:lnTo>
                  <a:pt x="999218" y="206624"/>
                </a:lnTo>
                <a:lnTo>
                  <a:pt x="1002166" y="210505"/>
                </a:lnTo>
                <a:lnTo>
                  <a:pt x="1005795" y="213930"/>
                </a:lnTo>
                <a:lnTo>
                  <a:pt x="1010104" y="217354"/>
                </a:lnTo>
                <a:lnTo>
                  <a:pt x="1014866" y="220779"/>
                </a:lnTo>
                <a:lnTo>
                  <a:pt x="1020536" y="224203"/>
                </a:lnTo>
                <a:lnTo>
                  <a:pt x="1026206" y="227399"/>
                </a:lnTo>
                <a:lnTo>
                  <a:pt x="1032782" y="230367"/>
                </a:lnTo>
                <a:lnTo>
                  <a:pt x="1040039" y="233563"/>
                </a:lnTo>
                <a:lnTo>
                  <a:pt x="1047523" y="236531"/>
                </a:lnTo>
                <a:lnTo>
                  <a:pt x="1055688" y="239499"/>
                </a:lnTo>
                <a:lnTo>
                  <a:pt x="1064532" y="242238"/>
                </a:lnTo>
                <a:lnTo>
                  <a:pt x="1073604" y="244978"/>
                </a:lnTo>
                <a:lnTo>
                  <a:pt x="1083129" y="247717"/>
                </a:lnTo>
                <a:lnTo>
                  <a:pt x="1093107" y="250000"/>
                </a:lnTo>
                <a:lnTo>
                  <a:pt x="1103539" y="252512"/>
                </a:lnTo>
                <a:lnTo>
                  <a:pt x="1114425" y="254795"/>
                </a:lnTo>
                <a:lnTo>
                  <a:pt x="1125765" y="256849"/>
                </a:lnTo>
                <a:lnTo>
                  <a:pt x="1137331" y="258904"/>
                </a:lnTo>
                <a:lnTo>
                  <a:pt x="1149350" y="260730"/>
                </a:lnTo>
                <a:lnTo>
                  <a:pt x="1161823" y="262785"/>
                </a:lnTo>
                <a:lnTo>
                  <a:pt x="1174523" y="264383"/>
                </a:lnTo>
                <a:lnTo>
                  <a:pt x="1187450" y="265753"/>
                </a:lnTo>
                <a:lnTo>
                  <a:pt x="1200831" y="267123"/>
                </a:lnTo>
                <a:lnTo>
                  <a:pt x="1214665" y="268492"/>
                </a:lnTo>
                <a:lnTo>
                  <a:pt x="1228499" y="269405"/>
                </a:lnTo>
                <a:lnTo>
                  <a:pt x="1242786" y="270319"/>
                </a:lnTo>
                <a:lnTo>
                  <a:pt x="1256847" y="271232"/>
                </a:lnTo>
                <a:lnTo>
                  <a:pt x="1271588" y="271688"/>
                </a:lnTo>
                <a:lnTo>
                  <a:pt x="1286329" y="272145"/>
                </a:lnTo>
                <a:lnTo>
                  <a:pt x="1301750" y="272373"/>
                </a:lnTo>
                <a:lnTo>
                  <a:pt x="1316945" y="272373"/>
                </a:lnTo>
                <a:lnTo>
                  <a:pt x="1332140" y="272373"/>
                </a:lnTo>
                <a:lnTo>
                  <a:pt x="1347334" y="272145"/>
                </a:lnTo>
                <a:lnTo>
                  <a:pt x="1362075" y="271688"/>
                </a:lnTo>
                <a:lnTo>
                  <a:pt x="1376817" y="271232"/>
                </a:lnTo>
                <a:lnTo>
                  <a:pt x="1391104" y="270319"/>
                </a:lnTo>
                <a:lnTo>
                  <a:pt x="1405165" y="269405"/>
                </a:lnTo>
                <a:lnTo>
                  <a:pt x="1418999" y="268492"/>
                </a:lnTo>
                <a:lnTo>
                  <a:pt x="1432833" y="267123"/>
                </a:lnTo>
                <a:lnTo>
                  <a:pt x="1446213" y="265753"/>
                </a:lnTo>
                <a:lnTo>
                  <a:pt x="1459140" y="264383"/>
                </a:lnTo>
                <a:lnTo>
                  <a:pt x="1471840" y="262785"/>
                </a:lnTo>
                <a:lnTo>
                  <a:pt x="1484313" y="260730"/>
                </a:lnTo>
                <a:lnTo>
                  <a:pt x="1496333" y="258904"/>
                </a:lnTo>
                <a:lnTo>
                  <a:pt x="1507899" y="256849"/>
                </a:lnTo>
                <a:lnTo>
                  <a:pt x="1519238" y="254795"/>
                </a:lnTo>
                <a:lnTo>
                  <a:pt x="1530124" y="252512"/>
                </a:lnTo>
                <a:lnTo>
                  <a:pt x="1540556" y="250000"/>
                </a:lnTo>
                <a:lnTo>
                  <a:pt x="1550535" y="247717"/>
                </a:lnTo>
                <a:lnTo>
                  <a:pt x="1560060" y="244978"/>
                </a:lnTo>
                <a:lnTo>
                  <a:pt x="1569358" y="242238"/>
                </a:lnTo>
                <a:lnTo>
                  <a:pt x="1577976" y="239499"/>
                </a:lnTo>
                <a:lnTo>
                  <a:pt x="1586140" y="236531"/>
                </a:lnTo>
                <a:lnTo>
                  <a:pt x="1593624" y="233563"/>
                </a:lnTo>
                <a:lnTo>
                  <a:pt x="1600881" y="230367"/>
                </a:lnTo>
                <a:lnTo>
                  <a:pt x="1607458" y="227399"/>
                </a:lnTo>
                <a:lnTo>
                  <a:pt x="1613354" y="224203"/>
                </a:lnTo>
                <a:lnTo>
                  <a:pt x="1618797" y="220779"/>
                </a:lnTo>
                <a:lnTo>
                  <a:pt x="1623560" y="217354"/>
                </a:lnTo>
                <a:lnTo>
                  <a:pt x="1628095" y="213930"/>
                </a:lnTo>
                <a:lnTo>
                  <a:pt x="1631497" y="210505"/>
                </a:lnTo>
                <a:lnTo>
                  <a:pt x="1634445" y="206624"/>
                </a:lnTo>
                <a:lnTo>
                  <a:pt x="1635806" y="205026"/>
                </a:lnTo>
                <a:lnTo>
                  <a:pt x="1636940" y="203200"/>
                </a:lnTo>
                <a:lnTo>
                  <a:pt x="1638301" y="205711"/>
                </a:lnTo>
                <a:lnTo>
                  <a:pt x="1639208" y="208451"/>
                </a:lnTo>
                <a:lnTo>
                  <a:pt x="1639661" y="211418"/>
                </a:lnTo>
                <a:lnTo>
                  <a:pt x="1639888" y="213930"/>
                </a:lnTo>
                <a:lnTo>
                  <a:pt x="1639888" y="294290"/>
                </a:lnTo>
                <a:lnTo>
                  <a:pt x="1639888" y="296344"/>
                </a:lnTo>
                <a:lnTo>
                  <a:pt x="1639435" y="298627"/>
                </a:lnTo>
                <a:lnTo>
                  <a:pt x="1638981" y="300682"/>
                </a:lnTo>
                <a:lnTo>
                  <a:pt x="1638301" y="302508"/>
                </a:lnTo>
                <a:lnTo>
                  <a:pt x="1637394" y="304563"/>
                </a:lnTo>
                <a:lnTo>
                  <a:pt x="1636260" y="306618"/>
                </a:lnTo>
                <a:lnTo>
                  <a:pt x="1634899" y="308672"/>
                </a:lnTo>
                <a:lnTo>
                  <a:pt x="1633311" y="310499"/>
                </a:lnTo>
                <a:lnTo>
                  <a:pt x="1631724" y="312325"/>
                </a:lnTo>
                <a:lnTo>
                  <a:pt x="1629910" y="314608"/>
                </a:lnTo>
                <a:lnTo>
                  <a:pt x="1625374" y="318261"/>
                </a:lnTo>
                <a:lnTo>
                  <a:pt x="1620158" y="322142"/>
                </a:lnTo>
                <a:lnTo>
                  <a:pt x="1614715" y="325566"/>
                </a:lnTo>
                <a:lnTo>
                  <a:pt x="1608138" y="329219"/>
                </a:lnTo>
                <a:lnTo>
                  <a:pt x="1600881" y="332643"/>
                </a:lnTo>
                <a:lnTo>
                  <a:pt x="1593170" y="336068"/>
                </a:lnTo>
                <a:lnTo>
                  <a:pt x="1584779" y="339264"/>
                </a:lnTo>
                <a:lnTo>
                  <a:pt x="1575708" y="342232"/>
                </a:lnTo>
                <a:lnTo>
                  <a:pt x="1566183" y="345428"/>
                </a:lnTo>
                <a:lnTo>
                  <a:pt x="1555977" y="348396"/>
                </a:lnTo>
                <a:lnTo>
                  <a:pt x="1545318" y="351135"/>
                </a:lnTo>
                <a:lnTo>
                  <a:pt x="1534206" y="353875"/>
                </a:lnTo>
                <a:lnTo>
                  <a:pt x="1522413" y="356158"/>
                </a:lnTo>
                <a:lnTo>
                  <a:pt x="1510167" y="358897"/>
                </a:lnTo>
                <a:lnTo>
                  <a:pt x="1497467" y="360952"/>
                </a:lnTo>
                <a:lnTo>
                  <a:pt x="1484313" y="363007"/>
                </a:lnTo>
                <a:lnTo>
                  <a:pt x="1470706" y="364833"/>
                </a:lnTo>
                <a:lnTo>
                  <a:pt x="1456872" y="366888"/>
                </a:lnTo>
                <a:lnTo>
                  <a:pt x="1442811" y="368257"/>
                </a:lnTo>
                <a:lnTo>
                  <a:pt x="1428070" y="369856"/>
                </a:lnTo>
                <a:lnTo>
                  <a:pt x="1413102" y="370997"/>
                </a:lnTo>
                <a:lnTo>
                  <a:pt x="1397454" y="372139"/>
                </a:lnTo>
                <a:lnTo>
                  <a:pt x="1381806" y="373052"/>
                </a:lnTo>
                <a:lnTo>
                  <a:pt x="1365931" y="373737"/>
                </a:lnTo>
                <a:lnTo>
                  <a:pt x="1349829" y="374193"/>
                </a:lnTo>
                <a:lnTo>
                  <a:pt x="1333500" y="374650"/>
                </a:lnTo>
                <a:lnTo>
                  <a:pt x="1316945" y="374650"/>
                </a:lnTo>
                <a:lnTo>
                  <a:pt x="1300163" y="374650"/>
                </a:lnTo>
                <a:lnTo>
                  <a:pt x="1283834" y="374193"/>
                </a:lnTo>
                <a:lnTo>
                  <a:pt x="1267732" y="373737"/>
                </a:lnTo>
                <a:lnTo>
                  <a:pt x="1251857" y="373052"/>
                </a:lnTo>
                <a:lnTo>
                  <a:pt x="1236209" y="372139"/>
                </a:lnTo>
                <a:lnTo>
                  <a:pt x="1220788" y="370997"/>
                </a:lnTo>
                <a:lnTo>
                  <a:pt x="1205820" y="369856"/>
                </a:lnTo>
                <a:lnTo>
                  <a:pt x="1191079" y="368257"/>
                </a:lnTo>
                <a:lnTo>
                  <a:pt x="1176791" y="366888"/>
                </a:lnTo>
                <a:lnTo>
                  <a:pt x="1162957" y="364833"/>
                </a:lnTo>
                <a:lnTo>
                  <a:pt x="1149350" y="363007"/>
                </a:lnTo>
                <a:lnTo>
                  <a:pt x="1136197" y="360952"/>
                </a:lnTo>
                <a:lnTo>
                  <a:pt x="1123723" y="358897"/>
                </a:lnTo>
                <a:lnTo>
                  <a:pt x="1111477" y="356158"/>
                </a:lnTo>
                <a:lnTo>
                  <a:pt x="1099457" y="353875"/>
                </a:lnTo>
                <a:lnTo>
                  <a:pt x="1088345" y="351135"/>
                </a:lnTo>
                <a:lnTo>
                  <a:pt x="1077686" y="348396"/>
                </a:lnTo>
                <a:lnTo>
                  <a:pt x="1067481" y="345428"/>
                </a:lnTo>
                <a:lnTo>
                  <a:pt x="1057956" y="342232"/>
                </a:lnTo>
                <a:lnTo>
                  <a:pt x="1048884" y="339264"/>
                </a:lnTo>
                <a:lnTo>
                  <a:pt x="1040493" y="336068"/>
                </a:lnTo>
                <a:lnTo>
                  <a:pt x="1032782" y="332643"/>
                </a:lnTo>
                <a:lnTo>
                  <a:pt x="1025525" y="329219"/>
                </a:lnTo>
                <a:lnTo>
                  <a:pt x="1018948" y="325566"/>
                </a:lnTo>
                <a:lnTo>
                  <a:pt x="1013505" y="322142"/>
                </a:lnTo>
                <a:lnTo>
                  <a:pt x="1008289" y="318261"/>
                </a:lnTo>
                <a:lnTo>
                  <a:pt x="1003754" y="314608"/>
                </a:lnTo>
                <a:lnTo>
                  <a:pt x="1001939" y="312325"/>
                </a:lnTo>
                <a:lnTo>
                  <a:pt x="1000352" y="310499"/>
                </a:lnTo>
                <a:lnTo>
                  <a:pt x="998991" y="308672"/>
                </a:lnTo>
                <a:lnTo>
                  <a:pt x="997630" y="306618"/>
                </a:lnTo>
                <a:lnTo>
                  <a:pt x="996270" y="304563"/>
                </a:lnTo>
                <a:lnTo>
                  <a:pt x="995363" y="302508"/>
                </a:lnTo>
                <a:lnTo>
                  <a:pt x="994682" y="300682"/>
                </a:lnTo>
                <a:lnTo>
                  <a:pt x="994229" y="298627"/>
                </a:lnTo>
                <a:lnTo>
                  <a:pt x="993775" y="296344"/>
                </a:lnTo>
                <a:lnTo>
                  <a:pt x="993775" y="294290"/>
                </a:lnTo>
                <a:lnTo>
                  <a:pt x="993775" y="213930"/>
                </a:lnTo>
                <a:lnTo>
                  <a:pt x="994002" y="211418"/>
                </a:lnTo>
                <a:lnTo>
                  <a:pt x="994455" y="208451"/>
                </a:lnTo>
                <a:lnTo>
                  <a:pt x="995589" y="205711"/>
                </a:lnTo>
                <a:lnTo>
                  <a:pt x="996723" y="203200"/>
                </a:lnTo>
                <a:close/>
                <a:moveTo>
                  <a:pt x="1300163" y="0"/>
                </a:moveTo>
                <a:lnTo>
                  <a:pt x="1316945" y="0"/>
                </a:lnTo>
                <a:lnTo>
                  <a:pt x="1333500" y="0"/>
                </a:lnTo>
                <a:lnTo>
                  <a:pt x="1349829" y="451"/>
                </a:lnTo>
                <a:lnTo>
                  <a:pt x="1365931" y="903"/>
                </a:lnTo>
                <a:lnTo>
                  <a:pt x="1381806" y="1580"/>
                </a:lnTo>
                <a:lnTo>
                  <a:pt x="1397454" y="2708"/>
                </a:lnTo>
                <a:lnTo>
                  <a:pt x="1413102" y="3611"/>
                </a:lnTo>
                <a:lnTo>
                  <a:pt x="1428070" y="4965"/>
                </a:lnTo>
                <a:lnTo>
                  <a:pt x="1442811" y="6320"/>
                </a:lnTo>
                <a:lnTo>
                  <a:pt x="1456872" y="7900"/>
                </a:lnTo>
                <a:lnTo>
                  <a:pt x="1470706" y="9480"/>
                </a:lnTo>
                <a:lnTo>
                  <a:pt x="1484313" y="11511"/>
                </a:lnTo>
                <a:lnTo>
                  <a:pt x="1497467" y="13542"/>
                </a:lnTo>
                <a:lnTo>
                  <a:pt x="1510167" y="15800"/>
                </a:lnTo>
                <a:lnTo>
                  <a:pt x="1522413" y="18282"/>
                </a:lnTo>
                <a:lnTo>
                  <a:pt x="1534206" y="20765"/>
                </a:lnTo>
                <a:lnTo>
                  <a:pt x="1545318" y="23248"/>
                </a:lnTo>
                <a:lnTo>
                  <a:pt x="1555977" y="26182"/>
                </a:lnTo>
                <a:lnTo>
                  <a:pt x="1566183" y="28891"/>
                </a:lnTo>
                <a:lnTo>
                  <a:pt x="1575708" y="32051"/>
                </a:lnTo>
                <a:lnTo>
                  <a:pt x="1584779" y="34985"/>
                </a:lnTo>
                <a:lnTo>
                  <a:pt x="1593170" y="38145"/>
                </a:lnTo>
                <a:lnTo>
                  <a:pt x="1600881" y="41531"/>
                </a:lnTo>
                <a:lnTo>
                  <a:pt x="1608138" y="44916"/>
                </a:lnTo>
                <a:lnTo>
                  <a:pt x="1614715" y="48528"/>
                </a:lnTo>
                <a:lnTo>
                  <a:pt x="1620158" y="52139"/>
                </a:lnTo>
                <a:lnTo>
                  <a:pt x="1625374" y="55976"/>
                </a:lnTo>
                <a:lnTo>
                  <a:pt x="1629910" y="59587"/>
                </a:lnTo>
                <a:lnTo>
                  <a:pt x="1631724" y="61619"/>
                </a:lnTo>
                <a:lnTo>
                  <a:pt x="1633311" y="63425"/>
                </a:lnTo>
                <a:lnTo>
                  <a:pt x="1634899" y="65456"/>
                </a:lnTo>
                <a:lnTo>
                  <a:pt x="1636260" y="67262"/>
                </a:lnTo>
                <a:lnTo>
                  <a:pt x="1637394" y="69519"/>
                </a:lnTo>
                <a:lnTo>
                  <a:pt x="1638301" y="71324"/>
                </a:lnTo>
                <a:lnTo>
                  <a:pt x="1638981" y="73356"/>
                </a:lnTo>
                <a:lnTo>
                  <a:pt x="1639435" y="75161"/>
                </a:lnTo>
                <a:lnTo>
                  <a:pt x="1639888" y="77419"/>
                </a:lnTo>
                <a:lnTo>
                  <a:pt x="1639888" y="79450"/>
                </a:lnTo>
                <a:lnTo>
                  <a:pt x="1639888" y="158900"/>
                </a:lnTo>
                <a:lnTo>
                  <a:pt x="1639888" y="160932"/>
                </a:lnTo>
                <a:lnTo>
                  <a:pt x="1639435" y="162737"/>
                </a:lnTo>
                <a:lnTo>
                  <a:pt x="1638981" y="164994"/>
                </a:lnTo>
                <a:lnTo>
                  <a:pt x="1638301" y="167026"/>
                </a:lnTo>
                <a:lnTo>
                  <a:pt x="1637394" y="168832"/>
                </a:lnTo>
                <a:lnTo>
                  <a:pt x="1636260" y="170863"/>
                </a:lnTo>
                <a:lnTo>
                  <a:pt x="1634899" y="172894"/>
                </a:lnTo>
                <a:lnTo>
                  <a:pt x="1633311" y="174926"/>
                </a:lnTo>
                <a:lnTo>
                  <a:pt x="1631724" y="176731"/>
                </a:lnTo>
                <a:lnTo>
                  <a:pt x="1629910" y="178537"/>
                </a:lnTo>
                <a:lnTo>
                  <a:pt x="1625374" y="182374"/>
                </a:lnTo>
                <a:lnTo>
                  <a:pt x="1620158" y="185986"/>
                </a:lnTo>
                <a:lnTo>
                  <a:pt x="1614715" y="189823"/>
                </a:lnTo>
                <a:lnTo>
                  <a:pt x="1608138" y="193208"/>
                </a:lnTo>
                <a:lnTo>
                  <a:pt x="1600881" y="196594"/>
                </a:lnTo>
                <a:lnTo>
                  <a:pt x="1593170" y="199980"/>
                </a:lnTo>
                <a:lnTo>
                  <a:pt x="1584779" y="203140"/>
                </a:lnTo>
                <a:lnTo>
                  <a:pt x="1575708" y="206300"/>
                </a:lnTo>
                <a:lnTo>
                  <a:pt x="1566183" y="209459"/>
                </a:lnTo>
                <a:lnTo>
                  <a:pt x="1555977" y="212168"/>
                </a:lnTo>
                <a:lnTo>
                  <a:pt x="1545318" y="214877"/>
                </a:lnTo>
                <a:lnTo>
                  <a:pt x="1534206" y="217585"/>
                </a:lnTo>
                <a:lnTo>
                  <a:pt x="1522413" y="220068"/>
                </a:lnTo>
                <a:lnTo>
                  <a:pt x="1510167" y="222325"/>
                </a:lnTo>
                <a:lnTo>
                  <a:pt x="1497467" y="224808"/>
                </a:lnTo>
                <a:lnTo>
                  <a:pt x="1484313" y="226614"/>
                </a:lnTo>
                <a:lnTo>
                  <a:pt x="1470706" y="228645"/>
                </a:lnTo>
                <a:lnTo>
                  <a:pt x="1456872" y="230225"/>
                </a:lnTo>
                <a:lnTo>
                  <a:pt x="1442811" y="232031"/>
                </a:lnTo>
                <a:lnTo>
                  <a:pt x="1428070" y="233385"/>
                </a:lnTo>
                <a:lnTo>
                  <a:pt x="1413102" y="234513"/>
                </a:lnTo>
                <a:lnTo>
                  <a:pt x="1397454" y="235642"/>
                </a:lnTo>
                <a:lnTo>
                  <a:pt x="1381806" y="236545"/>
                </a:lnTo>
                <a:lnTo>
                  <a:pt x="1365931" y="237222"/>
                </a:lnTo>
                <a:lnTo>
                  <a:pt x="1349829" y="237673"/>
                </a:lnTo>
                <a:lnTo>
                  <a:pt x="1333500" y="237899"/>
                </a:lnTo>
                <a:lnTo>
                  <a:pt x="1316945" y="238125"/>
                </a:lnTo>
                <a:lnTo>
                  <a:pt x="1300163" y="237899"/>
                </a:lnTo>
                <a:lnTo>
                  <a:pt x="1283834" y="237673"/>
                </a:lnTo>
                <a:lnTo>
                  <a:pt x="1267732" y="237222"/>
                </a:lnTo>
                <a:lnTo>
                  <a:pt x="1251857" y="236545"/>
                </a:lnTo>
                <a:lnTo>
                  <a:pt x="1236209" y="235642"/>
                </a:lnTo>
                <a:lnTo>
                  <a:pt x="1220788" y="234513"/>
                </a:lnTo>
                <a:lnTo>
                  <a:pt x="1205820" y="233385"/>
                </a:lnTo>
                <a:lnTo>
                  <a:pt x="1191079" y="232031"/>
                </a:lnTo>
                <a:lnTo>
                  <a:pt x="1176791" y="230225"/>
                </a:lnTo>
                <a:lnTo>
                  <a:pt x="1162957" y="228645"/>
                </a:lnTo>
                <a:lnTo>
                  <a:pt x="1149350" y="226614"/>
                </a:lnTo>
                <a:lnTo>
                  <a:pt x="1136197" y="224808"/>
                </a:lnTo>
                <a:lnTo>
                  <a:pt x="1123723" y="222325"/>
                </a:lnTo>
                <a:lnTo>
                  <a:pt x="1111477" y="220068"/>
                </a:lnTo>
                <a:lnTo>
                  <a:pt x="1099457" y="217585"/>
                </a:lnTo>
                <a:lnTo>
                  <a:pt x="1088345" y="214877"/>
                </a:lnTo>
                <a:lnTo>
                  <a:pt x="1077686" y="212168"/>
                </a:lnTo>
                <a:lnTo>
                  <a:pt x="1067481" y="209459"/>
                </a:lnTo>
                <a:lnTo>
                  <a:pt x="1057956" y="206300"/>
                </a:lnTo>
                <a:lnTo>
                  <a:pt x="1048884" y="203140"/>
                </a:lnTo>
                <a:lnTo>
                  <a:pt x="1040493" y="199980"/>
                </a:lnTo>
                <a:lnTo>
                  <a:pt x="1032782" y="196594"/>
                </a:lnTo>
                <a:lnTo>
                  <a:pt x="1025525" y="193208"/>
                </a:lnTo>
                <a:lnTo>
                  <a:pt x="1018948" y="189823"/>
                </a:lnTo>
                <a:lnTo>
                  <a:pt x="1013505" y="185986"/>
                </a:lnTo>
                <a:lnTo>
                  <a:pt x="1008289" y="182374"/>
                </a:lnTo>
                <a:lnTo>
                  <a:pt x="1003754" y="178537"/>
                </a:lnTo>
                <a:lnTo>
                  <a:pt x="1001939" y="176731"/>
                </a:lnTo>
                <a:lnTo>
                  <a:pt x="1000352" y="174926"/>
                </a:lnTo>
                <a:lnTo>
                  <a:pt x="998991" y="172894"/>
                </a:lnTo>
                <a:lnTo>
                  <a:pt x="997630" y="170863"/>
                </a:lnTo>
                <a:lnTo>
                  <a:pt x="996270" y="168832"/>
                </a:lnTo>
                <a:lnTo>
                  <a:pt x="995363" y="167026"/>
                </a:lnTo>
                <a:lnTo>
                  <a:pt x="994682" y="164994"/>
                </a:lnTo>
                <a:lnTo>
                  <a:pt x="994229" y="162737"/>
                </a:lnTo>
                <a:lnTo>
                  <a:pt x="993775" y="160932"/>
                </a:lnTo>
                <a:lnTo>
                  <a:pt x="993775" y="158900"/>
                </a:lnTo>
                <a:lnTo>
                  <a:pt x="993775" y="79450"/>
                </a:lnTo>
                <a:lnTo>
                  <a:pt x="993775" y="77419"/>
                </a:lnTo>
                <a:lnTo>
                  <a:pt x="994229" y="75161"/>
                </a:lnTo>
                <a:lnTo>
                  <a:pt x="994682" y="73356"/>
                </a:lnTo>
                <a:lnTo>
                  <a:pt x="995363" y="71324"/>
                </a:lnTo>
                <a:lnTo>
                  <a:pt x="996270" y="69519"/>
                </a:lnTo>
                <a:lnTo>
                  <a:pt x="997630" y="67262"/>
                </a:lnTo>
                <a:lnTo>
                  <a:pt x="998991" y="65456"/>
                </a:lnTo>
                <a:lnTo>
                  <a:pt x="1000352" y="63425"/>
                </a:lnTo>
                <a:lnTo>
                  <a:pt x="1001939" y="61619"/>
                </a:lnTo>
                <a:lnTo>
                  <a:pt x="1003754" y="59587"/>
                </a:lnTo>
                <a:lnTo>
                  <a:pt x="1008289" y="55976"/>
                </a:lnTo>
                <a:lnTo>
                  <a:pt x="1013505" y="52139"/>
                </a:lnTo>
                <a:lnTo>
                  <a:pt x="1018948" y="48528"/>
                </a:lnTo>
                <a:lnTo>
                  <a:pt x="1025525" y="44916"/>
                </a:lnTo>
                <a:lnTo>
                  <a:pt x="1032782" y="41531"/>
                </a:lnTo>
                <a:lnTo>
                  <a:pt x="1040493" y="38145"/>
                </a:lnTo>
                <a:lnTo>
                  <a:pt x="1048884" y="34985"/>
                </a:lnTo>
                <a:lnTo>
                  <a:pt x="1057956" y="32051"/>
                </a:lnTo>
                <a:lnTo>
                  <a:pt x="1067481" y="28891"/>
                </a:lnTo>
                <a:lnTo>
                  <a:pt x="1077686" y="26182"/>
                </a:lnTo>
                <a:lnTo>
                  <a:pt x="1088345" y="23248"/>
                </a:lnTo>
                <a:lnTo>
                  <a:pt x="1099457" y="20765"/>
                </a:lnTo>
                <a:lnTo>
                  <a:pt x="1111477" y="18282"/>
                </a:lnTo>
                <a:lnTo>
                  <a:pt x="1123723" y="15800"/>
                </a:lnTo>
                <a:lnTo>
                  <a:pt x="1136197" y="13542"/>
                </a:lnTo>
                <a:lnTo>
                  <a:pt x="1149350" y="11511"/>
                </a:lnTo>
                <a:lnTo>
                  <a:pt x="1162957" y="9480"/>
                </a:lnTo>
                <a:lnTo>
                  <a:pt x="1176791" y="7900"/>
                </a:lnTo>
                <a:lnTo>
                  <a:pt x="1191079" y="6320"/>
                </a:lnTo>
                <a:lnTo>
                  <a:pt x="1205820" y="4965"/>
                </a:lnTo>
                <a:lnTo>
                  <a:pt x="1220788" y="3611"/>
                </a:lnTo>
                <a:lnTo>
                  <a:pt x="1236209" y="2708"/>
                </a:lnTo>
                <a:lnTo>
                  <a:pt x="1251857" y="1580"/>
                </a:lnTo>
                <a:lnTo>
                  <a:pt x="1267732" y="903"/>
                </a:lnTo>
                <a:lnTo>
                  <a:pt x="1283834" y="451"/>
                </a:lnTo>
                <a:lnTo>
                  <a:pt x="130016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4" name="文本框 43"/>
          <p:cNvSpPr txBox="1"/>
          <p:nvPr/>
        </p:nvSpPr>
        <p:spPr>
          <a:xfrm>
            <a:off x="4898339" y="553121"/>
            <a:ext cx="2699656"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3200" b="1">
                <a:latin typeface="+mn-ea"/>
              </a:rPr>
              <a:t>添加标题</a:t>
            </a:r>
            <a:endParaRPr lang="en-US" altLang="zh-CN" sz="3200" b="1">
              <a:latin typeface="+mn-ea"/>
            </a:endParaRPr>
          </a:p>
        </p:txBody>
      </p:sp>
      <p:sp>
        <p:nvSpPr>
          <p:cNvPr id="45" name="文本框 44"/>
          <p:cNvSpPr txBox="1"/>
          <p:nvPr/>
        </p:nvSpPr>
        <p:spPr>
          <a:xfrm>
            <a:off x="4960931" y="1034836"/>
            <a:ext cx="3701144" cy="47918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100">
                <a:solidFill>
                  <a:schemeClr val="tx1">
                    <a:lumMod val="65000"/>
                    <a:lumOff val="35000"/>
                  </a:schemeClr>
                </a:solidFill>
              </a:rPr>
              <a:t>点击这里添加内容描述点击这里添加内容描述</a:t>
            </a:r>
            <a:endParaRPr lang="en-US" altLang="zh-CN" sz="1100">
              <a:solidFill>
                <a:schemeClr val="tx1">
                  <a:lumMod val="65000"/>
                  <a:lumOff val="35000"/>
                </a:schemeClr>
              </a:solidFill>
            </a:endParaRPr>
          </a:p>
        </p:txBody>
      </p:sp>
      <p:sp>
        <p:nvSpPr>
          <p:cNvPr id="46" name="文本框 45"/>
          <p:cNvSpPr txBox="1"/>
          <p:nvPr/>
        </p:nvSpPr>
        <p:spPr>
          <a:xfrm>
            <a:off x="4898339" y="2031760"/>
            <a:ext cx="3744686" cy="281964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05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点击这里添加内容描述</a:t>
            </a:r>
            <a:r>
              <a:rPr lang="en-US" altLang="zh-CN" sz="1050">
                <a:solidFill>
                  <a:schemeClr val="tx1">
                    <a:lumMod val="50000"/>
                    <a:lumOff val="50000"/>
                  </a:schemeClr>
                </a:solidFill>
              </a:rPr>
              <a:t>,</a:t>
            </a:r>
            <a:r>
              <a:rPr lang="zh-CN" altLang="en-US" sz="1050">
                <a:solidFill>
                  <a:schemeClr val="tx1">
                    <a:lumMod val="50000"/>
                    <a:lumOff val="50000"/>
                  </a:schemeClr>
                </a:solidFill>
              </a:rPr>
              <a:t>点击这里添加内容描述点击这里添加内容描述点击这里添加内容描述点击这里添加内容描述</a:t>
            </a:r>
            <a:endParaRPr lang="en-US" altLang="zh-CN" sz="1050">
              <a:solidFill>
                <a:schemeClr val="tx1">
                  <a:lumMod val="50000"/>
                  <a:lumOff val="50000"/>
                </a:schemeClr>
              </a:solidFill>
            </a:endParaRPr>
          </a:p>
          <a:p>
            <a:pPr algn="just">
              <a:lnSpc>
                <a:spcPct val="150000"/>
              </a:lnSpc>
              <a:spcBef>
                <a:spcPts val="600"/>
              </a:spcBef>
              <a:spcAft>
                <a:spcPts val="600"/>
              </a:spcAft>
            </a:pPr>
            <a:r>
              <a:rPr lang="zh-CN" altLang="en-US" sz="105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a:t>
            </a:r>
            <a:endParaRPr lang="en-US" altLang="zh-CN" sz="1050">
              <a:solidFill>
                <a:schemeClr val="tx1">
                  <a:lumMod val="50000"/>
                  <a:lumOff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j-ea"/>
              </a:rPr>
              <a:t>请点击这里添加相关标题</a:t>
            </a:r>
            <a:endParaRPr lang="zh-CN" altLang="en-US"/>
          </a:p>
        </p:txBody>
      </p:sp>
      <p:sp>
        <p:nvSpPr>
          <p:cNvPr id="5" name="矩形 4"/>
          <p:cNvSpPr/>
          <p:nvPr/>
        </p:nvSpPr>
        <p:spPr>
          <a:xfrm>
            <a:off x="1175657" y="2206169"/>
            <a:ext cx="6836229"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b="1">
              <a:solidFill>
                <a:schemeClr val="bg1"/>
              </a:solidFill>
              <a:latin typeface="+mn-ea"/>
            </a:endParaRPr>
          </a:p>
        </p:txBody>
      </p:sp>
      <p:sp>
        <p:nvSpPr>
          <p:cNvPr id="6" name="椭圆 5"/>
          <p:cNvSpPr/>
          <p:nvPr/>
        </p:nvSpPr>
        <p:spPr>
          <a:xfrm>
            <a:off x="1001485" y="2031997"/>
            <a:ext cx="348344" cy="348344"/>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100" b="1">
                <a:solidFill>
                  <a:schemeClr val="bg1"/>
                </a:solidFill>
                <a:latin typeface="+mn-ea"/>
              </a:rPr>
              <a:t>1</a:t>
            </a:r>
            <a:endParaRPr lang="zh-CN" altLang="en-US" sz="1100" b="1">
              <a:solidFill>
                <a:schemeClr val="bg1"/>
              </a:solidFill>
              <a:latin typeface="+mn-ea"/>
            </a:endParaRPr>
          </a:p>
        </p:txBody>
      </p:sp>
      <p:sp>
        <p:nvSpPr>
          <p:cNvPr id="7" name="椭圆 6"/>
          <p:cNvSpPr/>
          <p:nvPr/>
        </p:nvSpPr>
        <p:spPr>
          <a:xfrm>
            <a:off x="2746828" y="2031997"/>
            <a:ext cx="348344" cy="348344"/>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100" b="1">
                <a:solidFill>
                  <a:schemeClr val="accent1">
                    <a:lumMod val="75000"/>
                  </a:schemeClr>
                </a:solidFill>
                <a:latin typeface="+mn-ea"/>
              </a:rPr>
              <a:t>2</a:t>
            </a:r>
            <a:endParaRPr lang="zh-CN" altLang="en-US" sz="1100" b="1">
              <a:solidFill>
                <a:schemeClr val="accent1">
                  <a:lumMod val="75000"/>
                </a:schemeClr>
              </a:solidFill>
              <a:latin typeface="+mn-ea"/>
            </a:endParaRPr>
          </a:p>
        </p:txBody>
      </p:sp>
      <p:sp>
        <p:nvSpPr>
          <p:cNvPr id="8" name="椭圆 7"/>
          <p:cNvSpPr/>
          <p:nvPr/>
        </p:nvSpPr>
        <p:spPr>
          <a:xfrm>
            <a:off x="4492171" y="2031997"/>
            <a:ext cx="348344" cy="348344"/>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100" b="1">
                <a:solidFill>
                  <a:schemeClr val="bg1"/>
                </a:solidFill>
                <a:latin typeface="+mn-ea"/>
              </a:rPr>
              <a:t>3</a:t>
            </a:r>
            <a:endParaRPr lang="zh-CN" altLang="en-US" sz="1100" b="1">
              <a:solidFill>
                <a:schemeClr val="bg1"/>
              </a:solidFill>
              <a:latin typeface="+mn-ea"/>
            </a:endParaRPr>
          </a:p>
        </p:txBody>
      </p:sp>
      <p:sp>
        <p:nvSpPr>
          <p:cNvPr id="9" name="椭圆 8"/>
          <p:cNvSpPr/>
          <p:nvPr/>
        </p:nvSpPr>
        <p:spPr>
          <a:xfrm>
            <a:off x="6237514" y="2031997"/>
            <a:ext cx="348344" cy="348344"/>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100" b="1">
                <a:solidFill>
                  <a:schemeClr val="bg1"/>
                </a:solidFill>
                <a:latin typeface="+mn-ea"/>
              </a:rPr>
              <a:t>4</a:t>
            </a:r>
            <a:endParaRPr lang="zh-CN" altLang="en-US" sz="1100" b="1">
              <a:solidFill>
                <a:schemeClr val="bg1"/>
              </a:solidFill>
              <a:latin typeface="+mn-ea"/>
            </a:endParaRPr>
          </a:p>
        </p:txBody>
      </p:sp>
      <p:sp>
        <p:nvSpPr>
          <p:cNvPr id="10" name="椭圆 9"/>
          <p:cNvSpPr/>
          <p:nvPr/>
        </p:nvSpPr>
        <p:spPr>
          <a:xfrm>
            <a:off x="7982859" y="2031997"/>
            <a:ext cx="348344" cy="348344"/>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100" b="1">
                <a:solidFill>
                  <a:schemeClr val="bg1"/>
                </a:solidFill>
                <a:latin typeface="+mn-ea"/>
              </a:rPr>
              <a:t>5</a:t>
            </a:r>
            <a:endParaRPr lang="zh-CN" altLang="en-US" sz="1100" b="1">
              <a:solidFill>
                <a:schemeClr val="bg1"/>
              </a:solidFill>
              <a:latin typeface="+mn-ea"/>
            </a:endParaRPr>
          </a:p>
        </p:txBody>
      </p:sp>
      <p:sp>
        <p:nvSpPr>
          <p:cNvPr id="11" name="文本框 10"/>
          <p:cNvSpPr txBox="1"/>
          <p:nvPr/>
        </p:nvSpPr>
        <p:spPr>
          <a:xfrm>
            <a:off x="566057" y="1419642"/>
            <a:ext cx="1248228"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600" b="1" spc="200">
                <a:latin typeface="+mn-ea"/>
              </a:rPr>
              <a:t>添加标题</a:t>
            </a:r>
            <a:endParaRPr lang="en-US" altLang="zh-CN" sz="1600" b="1" spc="200">
              <a:latin typeface="+mn-ea"/>
            </a:endParaRPr>
          </a:p>
        </p:txBody>
      </p:sp>
      <p:sp>
        <p:nvSpPr>
          <p:cNvPr id="12" name="文本框 11"/>
          <p:cNvSpPr txBox="1"/>
          <p:nvPr/>
        </p:nvSpPr>
        <p:spPr>
          <a:xfrm>
            <a:off x="2296886" y="1419642"/>
            <a:ext cx="1248228"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600" b="1" spc="200">
                <a:latin typeface="+mn-ea"/>
              </a:rPr>
              <a:t>添加标题</a:t>
            </a:r>
            <a:endParaRPr lang="en-US" altLang="zh-CN" sz="1600" b="1" spc="200">
              <a:latin typeface="+mn-ea"/>
            </a:endParaRPr>
          </a:p>
        </p:txBody>
      </p:sp>
      <p:sp>
        <p:nvSpPr>
          <p:cNvPr id="13" name="文本框 12"/>
          <p:cNvSpPr txBox="1"/>
          <p:nvPr/>
        </p:nvSpPr>
        <p:spPr>
          <a:xfrm>
            <a:off x="4027715" y="1419642"/>
            <a:ext cx="1248228"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600" b="1" spc="200">
                <a:latin typeface="+mn-ea"/>
              </a:rPr>
              <a:t>添加标题</a:t>
            </a:r>
            <a:endParaRPr lang="en-US" altLang="zh-CN" sz="1600" b="1" spc="200">
              <a:latin typeface="+mn-ea"/>
            </a:endParaRPr>
          </a:p>
        </p:txBody>
      </p:sp>
      <p:sp>
        <p:nvSpPr>
          <p:cNvPr id="14" name="文本框 13"/>
          <p:cNvSpPr txBox="1"/>
          <p:nvPr/>
        </p:nvSpPr>
        <p:spPr>
          <a:xfrm>
            <a:off x="5758544" y="1419642"/>
            <a:ext cx="1248228"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600" b="1" spc="200">
                <a:latin typeface="+mn-ea"/>
              </a:rPr>
              <a:t>添加标题</a:t>
            </a:r>
            <a:endParaRPr lang="en-US" altLang="zh-CN" sz="1600" b="1" spc="200">
              <a:latin typeface="+mn-ea"/>
            </a:endParaRPr>
          </a:p>
        </p:txBody>
      </p:sp>
      <p:sp>
        <p:nvSpPr>
          <p:cNvPr id="15" name="文本框 14"/>
          <p:cNvSpPr txBox="1"/>
          <p:nvPr/>
        </p:nvSpPr>
        <p:spPr>
          <a:xfrm>
            <a:off x="7489373" y="1419642"/>
            <a:ext cx="1248228"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600" b="1" spc="200">
                <a:latin typeface="+mn-ea"/>
              </a:rPr>
              <a:t>添加标题</a:t>
            </a:r>
            <a:endParaRPr lang="en-US" altLang="zh-CN" sz="1600" b="1" spc="200">
              <a:latin typeface="+mn-ea"/>
            </a:endParaRPr>
          </a:p>
        </p:txBody>
      </p:sp>
      <p:sp>
        <p:nvSpPr>
          <p:cNvPr id="16" name="文本框 15"/>
          <p:cNvSpPr txBox="1"/>
          <p:nvPr/>
        </p:nvSpPr>
        <p:spPr>
          <a:xfrm>
            <a:off x="247196" y="2680062"/>
            <a:ext cx="1755775" cy="218729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80000"/>
              </a:lnSpc>
              <a:spcBef>
                <a:spcPts val="600"/>
              </a:spcBef>
              <a:spcAft>
                <a:spcPts val="600"/>
              </a:spcAft>
            </a:pPr>
            <a:r>
              <a:rPr lang="zh-CN" altLang="en-US" sz="105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a:t>
            </a:r>
            <a:endParaRPr lang="en-US" altLang="zh-CN" sz="1050">
              <a:solidFill>
                <a:schemeClr val="tx1">
                  <a:lumMod val="50000"/>
                  <a:lumOff val="50000"/>
                </a:schemeClr>
              </a:solidFill>
            </a:endParaRPr>
          </a:p>
        </p:txBody>
      </p:sp>
      <p:sp>
        <p:nvSpPr>
          <p:cNvPr id="21" name="文本框 20"/>
          <p:cNvSpPr txBox="1"/>
          <p:nvPr/>
        </p:nvSpPr>
        <p:spPr>
          <a:xfrm>
            <a:off x="2003198" y="2680062"/>
            <a:ext cx="1755775" cy="218729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80000"/>
              </a:lnSpc>
              <a:spcBef>
                <a:spcPts val="600"/>
              </a:spcBef>
              <a:spcAft>
                <a:spcPts val="600"/>
              </a:spcAft>
            </a:pPr>
            <a:r>
              <a:rPr lang="zh-CN" altLang="en-US" sz="105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a:t>
            </a:r>
            <a:endParaRPr lang="en-US" altLang="zh-CN" sz="1050">
              <a:solidFill>
                <a:schemeClr val="tx1">
                  <a:lumMod val="50000"/>
                  <a:lumOff val="50000"/>
                </a:schemeClr>
              </a:solidFill>
            </a:endParaRPr>
          </a:p>
        </p:txBody>
      </p:sp>
      <p:sp>
        <p:nvSpPr>
          <p:cNvPr id="22" name="文本框 21"/>
          <p:cNvSpPr txBox="1"/>
          <p:nvPr/>
        </p:nvSpPr>
        <p:spPr>
          <a:xfrm>
            <a:off x="3759200" y="2680062"/>
            <a:ext cx="1755775" cy="218729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80000"/>
              </a:lnSpc>
              <a:spcBef>
                <a:spcPts val="600"/>
              </a:spcBef>
              <a:spcAft>
                <a:spcPts val="600"/>
              </a:spcAft>
            </a:pPr>
            <a:r>
              <a:rPr lang="zh-CN" altLang="en-US" sz="105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a:t>
            </a:r>
            <a:endParaRPr lang="en-US" altLang="zh-CN" sz="1050">
              <a:solidFill>
                <a:schemeClr val="tx1">
                  <a:lumMod val="50000"/>
                  <a:lumOff val="50000"/>
                </a:schemeClr>
              </a:solidFill>
            </a:endParaRPr>
          </a:p>
        </p:txBody>
      </p:sp>
      <p:sp>
        <p:nvSpPr>
          <p:cNvPr id="23" name="文本框 22"/>
          <p:cNvSpPr txBox="1"/>
          <p:nvPr/>
        </p:nvSpPr>
        <p:spPr>
          <a:xfrm>
            <a:off x="5515202" y="2680062"/>
            <a:ext cx="1755775" cy="218729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80000"/>
              </a:lnSpc>
              <a:spcBef>
                <a:spcPts val="600"/>
              </a:spcBef>
              <a:spcAft>
                <a:spcPts val="600"/>
              </a:spcAft>
            </a:pPr>
            <a:r>
              <a:rPr lang="zh-CN" altLang="en-US" sz="105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a:t>
            </a:r>
            <a:endParaRPr lang="en-US" altLang="zh-CN" sz="1050">
              <a:solidFill>
                <a:schemeClr val="tx1">
                  <a:lumMod val="50000"/>
                  <a:lumOff val="50000"/>
                </a:schemeClr>
              </a:solidFill>
            </a:endParaRPr>
          </a:p>
        </p:txBody>
      </p:sp>
      <p:sp>
        <p:nvSpPr>
          <p:cNvPr id="24" name="文本框 23"/>
          <p:cNvSpPr txBox="1"/>
          <p:nvPr/>
        </p:nvSpPr>
        <p:spPr>
          <a:xfrm>
            <a:off x="7271203" y="2680062"/>
            <a:ext cx="1755775" cy="218729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80000"/>
              </a:lnSpc>
              <a:spcBef>
                <a:spcPts val="600"/>
              </a:spcBef>
              <a:spcAft>
                <a:spcPts val="600"/>
              </a:spcAft>
            </a:pPr>
            <a:r>
              <a:rPr lang="zh-CN" altLang="en-US" sz="1050">
                <a:solidFill>
                  <a:schemeClr val="tx1">
                    <a:lumMod val="50000"/>
                    <a:lumOff val="50000"/>
                  </a:schemeClr>
                </a:solidFill>
              </a:rPr>
              <a:t>点击这里添加内容描述点击这里添加内容描述点击这里添加内容描述点击这里添加内容描述，点击这里添加内容描述点击这里添加内容描述点击这里添加内容描述</a:t>
            </a:r>
            <a:endParaRPr lang="en-US" altLang="zh-CN" sz="1050">
              <a:solidFill>
                <a:schemeClr val="tx1">
                  <a:lumMod val="50000"/>
                  <a:lumOff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箭头 25"/>
          <p:cNvSpPr/>
          <p:nvPr/>
        </p:nvSpPr>
        <p:spPr>
          <a:xfrm>
            <a:off x="4141220" y="1583983"/>
            <a:ext cx="714375" cy="1000125"/>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下箭头 27"/>
          <p:cNvSpPr/>
          <p:nvPr/>
        </p:nvSpPr>
        <p:spPr>
          <a:xfrm rot="13953542">
            <a:off x="3090295" y="3179421"/>
            <a:ext cx="704850" cy="939800"/>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下箭头 28"/>
          <p:cNvSpPr/>
          <p:nvPr/>
        </p:nvSpPr>
        <p:spPr>
          <a:xfrm rot="7533889">
            <a:off x="5182620" y="3122271"/>
            <a:ext cx="696913" cy="989013"/>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文本框 2"/>
          <p:cNvSpPr txBox="1"/>
          <p:nvPr/>
        </p:nvSpPr>
        <p:spPr>
          <a:xfrm>
            <a:off x="3756871" y="407499"/>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8" name="文本框 3"/>
          <p:cNvSpPr txBox="1"/>
          <p:nvPr/>
        </p:nvSpPr>
        <p:spPr>
          <a:xfrm>
            <a:off x="3113882" y="788882"/>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
        <p:nvSpPr>
          <p:cNvPr id="9" name="文本框 2"/>
          <p:cNvSpPr txBox="1"/>
          <p:nvPr/>
        </p:nvSpPr>
        <p:spPr>
          <a:xfrm>
            <a:off x="6136008" y="3721117"/>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10" name="文本框 3"/>
          <p:cNvSpPr txBox="1"/>
          <p:nvPr/>
        </p:nvSpPr>
        <p:spPr>
          <a:xfrm>
            <a:off x="6132833" y="4102500"/>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
        <p:nvSpPr>
          <p:cNvPr id="11" name="文本框 2"/>
          <p:cNvSpPr txBox="1"/>
          <p:nvPr/>
        </p:nvSpPr>
        <p:spPr>
          <a:xfrm>
            <a:off x="1447208" y="3721117"/>
            <a:ext cx="1464089" cy="466294"/>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b="1">
                <a:latin typeface="+mn-ea"/>
              </a:rPr>
              <a:t>添加标题</a:t>
            </a:r>
            <a:endParaRPr lang="en-US" altLang="zh-CN" b="1">
              <a:latin typeface="+mn-ea"/>
            </a:endParaRPr>
          </a:p>
        </p:txBody>
      </p:sp>
      <p:sp>
        <p:nvSpPr>
          <p:cNvPr id="12" name="文本框 3"/>
          <p:cNvSpPr txBox="1"/>
          <p:nvPr/>
        </p:nvSpPr>
        <p:spPr>
          <a:xfrm>
            <a:off x="161230" y="4102500"/>
            <a:ext cx="2750067" cy="60827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点击这里添加内容描述点击这里添加内容描述点击这里添加内容描述</a:t>
            </a:r>
            <a:endParaRPr lang="en-US" altLang="zh-CN" sz="1200">
              <a:solidFill>
                <a:schemeClr val="tx1">
                  <a:lumMod val="50000"/>
                  <a:lumOff val="50000"/>
                </a:schemeClr>
              </a:solidFill>
            </a:endParaRPr>
          </a:p>
        </p:txBody>
      </p:sp>
      <p:sp>
        <p:nvSpPr>
          <p:cNvPr id="15" name="Freeform 5"/>
          <p:cNvSpPr>
            <a:spLocks noEditPoints="1"/>
          </p:cNvSpPr>
          <p:nvPr/>
        </p:nvSpPr>
        <p:spPr bwMode="auto">
          <a:xfrm>
            <a:off x="4141220" y="2754537"/>
            <a:ext cx="775515" cy="883688"/>
          </a:xfrm>
          <a:custGeom>
            <a:avLst/>
            <a:gdLst>
              <a:gd name="T0" fmla="*/ 671 w 2054"/>
              <a:gd name="T1" fmla="*/ 212 h 2351"/>
              <a:gd name="T2" fmla="*/ 247 w 2054"/>
              <a:gd name="T3" fmla="*/ 212 h 2351"/>
              <a:gd name="T4" fmla="*/ 1362 w 2054"/>
              <a:gd name="T5" fmla="*/ 1080 h 2351"/>
              <a:gd name="T6" fmla="*/ 1888 w 2054"/>
              <a:gd name="T7" fmla="*/ 2266 h 2351"/>
              <a:gd name="T8" fmla="*/ 1618 w 2054"/>
              <a:gd name="T9" fmla="*/ 1083 h 2351"/>
              <a:gd name="T10" fmla="*/ 1706 w 2054"/>
              <a:gd name="T11" fmla="*/ 854 h 2351"/>
              <a:gd name="T12" fmla="*/ 1490 w 2054"/>
              <a:gd name="T13" fmla="*/ 869 h 2351"/>
              <a:gd name="T14" fmla="*/ 1275 w 2054"/>
              <a:gd name="T15" fmla="*/ 848 h 2351"/>
              <a:gd name="T16" fmla="*/ 1279 w 2054"/>
              <a:gd name="T17" fmla="*/ 1019 h 2351"/>
              <a:gd name="T18" fmla="*/ 1070 w 2054"/>
              <a:gd name="T19" fmla="*/ 1372 h 2351"/>
              <a:gd name="T20" fmla="*/ 994 w 2054"/>
              <a:gd name="T21" fmla="*/ 1424 h 2351"/>
              <a:gd name="T22" fmla="*/ 741 w 2054"/>
              <a:gd name="T23" fmla="*/ 735 h 2351"/>
              <a:gd name="T24" fmla="*/ 701 w 2054"/>
              <a:gd name="T25" fmla="*/ 2230 h 2351"/>
              <a:gd name="T26" fmla="*/ 489 w 2054"/>
              <a:gd name="T27" fmla="*/ 2230 h 2351"/>
              <a:gd name="T28" fmla="*/ 429 w 2054"/>
              <a:gd name="T29" fmla="*/ 1502 h 2351"/>
              <a:gd name="T30" fmla="*/ 323 w 2054"/>
              <a:gd name="T31" fmla="*/ 2336 h 2351"/>
              <a:gd name="T32" fmla="*/ 217 w 2054"/>
              <a:gd name="T33" fmla="*/ 1154 h 2351"/>
              <a:gd name="T34" fmla="*/ 158 w 2054"/>
              <a:gd name="T35" fmla="*/ 1345 h 2351"/>
              <a:gd name="T36" fmla="*/ 79 w 2054"/>
              <a:gd name="T37" fmla="*/ 1424 h 2351"/>
              <a:gd name="T38" fmla="*/ 0 w 2054"/>
              <a:gd name="T39" fmla="*/ 646 h 2351"/>
              <a:gd name="T40" fmla="*/ 279 w 2054"/>
              <a:gd name="T41" fmla="*/ 475 h 2351"/>
              <a:gd name="T42" fmla="*/ 639 w 2054"/>
              <a:gd name="T43" fmla="*/ 475 h 2351"/>
              <a:gd name="T44" fmla="*/ 759 w 2054"/>
              <a:gd name="T45" fmla="*/ 475 h 2351"/>
              <a:gd name="T46" fmla="*/ 1026 w 2054"/>
              <a:gd name="T47" fmla="*/ 1083 h 2351"/>
              <a:gd name="T48" fmla="*/ 1248 w 2054"/>
              <a:gd name="T49" fmla="*/ 588 h 2351"/>
              <a:gd name="T50" fmla="*/ 1731 w 2054"/>
              <a:gd name="T51" fmla="*/ 588 h 2351"/>
              <a:gd name="T52" fmla="*/ 2039 w 2054"/>
              <a:gd name="T53" fmla="*/ 1315 h 2351"/>
              <a:gd name="T54" fmla="*/ 2002 w 2054"/>
              <a:gd name="T55" fmla="*/ 1417 h 2351"/>
              <a:gd name="T56" fmla="*/ 1749 w 2054"/>
              <a:gd name="T57" fmla="*/ 948 h 2351"/>
              <a:gd name="T58" fmla="*/ 1692 w 2054"/>
              <a:gd name="T59" fmla="*/ 1049 h 2351"/>
              <a:gd name="T60" fmla="*/ 1974 w 2054"/>
              <a:gd name="T61" fmla="*/ 2321 h 2351"/>
              <a:gd name="T62" fmla="*/ 1036 w 2054"/>
              <a:gd name="T63" fmla="*/ 2351 h 2351"/>
              <a:gd name="T64" fmla="*/ 1005 w 2054"/>
              <a:gd name="T65" fmla="*/ 2319 h 2351"/>
              <a:gd name="T66" fmla="*/ 1089 w 2054"/>
              <a:gd name="T67" fmla="*/ 1532 h 2351"/>
              <a:gd name="T68" fmla="*/ 1279 w 2054"/>
              <a:gd name="T69" fmla="*/ 1019 h 2351"/>
              <a:gd name="T70" fmla="*/ 1702 w 2054"/>
              <a:gd name="T71" fmla="*/ 327 h 2351"/>
              <a:gd name="T72" fmla="*/ 1279 w 2054"/>
              <a:gd name="T73" fmla="*/ 327 h 2351"/>
              <a:gd name="T74" fmla="*/ 562 w 2054"/>
              <a:gd name="T75" fmla="*/ 595 h 2351"/>
              <a:gd name="T76" fmla="*/ 459 w 2054"/>
              <a:gd name="T77" fmla="*/ 515 h 2351"/>
              <a:gd name="T78" fmla="*/ 356 w 2054"/>
              <a:gd name="T79" fmla="*/ 595 h 2351"/>
              <a:gd name="T80" fmla="*/ 562 w 2054"/>
              <a:gd name="T81" fmla="*/ 595 h 2351"/>
              <a:gd name="T82" fmla="*/ 562 w 2054"/>
              <a:gd name="T83" fmla="*/ 595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54" h="2351">
                <a:moveTo>
                  <a:pt x="459" y="0"/>
                </a:moveTo>
                <a:cubicBezTo>
                  <a:pt x="576" y="0"/>
                  <a:pt x="671" y="95"/>
                  <a:pt x="671" y="212"/>
                </a:cubicBezTo>
                <a:cubicBezTo>
                  <a:pt x="671" y="329"/>
                  <a:pt x="576" y="424"/>
                  <a:pt x="459" y="424"/>
                </a:cubicBezTo>
                <a:cubicBezTo>
                  <a:pt x="342" y="424"/>
                  <a:pt x="247" y="329"/>
                  <a:pt x="247" y="212"/>
                </a:cubicBezTo>
                <a:cubicBezTo>
                  <a:pt x="247" y="95"/>
                  <a:pt x="342" y="0"/>
                  <a:pt x="459" y="0"/>
                </a:cubicBezTo>
                <a:close/>
                <a:moveTo>
                  <a:pt x="1362" y="1080"/>
                </a:moveTo>
                <a:cubicBezTo>
                  <a:pt x="1155" y="1468"/>
                  <a:pt x="1112" y="1831"/>
                  <a:pt x="1091" y="2266"/>
                </a:cubicBezTo>
                <a:cubicBezTo>
                  <a:pt x="1888" y="2266"/>
                  <a:pt x="1888" y="2266"/>
                  <a:pt x="1888" y="2266"/>
                </a:cubicBezTo>
                <a:cubicBezTo>
                  <a:pt x="1886" y="2231"/>
                  <a:pt x="1884" y="2218"/>
                  <a:pt x="1882" y="2183"/>
                </a:cubicBezTo>
                <a:cubicBezTo>
                  <a:pt x="1862" y="1775"/>
                  <a:pt x="1832" y="1403"/>
                  <a:pt x="1618" y="1083"/>
                </a:cubicBezTo>
                <a:cubicBezTo>
                  <a:pt x="1586" y="1035"/>
                  <a:pt x="1684" y="894"/>
                  <a:pt x="1708" y="855"/>
                </a:cubicBezTo>
                <a:cubicBezTo>
                  <a:pt x="1707" y="854"/>
                  <a:pt x="1706" y="854"/>
                  <a:pt x="1706" y="854"/>
                </a:cubicBezTo>
                <a:cubicBezTo>
                  <a:pt x="1691" y="810"/>
                  <a:pt x="1652" y="766"/>
                  <a:pt x="1600" y="766"/>
                </a:cubicBezTo>
                <a:cubicBezTo>
                  <a:pt x="1548" y="766"/>
                  <a:pt x="1500" y="817"/>
                  <a:pt x="1490" y="869"/>
                </a:cubicBezTo>
                <a:cubicBezTo>
                  <a:pt x="1479" y="817"/>
                  <a:pt x="1431" y="766"/>
                  <a:pt x="1379" y="766"/>
                </a:cubicBezTo>
                <a:cubicBezTo>
                  <a:pt x="1330" y="766"/>
                  <a:pt x="1292" y="806"/>
                  <a:pt x="1275" y="848"/>
                </a:cubicBezTo>
                <a:cubicBezTo>
                  <a:pt x="1297" y="884"/>
                  <a:pt x="1390" y="1029"/>
                  <a:pt x="1362" y="1080"/>
                </a:cubicBezTo>
                <a:close/>
                <a:moveTo>
                  <a:pt x="1279" y="1019"/>
                </a:moveTo>
                <a:cubicBezTo>
                  <a:pt x="1233" y="940"/>
                  <a:pt x="1233" y="940"/>
                  <a:pt x="1233" y="940"/>
                </a:cubicBezTo>
                <a:cubicBezTo>
                  <a:pt x="1177" y="1076"/>
                  <a:pt x="1086" y="1331"/>
                  <a:pt x="1070" y="1372"/>
                </a:cubicBezTo>
                <a:cubicBezTo>
                  <a:pt x="1060" y="1398"/>
                  <a:pt x="1040" y="1416"/>
                  <a:pt x="1016" y="1421"/>
                </a:cubicBezTo>
                <a:cubicBezTo>
                  <a:pt x="1009" y="1423"/>
                  <a:pt x="1002" y="1424"/>
                  <a:pt x="994" y="1424"/>
                </a:cubicBezTo>
                <a:cubicBezTo>
                  <a:pt x="951" y="1424"/>
                  <a:pt x="915" y="1389"/>
                  <a:pt x="915" y="1345"/>
                </a:cubicBezTo>
                <a:cubicBezTo>
                  <a:pt x="902" y="1279"/>
                  <a:pt x="778" y="735"/>
                  <a:pt x="741" y="735"/>
                </a:cubicBezTo>
                <a:cubicBezTo>
                  <a:pt x="702" y="735"/>
                  <a:pt x="709" y="1103"/>
                  <a:pt x="701" y="1154"/>
                </a:cubicBezTo>
                <a:cubicBezTo>
                  <a:pt x="701" y="2230"/>
                  <a:pt x="701" y="2230"/>
                  <a:pt x="701" y="2230"/>
                </a:cubicBezTo>
                <a:cubicBezTo>
                  <a:pt x="701" y="2289"/>
                  <a:pt x="653" y="2336"/>
                  <a:pt x="595" y="2336"/>
                </a:cubicBezTo>
                <a:cubicBezTo>
                  <a:pt x="537" y="2336"/>
                  <a:pt x="489" y="2289"/>
                  <a:pt x="489" y="2230"/>
                </a:cubicBezTo>
                <a:cubicBezTo>
                  <a:pt x="489" y="1502"/>
                  <a:pt x="489" y="1502"/>
                  <a:pt x="489" y="1502"/>
                </a:cubicBezTo>
                <a:cubicBezTo>
                  <a:pt x="429" y="1502"/>
                  <a:pt x="429" y="1502"/>
                  <a:pt x="429" y="1502"/>
                </a:cubicBezTo>
                <a:cubicBezTo>
                  <a:pt x="429" y="2230"/>
                  <a:pt x="429" y="2230"/>
                  <a:pt x="429" y="2230"/>
                </a:cubicBezTo>
                <a:cubicBezTo>
                  <a:pt x="429" y="2288"/>
                  <a:pt x="381" y="2336"/>
                  <a:pt x="323" y="2336"/>
                </a:cubicBezTo>
                <a:cubicBezTo>
                  <a:pt x="265" y="2336"/>
                  <a:pt x="217" y="2289"/>
                  <a:pt x="217" y="2230"/>
                </a:cubicBezTo>
                <a:cubicBezTo>
                  <a:pt x="217" y="1154"/>
                  <a:pt x="217" y="1154"/>
                  <a:pt x="217" y="1154"/>
                </a:cubicBezTo>
                <a:cubicBezTo>
                  <a:pt x="209" y="1104"/>
                  <a:pt x="216" y="735"/>
                  <a:pt x="177" y="735"/>
                </a:cubicBezTo>
                <a:cubicBezTo>
                  <a:pt x="129" y="735"/>
                  <a:pt x="158" y="1277"/>
                  <a:pt x="158" y="1345"/>
                </a:cubicBezTo>
                <a:cubicBezTo>
                  <a:pt x="158" y="1388"/>
                  <a:pt x="122" y="1424"/>
                  <a:pt x="79" y="1424"/>
                </a:cubicBezTo>
                <a:cubicBezTo>
                  <a:pt x="79" y="1424"/>
                  <a:pt x="79" y="1424"/>
                  <a:pt x="79" y="1424"/>
                </a:cubicBezTo>
                <a:cubicBezTo>
                  <a:pt x="36" y="1424"/>
                  <a:pt x="0" y="1389"/>
                  <a:pt x="0" y="1345"/>
                </a:cubicBezTo>
                <a:cubicBezTo>
                  <a:pt x="0" y="646"/>
                  <a:pt x="0" y="646"/>
                  <a:pt x="0" y="646"/>
                </a:cubicBezTo>
                <a:cubicBezTo>
                  <a:pt x="0" y="537"/>
                  <a:pt x="128" y="475"/>
                  <a:pt x="171" y="475"/>
                </a:cubicBezTo>
                <a:cubicBezTo>
                  <a:pt x="279" y="475"/>
                  <a:pt x="279" y="475"/>
                  <a:pt x="279" y="475"/>
                </a:cubicBezTo>
                <a:cubicBezTo>
                  <a:pt x="459" y="1082"/>
                  <a:pt x="459" y="1082"/>
                  <a:pt x="459" y="1082"/>
                </a:cubicBezTo>
                <a:cubicBezTo>
                  <a:pt x="639" y="475"/>
                  <a:pt x="639" y="475"/>
                  <a:pt x="639" y="475"/>
                </a:cubicBezTo>
                <a:cubicBezTo>
                  <a:pt x="756" y="475"/>
                  <a:pt x="756" y="475"/>
                  <a:pt x="756" y="475"/>
                </a:cubicBezTo>
                <a:cubicBezTo>
                  <a:pt x="759" y="475"/>
                  <a:pt x="759" y="475"/>
                  <a:pt x="759" y="475"/>
                </a:cubicBezTo>
                <a:cubicBezTo>
                  <a:pt x="801" y="477"/>
                  <a:pt x="918" y="538"/>
                  <a:pt x="918" y="646"/>
                </a:cubicBezTo>
                <a:cubicBezTo>
                  <a:pt x="918" y="715"/>
                  <a:pt x="980" y="907"/>
                  <a:pt x="1026" y="1083"/>
                </a:cubicBezTo>
                <a:cubicBezTo>
                  <a:pt x="1079" y="937"/>
                  <a:pt x="1126" y="800"/>
                  <a:pt x="1188" y="638"/>
                </a:cubicBezTo>
                <a:cubicBezTo>
                  <a:pt x="1198" y="611"/>
                  <a:pt x="1222" y="593"/>
                  <a:pt x="1248" y="588"/>
                </a:cubicBezTo>
                <a:cubicBezTo>
                  <a:pt x="1274" y="581"/>
                  <a:pt x="1376" y="581"/>
                  <a:pt x="1480" y="582"/>
                </a:cubicBezTo>
                <a:cubicBezTo>
                  <a:pt x="1585" y="581"/>
                  <a:pt x="1705" y="581"/>
                  <a:pt x="1731" y="588"/>
                </a:cubicBezTo>
                <a:cubicBezTo>
                  <a:pt x="1758" y="593"/>
                  <a:pt x="1781" y="611"/>
                  <a:pt x="1791" y="638"/>
                </a:cubicBezTo>
                <a:cubicBezTo>
                  <a:pt x="1884" y="881"/>
                  <a:pt x="1944" y="1069"/>
                  <a:pt x="2039" y="1315"/>
                </a:cubicBezTo>
                <a:cubicBezTo>
                  <a:pt x="2054" y="1356"/>
                  <a:pt x="2041" y="1398"/>
                  <a:pt x="2002" y="1417"/>
                </a:cubicBezTo>
                <a:cubicBezTo>
                  <a:pt x="2002" y="1417"/>
                  <a:pt x="2002" y="1417"/>
                  <a:pt x="2002" y="1417"/>
                </a:cubicBezTo>
                <a:cubicBezTo>
                  <a:pt x="1962" y="1433"/>
                  <a:pt x="1925" y="1412"/>
                  <a:pt x="1909" y="1372"/>
                </a:cubicBezTo>
                <a:cubicBezTo>
                  <a:pt x="1894" y="1332"/>
                  <a:pt x="1805" y="1087"/>
                  <a:pt x="1749" y="948"/>
                </a:cubicBezTo>
                <a:cubicBezTo>
                  <a:pt x="1693" y="1046"/>
                  <a:pt x="1693" y="1046"/>
                  <a:pt x="1693" y="1046"/>
                </a:cubicBezTo>
                <a:cubicBezTo>
                  <a:pt x="1692" y="1047"/>
                  <a:pt x="1692" y="1049"/>
                  <a:pt x="1692" y="1049"/>
                </a:cubicBezTo>
                <a:cubicBezTo>
                  <a:pt x="1958" y="1393"/>
                  <a:pt x="1969" y="1903"/>
                  <a:pt x="1974" y="2317"/>
                </a:cubicBezTo>
                <a:cubicBezTo>
                  <a:pt x="1974" y="2318"/>
                  <a:pt x="1974" y="2319"/>
                  <a:pt x="1974" y="2321"/>
                </a:cubicBezTo>
                <a:cubicBezTo>
                  <a:pt x="1974" y="2337"/>
                  <a:pt x="1960" y="2351"/>
                  <a:pt x="1943" y="2351"/>
                </a:cubicBezTo>
                <a:cubicBezTo>
                  <a:pt x="1036" y="2351"/>
                  <a:pt x="1036" y="2351"/>
                  <a:pt x="1036" y="2351"/>
                </a:cubicBezTo>
                <a:cubicBezTo>
                  <a:pt x="1034" y="2351"/>
                  <a:pt x="1034" y="2351"/>
                  <a:pt x="1034" y="2351"/>
                </a:cubicBezTo>
                <a:cubicBezTo>
                  <a:pt x="1018" y="2350"/>
                  <a:pt x="1005" y="2336"/>
                  <a:pt x="1005" y="2319"/>
                </a:cubicBezTo>
                <a:cubicBezTo>
                  <a:pt x="1006" y="2319"/>
                  <a:pt x="1006" y="2319"/>
                  <a:pt x="1006" y="2319"/>
                </a:cubicBezTo>
                <a:cubicBezTo>
                  <a:pt x="1020" y="1980"/>
                  <a:pt x="1043" y="1731"/>
                  <a:pt x="1089" y="1532"/>
                </a:cubicBezTo>
                <a:cubicBezTo>
                  <a:pt x="1136" y="1331"/>
                  <a:pt x="1217" y="1180"/>
                  <a:pt x="1285" y="1052"/>
                </a:cubicBezTo>
                <a:cubicBezTo>
                  <a:pt x="1286" y="1050"/>
                  <a:pt x="1283" y="1035"/>
                  <a:pt x="1279" y="1019"/>
                </a:cubicBezTo>
                <a:close/>
                <a:moveTo>
                  <a:pt x="1491" y="115"/>
                </a:moveTo>
                <a:cubicBezTo>
                  <a:pt x="1608" y="115"/>
                  <a:pt x="1702" y="210"/>
                  <a:pt x="1702" y="327"/>
                </a:cubicBezTo>
                <a:cubicBezTo>
                  <a:pt x="1702" y="444"/>
                  <a:pt x="1608" y="539"/>
                  <a:pt x="1491" y="539"/>
                </a:cubicBezTo>
                <a:cubicBezTo>
                  <a:pt x="1374" y="539"/>
                  <a:pt x="1279" y="444"/>
                  <a:pt x="1279" y="327"/>
                </a:cubicBezTo>
                <a:cubicBezTo>
                  <a:pt x="1279" y="210"/>
                  <a:pt x="1374" y="115"/>
                  <a:pt x="1491" y="115"/>
                </a:cubicBezTo>
                <a:close/>
                <a:moveTo>
                  <a:pt x="562" y="595"/>
                </a:moveTo>
                <a:cubicBezTo>
                  <a:pt x="586" y="457"/>
                  <a:pt x="586" y="457"/>
                  <a:pt x="586" y="457"/>
                </a:cubicBezTo>
                <a:cubicBezTo>
                  <a:pt x="459" y="515"/>
                  <a:pt x="459" y="515"/>
                  <a:pt x="459" y="515"/>
                </a:cubicBezTo>
                <a:cubicBezTo>
                  <a:pt x="332" y="457"/>
                  <a:pt x="332" y="457"/>
                  <a:pt x="332" y="457"/>
                </a:cubicBezTo>
                <a:cubicBezTo>
                  <a:pt x="356" y="595"/>
                  <a:pt x="356" y="595"/>
                  <a:pt x="356" y="595"/>
                </a:cubicBezTo>
                <a:cubicBezTo>
                  <a:pt x="459" y="536"/>
                  <a:pt x="459" y="536"/>
                  <a:pt x="459" y="536"/>
                </a:cubicBezTo>
                <a:lnTo>
                  <a:pt x="562" y="595"/>
                </a:lnTo>
                <a:close/>
                <a:moveTo>
                  <a:pt x="562" y="595"/>
                </a:moveTo>
                <a:cubicBezTo>
                  <a:pt x="562" y="595"/>
                  <a:pt x="562" y="595"/>
                  <a:pt x="562" y="595"/>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j-ea"/>
              </a:rPr>
              <a:t>请点击这里添加相关标题</a:t>
            </a:r>
            <a:endParaRPr lang="zh-CN" altLang="en-US"/>
          </a:p>
        </p:txBody>
      </p:sp>
      <p:sp>
        <p:nvSpPr>
          <p:cNvPr id="3" name="椭圆 2"/>
          <p:cNvSpPr/>
          <p:nvPr/>
        </p:nvSpPr>
        <p:spPr>
          <a:xfrm>
            <a:off x="1028744" y="2990396"/>
            <a:ext cx="1000125" cy="100012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4" name="直接连接符 13"/>
          <p:cNvCxnSpPr/>
          <p:nvPr/>
        </p:nvCxnSpPr>
        <p:spPr>
          <a:xfrm rot="5400000">
            <a:off x="199005" y="2606399"/>
            <a:ext cx="1089539" cy="793"/>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44739" y="3150202"/>
            <a:ext cx="256569" cy="153884"/>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42994" y="2062026"/>
            <a:ext cx="213995" cy="1905"/>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1" name="圆角矩形 105"/>
          <p:cNvSpPr/>
          <p:nvPr/>
        </p:nvSpPr>
        <p:spPr>
          <a:xfrm>
            <a:off x="1028744" y="1704521"/>
            <a:ext cx="2143125" cy="100012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defRPr/>
            </a:pPr>
            <a:r>
              <a:rPr lang="zh-CN" altLang="en-US" sz="1200"/>
              <a:t>点击这里添加内容描述点击这里添加内容描述</a:t>
            </a:r>
          </a:p>
        </p:txBody>
      </p:sp>
      <p:sp>
        <p:nvSpPr>
          <p:cNvPr id="17" name="KSO_Shape"/>
          <p:cNvSpPr/>
          <p:nvPr/>
        </p:nvSpPr>
        <p:spPr bwMode="auto">
          <a:xfrm>
            <a:off x="1343938" y="3314770"/>
            <a:ext cx="383601" cy="322225"/>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solidFill>
                <a:srgbClr val="FFFFFF"/>
              </a:solidFill>
            </a:endParaRPr>
          </a:p>
        </p:txBody>
      </p:sp>
      <p:sp>
        <p:nvSpPr>
          <p:cNvPr id="18" name="椭圆 17"/>
          <p:cNvSpPr/>
          <p:nvPr/>
        </p:nvSpPr>
        <p:spPr>
          <a:xfrm>
            <a:off x="3742192" y="2990396"/>
            <a:ext cx="1000125" cy="100012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9" name="直接连接符 18"/>
          <p:cNvCxnSpPr/>
          <p:nvPr/>
        </p:nvCxnSpPr>
        <p:spPr>
          <a:xfrm rot="5400000">
            <a:off x="2912453" y="2606399"/>
            <a:ext cx="1089539" cy="793"/>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458187" y="3150202"/>
            <a:ext cx="256569" cy="153884"/>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456442" y="2062026"/>
            <a:ext cx="213995" cy="1905"/>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2" name="圆角矩形 105"/>
          <p:cNvSpPr/>
          <p:nvPr/>
        </p:nvSpPr>
        <p:spPr>
          <a:xfrm>
            <a:off x="3742192" y="1704521"/>
            <a:ext cx="2143125" cy="100012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defRPr/>
            </a:pPr>
            <a:r>
              <a:rPr lang="zh-CN" altLang="en-US" sz="1200"/>
              <a:t>点击这里添加内容描述点击这里添加内容描述</a:t>
            </a:r>
          </a:p>
        </p:txBody>
      </p:sp>
      <p:sp>
        <p:nvSpPr>
          <p:cNvPr id="23" name="KSO_Shape"/>
          <p:cNvSpPr/>
          <p:nvPr/>
        </p:nvSpPr>
        <p:spPr bwMode="auto">
          <a:xfrm>
            <a:off x="4057386" y="3314770"/>
            <a:ext cx="383601" cy="322225"/>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solidFill>
                <a:srgbClr val="FFFFFF"/>
              </a:solidFill>
            </a:endParaRPr>
          </a:p>
        </p:txBody>
      </p:sp>
      <p:sp>
        <p:nvSpPr>
          <p:cNvPr id="24" name="椭圆 23"/>
          <p:cNvSpPr/>
          <p:nvPr/>
        </p:nvSpPr>
        <p:spPr>
          <a:xfrm>
            <a:off x="6455640" y="2990396"/>
            <a:ext cx="1000125" cy="100012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5" name="直接连接符 24"/>
          <p:cNvCxnSpPr/>
          <p:nvPr/>
        </p:nvCxnSpPr>
        <p:spPr>
          <a:xfrm rot="5400000">
            <a:off x="5625901" y="2606399"/>
            <a:ext cx="1089539" cy="793"/>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171635" y="3150202"/>
            <a:ext cx="256569" cy="153884"/>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169890" y="2062026"/>
            <a:ext cx="213995" cy="1905"/>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8" name="圆角矩形 105"/>
          <p:cNvSpPr/>
          <p:nvPr/>
        </p:nvSpPr>
        <p:spPr>
          <a:xfrm>
            <a:off x="6455640" y="1704521"/>
            <a:ext cx="2143125" cy="100012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defRPr/>
            </a:pPr>
            <a:r>
              <a:rPr lang="zh-CN" altLang="en-US" sz="1200"/>
              <a:t>点击这里添加内容描述点击这里添加内容描述</a:t>
            </a:r>
          </a:p>
        </p:txBody>
      </p:sp>
      <p:sp>
        <p:nvSpPr>
          <p:cNvPr id="29" name="KSO_Shape"/>
          <p:cNvSpPr/>
          <p:nvPr/>
        </p:nvSpPr>
        <p:spPr bwMode="auto">
          <a:xfrm>
            <a:off x="6770834" y="3314770"/>
            <a:ext cx="383601" cy="322225"/>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3" name="Freeform 2"/>
          <p:cNvSpPr/>
          <p:nvPr/>
        </p:nvSpPr>
        <p:spPr bwMode="auto">
          <a:xfrm>
            <a:off x="519187" y="2310624"/>
            <a:ext cx="1770829" cy="759391"/>
          </a:xfrm>
          <a:custGeom>
            <a:avLst/>
            <a:gdLst>
              <a:gd name="T0" fmla="*/ 265 w 492"/>
              <a:gd name="T1" fmla="*/ 33 h 211"/>
              <a:gd name="T2" fmla="*/ 246 w 492"/>
              <a:gd name="T3" fmla="*/ 0 h 211"/>
              <a:gd name="T4" fmla="*/ 227 w 492"/>
              <a:gd name="T5" fmla="*/ 33 h 211"/>
              <a:gd name="T6" fmla="*/ 0 w 492"/>
              <a:gd name="T7" fmla="*/ 169 h 211"/>
              <a:gd name="T8" fmla="*/ 67 w 492"/>
              <a:gd name="T9" fmla="*/ 211 h 211"/>
              <a:gd name="T10" fmla="*/ 246 w 492"/>
              <a:gd name="T11" fmla="*/ 113 h 211"/>
              <a:gd name="T12" fmla="*/ 425 w 492"/>
              <a:gd name="T13" fmla="*/ 211 h 211"/>
              <a:gd name="T14" fmla="*/ 492 w 492"/>
              <a:gd name="T15" fmla="*/ 169 h 211"/>
              <a:gd name="T16" fmla="*/ 265 w 492"/>
              <a:gd name="T17" fmla="*/ 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11">
                <a:moveTo>
                  <a:pt x="265" y="33"/>
                </a:moveTo>
                <a:cubicBezTo>
                  <a:pt x="246" y="0"/>
                  <a:pt x="246" y="0"/>
                  <a:pt x="246" y="0"/>
                </a:cubicBezTo>
                <a:cubicBezTo>
                  <a:pt x="227" y="33"/>
                  <a:pt x="227" y="33"/>
                  <a:pt x="227" y="33"/>
                </a:cubicBezTo>
                <a:cubicBezTo>
                  <a:pt x="131" y="39"/>
                  <a:pt x="48" y="92"/>
                  <a:pt x="0" y="169"/>
                </a:cubicBezTo>
                <a:cubicBezTo>
                  <a:pt x="67" y="211"/>
                  <a:pt x="67" y="211"/>
                  <a:pt x="67" y="211"/>
                </a:cubicBezTo>
                <a:cubicBezTo>
                  <a:pt x="105" y="152"/>
                  <a:pt x="171" y="113"/>
                  <a:pt x="246" y="113"/>
                </a:cubicBezTo>
                <a:cubicBezTo>
                  <a:pt x="321" y="113"/>
                  <a:pt x="387" y="152"/>
                  <a:pt x="425" y="211"/>
                </a:cubicBezTo>
                <a:cubicBezTo>
                  <a:pt x="492" y="169"/>
                  <a:pt x="492" y="169"/>
                  <a:pt x="492" y="169"/>
                </a:cubicBezTo>
                <a:cubicBezTo>
                  <a:pt x="444" y="92"/>
                  <a:pt x="361" y="39"/>
                  <a:pt x="265" y="33"/>
                </a:cubicBezTo>
                <a:close/>
              </a:path>
            </a:pathLst>
          </a:custGeom>
          <a:solidFill>
            <a:schemeClr val="accent1"/>
          </a:solidFill>
          <a:ln w="6350">
            <a:noFill/>
          </a:ln>
        </p:spPr>
        <p:txBody>
          <a:bodyPr/>
          <a:lstStyle/>
          <a:p>
            <a:endParaRPr lang="zh-CN" altLang="en-US" sz="2400">
              <a:solidFill>
                <a:schemeClr val="tx1">
                  <a:lumMod val="65000"/>
                  <a:lumOff val="35000"/>
                </a:schemeClr>
              </a:solidFill>
            </a:endParaRPr>
          </a:p>
        </p:txBody>
      </p:sp>
      <p:sp>
        <p:nvSpPr>
          <p:cNvPr id="4" name="Freeform 3"/>
          <p:cNvSpPr/>
          <p:nvPr/>
        </p:nvSpPr>
        <p:spPr bwMode="auto">
          <a:xfrm>
            <a:off x="2094884" y="2990335"/>
            <a:ext cx="1770828" cy="756140"/>
          </a:xfrm>
          <a:custGeom>
            <a:avLst/>
            <a:gdLst>
              <a:gd name="T0" fmla="*/ 492 w 492"/>
              <a:gd name="T1" fmla="*/ 42 h 210"/>
              <a:gd name="T2" fmla="*/ 425 w 492"/>
              <a:gd name="T3" fmla="*/ 0 h 210"/>
              <a:gd name="T4" fmla="*/ 246 w 492"/>
              <a:gd name="T5" fmla="*/ 98 h 210"/>
              <a:gd name="T6" fmla="*/ 67 w 492"/>
              <a:gd name="T7" fmla="*/ 0 h 210"/>
              <a:gd name="T8" fmla="*/ 0 w 492"/>
              <a:gd name="T9" fmla="*/ 42 h 210"/>
              <a:gd name="T10" fmla="*/ 227 w 492"/>
              <a:gd name="T11" fmla="*/ 178 h 210"/>
              <a:gd name="T12" fmla="*/ 246 w 492"/>
              <a:gd name="T13" fmla="*/ 210 h 210"/>
              <a:gd name="T14" fmla="*/ 265 w 492"/>
              <a:gd name="T15" fmla="*/ 178 h 210"/>
              <a:gd name="T16" fmla="*/ 492 w 492"/>
              <a:gd name="T17" fmla="*/ 4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10">
                <a:moveTo>
                  <a:pt x="492" y="42"/>
                </a:moveTo>
                <a:cubicBezTo>
                  <a:pt x="425" y="0"/>
                  <a:pt x="425" y="0"/>
                  <a:pt x="425" y="0"/>
                </a:cubicBezTo>
                <a:cubicBezTo>
                  <a:pt x="387" y="59"/>
                  <a:pt x="321" y="98"/>
                  <a:pt x="246" y="98"/>
                </a:cubicBezTo>
                <a:cubicBezTo>
                  <a:pt x="171" y="98"/>
                  <a:pt x="105" y="59"/>
                  <a:pt x="67" y="0"/>
                </a:cubicBezTo>
                <a:cubicBezTo>
                  <a:pt x="0" y="42"/>
                  <a:pt x="0" y="42"/>
                  <a:pt x="0" y="42"/>
                </a:cubicBezTo>
                <a:cubicBezTo>
                  <a:pt x="48" y="119"/>
                  <a:pt x="131" y="171"/>
                  <a:pt x="227" y="178"/>
                </a:cubicBezTo>
                <a:cubicBezTo>
                  <a:pt x="246" y="210"/>
                  <a:pt x="246" y="210"/>
                  <a:pt x="246" y="210"/>
                </a:cubicBezTo>
                <a:cubicBezTo>
                  <a:pt x="265" y="178"/>
                  <a:pt x="265" y="178"/>
                  <a:pt x="265" y="178"/>
                </a:cubicBezTo>
                <a:cubicBezTo>
                  <a:pt x="361" y="171"/>
                  <a:pt x="444" y="119"/>
                  <a:pt x="492" y="42"/>
                </a:cubicBezTo>
                <a:close/>
              </a:path>
            </a:pathLst>
          </a:custGeom>
          <a:solidFill>
            <a:schemeClr val="accent1">
              <a:lumMod val="60000"/>
              <a:lumOff val="40000"/>
            </a:schemeClr>
          </a:solidFill>
          <a:ln w="6350">
            <a:noFill/>
          </a:ln>
        </p:spPr>
        <p:txBody>
          <a:bodyPr/>
          <a:lstStyle/>
          <a:p>
            <a:endParaRPr lang="zh-CN" altLang="en-US" sz="2400">
              <a:solidFill>
                <a:schemeClr val="tx1">
                  <a:lumMod val="65000"/>
                  <a:lumOff val="35000"/>
                </a:schemeClr>
              </a:solidFill>
            </a:endParaRPr>
          </a:p>
        </p:txBody>
      </p:sp>
      <p:sp>
        <p:nvSpPr>
          <p:cNvPr id="5" name="Freeform 4"/>
          <p:cNvSpPr/>
          <p:nvPr/>
        </p:nvSpPr>
        <p:spPr bwMode="auto">
          <a:xfrm>
            <a:off x="5241397" y="2990335"/>
            <a:ext cx="1774082" cy="756140"/>
          </a:xfrm>
          <a:custGeom>
            <a:avLst/>
            <a:gdLst>
              <a:gd name="T0" fmla="*/ 493 w 493"/>
              <a:gd name="T1" fmla="*/ 42 h 210"/>
              <a:gd name="T2" fmla="*/ 425 w 493"/>
              <a:gd name="T3" fmla="*/ 0 h 210"/>
              <a:gd name="T4" fmla="*/ 247 w 493"/>
              <a:gd name="T5" fmla="*/ 98 h 210"/>
              <a:gd name="T6" fmla="*/ 68 w 493"/>
              <a:gd name="T7" fmla="*/ 0 h 210"/>
              <a:gd name="T8" fmla="*/ 0 w 493"/>
              <a:gd name="T9" fmla="*/ 42 h 210"/>
              <a:gd name="T10" fmla="*/ 228 w 493"/>
              <a:gd name="T11" fmla="*/ 178 h 210"/>
              <a:gd name="T12" fmla="*/ 247 w 493"/>
              <a:gd name="T13" fmla="*/ 210 h 210"/>
              <a:gd name="T14" fmla="*/ 266 w 493"/>
              <a:gd name="T15" fmla="*/ 178 h 210"/>
              <a:gd name="T16" fmla="*/ 493 w 493"/>
              <a:gd name="T17" fmla="*/ 4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210">
                <a:moveTo>
                  <a:pt x="493" y="42"/>
                </a:moveTo>
                <a:cubicBezTo>
                  <a:pt x="425" y="0"/>
                  <a:pt x="425" y="0"/>
                  <a:pt x="425" y="0"/>
                </a:cubicBezTo>
                <a:cubicBezTo>
                  <a:pt x="388" y="59"/>
                  <a:pt x="322" y="98"/>
                  <a:pt x="247" y="98"/>
                </a:cubicBezTo>
                <a:cubicBezTo>
                  <a:pt x="171" y="98"/>
                  <a:pt x="105" y="59"/>
                  <a:pt x="68" y="0"/>
                </a:cubicBezTo>
                <a:cubicBezTo>
                  <a:pt x="0" y="42"/>
                  <a:pt x="0" y="42"/>
                  <a:pt x="0" y="42"/>
                </a:cubicBezTo>
                <a:cubicBezTo>
                  <a:pt x="49" y="119"/>
                  <a:pt x="132" y="171"/>
                  <a:pt x="228" y="178"/>
                </a:cubicBezTo>
                <a:cubicBezTo>
                  <a:pt x="247" y="210"/>
                  <a:pt x="247" y="210"/>
                  <a:pt x="247" y="210"/>
                </a:cubicBezTo>
                <a:cubicBezTo>
                  <a:pt x="266" y="178"/>
                  <a:pt x="266" y="178"/>
                  <a:pt x="266" y="178"/>
                </a:cubicBezTo>
                <a:cubicBezTo>
                  <a:pt x="361" y="171"/>
                  <a:pt x="445" y="119"/>
                  <a:pt x="493" y="42"/>
                </a:cubicBezTo>
                <a:close/>
              </a:path>
            </a:pathLst>
          </a:custGeom>
          <a:solidFill>
            <a:schemeClr val="accent1">
              <a:lumMod val="60000"/>
              <a:lumOff val="40000"/>
            </a:schemeClr>
          </a:solidFill>
          <a:ln w="6350">
            <a:noFill/>
          </a:ln>
        </p:spPr>
        <p:txBody>
          <a:bodyPr/>
          <a:lstStyle/>
          <a:p>
            <a:endParaRPr lang="zh-CN" altLang="en-US" sz="2400">
              <a:solidFill>
                <a:schemeClr val="tx1">
                  <a:lumMod val="65000"/>
                  <a:lumOff val="35000"/>
                </a:schemeClr>
              </a:solidFill>
            </a:endParaRPr>
          </a:p>
        </p:txBody>
      </p:sp>
      <p:sp>
        <p:nvSpPr>
          <p:cNvPr id="6" name="Freeform 5"/>
          <p:cNvSpPr/>
          <p:nvPr/>
        </p:nvSpPr>
        <p:spPr bwMode="auto">
          <a:xfrm>
            <a:off x="3664075" y="2310624"/>
            <a:ext cx="1775706" cy="759391"/>
          </a:xfrm>
          <a:custGeom>
            <a:avLst/>
            <a:gdLst>
              <a:gd name="T0" fmla="*/ 266 w 493"/>
              <a:gd name="T1" fmla="*/ 33 h 211"/>
              <a:gd name="T2" fmla="*/ 247 w 493"/>
              <a:gd name="T3" fmla="*/ 0 h 211"/>
              <a:gd name="T4" fmla="*/ 227 w 493"/>
              <a:gd name="T5" fmla="*/ 33 h 211"/>
              <a:gd name="T6" fmla="*/ 0 w 493"/>
              <a:gd name="T7" fmla="*/ 169 h 211"/>
              <a:gd name="T8" fmla="*/ 68 w 493"/>
              <a:gd name="T9" fmla="*/ 211 h 211"/>
              <a:gd name="T10" fmla="*/ 247 w 493"/>
              <a:gd name="T11" fmla="*/ 113 h 211"/>
              <a:gd name="T12" fmla="*/ 425 w 493"/>
              <a:gd name="T13" fmla="*/ 211 h 211"/>
              <a:gd name="T14" fmla="*/ 493 w 493"/>
              <a:gd name="T15" fmla="*/ 169 h 211"/>
              <a:gd name="T16" fmla="*/ 266 w 493"/>
              <a:gd name="T17" fmla="*/ 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211">
                <a:moveTo>
                  <a:pt x="266" y="33"/>
                </a:moveTo>
                <a:cubicBezTo>
                  <a:pt x="247" y="0"/>
                  <a:pt x="247" y="0"/>
                  <a:pt x="247" y="0"/>
                </a:cubicBezTo>
                <a:cubicBezTo>
                  <a:pt x="227" y="33"/>
                  <a:pt x="227" y="33"/>
                  <a:pt x="227" y="33"/>
                </a:cubicBezTo>
                <a:cubicBezTo>
                  <a:pt x="132" y="39"/>
                  <a:pt x="49" y="92"/>
                  <a:pt x="0" y="169"/>
                </a:cubicBezTo>
                <a:cubicBezTo>
                  <a:pt x="68" y="211"/>
                  <a:pt x="68" y="211"/>
                  <a:pt x="68" y="211"/>
                </a:cubicBezTo>
                <a:cubicBezTo>
                  <a:pt x="105" y="152"/>
                  <a:pt x="171" y="113"/>
                  <a:pt x="247" y="113"/>
                </a:cubicBezTo>
                <a:cubicBezTo>
                  <a:pt x="322" y="113"/>
                  <a:pt x="388" y="152"/>
                  <a:pt x="425" y="211"/>
                </a:cubicBezTo>
                <a:cubicBezTo>
                  <a:pt x="493" y="169"/>
                  <a:pt x="493" y="169"/>
                  <a:pt x="493" y="169"/>
                </a:cubicBezTo>
                <a:cubicBezTo>
                  <a:pt x="445" y="92"/>
                  <a:pt x="362" y="39"/>
                  <a:pt x="266" y="33"/>
                </a:cubicBezTo>
                <a:close/>
              </a:path>
            </a:pathLst>
          </a:custGeom>
          <a:solidFill>
            <a:schemeClr val="accent1"/>
          </a:solidFill>
          <a:ln w="6350">
            <a:noFill/>
          </a:ln>
        </p:spPr>
        <p:txBody>
          <a:bodyPr/>
          <a:lstStyle/>
          <a:p>
            <a:endParaRPr lang="zh-CN" altLang="en-US" sz="2400">
              <a:solidFill>
                <a:schemeClr val="tx1">
                  <a:lumMod val="65000"/>
                  <a:lumOff val="35000"/>
                </a:schemeClr>
              </a:solidFill>
            </a:endParaRPr>
          </a:p>
        </p:txBody>
      </p:sp>
      <p:sp>
        <p:nvSpPr>
          <p:cNvPr id="7" name="Freeform 6"/>
          <p:cNvSpPr/>
          <p:nvPr/>
        </p:nvSpPr>
        <p:spPr bwMode="auto">
          <a:xfrm>
            <a:off x="6813840" y="2310624"/>
            <a:ext cx="1774081" cy="759391"/>
          </a:xfrm>
          <a:custGeom>
            <a:avLst/>
            <a:gdLst>
              <a:gd name="T0" fmla="*/ 266 w 493"/>
              <a:gd name="T1" fmla="*/ 33 h 211"/>
              <a:gd name="T2" fmla="*/ 246 w 493"/>
              <a:gd name="T3" fmla="*/ 0 h 211"/>
              <a:gd name="T4" fmla="*/ 227 w 493"/>
              <a:gd name="T5" fmla="*/ 33 h 211"/>
              <a:gd name="T6" fmla="*/ 0 w 493"/>
              <a:gd name="T7" fmla="*/ 169 h 211"/>
              <a:gd name="T8" fmla="*/ 68 w 493"/>
              <a:gd name="T9" fmla="*/ 211 h 211"/>
              <a:gd name="T10" fmla="*/ 246 w 493"/>
              <a:gd name="T11" fmla="*/ 113 h 211"/>
              <a:gd name="T12" fmla="*/ 425 w 493"/>
              <a:gd name="T13" fmla="*/ 211 h 211"/>
              <a:gd name="T14" fmla="*/ 493 w 493"/>
              <a:gd name="T15" fmla="*/ 169 h 211"/>
              <a:gd name="T16" fmla="*/ 266 w 493"/>
              <a:gd name="T17" fmla="*/ 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211">
                <a:moveTo>
                  <a:pt x="266" y="33"/>
                </a:moveTo>
                <a:cubicBezTo>
                  <a:pt x="246" y="0"/>
                  <a:pt x="246" y="0"/>
                  <a:pt x="246" y="0"/>
                </a:cubicBezTo>
                <a:cubicBezTo>
                  <a:pt x="227" y="33"/>
                  <a:pt x="227" y="33"/>
                  <a:pt x="227" y="33"/>
                </a:cubicBezTo>
                <a:cubicBezTo>
                  <a:pt x="131" y="39"/>
                  <a:pt x="48" y="92"/>
                  <a:pt x="0" y="169"/>
                </a:cubicBezTo>
                <a:cubicBezTo>
                  <a:pt x="68" y="211"/>
                  <a:pt x="68" y="211"/>
                  <a:pt x="68" y="211"/>
                </a:cubicBezTo>
                <a:cubicBezTo>
                  <a:pt x="105" y="152"/>
                  <a:pt x="171" y="113"/>
                  <a:pt x="246" y="113"/>
                </a:cubicBezTo>
                <a:cubicBezTo>
                  <a:pt x="322" y="113"/>
                  <a:pt x="388" y="152"/>
                  <a:pt x="425" y="211"/>
                </a:cubicBezTo>
                <a:cubicBezTo>
                  <a:pt x="493" y="169"/>
                  <a:pt x="493" y="169"/>
                  <a:pt x="493" y="169"/>
                </a:cubicBezTo>
                <a:cubicBezTo>
                  <a:pt x="444" y="92"/>
                  <a:pt x="361" y="39"/>
                  <a:pt x="266" y="33"/>
                </a:cubicBezTo>
                <a:close/>
              </a:path>
            </a:pathLst>
          </a:custGeom>
          <a:solidFill>
            <a:schemeClr val="accent1"/>
          </a:solidFill>
          <a:ln w="6350">
            <a:noFill/>
          </a:ln>
        </p:spPr>
        <p:txBody>
          <a:bodyPr/>
          <a:lstStyle/>
          <a:p>
            <a:endParaRPr lang="zh-CN" altLang="en-US" sz="2400">
              <a:solidFill>
                <a:schemeClr val="tx1">
                  <a:lumMod val="65000"/>
                  <a:lumOff val="35000"/>
                </a:schemeClr>
              </a:solidFill>
            </a:endParaRPr>
          </a:p>
        </p:txBody>
      </p:sp>
      <p:sp>
        <p:nvSpPr>
          <p:cNvPr id="9" name="Freeform 18"/>
          <p:cNvSpPr/>
          <p:nvPr/>
        </p:nvSpPr>
        <p:spPr bwMode="auto">
          <a:xfrm>
            <a:off x="1167686" y="1634164"/>
            <a:ext cx="482874" cy="481961"/>
          </a:xfrm>
          <a:prstGeom prst="ellipse">
            <a:avLst/>
          </a:prstGeom>
          <a:noFill/>
          <a:ln w="6350">
            <a:solidFill>
              <a:schemeClr val="accent1"/>
            </a:solidFill>
          </a:ln>
        </p:spPr>
        <p:txBody>
          <a:bodyPr/>
          <a:lstStyle/>
          <a:p>
            <a:endParaRPr lang="zh-CN" altLang="en-US" sz="2400">
              <a:solidFill>
                <a:schemeClr val="tx1">
                  <a:lumMod val="65000"/>
                  <a:lumOff val="35000"/>
                </a:schemeClr>
              </a:solidFill>
            </a:endParaRPr>
          </a:p>
        </p:txBody>
      </p:sp>
      <p:sp>
        <p:nvSpPr>
          <p:cNvPr id="13" name="Freeform 18"/>
          <p:cNvSpPr/>
          <p:nvPr/>
        </p:nvSpPr>
        <p:spPr bwMode="auto">
          <a:xfrm>
            <a:off x="4310490" y="1634164"/>
            <a:ext cx="482874" cy="481961"/>
          </a:xfrm>
          <a:prstGeom prst="ellipse">
            <a:avLst/>
          </a:prstGeom>
          <a:noFill/>
          <a:ln w="6350">
            <a:solidFill>
              <a:schemeClr val="accent1"/>
            </a:solidFill>
          </a:ln>
        </p:spPr>
        <p:txBody>
          <a:bodyPr/>
          <a:lstStyle/>
          <a:p>
            <a:endParaRPr lang="zh-CN" altLang="en-US" sz="2400">
              <a:solidFill>
                <a:schemeClr val="tx1">
                  <a:lumMod val="65000"/>
                  <a:lumOff val="35000"/>
                </a:schemeClr>
              </a:solidFill>
            </a:endParaRPr>
          </a:p>
        </p:txBody>
      </p:sp>
      <p:sp>
        <p:nvSpPr>
          <p:cNvPr id="16" name="Freeform 18"/>
          <p:cNvSpPr/>
          <p:nvPr/>
        </p:nvSpPr>
        <p:spPr bwMode="auto">
          <a:xfrm>
            <a:off x="7453295" y="1634164"/>
            <a:ext cx="482874" cy="481961"/>
          </a:xfrm>
          <a:prstGeom prst="ellipse">
            <a:avLst/>
          </a:prstGeom>
          <a:noFill/>
          <a:ln w="6350">
            <a:solidFill>
              <a:schemeClr val="accent1"/>
            </a:solidFill>
          </a:ln>
        </p:spPr>
        <p:txBody>
          <a:bodyPr/>
          <a:lstStyle/>
          <a:p>
            <a:endParaRPr lang="zh-CN" altLang="en-US" sz="2400">
              <a:solidFill>
                <a:schemeClr val="tx1">
                  <a:lumMod val="65000"/>
                  <a:lumOff val="35000"/>
                </a:schemeClr>
              </a:solidFill>
            </a:endParaRPr>
          </a:p>
        </p:txBody>
      </p:sp>
      <p:sp>
        <p:nvSpPr>
          <p:cNvPr id="19" name="Freeform 18"/>
          <p:cNvSpPr/>
          <p:nvPr/>
        </p:nvSpPr>
        <p:spPr bwMode="auto">
          <a:xfrm>
            <a:off x="5887000" y="3944225"/>
            <a:ext cx="482874" cy="481961"/>
          </a:xfrm>
          <a:prstGeom prst="ellipse">
            <a:avLst/>
          </a:prstGeom>
          <a:noFill/>
          <a:ln w="6350">
            <a:solidFill>
              <a:schemeClr val="accent1"/>
            </a:solidFill>
          </a:ln>
        </p:spPr>
        <p:txBody>
          <a:bodyPr/>
          <a:lstStyle/>
          <a:p>
            <a:endParaRPr lang="zh-CN" altLang="en-US" sz="2400">
              <a:solidFill>
                <a:schemeClr val="tx1">
                  <a:lumMod val="65000"/>
                  <a:lumOff val="35000"/>
                </a:schemeClr>
              </a:solidFill>
            </a:endParaRPr>
          </a:p>
        </p:txBody>
      </p:sp>
      <p:sp>
        <p:nvSpPr>
          <p:cNvPr id="22" name="Freeform 18"/>
          <p:cNvSpPr/>
          <p:nvPr/>
        </p:nvSpPr>
        <p:spPr bwMode="auto">
          <a:xfrm>
            <a:off x="2738860" y="3944225"/>
            <a:ext cx="482874" cy="481961"/>
          </a:xfrm>
          <a:prstGeom prst="ellipse">
            <a:avLst/>
          </a:prstGeom>
          <a:noFill/>
          <a:ln w="6350">
            <a:solidFill>
              <a:schemeClr val="accent1"/>
            </a:solidFill>
          </a:ln>
        </p:spPr>
        <p:txBody>
          <a:bodyPr/>
          <a:lstStyle/>
          <a:p>
            <a:endParaRPr lang="zh-CN" altLang="en-US" sz="2400">
              <a:solidFill>
                <a:schemeClr val="tx1">
                  <a:lumMod val="65000"/>
                  <a:lumOff val="35000"/>
                </a:schemeClr>
              </a:solidFill>
            </a:endParaRPr>
          </a:p>
        </p:txBody>
      </p:sp>
      <p:sp>
        <p:nvSpPr>
          <p:cNvPr id="25" name="KSO_Shape"/>
          <p:cNvSpPr/>
          <p:nvPr/>
        </p:nvSpPr>
        <p:spPr bwMode="auto">
          <a:xfrm>
            <a:off x="4457917" y="1784024"/>
            <a:ext cx="188020" cy="165457"/>
          </a:xfrm>
          <a:custGeom>
            <a:avLst/>
            <a:gdLst>
              <a:gd name="T0" fmla="*/ 2147483646 w 5215"/>
              <a:gd name="T1" fmla="*/ 2147483646 h 4586"/>
              <a:gd name="T2" fmla="*/ 2147483646 w 5215"/>
              <a:gd name="T3" fmla="*/ 2147483646 h 4586"/>
              <a:gd name="T4" fmla="*/ 2147483646 w 5215"/>
              <a:gd name="T5" fmla="*/ 2147483646 h 4586"/>
              <a:gd name="T6" fmla="*/ 2147483646 w 5215"/>
              <a:gd name="T7" fmla="*/ 2147483646 h 4586"/>
              <a:gd name="T8" fmla="*/ 2147483646 w 5215"/>
              <a:gd name="T9" fmla="*/ 2147483646 h 4586"/>
              <a:gd name="T10" fmla="*/ 2147483646 w 5215"/>
              <a:gd name="T11" fmla="*/ 2147483646 h 4586"/>
              <a:gd name="T12" fmla="*/ 2147483646 w 5215"/>
              <a:gd name="T13" fmla="*/ 2147483646 h 4586"/>
              <a:gd name="T14" fmla="*/ 2147483646 w 5215"/>
              <a:gd name="T15" fmla="*/ 2147483646 h 4586"/>
              <a:gd name="T16" fmla="*/ 2147483646 w 5215"/>
              <a:gd name="T17" fmla="*/ 2147483646 h 4586"/>
              <a:gd name="T18" fmla="*/ 2147483646 w 5215"/>
              <a:gd name="T19" fmla="*/ 2147483646 h 4586"/>
              <a:gd name="T20" fmla="*/ 2147483646 w 5215"/>
              <a:gd name="T21" fmla="*/ 2147483646 h 4586"/>
              <a:gd name="T22" fmla="*/ 2147483646 w 5215"/>
              <a:gd name="T23" fmla="*/ 2147483646 h 4586"/>
              <a:gd name="T24" fmla="*/ 2147483646 w 5215"/>
              <a:gd name="T25" fmla="*/ 2147483646 h 4586"/>
              <a:gd name="T26" fmla="*/ 2147483646 w 5215"/>
              <a:gd name="T27" fmla="*/ 2147483646 h 4586"/>
              <a:gd name="T28" fmla="*/ 2147483646 w 5215"/>
              <a:gd name="T29" fmla="*/ 2147483646 h 4586"/>
              <a:gd name="T30" fmla="*/ 2147483646 w 5215"/>
              <a:gd name="T31" fmla="*/ 2147483646 h 4586"/>
              <a:gd name="T32" fmla="*/ 2147483646 w 5215"/>
              <a:gd name="T33" fmla="*/ 2147483646 h 4586"/>
              <a:gd name="T34" fmla="*/ 2147483646 w 5215"/>
              <a:gd name="T35" fmla="*/ 2147483646 h 4586"/>
              <a:gd name="T36" fmla="*/ 2147483646 w 5215"/>
              <a:gd name="T37" fmla="*/ 2147483646 h 4586"/>
              <a:gd name="T38" fmla="*/ 2147483646 w 5215"/>
              <a:gd name="T39" fmla="*/ 2147483646 h 4586"/>
              <a:gd name="T40" fmla="*/ 2147483646 w 5215"/>
              <a:gd name="T41" fmla="*/ 2147483646 h 4586"/>
              <a:gd name="T42" fmla="*/ 2147483646 w 5215"/>
              <a:gd name="T43" fmla="*/ 781838818 h 4586"/>
              <a:gd name="T44" fmla="*/ 2147483646 w 5215"/>
              <a:gd name="T45" fmla="*/ 48906576 h 4586"/>
              <a:gd name="T46" fmla="*/ 2147483646 w 5215"/>
              <a:gd name="T47" fmla="*/ 146586302 h 4586"/>
              <a:gd name="T48" fmla="*/ 2147483646 w 5215"/>
              <a:gd name="T49" fmla="*/ 2101117000 h 4586"/>
              <a:gd name="T50" fmla="*/ 2147483646 w 5215"/>
              <a:gd name="T51" fmla="*/ 2147483646 h 4586"/>
              <a:gd name="T52" fmla="*/ 2147483646 w 5215"/>
              <a:gd name="T53" fmla="*/ 2147483646 h 4586"/>
              <a:gd name="T54" fmla="*/ 2147483646 w 5215"/>
              <a:gd name="T55" fmla="*/ 2147483646 h 4586"/>
              <a:gd name="T56" fmla="*/ 2147483646 w 5215"/>
              <a:gd name="T57" fmla="*/ 2147483646 h 4586"/>
              <a:gd name="T58" fmla="*/ 2147483646 w 5215"/>
              <a:gd name="T59" fmla="*/ 2147483646 h 4586"/>
              <a:gd name="T60" fmla="*/ 2147483646 w 5215"/>
              <a:gd name="T61" fmla="*/ 2147483646 h 4586"/>
              <a:gd name="T62" fmla="*/ 2147483646 w 5215"/>
              <a:gd name="T63" fmla="*/ 2147483646 h 4586"/>
              <a:gd name="T64" fmla="*/ 2147483646 w 5215"/>
              <a:gd name="T65" fmla="*/ 2147483646 h 4586"/>
              <a:gd name="T66" fmla="*/ 2147483646 w 5215"/>
              <a:gd name="T67" fmla="*/ 2147483646 h 4586"/>
              <a:gd name="T68" fmla="*/ 2147483646 w 5215"/>
              <a:gd name="T69" fmla="*/ 2147483646 h 4586"/>
              <a:gd name="T70" fmla="*/ 2147483646 w 5215"/>
              <a:gd name="T71" fmla="*/ 2147483646 h 4586"/>
              <a:gd name="T72" fmla="*/ 2147483646 w 5215"/>
              <a:gd name="T73" fmla="*/ 2147483646 h 4586"/>
              <a:gd name="T74" fmla="*/ 2147483646 w 5215"/>
              <a:gd name="T75" fmla="*/ 2147483646 h 4586"/>
              <a:gd name="T76" fmla="*/ 2147483646 w 5215"/>
              <a:gd name="T77" fmla="*/ 2147483646 h 4586"/>
              <a:gd name="T78" fmla="*/ 2147483646 w 5215"/>
              <a:gd name="T79" fmla="*/ 2147483646 h 4586"/>
              <a:gd name="T80" fmla="*/ 2147483646 w 5215"/>
              <a:gd name="T81" fmla="*/ 2147483646 h 4586"/>
              <a:gd name="T82" fmla="*/ 2147483646 w 5215"/>
              <a:gd name="T83" fmla="*/ 2147483646 h 4586"/>
              <a:gd name="T84" fmla="*/ 2147483646 w 5215"/>
              <a:gd name="T85" fmla="*/ 2147483646 h 4586"/>
              <a:gd name="T86" fmla="*/ 2147483646 w 5215"/>
              <a:gd name="T87" fmla="*/ 2147483646 h 4586"/>
              <a:gd name="T88" fmla="*/ 2147483646 w 5215"/>
              <a:gd name="T89" fmla="*/ 2147483646 h 4586"/>
              <a:gd name="T90" fmla="*/ 2147483646 w 5215"/>
              <a:gd name="T91" fmla="*/ 2147483646 h 4586"/>
              <a:gd name="T92" fmla="*/ 2147483646 w 5215"/>
              <a:gd name="T93" fmla="*/ 2147483646 h 4586"/>
              <a:gd name="T94" fmla="*/ 2147483646 w 5215"/>
              <a:gd name="T95" fmla="*/ 2147483646 h 4586"/>
              <a:gd name="T96" fmla="*/ 2147483646 w 5215"/>
              <a:gd name="T97" fmla="*/ 2147483646 h 4586"/>
              <a:gd name="T98" fmla="*/ 2147483646 w 5215"/>
              <a:gd name="T99" fmla="*/ 2147483646 h 4586"/>
              <a:gd name="T100" fmla="*/ 2147483646 w 5215"/>
              <a:gd name="T101" fmla="*/ 2147483646 h 4586"/>
              <a:gd name="T102" fmla="*/ 2147483646 w 5215"/>
              <a:gd name="T103" fmla="*/ 2147483646 h 4586"/>
              <a:gd name="T104" fmla="*/ 2147483646 w 5215"/>
              <a:gd name="T105" fmla="*/ 2147483646 h 4586"/>
              <a:gd name="T106" fmla="*/ 2147483646 w 5215"/>
              <a:gd name="T107" fmla="*/ 2147483646 h 4586"/>
              <a:gd name="T108" fmla="*/ 2147483646 w 5215"/>
              <a:gd name="T109" fmla="*/ 2147483646 h 4586"/>
              <a:gd name="T110" fmla="*/ 2147483646 w 5215"/>
              <a:gd name="T111" fmla="*/ 2147483646 h 4586"/>
              <a:gd name="T112" fmla="*/ 2147483646 w 5215"/>
              <a:gd name="T113" fmla="*/ 2147483646 h 4586"/>
              <a:gd name="T114" fmla="*/ 2147483646 w 5215"/>
              <a:gd name="T115" fmla="*/ 2147483646 h 4586"/>
              <a:gd name="T116" fmla="*/ 2147483646 w 5215"/>
              <a:gd name="T117" fmla="*/ 2147483646 h 4586"/>
              <a:gd name="T118" fmla="*/ 2147483646 w 5215"/>
              <a:gd name="T119" fmla="*/ 2147483646 h 4586"/>
              <a:gd name="T120" fmla="*/ 2147483646 w 5215"/>
              <a:gd name="T121" fmla="*/ 2147483646 h 4586"/>
              <a:gd name="T122" fmla="*/ 2147483646 w 5215"/>
              <a:gd name="T123" fmla="*/ 2147483646 h 4586"/>
              <a:gd name="T124" fmla="*/ 2147483646 w 5215"/>
              <a:gd name="T125" fmla="*/ 2147483646 h 4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15" h="4586">
                <a:moveTo>
                  <a:pt x="2334" y="2365"/>
                </a:moveTo>
                <a:lnTo>
                  <a:pt x="2334" y="2365"/>
                </a:lnTo>
                <a:lnTo>
                  <a:pt x="2240" y="2309"/>
                </a:lnTo>
                <a:lnTo>
                  <a:pt x="2194" y="2282"/>
                </a:lnTo>
                <a:lnTo>
                  <a:pt x="2147" y="2256"/>
                </a:lnTo>
                <a:lnTo>
                  <a:pt x="2100" y="2231"/>
                </a:lnTo>
                <a:lnTo>
                  <a:pt x="2054" y="2207"/>
                </a:lnTo>
                <a:lnTo>
                  <a:pt x="2007" y="2185"/>
                </a:lnTo>
                <a:lnTo>
                  <a:pt x="1959" y="2163"/>
                </a:lnTo>
                <a:lnTo>
                  <a:pt x="1910" y="2144"/>
                </a:lnTo>
                <a:lnTo>
                  <a:pt x="1861" y="2126"/>
                </a:lnTo>
                <a:lnTo>
                  <a:pt x="1811" y="2110"/>
                </a:lnTo>
                <a:lnTo>
                  <a:pt x="1760" y="2095"/>
                </a:lnTo>
                <a:lnTo>
                  <a:pt x="1709" y="2084"/>
                </a:lnTo>
                <a:lnTo>
                  <a:pt x="1656" y="2073"/>
                </a:lnTo>
                <a:lnTo>
                  <a:pt x="1602" y="2065"/>
                </a:lnTo>
                <a:lnTo>
                  <a:pt x="1546" y="2059"/>
                </a:lnTo>
                <a:lnTo>
                  <a:pt x="1512" y="2057"/>
                </a:lnTo>
                <a:lnTo>
                  <a:pt x="1478" y="2056"/>
                </a:lnTo>
                <a:lnTo>
                  <a:pt x="1444" y="2056"/>
                </a:lnTo>
                <a:lnTo>
                  <a:pt x="1410" y="2056"/>
                </a:lnTo>
                <a:lnTo>
                  <a:pt x="1375" y="2056"/>
                </a:lnTo>
                <a:lnTo>
                  <a:pt x="1341" y="2057"/>
                </a:lnTo>
                <a:lnTo>
                  <a:pt x="1273" y="2063"/>
                </a:lnTo>
                <a:lnTo>
                  <a:pt x="1205" y="2070"/>
                </a:lnTo>
                <a:lnTo>
                  <a:pt x="1137" y="2080"/>
                </a:lnTo>
                <a:lnTo>
                  <a:pt x="1070" y="2092"/>
                </a:lnTo>
                <a:lnTo>
                  <a:pt x="1002" y="2106"/>
                </a:lnTo>
                <a:lnTo>
                  <a:pt x="935" y="2122"/>
                </a:lnTo>
                <a:lnTo>
                  <a:pt x="868" y="2141"/>
                </a:lnTo>
                <a:lnTo>
                  <a:pt x="803" y="2160"/>
                </a:lnTo>
                <a:lnTo>
                  <a:pt x="737" y="2181"/>
                </a:lnTo>
                <a:lnTo>
                  <a:pt x="673" y="2204"/>
                </a:lnTo>
                <a:lnTo>
                  <a:pt x="608" y="2228"/>
                </a:lnTo>
                <a:lnTo>
                  <a:pt x="544" y="2253"/>
                </a:lnTo>
                <a:lnTo>
                  <a:pt x="482" y="2277"/>
                </a:lnTo>
                <a:lnTo>
                  <a:pt x="0" y="3962"/>
                </a:lnTo>
                <a:lnTo>
                  <a:pt x="61" y="3939"/>
                </a:lnTo>
                <a:lnTo>
                  <a:pt x="120" y="3918"/>
                </a:lnTo>
                <a:lnTo>
                  <a:pt x="180" y="3898"/>
                </a:lnTo>
                <a:lnTo>
                  <a:pt x="240" y="3880"/>
                </a:lnTo>
                <a:lnTo>
                  <a:pt x="299" y="3862"/>
                </a:lnTo>
                <a:lnTo>
                  <a:pt x="357" y="3847"/>
                </a:lnTo>
                <a:lnTo>
                  <a:pt x="417" y="3833"/>
                </a:lnTo>
                <a:lnTo>
                  <a:pt x="476" y="3820"/>
                </a:lnTo>
                <a:lnTo>
                  <a:pt x="533" y="3809"/>
                </a:lnTo>
                <a:lnTo>
                  <a:pt x="592" y="3800"/>
                </a:lnTo>
                <a:lnTo>
                  <a:pt x="649" y="3792"/>
                </a:lnTo>
                <a:lnTo>
                  <a:pt x="708" y="3786"/>
                </a:lnTo>
                <a:lnTo>
                  <a:pt x="765" y="3781"/>
                </a:lnTo>
                <a:lnTo>
                  <a:pt x="823" y="3779"/>
                </a:lnTo>
                <a:lnTo>
                  <a:pt x="879" y="3778"/>
                </a:lnTo>
                <a:lnTo>
                  <a:pt x="936" y="3779"/>
                </a:lnTo>
                <a:lnTo>
                  <a:pt x="994" y="3781"/>
                </a:lnTo>
                <a:lnTo>
                  <a:pt x="1050" y="3786"/>
                </a:lnTo>
                <a:lnTo>
                  <a:pt x="1106" y="3793"/>
                </a:lnTo>
                <a:lnTo>
                  <a:pt x="1164" y="3801"/>
                </a:lnTo>
                <a:lnTo>
                  <a:pt x="1220" y="3812"/>
                </a:lnTo>
                <a:lnTo>
                  <a:pt x="1276" y="3823"/>
                </a:lnTo>
                <a:lnTo>
                  <a:pt x="1333" y="3839"/>
                </a:lnTo>
                <a:lnTo>
                  <a:pt x="1389" y="3855"/>
                </a:lnTo>
                <a:lnTo>
                  <a:pt x="1445" y="3874"/>
                </a:lnTo>
                <a:lnTo>
                  <a:pt x="1501" y="3894"/>
                </a:lnTo>
                <a:lnTo>
                  <a:pt x="1558" y="3917"/>
                </a:lnTo>
                <a:lnTo>
                  <a:pt x="1613" y="3942"/>
                </a:lnTo>
                <a:lnTo>
                  <a:pt x="1669" y="3970"/>
                </a:lnTo>
                <a:lnTo>
                  <a:pt x="1725" y="3999"/>
                </a:lnTo>
                <a:lnTo>
                  <a:pt x="1782" y="4031"/>
                </a:lnTo>
                <a:lnTo>
                  <a:pt x="1837" y="4065"/>
                </a:lnTo>
                <a:lnTo>
                  <a:pt x="2334" y="2365"/>
                </a:lnTo>
                <a:close/>
                <a:moveTo>
                  <a:pt x="1690" y="1712"/>
                </a:moveTo>
                <a:lnTo>
                  <a:pt x="1690" y="1712"/>
                </a:lnTo>
                <a:lnTo>
                  <a:pt x="1746" y="1720"/>
                </a:lnTo>
                <a:lnTo>
                  <a:pt x="1801" y="1730"/>
                </a:lnTo>
                <a:lnTo>
                  <a:pt x="1854" y="1741"/>
                </a:lnTo>
                <a:lnTo>
                  <a:pt x="1907" y="1756"/>
                </a:lnTo>
                <a:lnTo>
                  <a:pt x="1957" y="1771"/>
                </a:lnTo>
                <a:lnTo>
                  <a:pt x="2007" y="1787"/>
                </a:lnTo>
                <a:lnTo>
                  <a:pt x="2055" y="1805"/>
                </a:lnTo>
                <a:lnTo>
                  <a:pt x="2102" y="1825"/>
                </a:lnTo>
                <a:lnTo>
                  <a:pt x="2146" y="1845"/>
                </a:lnTo>
                <a:lnTo>
                  <a:pt x="2191" y="1866"/>
                </a:lnTo>
                <a:lnTo>
                  <a:pt x="2234" y="1887"/>
                </a:lnTo>
                <a:lnTo>
                  <a:pt x="2276" y="1909"/>
                </a:lnTo>
                <a:lnTo>
                  <a:pt x="2316" y="1931"/>
                </a:lnTo>
                <a:lnTo>
                  <a:pt x="2356" y="1955"/>
                </a:lnTo>
                <a:lnTo>
                  <a:pt x="2432" y="2002"/>
                </a:lnTo>
                <a:lnTo>
                  <a:pt x="2676" y="1158"/>
                </a:lnTo>
                <a:lnTo>
                  <a:pt x="2798" y="737"/>
                </a:lnTo>
                <a:lnTo>
                  <a:pt x="2920" y="315"/>
                </a:lnTo>
                <a:lnTo>
                  <a:pt x="2832" y="261"/>
                </a:lnTo>
                <a:lnTo>
                  <a:pt x="2787" y="234"/>
                </a:lnTo>
                <a:lnTo>
                  <a:pt x="2743" y="208"/>
                </a:lnTo>
                <a:lnTo>
                  <a:pt x="2698" y="184"/>
                </a:lnTo>
                <a:lnTo>
                  <a:pt x="2653" y="160"/>
                </a:lnTo>
                <a:lnTo>
                  <a:pt x="2607" y="138"/>
                </a:lnTo>
                <a:lnTo>
                  <a:pt x="2560" y="117"/>
                </a:lnTo>
                <a:lnTo>
                  <a:pt x="2513" y="97"/>
                </a:lnTo>
                <a:lnTo>
                  <a:pt x="2466" y="79"/>
                </a:lnTo>
                <a:lnTo>
                  <a:pt x="2418" y="63"/>
                </a:lnTo>
                <a:lnTo>
                  <a:pt x="2369" y="48"/>
                </a:lnTo>
                <a:lnTo>
                  <a:pt x="2320" y="35"/>
                </a:lnTo>
                <a:lnTo>
                  <a:pt x="2269" y="24"/>
                </a:lnTo>
                <a:lnTo>
                  <a:pt x="2218" y="16"/>
                </a:lnTo>
                <a:lnTo>
                  <a:pt x="2165" y="9"/>
                </a:lnTo>
                <a:lnTo>
                  <a:pt x="2131" y="5"/>
                </a:lnTo>
                <a:lnTo>
                  <a:pt x="2096" y="3"/>
                </a:lnTo>
                <a:lnTo>
                  <a:pt x="2061" y="1"/>
                </a:lnTo>
                <a:lnTo>
                  <a:pt x="2027" y="0"/>
                </a:lnTo>
                <a:lnTo>
                  <a:pt x="1991" y="0"/>
                </a:lnTo>
                <a:lnTo>
                  <a:pt x="1956" y="0"/>
                </a:lnTo>
                <a:lnTo>
                  <a:pt x="1921" y="1"/>
                </a:lnTo>
                <a:lnTo>
                  <a:pt x="1886" y="3"/>
                </a:lnTo>
                <a:lnTo>
                  <a:pt x="1851" y="5"/>
                </a:lnTo>
                <a:lnTo>
                  <a:pt x="1817" y="9"/>
                </a:lnTo>
                <a:lnTo>
                  <a:pt x="1746" y="18"/>
                </a:lnTo>
                <a:lnTo>
                  <a:pt x="1677" y="29"/>
                </a:lnTo>
                <a:lnTo>
                  <a:pt x="1607" y="43"/>
                </a:lnTo>
                <a:lnTo>
                  <a:pt x="1538" y="59"/>
                </a:lnTo>
                <a:lnTo>
                  <a:pt x="1470" y="77"/>
                </a:lnTo>
                <a:lnTo>
                  <a:pt x="1402" y="97"/>
                </a:lnTo>
                <a:lnTo>
                  <a:pt x="1334" y="118"/>
                </a:lnTo>
                <a:lnTo>
                  <a:pt x="1267" y="140"/>
                </a:lnTo>
                <a:lnTo>
                  <a:pt x="1201" y="164"/>
                </a:lnTo>
                <a:lnTo>
                  <a:pt x="1137" y="188"/>
                </a:lnTo>
                <a:lnTo>
                  <a:pt x="1072" y="214"/>
                </a:lnTo>
                <a:lnTo>
                  <a:pt x="949" y="637"/>
                </a:lnTo>
                <a:lnTo>
                  <a:pt x="827" y="1059"/>
                </a:lnTo>
                <a:lnTo>
                  <a:pt x="584" y="1906"/>
                </a:lnTo>
                <a:lnTo>
                  <a:pt x="649" y="1880"/>
                </a:lnTo>
                <a:lnTo>
                  <a:pt x="716" y="1856"/>
                </a:lnTo>
                <a:lnTo>
                  <a:pt x="783" y="1833"/>
                </a:lnTo>
                <a:lnTo>
                  <a:pt x="851" y="1811"/>
                </a:lnTo>
                <a:lnTo>
                  <a:pt x="919" y="1791"/>
                </a:lnTo>
                <a:lnTo>
                  <a:pt x="988" y="1772"/>
                </a:lnTo>
                <a:lnTo>
                  <a:pt x="1057" y="1754"/>
                </a:lnTo>
                <a:lnTo>
                  <a:pt x="1126" y="1740"/>
                </a:lnTo>
                <a:lnTo>
                  <a:pt x="1195" y="1727"/>
                </a:lnTo>
                <a:lnTo>
                  <a:pt x="1266" y="1717"/>
                </a:lnTo>
                <a:lnTo>
                  <a:pt x="1336" y="1709"/>
                </a:lnTo>
                <a:lnTo>
                  <a:pt x="1406" y="1703"/>
                </a:lnTo>
                <a:lnTo>
                  <a:pt x="1443" y="1702"/>
                </a:lnTo>
                <a:lnTo>
                  <a:pt x="1478" y="1700"/>
                </a:lnTo>
                <a:lnTo>
                  <a:pt x="1513" y="1700"/>
                </a:lnTo>
                <a:lnTo>
                  <a:pt x="1548" y="1702"/>
                </a:lnTo>
                <a:lnTo>
                  <a:pt x="1583" y="1703"/>
                </a:lnTo>
                <a:lnTo>
                  <a:pt x="1619" y="1705"/>
                </a:lnTo>
                <a:lnTo>
                  <a:pt x="1655" y="1707"/>
                </a:lnTo>
                <a:lnTo>
                  <a:pt x="1690" y="1712"/>
                </a:lnTo>
                <a:close/>
                <a:moveTo>
                  <a:pt x="3659" y="2901"/>
                </a:moveTo>
                <a:lnTo>
                  <a:pt x="3659" y="2901"/>
                </a:lnTo>
                <a:lnTo>
                  <a:pt x="3618" y="2901"/>
                </a:lnTo>
                <a:lnTo>
                  <a:pt x="3577" y="2900"/>
                </a:lnTo>
                <a:lnTo>
                  <a:pt x="3536" y="2897"/>
                </a:lnTo>
                <a:lnTo>
                  <a:pt x="3497" y="2894"/>
                </a:lnTo>
                <a:lnTo>
                  <a:pt x="3458" y="2890"/>
                </a:lnTo>
                <a:lnTo>
                  <a:pt x="3420" y="2886"/>
                </a:lnTo>
                <a:lnTo>
                  <a:pt x="3383" y="2880"/>
                </a:lnTo>
                <a:lnTo>
                  <a:pt x="3346" y="2874"/>
                </a:lnTo>
                <a:lnTo>
                  <a:pt x="3310" y="2867"/>
                </a:lnTo>
                <a:lnTo>
                  <a:pt x="3275" y="2859"/>
                </a:lnTo>
                <a:lnTo>
                  <a:pt x="3241" y="2850"/>
                </a:lnTo>
                <a:lnTo>
                  <a:pt x="3207" y="2841"/>
                </a:lnTo>
                <a:lnTo>
                  <a:pt x="3173" y="2832"/>
                </a:lnTo>
                <a:lnTo>
                  <a:pt x="3140" y="2821"/>
                </a:lnTo>
                <a:lnTo>
                  <a:pt x="3109" y="2811"/>
                </a:lnTo>
                <a:lnTo>
                  <a:pt x="3077" y="2800"/>
                </a:lnTo>
                <a:lnTo>
                  <a:pt x="3016" y="2775"/>
                </a:lnTo>
                <a:lnTo>
                  <a:pt x="2956" y="2750"/>
                </a:lnTo>
                <a:lnTo>
                  <a:pt x="2899" y="2721"/>
                </a:lnTo>
                <a:lnTo>
                  <a:pt x="2844" y="2692"/>
                </a:lnTo>
                <a:lnTo>
                  <a:pt x="2790" y="2662"/>
                </a:lnTo>
                <a:lnTo>
                  <a:pt x="2737" y="2631"/>
                </a:lnTo>
                <a:lnTo>
                  <a:pt x="2685" y="2598"/>
                </a:lnTo>
                <a:lnTo>
                  <a:pt x="2635" y="2566"/>
                </a:lnTo>
                <a:lnTo>
                  <a:pt x="2630" y="2570"/>
                </a:lnTo>
                <a:lnTo>
                  <a:pt x="2141" y="4263"/>
                </a:lnTo>
                <a:lnTo>
                  <a:pt x="2200" y="4299"/>
                </a:lnTo>
                <a:lnTo>
                  <a:pt x="2259" y="4334"/>
                </a:lnTo>
                <a:lnTo>
                  <a:pt x="2318" y="4367"/>
                </a:lnTo>
                <a:lnTo>
                  <a:pt x="2378" y="4398"/>
                </a:lnTo>
                <a:lnTo>
                  <a:pt x="2438" y="4425"/>
                </a:lnTo>
                <a:lnTo>
                  <a:pt x="2498" y="4450"/>
                </a:lnTo>
                <a:lnTo>
                  <a:pt x="2559" y="4474"/>
                </a:lnTo>
                <a:lnTo>
                  <a:pt x="2620" y="4495"/>
                </a:lnTo>
                <a:lnTo>
                  <a:pt x="2682" y="4514"/>
                </a:lnTo>
                <a:lnTo>
                  <a:pt x="2744" y="4530"/>
                </a:lnTo>
                <a:lnTo>
                  <a:pt x="2806" y="4544"/>
                </a:lnTo>
                <a:lnTo>
                  <a:pt x="2868" y="4557"/>
                </a:lnTo>
                <a:lnTo>
                  <a:pt x="2930" y="4567"/>
                </a:lnTo>
                <a:lnTo>
                  <a:pt x="2994" y="4575"/>
                </a:lnTo>
                <a:lnTo>
                  <a:pt x="3056" y="4581"/>
                </a:lnTo>
                <a:lnTo>
                  <a:pt x="3119" y="4584"/>
                </a:lnTo>
                <a:lnTo>
                  <a:pt x="3182" y="4586"/>
                </a:lnTo>
                <a:lnTo>
                  <a:pt x="3246" y="4586"/>
                </a:lnTo>
                <a:lnTo>
                  <a:pt x="3309" y="4584"/>
                </a:lnTo>
                <a:lnTo>
                  <a:pt x="3373" y="4579"/>
                </a:lnTo>
                <a:lnTo>
                  <a:pt x="3437" y="4574"/>
                </a:lnTo>
                <a:lnTo>
                  <a:pt x="3501" y="4565"/>
                </a:lnTo>
                <a:lnTo>
                  <a:pt x="3565" y="4556"/>
                </a:lnTo>
                <a:lnTo>
                  <a:pt x="3628" y="4543"/>
                </a:lnTo>
                <a:lnTo>
                  <a:pt x="3692" y="4530"/>
                </a:lnTo>
                <a:lnTo>
                  <a:pt x="3756" y="4515"/>
                </a:lnTo>
                <a:lnTo>
                  <a:pt x="3820" y="4497"/>
                </a:lnTo>
                <a:lnTo>
                  <a:pt x="3883" y="4479"/>
                </a:lnTo>
                <a:lnTo>
                  <a:pt x="3947" y="4457"/>
                </a:lnTo>
                <a:lnTo>
                  <a:pt x="4011" y="4435"/>
                </a:lnTo>
                <a:lnTo>
                  <a:pt x="4074" y="4411"/>
                </a:lnTo>
                <a:lnTo>
                  <a:pt x="4138" y="4385"/>
                </a:lnTo>
                <a:lnTo>
                  <a:pt x="4611" y="2731"/>
                </a:lnTo>
                <a:lnTo>
                  <a:pt x="4608" y="2732"/>
                </a:lnTo>
                <a:lnTo>
                  <a:pt x="4541" y="2753"/>
                </a:lnTo>
                <a:lnTo>
                  <a:pt x="4475" y="2773"/>
                </a:lnTo>
                <a:lnTo>
                  <a:pt x="4411" y="2792"/>
                </a:lnTo>
                <a:lnTo>
                  <a:pt x="4348" y="2808"/>
                </a:lnTo>
                <a:lnTo>
                  <a:pt x="4285" y="2823"/>
                </a:lnTo>
                <a:lnTo>
                  <a:pt x="4223" y="2837"/>
                </a:lnTo>
                <a:lnTo>
                  <a:pt x="4162" y="2850"/>
                </a:lnTo>
                <a:lnTo>
                  <a:pt x="4104" y="2861"/>
                </a:lnTo>
                <a:lnTo>
                  <a:pt x="4045" y="2870"/>
                </a:lnTo>
                <a:lnTo>
                  <a:pt x="3987" y="2879"/>
                </a:lnTo>
                <a:lnTo>
                  <a:pt x="3930" y="2886"/>
                </a:lnTo>
                <a:lnTo>
                  <a:pt x="3874" y="2891"/>
                </a:lnTo>
                <a:lnTo>
                  <a:pt x="3820" y="2896"/>
                </a:lnTo>
                <a:lnTo>
                  <a:pt x="3765" y="2898"/>
                </a:lnTo>
                <a:lnTo>
                  <a:pt x="3712" y="2901"/>
                </a:lnTo>
                <a:lnTo>
                  <a:pt x="3659" y="2901"/>
                </a:lnTo>
                <a:close/>
                <a:moveTo>
                  <a:pt x="5214" y="640"/>
                </a:moveTo>
                <a:lnTo>
                  <a:pt x="5214" y="640"/>
                </a:lnTo>
                <a:lnTo>
                  <a:pt x="5210" y="637"/>
                </a:lnTo>
                <a:lnTo>
                  <a:pt x="5147" y="662"/>
                </a:lnTo>
                <a:lnTo>
                  <a:pt x="5083" y="685"/>
                </a:lnTo>
                <a:lnTo>
                  <a:pt x="5019" y="708"/>
                </a:lnTo>
                <a:lnTo>
                  <a:pt x="4956" y="729"/>
                </a:lnTo>
                <a:lnTo>
                  <a:pt x="4891" y="747"/>
                </a:lnTo>
                <a:lnTo>
                  <a:pt x="4828" y="765"/>
                </a:lnTo>
                <a:lnTo>
                  <a:pt x="4765" y="780"/>
                </a:lnTo>
                <a:lnTo>
                  <a:pt x="4702" y="794"/>
                </a:lnTo>
                <a:lnTo>
                  <a:pt x="4638" y="807"/>
                </a:lnTo>
                <a:lnTo>
                  <a:pt x="4576" y="817"/>
                </a:lnTo>
                <a:lnTo>
                  <a:pt x="4513" y="826"/>
                </a:lnTo>
                <a:lnTo>
                  <a:pt x="4450" y="833"/>
                </a:lnTo>
                <a:lnTo>
                  <a:pt x="4387" y="838"/>
                </a:lnTo>
                <a:lnTo>
                  <a:pt x="4325" y="840"/>
                </a:lnTo>
                <a:lnTo>
                  <a:pt x="4262" y="841"/>
                </a:lnTo>
                <a:lnTo>
                  <a:pt x="4200" y="840"/>
                </a:lnTo>
                <a:lnTo>
                  <a:pt x="4138" y="838"/>
                </a:lnTo>
                <a:lnTo>
                  <a:pt x="4076" y="832"/>
                </a:lnTo>
                <a:lnTo>
                  <a:pt x="4015" y="825"/>
                </a:lnTo>
                <a:lnTo>
                  <a:pt x="3953" y="815"/>
                </a:lnTo>
                <a:lnTo>
                  <a:pt x="3890" y="804"/>
                </a:lnTo>
                <a:lnTo>
                  <a:pt x="3829" y="791"/>
                </a:lnTo>
                <a:lnTo>
                  <a:pt x="3768" y="774"/>
                </a:lnTo>
                <a:lnTo>
                  <a:pt x="3708" y="756"/>
                </a:lnTo>
                <a:lnTo>
                  <a:pt x="3647" y="736"/>
                </a:lnTo>
                <a:lnTo>
                  <a:pt x="3586" y="712"/>
                </a:lnTo>
                <a:lnTo>
                  <a:pt x="3526" y="686"/>
                </a:lnTo>
                <a:lnTo>
                  <a:pt x="3465" y="658"/>
                </a:lnTo>
                <a:lnTo>
                  <a:pt x="3405" y="628"/>
                </a:lnTo>
                <a:lnTo>
                  <a:pt x="3345" y="595"/>
                </a:lnTo>
                <a:lnTo>
                  <a:pt x="3286" y="560"/>
                </a:lnTo>
                <a:lnTo>
                  <a:pt x="3227" y="522"/>
                </a:lnTo>
                <a:lnTo>
                  <a:pt x="3206" y="593"/>
                </a:lnTo>
                <a:lnTo>
                  <a:pt x="3186" y="655"/>
                </a:lnTo>
                <a:lnTo>
                  <a:pt x="3168" y="709"/>
                </a:lnTo>
                <a:lnTo>
                  <a:pt x="3154" y="756"/>
                </a:lnTo>
                <a:lnTo>
                  <a:pt x="2987" y="1336"/>
                </a:lnTo>
                <a:lnTo>
                  <a:pt x="2730" y="2226"/>
                </a:lnTo>
                <a:lnTo>
                  <a:pt x="2787" y="2262"/>
                </a:lnTo>
                <a:lnTo>
                  <a:pt x="2846" y="2296"/>
                </a:lnTo>
                <a:lnTo>
                  <a:pt x="2906" y="2328"/>
                </a:lnTo>
                <a:lnTo>
                  <a:pt x="2964" y="2358"/>
                </a:lnTo>
                <a:lnTo>
                  <a:pt x="3025" y="2385"/>
                </a:lnTo>
                <a:lnTo>
                  <a:pt x="3085" y="2411"/>
                </a:lnTo>
                <a:lnTo>
                  <a:pt x="3146" y="2434"/>
                </a:lnTo>
                <a:lnTo>
                  <a:pt x="3207" y="2455"/>
                </a:lnTo>
                <a:lnTo>
                  <a:pt x="3268" y="2474"/>
                </a:lnTo>
                <a:lnTo>
                  <a:pt x="3330" y="2491"/>
                </a:lnTo>
                <a:lnTo>
                  <a:pt x="3391" y="2506"/>
                </a:lnTo>
                <a:lnTo>
                  <a:pt x="3453" y="2519"/>
                </a:lnTo>
                <a:lnTo>
                  <a:pt x="3516" y="2529"/>
                </a:lnTo>
                <a:lnTo>
                  <a:pt x="3579" y="2537"/>
                </a:lnTo>
                <a:lnTo>
                  <a:pt x="3642" y="2543"/>
                </a:lnTo>
                <a:lnTo>
                  <a:pt x="3704" y="2548"/>
                </a:lnTo>
                <a:lnTo>
                  <a:pt x="3767" y="2550"/>
                </a:lnTo>
                <a:lnTo>
                  <a:pt x="3831" y="2550"/>
                </a:lnTo>
                <a:lnTo>
                  <a:pt x="3894" y="2549"/>
                </a:lnTo>
                <a:lnTo>
                  <a:pt x="3957" y="2546"/>
                </a:lnTo>
                <a:lnTo>
                  <a:pt x="4022" y="2540"/>
                </a:lnTo>
                <a:lnTo>
                  <a:pt x="4085" y="2532"/>
                </a:lnTo>
                <a:lnTo>
                  <a:pt x="4148" y="2522"/>
                </a:lnTo>
                <a:lnTo>
                  <a:pt x="4212" y="2510"/>
                </a:lnTo>
                <a:lnTo>
                  <a:pt x="4276" y="2496"/>
                </a:lnTo>
                <a:lnTo>
                  <a:pt x="4339" y="2480"/>
                </a:lnTo>
                <a:lnTo>
                  <a:pt x="4403" y="2462"/>
                </a:lnTo>
                <a:lnTo>
                  <a:pt x="4466" y="2444"/>
                </a:lnTo>
                <a:lnTo>
                  <a:pt x="4529" y="2421"/>
                </a:lnTo>
                <a:lnTo>
                  <a:pt x="4593" y="2398"/>
                </a:lnTo>
                <a:lnTo>
                  <a:pt x="4656" y="2373"/>
                </a:lnTo>
                <a:lnTo>
                  <a:pt x="4718" y="2345"/>
                </a:lnTo>
                <a:lnTo>
                  <a:pt x="5215" y="641"/>
                </a:lnTo>
                <a:lnTo>
                  <a:pt x="5214" y="64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65000"/>
                  <a:lumOff val="35000"/>
                </a:schemeClr>
              </a:solidFill>
            </a:endParaRPr>
          </a:p>
        </p:txBody>
      </p:sp>
      <p:sp>
        <p:nvSpPr>
          <p:cNvPr id="26" name="KSO_Shape"/>
          <p:cNvSpPr>
            <a:spLocks noChangeArrowheads="1"/>
          </p:cNvSpPr>
          <p:nvPr/>
        </p:nvSpPr>
        <p:spPr bwMode="auto">
          <a:xfrm>
            <a:off x="7600722" y="1784964"/>
            <a:ext cx="188020" cy="163578"/>
          </a:xfrm>
          <a:custGeom>
            <a:avLst/>
            <a:gdLst>
              <a:gd name="T0" fmla="*/ 4395769 w 1027112"/>
              <a:gd name="T1" fmla="*/ 1427555 h 893763"/>
              <a:gd name="T2" fmla="*/ 4831301 w 1027112"/>
              <a:gd name="T3" fmla="*/ 1427555 h 893763"/>
              <a:gd name="T4" fmla="*/ 4831301 w 1027112"/>
              <a:gd name="T5" fmla="*/ 4272546 h 893763"/>
              <a:gd name="T6" fmla="*/ 4395769 w 1027112"/>
              <a:gd name="T7" fmla="*/ 4272546 h 893763"/>
              <a:gd name="T8" fmla="*/ 5276948 w 1027112"/>
              <a:gd name="T9" fmla="*/ 1063071 h 893763"/>
              <a:gd name="T10" fmla="*/ 5702345 w 1027112"/>
              <a:gd name="T11" fmla="*/ 1063071 h 893763"/>
              <a:gd name="T12" fmla="*/ 5702345 w 1027112"/>
              <a:gd name="T13" fmla="*/ 4637030 h 893763"/>
              <a:gd name="T14" fmla="*/ 5276948 w 1027112"/>
              <a:gd name="T15" fmla="*/ 4637030 h 893763"/>
              <a:gd name="T16" fmla="*/ 6127741 w 1027112"/>
              <a:gd name="T17" fmla="*/ 698590 h 893763"/>
              <a:gd name="T18" fmla="*/ 6553138 w 1027112"/>
              <a:gd name="T19" fmla="*/ 698590 h 893763"/>
              <a:gd name="T20" fmla="*/ 6553138 w 1027112"/>
              <a:gd name="T21" fmla="*/ 5001512 h 893763"/>
              <a:gd name="T22" fmla="*/ 6127741 w 1027112"/>
              <a:gd name="T23" fmla="*/ 5001512 h 893763"/>
              <a:gd name="T24" fmla="*/ 3808316 w 1027112"/>
              <a:gd name="T25" fmla="*/ 0 h 893763"/>
              <a:gd name="T26" fmla="*/ 3808316 w 1027112"/>
              <a:gd name="T27" fmla="*/ 5700109 h 893763"/>
              <a:gd name="T28" fmla="*/ 1453063 w 1027112"/>
              <a:gd name="T29" fmla="*/ 4339841 h 893763"/>
              <a:gd name="T30" fmla="*/ 0 w 1027112"/>
              <a:gd name="T31" fmla="*/ 4339841 h 893763"/>
              <a:gd name="T32" fmla="*/ 0 w 1027112"/>
              <a:gd name="T33" fmla="*/ 1361716 h 893763"/>
              <a:gd name="T34" fmla="*/ 1453063 w 1027112"/>
              <a:gd name="T35" fmla="*/ 1361716 h 8937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27112" h="893763">
                <a:moveTo>
                  <a:pt x="688975" y="223837"/>
                </a:moveTo>
                <a:lnTo>
                  <a:pt x="757238" y="223837"/>
                </a:lnTo>
                <a:lnTo>
                  <a:pt x="757238" y="669925"/>
                </a:lnTo>
                <a:lnTo>
                  <a:pt x="688975" y="669925"/>
                </a:lnTo>
                <a:lnTo>
                  <a:pt x="688975" y="223837"/>
                </a:lnTo>
                <a:close/>
                <a:moveTo>
                  <a:pt x="827087" y="166687"/>
                </a:moveTo>
                <a:lnTo>
                  <a:pt x="893762" y="166687"/>
                </a:lnTo>
                <a:lnTo>
                  <a:pt x="893762" y="727075"/>
                </a:lnTo>
                <a:lnTo>
                  <a:pt x="827087" y="727075"/>
                </a:lnTo>
                <a:lnTo>
                  <a:pt x="827087" y="166687"/>
                </a:lnTo>
                <a:close/>
                <a:moveTo>
                  <a:pt x="960437" y="109537"/>
                </a:moveTo>
                <a:lnTo>
                  <a:pt x="1027112" y="109537"/>
                </a:lnTo>
                <a:lnTo>
                  <a:pt x="1027112" y="784225"/>
                </a:lnTo>
                <a:lnTo>
                  <a:pt x="960437" y="784225"/>
                </a:lnTo>
                <a:lnTo>
                  <a:pt x="960437" y="109537"/>
                </a:lnTo>
                <a:close/>
                <a:moveTo>
                  <a:pt x="596900" y="0"/>
                </a:moveTo>
                <a:lnTo>
                  <a:pt x="596900" y="893763"/>
                </a:lnTo>
                <a:lnTo>
                  <a:pt x="227747" y="680476"/>
                </a:lnTo>
                <a:lnTo>
                  <a:pt x="0" y="680476"/>
                </a:lnTo>
                <a:lnTo>
                  <a:pt x="0" y="213514"/>
                </a:lnTo>
                <a:lnTo>
                  <a:pt x="227747" y="213514"/>
                </a:lnTo>
                <a:lnTo>
                  <a:pt x="5969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65000"/>
                  <a:lumOff val="35000"/>
                </a:schemeClr>
              </a:solidFill>
            </a:endParaRPr>
          </a:p>
        </p:txBody>
      </p:sp>
      <p:sp>
        <p:nvSpPr>
          <p:cNvPr id="27" name="KSO_Shape"/>
          <p:cNvSpPr/>
          <p:nvPr/>
        </p:nvSpPr>
        <p:spPr bwMode="auto">
          <a:xfrm>
            <a:off x="2896084" y="4093302"/>
            <a:ext cx="168427" cy="167024"/>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65000"/>
                  <a:lumOff val="35000"/>
                </a:schemeClr>
              </a:solidFill>
            </a:endParaRPr>
          </a:p>
        </p:txBody>
      </p:sp>
      <p:sp>
        <p:nvSpPr>
          <p:cNvPr id="28" name="KSO_Shape"/>
          <p:cNvSpPr/>
          <p:nvPr/>
        </p:nvSpPr>
        <p:spPr bwMode="auto">
          <a:xfrm>
            <a:off x="6072346" y="4093302"/>
            <a:ext cx="112184" cy="167024"/>
          </a:xfrm>
          <a:custGeom>
            <a:avLst/>
            <a:gdLst>
              <a:gd name="T0" fmla="*/ 448083940 w 4030"/>
              <a:gd name="T1" fmla="*/ 2147483646 h 6002"/>
              <a:gd name="T2" fmla="*/ 32056388 w 4030"/>
              <a:gd name="T3" fmla="*/ 2147483646 h 6002"/>
              <a:gd name="T4" fmla="*/ 0 w 4030"/>
              <a:gd name="T5" fmla="*/ 2147483646 h 6002"/>
              <a:gd name="T6" fmla="*/ 416128200 w 4030"/>
              <a:gd name="T7" fmla="*/ 2147483646 h 6002"/>
              <a:gd name="T8" fmla="*/ 1216227565 w 4030"/>
              <a:gd name="T9" fmla="*/ 2147483646 h 6002"/>
              <a:gd name="T10" fmla="*/ 2147483646 w 4030"/>
              <a:gd name="T11" fmla="*/ 2147483646 h 6002"/>
              <a:gd name="T12" fmla="*/ 2147483646 w 4030"/>
              <a:gd name="T13" fmla="*/ 2147483646 h 6002"/>
              <a:gd name="T14" fmla="*/ 2147483646 w 4030"/>
              <a:gd name="T15" fmla="*/ 2147483646 h 6002"/>
              <a:gd name="T16" fmla="*/ 2147483646 w 4030"/>
              <a:gd name="T17" fmla="*/ 2147483646 h 6002"/>
              <a:gd name="T18" fmla="*/ 2147483646 w 4030"/>
              <a:gd name="T19" fmla="*/ 2147483646 h 6002"/>
              <a:gd name="T20" fmla="*/ 2147483646 w 4030"/>
              <a:gd name="T21" fmla="*/ 2147483646 h 6002"/>
              <a:gd name="T22" fmla="*/ 2147483646 w 4030"/>
              <a:gd name="T23" fmla="*/ 2147483646 h 6002"/>
              <a:gd name="T24" fmla="*/ 2147483646 w 4030"/>
              <a:gd name="T25" fmla="*/ 2147483646 h 6002"/>
              <a:gd name="T26" fmla="*/ 2147483646 w 4030"/>
              <a:gd name="T27" fmla="*/ 2147483646 h 6002"/>
              <a:gd name="T28" fmla="*/ 2147483646 w 4030"/>
              <a:gd name="T29" fmla="*/ 2147483646 h 6002"/>
              <a:gd name="T30" fmla="*/ 2147483646 w 4030"/>
              <a:gd name="T31" fmla="*/ 2147483646 h 6002"/>
              <a:gd name="T32" fmla="*/ 2147483646 w 4030"/>
              <a:gd name="T33" fmla="*/ 2147483646 h 6002"/>
              <a:gd name="T34" fmla="*/ 2147483646 w 4030"/>
              <a:gd name="T35" fmla="*/ 2147483646 h 6002"/>
              <a:gd name="T36" fmla="*/ 2147483646 w 4030"/>
              <a:gd name="T37" fmla="*/ 2147483646 h 6002"/>
              <a:gd name="T38" fmla="*/ 2147483646 w 4030"/>
              <a:gd name="T39" fmla="*/ 2147483646 h 6002"/>
              <a:gd name="T40" fmla="*/ 2147483646 w 4030"/>
              <a:gd name="T41" fmla="*/ 2147483646 h 6002"/>
              <a:gd name="T42" fmla="*/ 2147483646 w 4030"/>
              <a:gd name="T43" fmla="*/ 2147483646 h 6002"/>
              <a:gd name="T44" fmla="*/ 2147483646 w 4030"/>
              <a:gd name="T45" fmla="*/ 2147483646 h 6002"/>
              <a:gd name="T46" fmla="*/ 2147483646 w 4030"/>
              <a:gd name="T47" fmla="*/ 2147483646 h 6002"/>
              <a:gd name="T48" fmla="*/ 2147483646 w 4030"/>
              <a:gd name="T49" fmla="*/ 2147483646 h 6002"/>
              <a:gd name="T50" fmla="*/ 2147483646 w 4030"/>
              <a:gd name="T51" fmla="*/ 2147483646 h 6002"/>
              <a:gd name="T52" fmla="*/ 2147483646 w 4030"/>
              <a:gd name="T53" fmla="*/ 2147483646 h 6002"/>
              <a:gd name="T54" fmla="*/ 2147483646 w 4030"/>
              <a:gd name="T55" fmla="*/ 2147483646 h 6002"/>
              <a:gd name="T56" fmla="*/ 2147483646 w 4030"/>
              <a:gd name="T57" fmla="*/ 2147483646 h 6002"/>
              <a:gd name="T58" fmla="*/ 2147483646 w 4030"/>
              <a:gd name="T59" fmla="*/ 2147483646 h 6002"/>
              <a:gd name="T60" fmla="*/ 2147483646 w 4030"/>
              <a:gd name="T61" fmla="*/ 2147483646 h 6002"/>
              <a:gd name="T62" fmla="*/ 2147483646 w 4030"/>
              <a:gd name="T63" fmla="*/ 2147483646 h 6002"/>
              <a:gd name="T64" fmla="*/ 2147483646 w 4030"/>
              <a:gd name="T65" fmla="*/ 2147483646 h 6002"/>
              <a:gd name="T66" fmla="*/ 2147483646 w 4030"/>
              <a:gd name="T67" fmla="*/ 2147483646 h 6002"/>
              <a:gd name="T68" fmla="*/ 2147483646 w 4030"/>
              <a:gd name="T69" fmla="*/ 2147483646 h 6002"/>
              <a:gd name="T70" fmla="*/ 2147483646 w 4030"/>
              <a:gd name="T71" fmla="*/ 2147483646 h 6002"/>
              <a:gd name="T72" fmla="*/ 2147483646 w 4030"/>
              <a:gd name="T73" fmla="*/ 2147483646 h 6002"/>
              <a:gd name="T74" fmla="*/ 2147483646 w 4030"/>
              <a:gd name="T75" fmla="*/ 2147483646 h 6002"/>
              <a:gd name="T76" fmla="*/ 2147483646 w 4030"/>
              <a:gd name="T77" fmla="*/ 2147483646 h 6002"/>
              <a:gd name="T78" fmla="*/ 2147483646 w 4030"/>
              <a:gd name="T79" fmla="*/ 2147483646 h 6002"/>
              <a:gd name="T80" fmla="*/ 2147483646 w 4030"/>
              <a:gd name="T81" fmla="*/ 2147483646 h 6002"/>
              <a:gd name="T82" fmla="*/ 2147483646 w 4030"/>
              <a:gd name="T83" fmla="*/ 2147483646 h 6002"/>
              <a:gd name="T84" fmla="*/ 2147483646 w 4030"/>
              <a:gd name="T85" fmla="*/ 2147483646 h 6002"/>
              <a:gd name="T86" fmla="*/ 2147483646 w 4030"/>
              <a:gd name="T87" fmla="*/ 2147483646 h 6002"/>
              <a:gd name="T88" fmla="*/ 2147483646 w 4030"/>
              <a:gd name="T89" fmla="*/ 2147483646 h 6002"/>
              <a:gd name="T90" fmla="*/ 2147483646 w 4030"/>
              <a:gd name="T91" fmla="*/ 2147483646 h 6002"/>
              <a:gd name="T92" fmla="*/ 2147483646 w 4030"/>
              <a:gd name="T93" fmla="*/ 1598729195 h 6002"/>
              <a:gd name="T94" fmla="*/ 2147483646 w 4030"/>
              <a:gd name="T95" fmla="*/ 415649290 h 6002"/>
              <a:gd name="T96" fmla="*/ 2147483646 w 4030"/>
              <a:gd name="T97" fmla="*/ 0 h 6002"/>
              <a:gd name="T98" fmla="*/ 2147483646 w 4030"/>
              <a:gd name="T99" fmla="*/ 191807347 h 6002"/>
              <a:gd name="T100" fmla="*/ 2147483646 w 4030"/>
              <a:gd name="T101" fmla="*/ 1183079905 h 6002"/>
              <a:gd name="T102" fmla="*/ 2147483646 w 4030"/>
              <a:gd name="T103" fmla="*/ 2147483646 h 6002"/>
              <a:gd name="T104" fmla="*/ 2147483646 w 4030"/>
              <a:gd name="T105" fmla="*/ 2147483646 h 6002"/>
              <a:gd name="T106" fmla="*/ 2147483646 w 4030"/>
              <a:gd name="T107" fmla="*/ 2147483646 h 6002"/>
              <a:gd name="T108" fmla="*/ 2147483646 w 4030"/>
              <a:gd name="T109" fmla="*/ 2147483646 h 6002"/>
              <a:gd name="T110" fmla="*/ 2147483646 w 4030"/>
              <a:gd name="T111" fmla="*/ 2147483646 h 6002"/>
              <a:gd name="T112" fmla="*/ 2147483646 w 4030"/>
              <a:gd name="T113" fmla="*/ 2147483646 h 6002"/>
              <a:gd name="T114" fmla="*/ 2147483646 w 4030"/>
              <a:gd name="T115" fmla="*/ 2147483646 h 6002"/>
              <a:gd name="T116" fmla="*/ 2147483646 w 4030"/>
              <a:gd name="T117" fmla="*/ 2147483646 h 6002"/>
              <a:gd name="T118" fmla="*/ 2147483646 w 4030"/>
              <a:gd name="T119" fmla="*/ 2147483646 h 6002"/>
              <a:gd name="T120" fmla="*/ 2147483646 w 4030"/>
              <a:gd name="T121" fmla="*/ 2147483646 h 6002"/>
              <a:gd name="T122" fmla="*/ 2147483646 w 4030"/>
              <a:gd name="T123" fmla="*/ 2147483646 h 6002"/>
              <a:gd name="T124" fmla="*/ 1600299378 w 4030"/>
              <a:gd name="T125" fmla="*/ 2147483646 h 60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030" h="6002">
                <a:moveTo>
                  <a:pt x="4011" y="2762"/>
                </a:moveTo>
                <a:lnTo>
                  <a:pt x="28" y="2762"/>
                </a:lnTo>
                <a:lnTo>
                  <a:pt x="14" y="2948"/>
                </a:lnTo>
                <a:lnTo>
                  <a:pt x="9" y="3031"/>
                </a:lnTo>
                <a:lnTo>
                  <a:pt x="6" y="3111"/>
                </a:lnTo>
                <a:lnTo>
                  <a:pt x="3" y="3189"/>
                </a:lnTo>
                <a:lnTo>
                  <a:pt x="1" y="3270"/>
                </a:lnTo>
                <a:lnTo>
                  <a:pt x="0" y="3357"/>
                </a:lnTo>
                <a:lnTo>
                  <a:pt x="0" y="3453"/>
                </a:lnTo>
                <a:lnTo>
                  <a:pt x="0" y="3728"/>
                </a:lnTo>
                <a:lnTo>
                  <a:pt x="1" y="3861"/>
                </a:lnTo>
                <a:lnTo>
                  <a:pt x="3" y="3992"/>
                </a:lnTo>
                <a:lnTo>
                  <a:pt x="7" y="4120"/>
                </a:lnTo>
                <a:lnTo>
                  <a:pt x="13" y="4244"/>
                </a:lnTo>
                <a:lnTo>
                  <a:pt x="21" y="4365"/>
                </a:lnTo>
                <a:lnTo>
                  <a:pt x="26" y="4424"/>
                </a:lnTo>
                <a:lnTo>
                  <a:pt x="31" y="4482"/>
                </a:lnTo>
                <a:lnTo>
                  <a:pt x="38" y="4540"/>
                </a:lnTo>
                <a:lnTo>
                  <a:pt x="45" y="4597"/>
                </a:lnTo>
                <a:lnTo>
                  <a:pt x="52" y="4652"/>
                </a:lnTo>
                <a:lnTo>
                  <a:pt x="61" y="4707"/>
                </a:lnTo>
                <a:lnTo>
                  <a:pt x="71" y="4761"/>
                </a:lnTo>
                <a:lnTo>
                  <a:pt x="82" y="4813"/>
                </a:lnTo>
                <a:lnTo>
                  <a:pt x="93" y="4866"/>
                </a:lnTo>
                <a:lnTo>
                  <a:pt x="105" y="4916"/>
                </a:lnTo>
                <a:lnTo>
                  <a:pt x="119" y="4967"/>
                </a:lnTo>
                <a:lnTo>
                  <a:pt x="135" y="5016"/>
                </a:lnTo>
                <a:lnTo>
                  <a:pt x="150" y="5064"/>
                </a:lnTo>
                <a:lnTo>
                  <a:pt x="168" y="5111"/>
                </a:lnTo>
                <a:lnTo>
                  <a:pt x="187" y="5157"/>
                </a:lnTo>
                <a:lnTo>
                  <a:pt x="207" y="5202"/>
                </a:lnTo>
                <a:lnTo>
                  <a:pt x="228" y="5246"/>
                </a:lnTo>
                <a:lnTo>
                  <a:pt x="251" y="5288"/>
                </a:lnTo>
                <a:lnTo>
                  <a:pt x="276" y="5330"/>
                </a:lnTo>
                <a:lnTo>
                  <a:pt x="302" y="5371"/>
                </a:lnTo>
                <a:lnTo>
                  <a:pt x="329" y="5410"/>
                </a:lnTo>
                <a:lnTo>
                  <a:pt x="357" y="5448"/>
                </a:lnTo>
                <a:lnTo>
                  <a:pt x="388" y="5486"/>
                </a:lnTo>
                <a:lnTo>
                  <a:pt x="421" y="5522"/>
                </a:lnTo>
                <a:lnTo>
                  <a:pt x="455" y="5556"/>
                </a:lnTo>
                <a:lnTo>
                  <a:pt x="491" y="5590"/>
                </a:lnTo>
                <a:lnTo>
                  <a:pt x="529" y="5622"/>
                </a:lnTo>
                <a:lnTo>
                  <a:pt x="568" y="5653"/>
                </a:lnTo>
                <a:lnTo>
                  <a:pt x="610" y="5684"/>
                </a:lnTo>
                <a:lnTo>
                  <a:pt x="654" y="5712"/>
                </a:lnTo>
                <a:lnTo>
                  <a:pt x="700" y="5739"/>
                </a:lnTo>
                <a:lnTo>
                  <a:pt x="747" y="5765"/>
                </a:lnTo>
                <a:lnTo>
                  <a:pt x="797" y="5790"/>
                </a:lnTo>
                <a:lnTo>
                  <a:pt x="849" y="5814"/>
                </a:lnTo>
                <a:lnTo>
                  <a:pt x="903" y="5837"/>
                </a:lnTo>
                <a:lnTo>
                  <a:pt x="959" y="5857"/>
                </a:lnTo>
                <a:lnTo>
                  <a:pt x="1018" y="5877"/>
                </a:lnTo>
                <a:lnTo>
                  <a:pt x="1079" y="5895"/>
                </a:lnTo>
                <a:lnTo>
                  <a:pt x="1143" y="5911"/>
                </a:lnTo>
                <a:lnTo>
                  <a:pt x="1209" y="5928"/>
                </a:lnTo>
                <a:lnTo>
                  <a:pt x="1278" y="5941"/>
                </a:lnTo>
                <a:lnTo>
                  <a:pt x="1347" y="5954"/>
                </a:lnTo>
                <a:lnTo>
                  <a:pt x="1422" y="5964"/>
                </a:lnTo>
                <a:lnTo>
                  <a:pt x="1498" y="5975"/>
                </a:lnTo>
                <a:lnTo>
                  <a:pt x="1576" y="5983"/>
                </a:lnTo>
                <a:lnTo>
                  <a:pt x="1658" y="5989"/>
                </a:lnTo>
                <a:lnTo>
                  <a:pt x="1743" y="5995"/>
                </a:lnTo>
                <a:lnTo>
                  <a:pt x="1829" y="5999"/>
                </a:lnTo>
                <a:lnTo>
                  <a:pt x="1919" y="6001"/>
                </a:lnTo>
                <a:lnTo>
                  <a:pt x="2013" y="6002"/>
                </a:lnTo>
                <a:lnTo>
                  <a:pt x="2105" y="6001"/>
                </a:lnTo>
                <a:lnTo>
                  <a:pt x="2195" y="5999"/>
                </a:lnTo>
                <a:lnTo>
                  <a:pt x="2283" y="5995"/>
                </a:lnTo>
                <a:lnTo>
                  <a:pt x="2367" y="5989"/>
                </a:lnTo>
                <a:lnTo>
                  <a:pt x="2449" y="5983"/>
                </a:lnTo>
                <a:lnTo>
                  <a:pt x="2527" y="5975"/>
                </a:lnTo>
                <a:lnTo>
                  <a:pt x="2604" y="5964"/>
                </a:lnTo>
                <a:lnTo>
                  <a:pt x="2677" y="5954"/>
                </a:lnTo>
                <a:lnTo>
                  <a:pt x="2748" y="5941"/>
                </a:lnTo>
                <a:lnTo>
                  <a:pt x="2816" y="5928"/>
                </a:lnTo>
                <a:lnTo>
                  <a:pt x="2882" y="5911"/>
                </a:lnTo>
                <a:lnTo>
                  <a:pt x="2946" y="5895"/>
                </a:lnTo>
                <a:lnTo>
                  <a:pt x="3007" y="5877"/>
                </a:lnTo>
                <a:lnTo>
                  <a:pt x="3066" y="5857"/>
                </a:lnTo>
                <a:lnTo>
                  <a:pt x="3123" y="5837"/>
                </a:lnTo>
                <a:lnTo>
                  <a:pt x="3176" y="5814"/>
                </a:lnTo>
                <a:lnTo>
                  <a:pt x="3228" y="5790"/>
                </a:lnTo>
                <a:lnTo>
                  <a:pt x="3278" y="5765"/>
                </a:lnTo>
                <a:lnTo>
                  <a:pt x="3326" y="5739"/>
                </a:lnTo>
                <a:lnTo>
                  <a:pt x="3371" y="5712"/>
                </a:lnTo>
                <a:lnTo>
                  <a:pt x="3415" y="5684"/>
                </a:lnTo>
                <a:lnTo>
                  <a:pt x="3457" y="5653"/>
                </a:lnTo>
                <a:lnTo>
                  <a:pt x="3497" y="5622"/>
                </a:lnTo>
                <a:lnTo>
                  <a:pt x="3534" y="5590"/>
                </a:lnTo>
                <a:lnTo>
                  <a:pt x="3570" y="5556"/>
                </a:lnTo>
                <a:lnTo>
                  <a:pt x="3605" y="5522"/>
                </a:lnTo>
                <a:lnTo>
                  <a:pt x="3637" y="5486"/>
                </a:lnTo>
                <a:lnTo>
                  <a:pt x="3667" y="5448"/>
                </a:lnTo>
                <a:lnTo>
                  <a:pt x="3696" y="5410"/>
                </a:lnTo>
                <a:lnTo>
                  <a:pt x="3724" y="5371"/>
                </a:lnTo>
                <a:lnTo>
                  <a:pt x="3749" y="5330"/>
                </a:lnTo>
                <a:lnTo>
                  <a:pt x="3774" y="5288"/>
                </a:lnTo>
                <a:lnTo>
                  <a:pt x="3796" y="5246"/>
                </a:lnTo>
                <a:lnTo>
                  <a:pt x="3818" y="5202"/>
                </a:lnTo>
                <a:lnTo>
                  <a:pt x="3838" y="5157"/>
                </a:lnTo>
                <a:lnTo>
                  <a:pt x="3857" y="5111"/>
                </a:lnTo>
                <a:lnTo>
                  <a:pt x="3875" y="5064"/>
                </a:lnTo>
                <a:lnTo>
                  <a:pt x="3890" y="5016"/>
                </a:lnTo>
                <a:lnTo>
                  <a:pt x="3905" y="4967"/>
                </a:lnTo>
                <a:lnTo>
                  <a:pt x="3920" y="4916"/>
                </a:lnTo>
                <a:lnTo>
                  <a:pt x="3933" y="4866"/>
                </a:lnTo>
                <a:lnTo>
                  <a:pt x="3943" y="4813"/>
                </a:lnTo>
                <a:lnTo>
                  <a:pt x="3954" y="4761"/>
                </a:lnTo>
                <a:lnTo>
                  <a:pt x="3965" y="4707"/>
                </a:lnTo>
                <a:lnTo>
                  <a:pt x="3973" y="4652"/>
                </a:lnTo>
                <a:lnTo>
                  <a:pt x="3981" y="4597"/>
                </a:lnTo>
                <a:lnTo>
                  <a:pt x="3988" y="4540"/>
                </a:lnTo>
                <a:lnTo>
                  <a:pt x="3994" y="4482"/>
                </a:lnTo>
                <a:lnTo>
                  <a:pt x="4000" y="4424"/>
                </a:lnTo>
                <a:lnTo>
                  <a:pt x="4005" y="4365"/>
                </a:lnTo>
                <a:lnTo>
                  <a:pt x="4012" y="4244"/>
                </a:lnTo>
                <a:lnTo>
                  <a:pt x="4018" y="4120"/>
                </a:lnTo>
                <a:lnTo>
                  <a:pt x="4021" y="3992"/>
                </a:lnTo>
                <a:lnTo>
                  <a:pt x="4024" y="3861"/>
                </a:lnTo>
                <a:lnTo>
                  <a:pt x="4025" y="3728"/>
                </a:lnTo>
                <a:lnTo>
                  <a:pt x="4025" y="3453"/>
                </a:lnTo>
                <a:lnTo>
                  <a:pt x="4026" y="3357"/>
                </a:lnTo>
                <a:lnTo>
                  <a:pt x="4027" y="3270"/>
                </a:lnTo>
                <a:lnTo>
                  <a:pt x="4029" y="3189"/>
                </a:lnTo>
                <a:lnTo>
                  <a:pt x="4030" y="3111"/>
                </a:lnTo>
                <a:lnTo>
                  <a:pt x="4030" y="3031"/>
                </a:lnTo>
                <a:lnTo>
                  <a:pt x="4026" y="2948"/>
                </a:lnTo>
                <a:lnTo>
                  <a:pt x="4024" y="2906"/>
                </a:lnTo>
                <a:lnTo>
                  <a:pt x="4020" y="2860"/>
                </a:lnTo>
                <a:lnTo>
                  <a:pt x="4017" y="2812"/>
                </a:lnTo>
                <a:lnTo>
                  <a:pt x="4011" y="2762"/>
                </a:lnTo>
                <a:close/>
                <a:moveTo>
                  <a:pt x="2256" y="0"/>
                </a:moveTo>
                <a:lnTo>
                  <a:pt x="2256" y="2291"/>
                </a:lnTo>
                <a:lnTo>
                  <a:pt x="4005" y="2291"/>
                </a:lnTo>
                <a:lnTo>
                  <a:pt x="3990" y="2180"/>
                </a:lnTo>
                <a:lnTo>
                  <a:pt x="3973" y="2070"/>
                </a:lnTo>
                <a:lnTo>
                  <a:pt x="3954" y="1961"/>
                </a:lnTo>
                <a:lnTo>
                  <a:pt x="3934" y="1853"/>
                </a:lnTo>
                <a:lnTo>
                  <a:pt x="3913" y="1746"/>
                </a:lnTo>
                <a:lnTo>
                  <a:pt x="3889" y="1642"/>
                </a:lnTo>
                <a:lnTo>
                  <a:pt x="3863" y="1539"/>
                </a:lnTo>
                <a:lnTo>
                  <a:pt x="3836" y="1437"/>
                </a:lnTo>
                <a:lnTo>
                  <a:pt x="3805" y="1339"/>
                </a:lnTo>
                <a:lnTo>
                  <a:pt x="3789" y="1289"/>
                </a:lnTo>
                <a:lnTo>
                  <a:pt x="3773" y="1242"/>
                </a:lnTo>
                <a:lnTo>
                  <a:pt x="3756" y="1195"/>
                </a:lnTo>
                <a:lnTo>
                  <a:pt x="3738" y="1147"/>
                </a:lnTo>
                <a:lnTo>
                  <a:pt x="3720" y="1101"/>
                </a:lnTo>
                <a:lnTo>
                  <a:pt x="3701" y="1055"/>
                </a:lnTo>
                <a:lnTo>
                  <a:pt x="3682" y="1011"/>
                </a:lnTo>
                <a:lnTo>
                  <a:pt x="3661" y="966"/>
                </a:lnTo>
                <a:lnTo>
                  <a:pt x="3640" y="922"/>
                </a:lnTo>
                <a:lnTo>
                  <a:pt x="3619" y="880"/>
                </a:lnTo>
                <a:lnTo>
                  <a:pt x="3596" y="838"/>
                </a:lnTo>
                <a:lnTo>
                  <a:pt x="3574" y="797"/>
                </a:lnTo>
                <a:lnTo>
                  <a:pt x="3549" y="757"/>
                </a:lnTo>
                <a:lnTo>
                  <a:pt x="3525" y="716"/>
                </a:lnTo>
                <a:lnTo>
                  <a:pt x="3499" y="677"/>
                </a:lnTo>
                <a:lnTo>
                  <a:pt x="3473" y="639"/>
                </a:lnTo>
                <a:lnTo>
                  <a:pt x="3447" y="603"/>
                </a:lnTo>
                <a:lnTo>
                  <a:pt x="3419" y="567"/>
                </a:lnTo>
                <a:lnTo>
                  <a:pt x="3390" y="532"/>
                </a:lnTo>
                <a:lnTo>
                  <a:pt x="3361" y="497"/>
                </a:lnTo>
                <a:lnTo>
                  <a:pt x="3331" y="464"/>
                </a:lnTo>
                <a:lnTo>
                  <a:pt x="3299" y="431"/>
                </a:lnTo>
                <a:lnTo>
                  <a:pt x="3267" y="400"/>
                </a:lnTo>
                <a:lnTo>
                  <a:pt x="3235" y="369"/>
                </a:lnTo>
                <a:lnTo>
                  <a:pt x="3201" y="340"/>
                </a:lnTo>
                <a:lnTo>
                  <a:pt x="3166" y="312"/>
                </a:lnTo>
                <a:lnTo>
                  <a:pt x="3131" y="285"/>
                </a:lnTo>
                <a:lnTo>
                  <a:pt x="3094" y="259"/>
                </a:lnTo>
                <a:lnTo>
                  <a:pt x="3056" y="233"/>
                </a:lnTo>
                <a:lnTo>
                  <a:pt x="3017" y="209"/>
                </a:lnTo>
                <a:lnTo>
                  <a:pt x="2978" y="187"/>
                </a:lnTo>
                <a:lnTo>
                  <a:pt x="2938" y="166"/>
                </a:lnTo>
                <a:lnTo>
                  <a:pt x="2895" y="146"/>
                </a:lnTo>
                <a:lnTo>
                  <a:pt x="2853" y="127"/>
                </a:lnTo>
                <a:lnTo>
                  <a:pt x="2810" y="109"/>
                </a:lnTo>
                <a:lnTo>
                  <a:pt x="2765" y="92"/>
                </a:lnTo>
                <a:lnTo>
                  <a:pt x="2719" y="77"/>
                </a:lnTo>
                <a:lnTo>
                  <a:pt x="2671" y="63"/>
                </a:lnTo>
                <a:lnTo>
                  <a:pt x="2624" y="50"/>
                </a:lnTo>
                <a:lnTo>
                  <a:pt x="2574" y="39"/>
                </a:lnTo>
                <a:lnTo>
                  <a:pt x="2525" y="28"/>
                </a:lnTo>
                <a:lnTo>
                  <a:pt x="2473" y="20"/>
                </a:lnTo>
                <a:lnTo>
                  <a:pt x="2420" y="13"/>
                </a:lnTo>
                <a:lnTo>
                  <a:pt x="2367" y="7"/>
                </a:lnTo>
                <a:lnTo>
                  <a:pt x="2311" y="2"/>
                </a:lnTo>
                <a:lnTo>
                  <a:pt x="2256" y="0"/>
                </a:lnTo>
                <a:close/>
                <a:moveTo>
                  <a:pt x="1775" y="0"/>
                </a:moveTo>
                <a:lnTo>
                  <a:pt x="1775" y="0"/>
                </a:lnTo>
                <a:lnTo>
                  <a:pt x="1711" y="2"/>
                </a:lnTo>
                <a:lnTo>
                  <a:pt x="1649" y="6"/>
                </a:lnTo>
                <a:lnTo>
                  <a:pt x="1589" y="12"/>
                </a:lnTo>
                <a:lnTo>
                  <a:pt x="1531" y="19"/>
                </a:lnTo>
                <a:lnTo>
                  <a:pt x="1474" y="27"/>
                </a:lnTo>
                <a:lnTo>
                  <a:pt x="1419" y="37"/>
                </a:lnTo>
                <a:lnTo>
                  <a:pt x="1364" y="48"/>
                </a:lnTo>
                <a:lnTo>
                  <a:pt x="1312" y="60"/>
                </a:lnTo>
                <a:lnTo>
                  <a:pt x="1261" y="74"/>
                </a:lnTo>
                <a:lnTo>
                  <a:pt x="1211" y="90"/>
                </a:lnTo>
                <a:lnTo>
                  <a:pt x="1163" y="106"/>
                </a:lnTo>
                <a:lnTo>
                  <a:pt x="1115" y="124"/>
                </a:lnTo>
                <a:lnTo>
                  <a:pt x="1070" y="143"/>
                </a:lnTo>
                <a:lnTo>
                  <a:pt x="1027" y="163"/>
                </a:lnTo>
                <a:lnTo>
                  <a:pt x="983" y="185"/>
                </a:lnTo>
                <a:lnTo>
                  <a:pt x="941" y="207"/>
                </a:lnTo>
                <a:lnTo>
                  <a:pt x="901" y="231"/>
                </a:lnTo>
                <a:lnTo>
                  <a:pt x="862" y="256"/>
                </a:lnTo>
                <a:lnTo>
                  <a:pt x="825" y="282"/>
                </a:lnTo>
                <a:lnTo>
                  <a:pt x="789" y="309"/>
                </a:lnTo>
                <a:lnTo>
                  <a:pt x="753" y="337"/>
                </a:lnTo>
                <a:lnTo>
                  <a:pt x="719" y="367"/>
                </a:lnTo>
                <a:lnTo>
                  <a:pt x="686" y="397"/>
                </a:lnTo>
                <a:lnTo>
                  <a:pt x="654" y="429"/>
                </a:lnTo>
                <a:lnTo>
                  <a:pt x="623" y="460"/>
                </a:lnTo>
                <a:lnTo>
                  <a:pt x="593" y="494"/>
                </a:lnTo>
                <a:lnTo>
                  <a:pt x="565" y="528"/>
                </a:lnTo>
                <a:lnTo>
                  <a:pt x="536" y="564"/>
                </a:lnTo>
                <a:lnTo>
                  <a:pt x="510" y="600"/>
                </a:lnTo>
                <a:lnTo>
                  <a:pt x="484" y="637"/>
                </a:lnTo>
                <a:lnTo>
                  <a:pt x="459" y="675"/>
                </a:lnTo>
                <a:lnTo>
                  <a:pt x="436" y="714"/>
                </a:lnTo>
                <a:lnTo>
                  <a:pt x="413" y="753"/>
                </a:lnTo>
                <a:lnTo>
                  <a:pt x="391" y="793"/>
                </a:lnTo>
                <a:lnTo>
                  <a:pt x="370" y="835"/>
                </a:lnTo>
                <a:lnTo>
                  <a:pt x="349" y="877"/>
                </a:lnTo>
                <a:lnTo>
                  <a:pt x="330" y="920"/>
                </a:lnTo>
                <a:lnTo>
                  <a:pt x="311" y="964"/>
                </a:lnTo>
                <a:lnTo>
                  <a:pt x="294" y="1008"/>
                </a:lnTo>
                <a:lnTo>
                  <a:pt x="277" y="1053"/>
                </a:lnTo>
                <a:lnTo>
                  <a:pt x="260" y="1099"/>
                </a:lnTo>
                <a:lnTo>
                  <a:pt x="245" y="1145"/>
                </a:lnTo>
                <a:lnTo>
                  <a:pt x="230" y="1192"/>
                </a:lnTo>
                <a:lnTo>
                  <a:pt x="215" y="1240"/>
                </a:lnTo>
                <a:lnTo>
                  <a:pt x="202" y="1288"/>
                </a:lnTo>
                <a:lnTo>
                  <a:pt x="189" y="1337"/>
                </a:lnTo>
                <a:lnTo>
                  <a:pt x="166" y="1436"/>
                </a:lnTo>
                <a:lnTo>
                  <a:pt x="143" y="1537"/>
                </a:lnTo>
                <a:lnTo>
                  <a:pt x="124" y="1640"/>
                </a:lnTo>
                <a:lnTo>
                  <a:pt x="106" y="1745"/>
                </a:lnTo>
                <a:lnTo>
                  <a:pt x="90" y="1852"/>
                </a:lnTo>
                <a:lnTo>
                  <a:pt x="76" y="1960"/>
                </a:lnTo>
                <a:lnTo>
                  <a:pt x="63" y="2069"/>
                </a:lnTo>
                <a:lnTo>
                  <a:pt x="50" y="2180"/>
                </a:lnTo>
                <a:lnTo>
                  <a:pt x="39" y="2291"/>
                </a:lnTo>
                <a:lnTo>
                  <a:pt x="1775" y="2291"/>
                </a:lnTo>
                <a:lnTo>
                  <a:pt x="177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65000"/>
                  <a:lumOff val="35000"/>
                </a:schemeClr>
              </a:solidFill>
            </a:endParaRPr>
          </a:p>
        </p:txBody>
      </p:sp>
      <p:sp>
        <p:nvSpPr>
          <p:cNvPr id="30" name="KSO_Shape"/>
          <p:cNvSpPr/>
          <p:nvPr/>
        </p:nvSpPr>
        <p:spPr bwMode="auto">
          <a:xfrm>
            <a:off x="1327281" y="1784912"/>
            <a:ext cx="163683" cy="163683"/>
          </a:xfrm>
          <a:custGeom>
            <a:avLst/>
            <a:gdLst>
              <a:gd name="T0" fmla="*/ 1665347 w 2276475"/>
              <a:gd name="T1" fmla="*/ 841942 h 2276475"/>
              <a:gd name="T2" fmla="*/ 1695902 w 2276475"/>
              <a:gd name="T3" fmla="*/ 899243 h 2276475"/>
              <a:gd name="T4" fmla="*/ 1676772 w 2276475"/>
              <a:gd name="T5" fmla="*/ 962379 h 2276475"/>
              <a:gd name="T6" fmla="*/ 1619649 w 2276475"/>
              <a:gd name="T7" fmla="*/ 993151 h 2276475"/>
              <a:gd name="T8" fmla="*/ 1556149 w 2276475"/>
              <a:gd name="T9" fmla="*/ 974051 h 2276475"/>
              <a:gd name="T10" fmla="*/ 1525329 w 2276475"/>
              <a:gd name="T11" fmla="*/ 916751 h 2276475"/>
              <a:gd name="T12" fmla="*/ 1544459 w 2276475"/>
              <a:gd name="T13" fmla="*/ 853614 h 2276475"/>
              <a:gd name="T14" fmla="*/ 1601848 w 2276475"/>
              <a:gd name="T15" fmla="*/ 822842 h 2276475"/>
              <a:gd name="T16" fmla="*/ 892720 w 2276475"/>
              <a:gd name="T17" fmla="*/ 924611 h 2276475"/>
              <a:gd name="T18" fmla="*/ 799728 w 2276475"/>
              <a:gd name="T19" fmla="*/ 714470 h 2276475"/>
              <a:gd name="T20" fmla="*/ 839316 w 2276475"/>
              <a:gd name="T21" fmla="*/ 796667 h 2276475"/>
              <a:gd name="T22" fmla="*/ 801854 w 2276475"/>
              <a:gd name="T23" fmla="*/ 926478 h 2276475"/>
              <a:gd name="T24" fmla="*/ 634469 w 2276475"/>
              <a:gd name="T25" fmla="*/ 1048575 h 2276475"/>
              <a:gd name="T26" fmla="*/ 778473 w 2276475"/>
              <a:gd name="T27" fmla="*/ 856518 h 2276475"/>
              <a:gd name="T28" fmla="*/ 767314 w 2276475"/>
              <a:gd name="T29" fmla="*/ 760756 h 2276475"/>
              <a:gd name="T30" fmla="*/ 665555 w 2276475"/>
              <a:gd name="T31" fmla="*/ 751445 h 2276475"/>
              <a:gd name="T32" fmla="*/ 678042 w 2276475"/>
              <a:gd name="T33" fmla="*/ 694786 h 2276475"/>
              <a:gd name="T34" fmla="*/ 1310715 w 2276475"/>
              <a:gd name="T35" fmla="*/ 813778 h 2276475"/>
              <a:gd name="T36" fmla="*/ 1397931 w 2276475"/>
              <a:gd name="T37" fmla="*/ 804995 h 2276475"/>
              <a:gd name="T38" fmla="*/ 1449359 w 2276475"/>
              <a:gd name="T39" fmla="*/ 864347 h 2276475"/>
              <a:gd name="T40" fmla="*/ 1404558 w 2276475"/>
              <a:gd name="T41" fmla="*/ 907464 h 2276475"/>
              <a:gd name="T42" fmla="*/ 1370362 w 2276475"/>
              <a:gd name="T43" fmla="*/ 853967 h 2276475"/>
              <a:gd name="T44" fmla="*/ 1295604 w 2276475"/>
              <a:gd name="T45" fmla="*/ 872066 h 2276475"/>
              <a:gd name="T46" fmla="*/ 395199 w 2276475"/>
              <a:gd name="T47" fmla="*/ 499761 h 2276475"/>
              <a:gd name="T48" fmla="*/ 462659 w 2276475"/>
              <a:gd name="T49" fmla="*/ 938864 h 2276475"/>
              <a:gd name="T50" fmla="*/ 354033 w 2276475"/>
              <a:gd name="T51" fmla="*/ 990931 h 2276475"/>
              <a:gd name="T52" fmla="*/ 497452 w 2276475"/>
              <a:gd name="T53" fmla="*/ 1186177 h 2276475"/>
              <a:gd name="T54" fmla="*/ 798633 w 2276475"/>
              <a:gd name="T55" fmla="*/ 1479710 h 2276475"/>
              <a:gd name="T56" fmla="*/ 946035 w 2276475"/>
              <a:gd name="T57" fmla="*/ 1558605 h 2276475"/>
              <a:gd name="T58" fmla="*/ 995967 w 2276475"/>
              <a:gd name="T59" fmla="*/ 1430034 h 2276475"/>
              <a:gd name="T60" fmla="*/ 1420382 w 2276475"/>
              <a:gd name="T61" fmla="*/ 1537885 h 2276475"/>
              <a:gd name="T62" fmla="*/ 1382667 w 2276475"/>
              <a:gd name="T63" fmla="*/ 1902609 h 2276475"/>
              <a:gd name="T64" fmla="*/ 1091049 w 2276475"/>
              <a:gd name="T65" fmla="*/ 1858513 h 2276475"/>
              <a:gd name="T66" fmla="*/ 793852 w 2276475"/>
              <a:gd name="T67" fmla="*/ 1745085 h 2276475"/>
              <a:gd name="T68" fmla="*/ 461597 w 2276475"/>
              <a:gd name="T69" fmla="*/ 1522212 h 2276475"/>
              <a:gd name="T70" fmla="*/ 192819 w 2276475"/>
              <a:gd name="T71" fmla="*/ 1204505 h 2276475"/>
              <a:gd name="T72" fmla="*/ 55774 w 2276475"/>
              <a:gd name="T73" fmla="*/ 893440 h 2276475"/>
              <a:gd name="T74" fmla="*/ 531 w 2276475"/>
              <a:gd name="T75" fmla="*/ 575734 h 2276475"/>
              <a:gd name="T76" fmla="*/ 39307 w 2276475"/>
              <a:gd name="T77" fmla="*/ 485947 h 2276475"/>
              <a:gd name="T78" fmla="*/ 1085346 w 2276475"/>
              <a:gd name="T79" fmla="*/ 221054 h 2276475"/>
              <a:gd name="T80" fmla="*/ 1123871 w 2276475"/>
              <a:gd name="T81" fmla="*/ 272864 h 2276475"/>
              <a:gd name="T82" fmla="*/ 1114306 w 2276475"/>
              <a:gd name="T83" fmla="*/ 338755 h 2276475"/>
              <a:gd name="T84" fmla="*/ 1062496 w 2276475"/>
              <a:gd name="T85" fmla="*/ 377280 h 2276475"/>
              <a:gd name="T86" fmla="*/ 996340 w 2276475"/>
              <a:gd name="T87" fmla="*/ 367715 h 2276475"/>
              <a:gd name="T88" fmla="*/ 957814 w 2276475"/>
              <a:gd name="T89" fmla="*/ 315905 h 2276475"/>
              <a:gd name="T90" fmla="*/ 967645 w 2276475"/>
              <a:gd name="T91" fmla="*/ 249748 h 2276475"/>
              <a:gd name="T92" fmla="*/ 1019454 w 2276475"/>
              <a:gd name="T93" fmla="*/ 211223 h 2276475"/>
              <a:gd name="T94" fmla="*/ 1252615 w 2276475"/>
              <a:gd name="T95" fmla="*/ 30831 h 2276475"/>
              <a:gd name="T96" fmla="*/ 1561933 w 2276475"/>
              <a:gd name="T97" fmla="*/ 184188 h 2276475"/>
              <a:gd name="T98" fmla="*/ 1793656 w 2276475"/>
              <a:gd name="T99" fmla="*/ 453693 h 2276475"/>
              <a:gd name="T100" fmla="*/ 1898623 w 2276475"/>
              <a:gd name="T101" fmla="*/ 778215 h 2276475"/>
              <a:gd name="T102" fmla="*/ 1874440 w 2276475"/>
              <a:gd name="T103" fmla="*/ 1115229 h 2276475"/>
              <a:gd name="T104" fmla="*/ 1720844 w 2276475"/>
              <a:gd name="T105" fmla="*/ 1424603 h 2276475"/>
              <a:gd name="T106" fmla="*/ 1665571 w 2276475"/>
              <a:gd name="T107" fmla="*/ 1264335 h 2276475"/>
              <a:gd name="T108" fmla="*/ 1761236 w 2276475"/>
              <a:gd name="T109" fmla="*/ 991374 h 2276475"/>
              <a:gd name="T110" fmla="*/ 1747684 w 2276475"/>
              <a:gd name="T111" fmla="*/ 705922 h 2276475"/>
              <a:gd name="T112" fmla="*/ 1624648 w 2276475"/>
              <a:gd name="T113" fmla="*/ 441467 h 2276475"/>
              <a:gd name="T114" fmla="*/ 1401428 w 2276475"/>
              <a:gd name="T115" fmla="*/ 239471 h 2276475"/>
              <a:gd name="T116" fmla="*/ 1128516 w 2276475"/>
              <a:gd name="T117" fmla="*/ 143789 h 2276475"/>
              <a:gd name="T118" fmla="*/ 842849 w 2276475"/>
              <a:gd name="T119" fmla="*/ 157344 h 2276475"/>
              <a:gd name="T120" fmla="*/ 578705 w 2276475"/>
              <a:gd name="T121" fmla="*/ 280668 h 2276475"/>
              <a:gd name="T122" fmla="*/ 552930 w 2276475"/>
              <a:gd name="T123" fmla="*/ 133690 h 2276475"/>
              <a:gd name="T124" fmla="*/ 873408 w 2276475"/>
              <a:gd name="T125" fmla="*/ 12492 h 2276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2276475">
                <a:moveTo>
                  <a:pt x="1919288" y="982662"/>
                </a:moveTo>
                <a:lnTo>
                  <a:pt x="1924685" y="982662"/>
                </a:lnTo>
                <a:lnTo>
                  <a:pt x="1929765" y="982662"/>
                </a:lnTo>
                <a:lnTo>
                  <a:pt x="1935480" y="983296"/>
                </a:lnTo>
                <a:lnTo>
                  <a:pt x="1940560" y="983930"/>
                </a:lnTo>
                <a:lnTo>
                  <a:pt x="1945323" y="984564"/>
                </a:lnTo>
                <a:lnTo>
                  <a:pt x="1950403" y="986149"/>
                </a:lnTo>
                <a:lnTo>
                  <a:pt x="1955165" y="987100"/>
                </a:lnTo>
                <a:lnTo>
                  <a:pt x="1959610" y="989002"/>
                </a:lnTo>
                <a:lnTo>
                  <a:pt x="1964373" y="990904"/>
                </a:lnTo>
                <a:lnTo>
                  <a:pt x="1969135" y="992489"/>
                </a:lnTo>
                <a:lnTo>
                  <a:pt x="1973580" y="995025"/>
                </a:lnTo>
                <a:lnTo>
                  <a:pt x="1977708" y="997245"/>
                </a:lnTo>
                <a:lnTo>
                  <a:pt x="1981835" y="1000415"/>
                </a:lnTo>
                <a:lnTo>
                  <a:pt x="1985963" y="1003268"/>
                </a:lnTo>
                <a:lnTo>
                  <a:pt x="1990090" y="1006121"/>
                </a:lnTo>
                <a:lnTo>
                  <a:pt x="1993583" y="1009291"/>
                </a:lnTo>
                <a:lnTo>
                  <a:pt x="1997075" y="1012778"/>
                </a:lnTo>
                <a:lnTo>
                  <a:pt x="2000568" y="1016265"/>
                </a:lnTo>
                <a:lnTo>
                  <a:pt x="2003743" y="1020069"/>
                </a:lnTo>
                <a:lnTo>
                  <a:pt x="2006918" y="1023873"/>
                </a:lnTo>
                <a:lnTo>
                  <a:pt x="2009775" y="1027994"/>
                </a:lnTo>
                <a:lnTo>
                  <a:pt x="2012315" y="1031799"/>
                </a:lnTo>
                <a:lnTo>
                  <a:pt x="2014855" y="1036237"/>
                </a:lnTo>
                <a:lnTo>
                  <a:pt x="2017078" y="1040675"/>
                </a:lnTo>
                <a:lnTo>
                  <a:pt x="2019300" y="1045430"/>
                </a:lnTo>
                <a:lnTo>
                  <a:pt x="2020888" y="1049868"/>
                </a:lnTo>
                <a:lnTo>
                  <a:pt x="2022475" y="1054623"/>
                </a:lnTo>
                <a:lnTo>
                  <a:pt x="2023745" y="1059695"/>
                </a:lnTo>
                <a:lnTo>
                  <a:pt x="2025016" y="1064451"/>
                </a:lnTo>
                <a:lnTo>
                  <a:pt x="2025968" y="1069523"/>
                </a:lnTo>
                <a:lnTo>
                  <a:pt x="2026603" y="1074595"/>
                </a:lnTo>
                <a:lnTo>
                  <a:pt x="2026920" y="1079984"/>
                </a:lnTo>
                <a:lnTo>
                  <a:pt x="2027238" y="1085056"/>
                </a:lnTo>
                <a:lnTo>
                  <a:pt x="2026920" y="1090445"/>
                </a:lnTo>
                <a:lnTo>
                  <a:pt x="2026603" y="1095517"/>
                </a:lnTo>
                <a:lnTo>
                  <a:pt x="2025968" y="1100590"/>
                </a:lnTo>
                <a:lnTo>
                  <a:pt x="2025016" y="1105662"/>
                </a:lnTo>
                <a:lnTo>
                  <a:pt x="2023745" y="1110417"/>
                </a:lnTo>
                <a:lnTo>
                  <a:pt x="2022475" y="1115489"/>
                </a:lnTo>
                <a:lnTo>
                  <a:pt x="2020888" y="1120244"/>
                </a:lnTo>
                <a:lnTo>
                  <a:pt x="2019300" y="1124682"/>
                </a:lnTo>
                <a:lnTo>
                  <a:pt x="2017078" y="1129437"/>
                </a:lnTo>
                <a:lnTo>
                  <a:pt x="2014855" y="1133876"/>
                </a:lnTo>
                <a:lnTo>
                  <a:pt x="2012315" y="1138314"/>
                </a:lnTo>
                <a:lnTo>
                  <a:pt x="2009775" y="1142118"/>
                </a:lnTo>
                <a:lnTo>
                  <a:pt x="2006918" y="1146239"/>
                </a:lnTo>
                <a:lnTo>
                  <a:pt x="2003743" y="1150043"/>
                </a:lnTo>
                <a:lnTo>
                  <a:pt x="2000568" y="1153847"/>
                </a:lnTo>
                <a:lnTo>
                  <a:pt x="1997075" y="1157334"/>
                </a:lnTo>
                <a:lnTo>
                  <a:pt x="1993583" y="1160821"/>
                </a:lnTo>
                <a:lnTo>
                  <a:pt x="1990090" y="1163991"/>
                </a:lnTo>
                <a:lnTo>
                  <a:pt x="1985963" y="1166845"/>
                </a:lnTo>
                <a:lnTo>
                  <a:pt x="1981835" y="1169698"/>
                </a:lnTo>
                <a:lnTo>
                  <a:pt x="1977708" y="1172234"/>
                </a:lnTo>
                <a:lnTo>
                  <a:pt x="1973580" y="1175087"/>
                </a:lnTo>
                <a:lnTo>
                  <a:pt x="1969135" y="1176989"/>
                </a:lnTo>
                <a:lnTo>
                  <a:pt x="1964373" y="1179208"/>
                </a:lnTo>
                <a:lnTo>
                  <a:pt x="1959610" y="1181110"/>
                </a:lnTo>
                <a:lnTo>
                  <a:pt x="1955165" y="1182695"/>
                </a:lnTo>
                <a:lnTo>
                  <a:pt x="1950403" y="1183963"/>
                </a:lnTo>
                <a:lnTo>
                  <a:pt x="1945323" y="1185231"/>
                </a:lnTo>
                <a:lnTo>
                  <a:pt x="1940560" y="1186182"/>
                </a:lnTo>
                <a:lnTo>
                  <a:pt x="1935480" y="1186816"/>
                </a:lnTo>
                <a:lnTo>
                  <a:pt x="1929765" y="1187450"/>
                </a:lnTo>
                <a:lnTo>
                  <a:pt x="1924685" y="1187450"/>
                </a:lnTo>
                <a:lnTo>
                  <a:pt x="1919288" y="1187450"/>
                </a:lnTo>
                <a:lnTo>
                  <a:pt x="1914208" y="1186816"/>
                </a:lnTo>
                <a:lnTo>
                  <a:pt x="1909128" y="1186182"/>
                </a:lnTo>
                <a:lnTo>
                  <a:pt x="1904048" y="1185231"/>
                </a:lnTo>
                <a:lnTo>
                  <a:pt x="1898968" y="1183963"/>
                </a:lnTo>
                <a:lnTo>
                  <a:pt x="1894205" y="1182695"/>
                </a:lnTo>
                <a:lnTo>
                  <a:pt x="1889443" y="1181110"/>
                </a:lnTo>
                <a:lnTo>
                  <a:pt x="1884680" y="1179208"/>
                </a:lnTo>
                <a:lnTo>
                  <a:pt x="1880235" y="1176989"/>
                </a:lnTo>
                <a:lnTo>
                  <a:pt x="1875790" y="1175087"/>
                </a:lnTo>
                <a:lnTo>
                  <a:pt x="1871663" y="1172234"/>
                </a:lnTo>
                <a:lnTo>
                  <a:pt x="1867218" y="1169698"/>
                </a:lnTo>
                <a:lnTo>
                  <a:pt x="1863090" y="1166845"/>
                </a:lnTo>
                <a:lnTo>
                  <a:pt x="1859598" y="1163991"/>
                </a:lnTo>
                <a:lnTo>
                  <a:pt x="1855788" y="1160821"/>
                </a:lnTo>
                <a:lnTo>
                  <a:pt x="1852295" y="1157334"/>
                </a:lnTo>
                <a:lnTo>
                  <a:pt x="1848803" y="1153847"/>
                </a:lnTo>
                <a:lnTo>
                  <a:pt x="1845628" y="1150043"/>
                </a:lnTo>
                <a:lnTo>
                  <a:pt x="1842453" y="1146239"/>
                </a:lnTo>
                <a:lnTo>
                  <a:pt x="1839913" y="1142118"/>
                </a:lnTo>
                <a:lnTo>
                  <a:pt x="1837055" y="1138314"/>
                </a:lnTo>
                <a:lnTo>
                  <a:pt x="1834515" y="1133876"/>
                </a:lnTo>
                <a:lnTo>
                  <a:pt x="1832293" y="1129437"/>
                </a:lnTo>
                <a:lnTo>
                  <a:pt x="1830388" y="1124682"/>
                </a:lnTo>
                <a:lnTo>
                  <a:pt x="1828483" y="1120244"/>
                </a:lnTo>
                <a:lnTo>
                  <a:pt x="1826578" y="1115489"/>
                </a:lnTo>
                <a:lnTo>
                  <a:pt x="1825308" y="1110417"/>
                </a:lnTo>
                <a:lnTo>
                  <a:pt x="1824038" y="1105662"/>
                </a:lnTo>
                <a:lnTo>
                  <a:pt x="1823403" y="1100590"/>
                </a:lnTo>
                <a:lnTo>
                  <a:pt x="1822768" y="1095517"/>
                </a:lnTo>
                <a:lnTo>
                  <a:pt x="1822450" y="1090445"/>
                </a:lnTo>
                <a:lnTo>
                  <a:pt x="1822450" y="1085056"/>
                </a:lnTo>
                <a:lnTo>
                  <a:pt x="1822450" y="1079984"/>
                </a:lnTo>
                <a:lnTo>
                  <a:pt x="1822768" y="1074595"/>
                </a:lnTo>
                <a:lnTo>
                  <a:pt x="1823403" y="1069523"/>
                </a:lnTo>
                <a:lnTo>
                  <a:pt x="1824038" y="1064451"/>
                </a:lnTo>
                <a:lnTo>
                  <a:pt x="1825308" y="1059695"/>
                </a:lnTo>
                <a:lnTo>
                  <a:pt x="1826578" y="1054623"/>
                </a:lnTo>
                <a:lnTo>
                  <a:pt x="1828483" y="1049868"/>
                </a:lnTo>
                <a:lnTo>
                  <a:pt x="1830388" y="1045430"/>
                </a:lnTo>
                <a:lnTo>
                  <a:pt x="1832293" y="1040675"/>
                </a:lnTo>
                <a:lnTo>
                  <a:pt x="1834515" y="1036237"/>
                </a:lnTo>
                <a:lnTo>
                  <a:pt x="1837055" y="1031799"/>
                </a:lnTo>
                <a:lnTo>
                  <a:pt x="1839913" y="1027994"/>
                </a:lnTo>
                <a:lnTo>
                  <a:pt x="1842453" y="1023873"/>
                </a:lnTo>
                <a:lnTo>
                  <a:pt x="1845628" y="1020069"/>
                </a:lnTo>
                <a:lnTo>
                  <a:pt x="1848803" y="1016265"/>
                </a:lnTo>
                <a:lnTo>
                  <a:pt x="1852295" y="1012778"/>
                </a:lnTo>
                <a:lnTo>
                  <a:pt x="1855788" y="1009291"/>
                </a:lnTo>
                <a:lnTo>
                  <a:pt x="1859598" y="1006121"/>
                </a:lnTo>
                <a:lnTo>
                  <a:pt x="1863090" y="1003268"/>
                </a:lnTo>
                <a:lnTo>
                  <a:pt x="1867218" y="1000415"/>
                </a:lnTo>
                <a:lnTo>
                  <a:pt x="1871663" y="997245"/>
                </a:lnTo>
                <a:lnTo>
                  <a:pt x="1875790" y="995025"/>
                </a:lnTo>
                <a:lnTo>
                  <a:pt x="1880235" y="992489"/>
                </a:lnTo>
                <a:lnTo>
                  <a:pt x="1884680" y="990904"/>
                </a:lnTo>
                <a:lnTo>
                  <a:pt x="1889443" y="989002"/>
                </a:lnTo>
                <a:lnTo>
                  <a:pt x="1894205" y="987100"/>
                </a:lnTo>
                <a:lnTo>
                  <a:pt x="1898968" y="986149"/>
                </a:lnTo>
                <a:lnTo>
                  <a:pt x="1904048" y="984564"/>
                </a:lnTo>
                <a:lnTo>
                  <a:pt x="1909128" y="983930"/>
                </a:lnTo>
                <a:lnTo>
                  <a:pt x="1914208" y="983296"/>
                </a:lnTo>
                <a:lnTo>
                  <a:pt x="1919288" y="982662"/>
                </a:lnTo>
                <a:close/>
                <a:moveTo>
                  <a:pt x="1278280" y="917675"/>
                </a:moveTo>
                <a:lnTo>
                  <a:pt x="1116821" y="1122393"/>
                </a:lnTo>
                <a:lnTo>
                  <a:pt x="1278280" y="1122393"/>
                </a:lnTo>
                <a:lnTo>
                  <a:pt x="1278280" y="917675"/>
                </a:lnTo>
                <a:close/>
                <a:moveTo>
                  <a:pt x="1281129" y="835025"/>
                </a:moveTo>
                <a:lnTo>
                  <a:pt x="1340014" y="835025"/>
                </a:lnTo>
                <a:lnTo>
                  <a:pt x="1340014" y="1122393"/>
                </a:lnTo>
                <a:lnTo>
                  <a:pt x="1397000" y="1122393"/>
                </a:lnTo>
                <a:lnTo>
                  <a:pt x="1397000" y="1178659"/>
                </a:lnTo>
                <a:lnTo>
                  <a:pt x="1340014" y="1178659"/>
                </a:lnTo>
                <a:lnTo>
                  <a:pt x="1340014" y="1358900"/>
                </a:lnTo>
                <a:lnTo>
                  <a:pt x="1278280" y="1358900"/>
                </a:lnTo>
                <a:lnTo>
                  <a:pt x="1278280" y="1178659"/>
                </a:lnTo>
                <a:lnTo>
                  <a:pt x="1066800" y="1178659"/>
                </a:lnTo>
                <a:lnTo>
                  <a:pt x="1066800" y="1104910"/>
                </a:lnTo>
                <a:lnTo>
                  <a:pt x="1281129" y="835025"/>
                </a:lnTo>
                <a:close/>
                <a:moveTo>
                  <a:pt x="860108" y="823912"/>
                </a:moveTo>
                <a:lnTo>
                  <a:pt x="868680" y="824230"/>
                </a:lnTo>
                <a:lnTo>
                  <a:pt x="876618" y="824548"/>
                </a:lnTo>
                <a:lnTo>
                  <a:pt x="884555" y="825501"/>
                </a:lnTo>
                <a:lnTo>
                  <a:pt x="892175" y="826455"/>
                </a:lnTo>
                <a:lnTo>
                  <a:pt x="899478" y="828044"/>
                </a:lnTo>
                <a:lnTo>
                  <a:pt x="906463" y="829316"/>
                </a:lnTo>
                <a:lnTo>
                  <a:pt x="913448" y="831541"/>
                </a:lnTo>
                <a:lnTo>
                  <a:pt x="920433" y="833766"/>
                </a:lnTo>
                <a:lnTo>
                  <a:pt x="926465" y="836309"/>
                </a:lnTo>
                <a:lnTo>
                  <a:pt x="932815" y="839170"/>
                </a:lnTo>
                <a:lnTo>
                  <a:pt x="938848" y="842667"/>
                </a:lnTo>
                <a:lnTo>
                  <a:pt x="944880" y="845845"/>
                </a:lnTo>
                <a:lnTo>
                  <a:pt x="950278" y="849978"/>
                </a:lnTo>
                <a:lnTo>
                  <a:pt x="955675" y="853792"/>
                </a:lnTo>
                <a:lnTo>
                  <a:pt x="960755" y="858243"/>
                </a:lnTo>
                <a:lnTo>
                  <a:pt x="965518" y="863011"/>
                </a:lnTo>
                <a:lnTo>
                  <a:pt x="970280" y="868097"/>
                </a:lnTo>
                <a:lnTo>
                  <a:pt x="974725" y="873183"/>
                </a:lnTo>
                <a:lnTo>
                  <a:pt x="978535" y="878587"/>
                </a:lnTo>
                <a:lnTo>
                  <a:pt x="982345" y="884309"/>
                </a:lnTo>
                <a:lnTo>
                  <a:pt x="985520" y="890030"/>
                </a:lnTo>
                <a:lnTo>
                  <a:pt x="989013" y="896070"/>
                </a:lnTo>
                <a:lnTo>
                  <a:pt x="991870" y="902428"/>
                </a:lnTo>
                <a:lnTo>
                  <a:pt x="994410" y="909103"/>
                </a:lnTo>
                <a:lnTo>
                  <a:pt x="996633" y="915461"/>
                </a:lnTo>
                <a:lnTo>
                  <a:pt x="998220" y="922454"/>
                </a:lnTo>
                <a:lnTo>
                  <a:pt x="999808" y="929447"/>
                </a:lnTo>
                <a:lnTo>
                  <a:pt x="1001395" y="936758"/>
                </a:lnTo>
                <a:lnTo>
                  <a:pt x="1002348" y="944387"/>
                </a:lnTo>
                <a:lnTo>
                  <a:pt x="1002983" y="952017"/>
                </a:lnTo>
                <a:lnTo>
                  <a:pt x="1003618" y="959963"/>
                </a:lnTo>
                <a:lnTo>
                  <a:pt x="1003935" y="968546"/>
                </a:lnTo>
                <a:lnTo>
                  <a:pt x="1003618" y="983487"/>
                </a:lnTo>
                <a:lnTo>
                  <a:pt x="1002665" y="990798"/>
                </a:lnTo>
                <a:lnTo>
                  <a:pt x="1002030" y="998109"/>
                </a:lnTo>
                <a:lnTo>
                  <a:pt x="1000760" y="1004784"/>
                </a:lnTo>
                <a:lnTo>
                  <a:pt x="999808" y="1011778"/>
                </a:lnTo>
                <a:lnTo>
                  <a:pt x="998855" y="1018453"/>
                </a:lnTo>
                <a:lnTo>
                  <a:pt x="997268" y="1025129"/>
                </a:lnTo>
                <a:lnTo>
                  <a:pt x="993775" y="1037844"/>
                </a:lnTo>
                <a:lnTo>
                  <a:pt x="989330" y="1050241"/>
                </a:lnTo>
                <a:lnTo>
                  <a:pt x="984568" y="1062002"/>
                </a:lnTo>
                <a:lnTo>
                  <a:pt x="979170" y="1073128"/>
                </a:lnTo>
                <a:lnTo>
                  <a:pt x="972503" y="1084572"/>
                </a:lnTo>
                <a:lnTo>
                  <a:pt x="965518" y="1095697"/>
                </a:lnTo>
                <a:lnTo>
                  <a:pt x="958215" y="1107141"/>
                </a:lnTo>
                <a:lnTo>
                  <a:pt x="950278" y="1118267"/>
                </a:lnTo>
                <a:lnTo>
                  <a:pt x="941388" y="1129710"/>
                </a:lnTo>
                <a:lnTo>
                  <a:pt x="932815" y="1141154"/>
                </a:lnTo>
                <a:lnTo>
                  <a:pt x="923925" y="1151962"/>
                </a:lnTo>
                <a:lnTo>
                  <a:pt x="914400" y="1162770"/>
                </a:lnTo>
                <a:lnTo>
                  <a:pt x="898843" y="1181207"/>
                </a:lnTo>
                <a:lnTo>
                  <a:pt x="882333" y="1199326"/>
                </a:lnTo>
                <a:lnTo>
                  <a:pt x="865188" y="1218398"/>
                </a:lnTo>
                <a:lnTo>
                  <a:pt x="847090" y="1237471"/>
                </a:lnTo>
                <a:lnTo>
                  <a:pt x="813435" y="1272120"/>
                </a:lnTo>
                <a:lnTo>
                  <a:pt x="787400" y="1298503"/>
                </a:lnTo>
                <a:lnTo>
                  <a:pt x="1023938" y="1298503"/>
                </a:lnTo>
                <a:lnTo>
                  <a:pt x="1023938" y="1358900"/>
                </a:lnTo>
                <a:lnTo>
                  <a:pt x="727075" y="1358900"/>
                </a:lnTo>
                <a:lnTo>
                  <a:pt x="727075" y="1285153"/>
                </a:lnTo>
                <a:lnTo>
                  <a:pt x="758190" y="1253047"/>
                </a:lnTo>
                <a:lnTo>
                  <a:pt x="787400" y="1221895"/>
                </a:lnTo>
                <a:lnTo>
                  <a:pt x="801688" y="1206637"/>
                </a:lnTo>
                <a:lnTo>
                  <a:pt x="815340" y="1191061"/>
                </a:lnTo>
                <a:lnTo>
                  <a:pt x="829310" y="1175485"/>
                </a:lnTo>
                <a:lnTo>
                  <a:pt x="842963" y="1158955"/>
                </a:lnTo>
                <a:lnTo>
                  <a:pt x="856298" y="1142743"/>
                </a:lnTo>
                <a:lnTo>
                  <a:pt x="868363" y="1127803"/>
                </a:lnTo>
                <a:lnTo>
                  <a:pt x="879158" y="1113181"/>
                </a:lnTo>
                <a:lnTo>
                  <a:pt x="889000" y="1099830"/>
                </a:lnTo>
                <a:lnTo>
                  <a:pt x="897890" y="1087115"/>
                </a:lnTo>
                <a:lnTo>
                  <a:pt x="905828" y="1075035"/>
                </a:lnTo>
                <a:lnTo>
                  <a:pt x="912495" y="1063910"/>
                </a:lnTo>
                <a:lnTo>
                  <a:pt x="917893" y="1053738"/>
                </a:lnTo>
                <a:lnTo>
                  <a:pt x="922655" y="1043566"/>
                </a:lnTo>
                <a:lnTo>
                  <a:pt x="926465" y="1033711"/>
                </a:lnTo>
                <a:lnTo>
                  <a:pt x="930275" y="1023539"/>
                </a:lnTo>
                <a:lnTo>
                  <a:pt x="932815" y="1013367"/>
                </a:lnTo>
                <a:lnTo>
                  <a:pt x="935038" y="1003195"/>
                </a:lnTo>
                <a:lnTo>
                  <a:pt x="936625" y="993023"/>
                </a:lnTo>
                <a:lnTo>
                  <a:pt x="937578" y="982215"/>
                </a:lnTo>
                <a:lnTo>
                  <a:pt x="937895" y="971725"/>
                </a:lnTo>
                <a:lnTo>
                  <a:pt x="937578" y="961553"/>
                </a:lnTo>
                <a:lnTo>
                  <a:pt x="936308" y="951381"/>
                </a:lnTo>
                <a:lnTo>
                  <a:pt x="935355" y="946613"/>
                </a:lnTo>
                <a:lnTo>
                  <a:pt x="934085" y="942162"/>
                </a:lnTo>
                <a:lnTo>
                  <a:pt x="933133" y="937712"/>
                </a:lnTo>
                <a:lnTo>
                  <a:pt x="931545" y="933898"/>
                </a:lnTo>
                <a:lnTo>
                  <a:pt x="928053" y="925633"/>
                </a:lnTo>
                <a:lnTo>
                  <a:pt x="923925" y="918322"/>
                </a:lnTo>
                <a:lnTo>
                  <a:pt x="921703" y="915143"/>
                </a:lnTo>
                <a:lnTo>
                  <a:pt x="919480" y="911964"/>
                </a:lnTo>
                <a:lnTo>
                  <a:pt x="916940" y="909103"/>
                </a:lnTo>
                <a:lnTo>
                  <a:pt x="914083" y="905924"/>
                </a:lnTo>
                <a:lnTo>
                  <a:pt x="908368" y="901156"/>
                </a:lnTo>
                <a:lnTo>
                  <a:pt x="902018" y="897024"/>
                </a:lnTo>
                <a:lnTo>
                  <a:pt x="895350" y="893209"/>
                </a:lnTo>
                <a:lnTo>
                  <a:pt x="888048" y="890348"/>
                </a:lnTo>
                <a:lnTo>
                  <a:pt x="880745" y="887805"/>
                </a:lnTo>
                <a:lnTo>
                  <a:pt x="872490" y="886216"/>
                </a:lnTo>
                <a:lnTo>
                  <a:pt x="864235" y="885262"/>
                </a:lnTo>
                <a:lnTo>
                  <a:pt x="855345" y="884944"/>
                </a:lnTo>
                <a:lnTo>
                  <a:pt x="847090" y="885262"/>
                </a:lnTo>
                <a:lnTo>
                  <a:pt x="838518" y="886216"/>
                </a:lnTo>
                <a:lnTo>
                  <a:pt x="829628" y="887805"/>
                </a:lnTo>
                <a:lnTo>
                  <a:pt x="820738" y="889713"/>
                </a:lnTo>
                <a:lnTo>
                  <a:pt x="812165" y="892256"/>
                </a:lnTo>
                <a:lnTo>
                  <a:pt x="803593" y="895116"/>
                </a:lnTo>
                <a:lnTo>
                  <a:pt x="795338" y="897977"/>
                </a:lnTo>
                <a:lnTo>
                  <a:pt x="787400" y="901792"/>
                </a:lnTo>
                <a:lnTo>
                  <a:pt x="780415" y="904653"/>
                </a:lnTo>
                <a:lnTo>
                  <a:pt x="773748" y="908149"/>
                </a:lnTo>
                <a:lnTo>
                  <a:pt x="767398" y="911964"/>
                </a:lnTo>
                <a:lnTo>
                  <a:pt x="761048" y="915778"/>
                </a:lnTo>
                <a:lnTo>
                  <a:pt x="749935" y="924043"/>
                </a:lnTo>
                <a:lnTo>
                  <a:pt x="740728" y="930401"/>
                </a:lnTo>
                <a:lnTo>
                  <a:pt x="736918" y="930401"/>
                </a:lnTo>
                <a:lnTo>
                  <a:pt x="736918" y="855700"/>
                </a:lnTo>
                <a:lnTo>
                  <a:pt x="742633" y="853157"/>
                </a:lnTo>
                <a:lnTo>
                  <a:pt x="748030" y="850296"/>
                </a:lnTo>
                <a:lnTo>
                  <a:pt x="761048" y="845210"/>
                </a:lnTo>
                <a:lnTo>
                  <a:pt x="775970" y="839806"/>
                </a:lnTo>
                <a:lnTo>
                  <a:pt x="792798" y="834402"/>
                </a:lnTo>
                <a:lnTo>
                  <a:pt x="801688" y="831859"/>
                </a:lnTo>
                <a:lnTo>
                  <a:pt x="810260" y="830269"/>
                </a:lnTo>
                <a:lnTo>
                  <a:pt x="819150" y="828362"/>
                </a:lnTo>
                <a:lnTo>
                  <a:pt x="827405" y="826773"/>
                </a:lnTo>
                <a:lnTo>
                  <a:pt x="835660" y="825819"/>
                </a:lnTo>
                <a:lnTo>
                  <a:pt x="844233" y="824548"/>
                </a:lnTo>
                <a:lnTo>
                  <a:pt x="852170" y="824230"/>
                </a:lnTo>
                <a:lnTo>
                  <a:pt x="860108" y="823912"/>
                </a:lnTo>
                <a:close/>
                <a:moveTo>
                  <a:pt x="1458913" y="811212"/>
                </a:moveTo>
                <a:lnTo>
                  <a:pt x="1519103" y="811212"/>
                </a:lnTo>
                <a:lnTo>
                  <a:pt x="1519103" y="1009359"/>
                </a:lnTo>
                <a:lnTo>
                  <a:pt x="1526072" y="1002998"/>
                </a:lnTo>
                <a:lnTo>
                  <a:pt x="1532725" y="996955"/>
                </a:lnTo>
                <a:lnTo>
                  <a:pt x="1539694" y="991230"/>
                </a:lnTo>
                <a:lnTo>
                  <a:pt x="1546030" y="986142"/>
                </a:lnTo>
                <a:lnTo>
                  <a:pt x="1552999" y="981370"/>
                </a:lnTo>
                <a:lnTo>
                  <a:pt x="1559652" y="976600"/>
                </a:lnTo>
                <a:lnTo>
                  <a:pt x="1566304" y="972465"/>
                </a:lnTo>
                <a:lnTo>
                  <a:pt x="1572640" y="968966"/>
                </a:lnTo>
                <a:lnTo>
                  <a:pt x="1579292" y="965786"/>
                </a:lnTo>
                <a:lnTo>
                  <a:pt x="1586262" y="962605"/>
                </a:lnTo>
                <a:lnTo>
                  <a:pt x="1592914" y="960061"/>
                </a:lnTo>
                <a:lnTo>
                  <a:pt x="1599884" y="958471"/>
                </a:lnTo>
                <a:lnTo>
                  <a:pt x="1606853" y="956880"/>
                </a:lnTo>
                <a:lnTo>
                  <a:pt x="1614139" y="955926"/>
                </a:lnTo>
                <a:lnTo>
                  <a:pt x="1621109" y="954972"/>
                </a:lnTo>
                <a:lnTo>
                  <a:pt x="1628711" y="954654"/>
                </a:lnTo>
                <a:lnTo>
                  <a:pt x="1635364" y="954972"/>
                </a:lnTo>
                <a:lnTo>
                  <a:pt x="1641383" y="955608"/>
                </a:lnTo>
                <a:lnTo>
                  <a:pt x="1647719" y="956244"/>
                </a:lnTo>
                <a:lnTo>
                  <a:pt x="1653738" y="957198"/>
                </a:lnTo>
                <a:lnTo>
                  <a:pt x="1659757" y="958471"/>
                </a:lnTo>
                <a:lnTo>
                  <a:pt x="1665142" y="960061"/>
                </a:lnTo>
                <a:lnTo>
                  <a:pt x="1670527" y="961969"/>
                </a:lnTo>
                <a:lnTo>
                  <a:pt x="1675913" y="964196"/>
                </a:lnTo>
                <a:lnTo>
                  <a:pt x="1680981" y="966740"/>
                </a:lnTo>
                <a:lnTo>
                  <a:pt x="1685733" y="969602"/>
                </a:lnTo>
                <a:lnTo>
                  <a:pt x="1690485" y="973101"/>
                </a:lnTo>
                <a:lnTo>
                  <a:pt x="1695237" y="976282"/>
                </a:lnTo>
                <a:lnTo>
                  <a:pt x="1699672" y="979780"/>
                </a:lnTo>
                <a:lnTo>
                  <a:pt x="1703473" y="983915"/>
                </a:lnTo>
                <a:lnTo>
                  <a:pt x="1707592" y="988368"/>
                </a:lnTo>
                <a:lnTo>
                  <a:pt x="1711710" y="993139"/>
                </a:lnTo>
                <a:lnTo>
                  <a:pt x="1715195" y="997909"/>
                </a:lnTo>
                <a:lnTo>
                  <a:pt x="1718362" y="1002998"/>
                </a:lnTo>
                <a:lnTo>
                  <a:pt x="1721847" y="1008405"/>
                </a:lnTo>
                <a:lnTo>
                  <a:pt x="1724698" y="1014130"/>
                </a:lnTo>
                <a:lnTo>
                  <a:pt x="1727233" y="1020173"/>
                </a:lnTo>
                <a:lnTo>
                  <a:pt x="1729767" y="1026216"/>
                </a:lnTo>
                <a:lnTo>
                  <a:pt x="1731984" y="1032895"/>
                </a:lnTo>
                <a:lnTo>
                  <a:pt x="1734202" y="1039893"/>
                </a:lnTo>
                <a:lnTo>
                  <a:pt x="1736103" y="1046572"/>
                </a:lnTo>
                <a:lnTo>
                  <a:pt x="1737370" y="1053887"/>
                </a:lnTo>
                <a:lnTo>
                  <a:pt x="1738637" y="1061838"/>
                </a:lnTo>
                <a:lnTo>
                  <a:pt x="1739587" y="1069790"/>
                </a:lnTo>
                <a:lnTo>
                  <a:pt x="1740221" y="1077741"/>
                </a:lnTo>
                <a:lnTo>
                  <a:pt x="1741171" y="1086010"/>
                </a:lnTo>
                <a:lnTo>
                  <a:pt x="1741488" y="1094916"/>
                </a:lnTo>
                <a:lnTo>
                  <a:pt x="1741488" y="1103821"/>
                </a:lnTo>
                <a:lnTo>
                  <a:pt x="1741488" y="1358900"/>
                </a:lnTo>
                <a:lnTo>
                  <a:pt x="1680981" y="1358900"/>
                </a:lnTo>
                <a:lnTo>
                  <a:pt x="1680981" y="1134991"/>
                </a:lnTo>
                <a:lnTo>
                  <a:pt x="1680665" y="1121632"/>
                </a:lnTo>
                <a:lnTo>
                  <a:pt x="1680348" y="1108910"/>
                </a:lnTo>
                <a:lnTo>
                  <a:pt x="1679714" y="1096506"/>
                </a:lnTo>
                <a:lnTo>
                  <a:pt x="1678447" y="1084420"/>
                </a:lnTo>
                <a:lnTo>
                  <a:pt x="1677180" y="1073288"/>
                </a:lnTo>
                <a:lnTo>
                  <a:pt x="1675279" y="1063428"/>
                </a:lnTo>
                <a:lnTo>
                  <a:pt x="1672428" y="1054841"/>
                </a:lnTo>
                <a:lnTo>
                  <a:pt x="1670844" y="1050706"/>
                </a:lnTo>
                <a:lnTo>
                  <a:pt x="1669577" y="1047208"/>
                </a:lnTo>
                <a:lnTo>
                  <a:pt x="1667360" y="1043391"/>
                </a:lnTo>
                <a:lnTo>
                  <a:pt x="1665459" y="1040211"/>
                </a:lnTo>
                <a:lnTo>
                  <a:pt x="1662925" y="1036712"/>
                </a:lnTo>
                <a:lnTo>
                  <a:pt x="1660707" y="1033850"/>
                </a:lnTo>
                <a:lnTo>
                  <a:pt x="1657856" y="1031305"/>
                </a:lnTo>
                <a:lnTo>
                  <a:pt x="1655005" y="1029079"/>
                </a:lnTo>
                <a:lnTo>
                  <a:pt x="1651837" y="1026852"/>
                </a:lnTo>
                <a:lnTo>
                  <a:pt x="1648669" y="1025262"/>
                </a:lnTo>
                <a:lnTo>
                  <a:pt x="1645501" y="1023354"/>
                </a:lnTo>
                <a:lnTo>
                  <a:pt x="1641383" y="1021764"/>
                </a:lnTo>
                <a:lnTo>
                  <a:pt x="1637582" y="1020491"/>
                </a:lnTo>
                <a:lnTo>
                  <a:pt x="1633146" y="1019855"/>
                </a:lnTo>
                <a:lnTo>
                  <a:pt x="1628395" y="1018583"/>
                </a:lnTo>
                <a:lnTo>
                  <a:pt x="1623643" y="1018265"/>
                </a:lnTo>
                <a:lnTo>
                  <a:pt x="1618257" y="1017947"/>
                </a:lnTo>
                <a:lnTo>
                  <a:pt x="1612555" y="1017947"/>
                </a:lnTo>
                <a:lnTo>
                  <a:pt x="1606853" y="1017947"/>
                </a:lnTo>
                <a:lnTo>
                  <a:pt x="1601468" y="1018583"/>
                </a:lnTo>
                <a:lnTo>
                  <a:pt x="1595449" y="1019855"/>
                </a:lnTo>
                <a:lnTo>
                  <a:pt x="1589746" y="1021127"/>
                </a:lnTo>
                <a:lnTo>
                  <a:pt x="1584044" y="1023036"/>
                </a:lnTo>
                <a:lnTo>
                  <a:pt x="1578025" y="1025262"/>
                </a:lnTo>
                <a:lnTo>
                  <a:pt x="1572006" y="1027807"/>
                </a:lnTo>
                <a:lnTo>
                  <a:pt x="1566304" y="1030987"/>
                </a:lnTo>
                <a:lnTo>
                  <a:pt x="1560285" y="1034168"/>
                </a:lnTo>
                <a:lnTo>
                  <a:pt x="1554266" y="1037984"/>
                </a:lnTo>
                <a:lnTo>
                  <a:pt x="1548247" y="1042119"/>
                </a:lnTo>
                <a:lnTo>
                  <a:pt x="1542545" y="1045936"/>
                </a:lnTo>
                <a:lnTo>
                  <a:pt x="1530824" y="1055159"/>
                </a:lnTo>
                <a:lnTo>
                  <a:pt x="1519103" y="1065337"/>
                </a:lnTo>
                <a:lnTo>
                  <a:pt x="1519103" y="1358900"/>
                </a:lnTo>
                <a:lnTo>
                  <a:pt x="1458913" y="1358900"/>
                </a:lnTo>
                <a:lnTo>
                  <a:pt x="1458913" y="811212"/>
                </a:lnTo>
                <a:close/>
                <a:moveTo>
                  <a:pt x="66650" y="577850"/>
                </a:moveTo>
                <a:lnTo>
                  <a:pt x="424974" y="577850"/>
                </a:lnTo>
                <a:lnTo>
                  <a:pt x="431956" y="578167"/>
                </a:lnTo>
                <a:lnTo>
                  <a:pt x="438621" y="579437"/>
                </a:lnTo>
                <a:lnTo>
                  <a:pt x="445286" y="580707"/>
                </a:lnTo>
                <a:lnTo>
                  <a:pt x="450999" y="582929"/>
                </a:lnTo>
                <a:lnTo>
                  <a:pt x="456712" y="585786"/>
                </a:lnTo>
                <a:lnTo>
                  <a:pt x="462425" y="589278"/>
                </a:lnTo>
                <a:lnTo>
                  <a:pt x="467503" y="593087"/>
                </a:lnTo>
                <a:lnTo>
                  <a:pt x="472263" y="597214"/>
                </a:lnTo>
                <a:lnTo>
                  <a:pt x="476389" y="601975"/>
                </a:lnTo>
                <a:lnTo>
                  <a:pt x="480198" y="607054"/>
                </a:lnTo>
                <a:lnTo>
                  <a:pt x="483689" y="612451"/>
                </a:lnTo>
                <a:lnTo>
                  <a:pt x="486228" y="618482"/>
                </a:lnTo>
                <a:lnTo>
                  <a:pt x="488450" y="624514"/>
                </a:lnTo>
                <a:lnTo>
                  <a:pt x="490354" y="630862"/>
                </a:lnTo>
                <a:lnTo>
                  <a:pt x="491306" y="637211"/>
                </a:lnTo>
                <a:lnTo>
                  <a:pt x="491941" y="644195"/>
                </a:lnTo>
                <a:lnTo>
                  <a:pt x="568430" y="1079724"/>
                </a:lnTo>
                <a:lnTo>
                  <a:pt x="567795" y="1086708"/>
                </a:lnTo>
                <a:lnTo>
                  <a:pt x="566843" y="1093056"/>
                </a:lnTo>
                <a:lnTo>
                  <a:pt x="565256" y="1099405"/>
                </a:lnTo>
                <a:lnTo>
                  <a:pt x="563352" y="1105437"/>
                </a:lnTo>
                <a:lnTo>
                  <a:pt x="560178" y="1111468"/>
                </a:lnTo>
                <a:lnTo>
                  <a:pt x="557004" y="1116864"/>
                </a:lnTo>
                <a:lnTo>
                  <a:pt x="552878" y="1121943"/>
                </a:lnTo>
                <a:lnTo>
                  <a:pt x="549070" y="1126705"/>
                </a:lnTo>
                <a:lnTo>
                  <a:pt x="544309" y="1131149"/>
                </a:lnTo>
                <a:lnTo>
                  <a:pt x="539231" y="1134641"/>
                </a:lnTo>
                <a:lnTo>
                  <a:pt x="533835" y="1137815"/>
                </a:lnTo>
                <a:lnTo>
                  <a:pt x="527805" y="1140990"/>
                </a:lnTo>
                <a:lnTo>
                  <a:pt x="521775" y="1143212"/>
                </a:lnTo>
                <a:lnTo>
                  <a:pt x="515427" y="1144799"/>
                </a:lnTo>
                <a:lnTo>
                  <a:pt x="508762" y="1145752"/>
                </a:lnTo>
                <a:lnTo>
                  <a:pt x="502097" y="1146069"/>
                </a:lnTo>
                <a:lnTo>
                  <a:pt x="413865" y="1146069"/>
                </a:lnTo>
                <a:lnTo>
                  <a:pt x="414817" y="1152100"/>
                </a:lnTo>
                <a:lnTo>
                  <a:pt x="416087" y="1158767"/>
                </a:lnTo>
                <a:lnTo>
                  <a:pt x="417039" y="1164798"/>
                </a:lnTo>
                <a:lnTo>
                  <a:pt x="418943" y="1171147"/>
                </a:lnTo>
                <a:lnTo>
                  <a:pt x="420848" y="1177813"/>
                </a:lnTo>
                <a:lnTo>
                  <a:pt x="423069" y="1184162"/>
                </a:lnTo>
                <a:lnTo>
                  <a:pt x="428147" y="1197494"/>
                </a:lnTo>
                <a:lnTo>
                  <a:pt x="434178" y="1210827"/>
                </a:lnTo>
                <a:lnTo>
                  <a:pt x="440843" y="1224159"/>
                </a:lnTo>
                <a:lnTo>
                  <a:pt x="448460" y="1238127"/>
                </a:lnTo>
                <a:lnTo>
                  <a:pt x="457029" y="1252094"/>
                </a:lnTo>
                <a:lnTo>
                  <a:pt x="466233" y="1266062"/>
                </a:lnTo>
                <a:lnTo>
                  <a:pt x="475755" y="1280029"/>
                </a:lnTo>
                <a:lnTo>
                  <a:pt x="486228" y="1294314"/>
                </a:lnTo>
                <a:lnTo>
                  <a:pt x="497019" y="1307964"/>
                </a:lnTo>
                <a:lnTo>
                  <a:pt x="508128" y="1322249"/>
                </a:lnTo>
                <a:lnTo>
                  <a:pt x="519871" y="1336216"/>
                </a:lnTo>
                <a:lnTo>
                  <a:pt x="531931" y="1349866"/>
                </a:lnTo>
                <a:lnTo>
                  <a:pt x="544309" y="1363833"/>
                </a:lnTo>
                <a:lnTo>
                  <a:pt x="556687" y="1377801"/>
                </a:lnTo>
                <a:lnTo>
                  <a:pt x="569382" y="1391133"/>
                </a:lnTo>
                <a:lnTo>
                  <a:pt x="594455" y="1417481"/>
                </a:lnTo>
                <a:lnTo>
                  <a:pt x="620163" y="1442876"/>
                </a:lnTo>
                <a:lnTo>
                  <a:pt x="644919" y="1467319"/>
                </a:lnTo>
                <a:lnTo>
                  <a:pt x="690622" y="1511443"/>
                </a:lnTo>
                <a:lnTo>
                  <a:pt x="710617" y="1530807"/>
                </a:lnTo>
                <a:lnTo>
                  <a:pt x="728390" y="1548266"/>
                </a:lnTo>
                <a:lnTo>
                  <a:pt x="745846" y="1565726"/>
                </a:lnTo>
                <a:lnTo>
                  <a:pt x="764889" y="1586042"/>
                </a:lnTo>
                <a:lnTo>
                  <a:pt x="809005" y="1632071"/>
                </a:lnTo>
                <a:lnTo>
                  <a:pt x="833443" y="1656514"/>
                </a:lnTo>
                <a:lnTo>
                  <a:pt x="859151" y="1681909"/>
                </a:lnTo>
                <a:lnTo>
                  <a:pt x="885494" y="1707622"/>
                </a:lnTo>
                <a:lnTo>
                  <a:pt x="899141" y="1720319"/>
                </a:lnTo>
                <a:lnTo>
                  <a:pt x="912471" y="1732699"/>
                </a:lnTo>
                <a:lnTo>
                  <a:pt x="926436" y="1744762"/>
                </a:lnTo>
                <a:lnTo>
                  <a:pt x="940401" y="1756507"/>
                </a:lnTo>
                <a:lnTo>
                  <a:pt x="954366" y="1768253"/>
                </a:lnTo>
                <a:lnTo>
                  <a:pt x="968330" y="1779681"/>
                </a:lnTo>
                <a:lnTo>
                  <a:pt x="982613" y="1790474"/>
                </a:lnTo>
                <a:lnTo>
                  <a:pt x="996895" y="1800632"/>
                </a:lnTo>
                <a:lnTo>
                  <a:pt x="1010542" y="1810472"/>
                </a:lnTo>
                <a:lnTo>
                  <a:pt x="1024507" y="1819678"/>
                </a:lnTo>
                <a:lnTo>
                  <a:pt x="1038154" y="1827932"/>
                </a:lnTo>
                <a:lnTo>
                  <a:pt x="1052119" y="1835868"/>
                </a:lnTo>
                <a:lnTo>
                  <a:pt x="1065767" y="1842534"/>
                </a:lnTo>
                <a:lnTo>
                  <a:pt x="1079097" y="1848565"/>
                </a:lnTo>
                <a:lnTo>
                  <a:pt x="1092109" y="1853644"/>
                </a:lnTo>
                <a:lnTo>
                  <a:pt x="1098774" y="1855866"/>
                </a:lnTo>
                <a:lnTo>
                  <a:pt x="1105439" y="1857454"/>
                </a:lnTo>
                <a:lnTo>
                  <a:pt x="1111787" y="1859358"/>
                </a:lnTo>
                <a:lnTo>
                  <a:pt x="1118134" y="1860945"/>
                </a:lnTo>
                <a:lnTo>
                  <a:pt x="1124165" y="1861898"/>
                </a:lnTo>
                <a:lnTo>
                  <a:pt x="1130512" y="1862533"/>
                </a:lnTo>
                <a:lnTo>
                  <a:pt x="1130512" y="1774919"/>
                </a:lnTo>
                <a:lnTo>
                  <a:pt x="1130830" y="1767935"/>
                </a:lnTo>
                <a:lnTo>
                  <a:pt x="1131782" y="1761269"/>
                </a:lnTo>
                <a:lnTo>
                  <a:pt x="1133369" y="1754920"/>
                </a:lnTo>
                <a:lnTo>
                  <a:pt x="1135590" y="1748889"/>
                </a:lnTo>
                <a:lnTo>
                  <a:pt x="1138447" y="1743175"/>
                </a:lnTo>
                <a:lnTo>
                  <a:pt x="1141621" y="1737778"/>
                </a:lnTo>
                <a:lnTo>
                  <a:pt x="1145747" y="1732699"/>
                </a:lnTo>
                <a:lnTo>
                  <a:pt x="1149873" y="1727938"/>
                </a:lnTo>
                <a:lnTo>
                  <a:pt x="1154633" y="1723494"/>
                </a:lnTo>
                <a:lnTo>
                  <a:pt x="1159712" y="1720002"/>
                </a:lnTo>
                <a:lnTo>
                  <a:pt x="1165107" y="1716510"/>
                </a:lnTo>
                <a:lnTo>
                  <a:pt x="1170820" y="1713653"/>
                </a:lnTo>
                <a:lnTo>
                  <a:pt x="1177167" y="1711431"/>
                </a:lnTo>
                <a:lnTo>
                  <a:pt x="1183198" y="1709526"/>
                </a:lnTo>
                <a:lnTo>
                  <a:pt x="1190180" y="1708891"/>
                </a:lnTo>
                <a:lnTo>
                  <a:pt x="1196845" y="1708574"/>
                </a:lnTo>
                <a:lnTo>
                  <a:pt x="1632292" y="1785077"/>
                </a:lnTo>
                <a:lnTo>
                  <a:pt x="1638957" y="1785394"/>
                </a:lnTo>
                <a:lnTo>
                  <a:pt x="1645622" y="1786664"/>
                </a:lnTo>
                <a:lnTo>
                  <a:pt x="1652287" y="1787934"/>
                </a:lnTo>
                <a:lnTo>
                  <a:pt x="1658000" y="1790156"/>
                </a:lnTo>
                <a:lnTo>
                  <a:pt x="1663713" y="1793013"/>
                </a:lnTo>
                <a:lnTo>
                  <a:pt x="1669426" y="1796505"/>
                </a:lnTo>
                <a:lnTo>
                  <a:pt x="1674504" y="1799997"/>
                </a:lnTo>
                <a:lnTo>
                  <a:pt x="1679265" y="1804441"/>
                </a:lnTo>
                <a:lnTo>
                  <a:pt x="1683391" y="1809203"/>
                </a:lnTo>
                <a:lnTo>
                  <a:pt x="1687199" y="1814282"/>
                </a:lnTo>
                <a:lnTo>
                  <a:pt x="1690373" y="1819678"/>
                </a:lnTo>
                <a:lnTo>
                  <a:pt x="1693230" y="1825392"/>
                </a:lnTo>
                <a:lnTo>
                  <a:pt x="1695451" y="1831741"/>
                </a:lnTo>
                <a:lnTo>
                  <a:pt x="1697356" y="1837772"/>
                </a:lnTo>
                <a:lnTo>
                  <a:pt x="1697990" y="1844438"/>
                </a:lnTo>
                <a:lnTo>
                  <a:pt x="1698625" y="1851422"/>
                </a:lnTo>
                <a:lnTo>
                  <a:pt x="1698625" y="2210448"/>
                </a:lnTo>
                <a:lnTo>
                  <a:pt x="1697990" y="2216796"/>
                </a:lnTo>
                <a:lnTo>
                  <a:pt x="1697356" y="2223780"/>
                </a:lnTo>
                <a:lnTo>
                  <a:pt x="1695451" y="2229811"/>
                </a:lnTo>
                <a:lnTo>
                  <a:pt x="1693230" y="2236160"/>
                </a:lnTo>
                <a:lnTo>
                  <a:pt x="1690373" y="2241874"/>
                </a:lnTo>
                <a:lnTo>
                  <a:pt x="1687199" y="2247588"/>
                </a:lnTo>
                <a:lnTo>
                  <a:pt x="1683391" y="2252667"/>
                </a:lnTo>
                <a:lnTo>
                  <a:pt x="1679265" y="2257429"/>
                </a:lnTo>
                <a:lnTo>
                  <a:pt x="1674504" y="2261238"/>
                </a:lnTo>
                <a:lnTo>
                  <a:pt x="1669426" y="2265365"/>
                </a:lnTo>
                <a:lnTo>
                  <a:pt x="1663713" y="2268539"/>
                </a:lnTo>
                <a:lnTo>
                  <a:pt x="1658000" y="2271396"/>
                </a:lnTo>
                <a:lnTo>
                  <a:pt x="1652287" y="2273618"/>
                </a:lnTo>
                <a:lnTo>
                  <a:pt x="1645622" y="2275205"/>
                </a:lnTo>
                <a:lnTo>
                  <a:pt x="1638957" y="2276158"/>
                </a:lnTo>
                <a:lnTo>
                  <a:pt x="1632292" y="2276475"/>
                </a:lnTo>
                <a:lnTo>
                  <a:pt x="1625310" y="2276158"/>
                </a:lnTo>
                <a:lnTo>
                  <a:pt x="1605315" y="2275205"/>
                </a:lnTo>
                <a:lnTo>
                  <a:pt x="1590715" y="2273936"/>
                </a:lnTo>
                <a:lnTo>
                  <a:pt x="1572625" y="2272348"/>
                </a:lnTo>
                <a:lnTo>
                  <a:pt x="1552312" y="2270126"/>
                </a:lnTo>
                <a:lnTo>
                  <a:pt x="1529461" y="2267269"/>
                </a:lnTo>
                <a:lnTo>
                  <a:pt x="1504070" y="2263460"/>
                </a:lnTo>
                <a:lnTo>
                  <a:pt x="1475823" y="2258699"/>
                </a:lnTo>
                <a:lnTo>
                  <a:pt x="1445672" y="2253619"/>
                </a:lnTo>
                <a:lnTo>
                  <a:pt x="1412982" y="2246953"/>
                </a:lnTo>
                <a:lnTo>
                  <a:pt x="1378705" y="2239335"/>
                </a:lnTo>
                <a:lnTo>
                  <a:pt x="1341888" y="2230764"/>
                </a:lnTo>
                <a:lnTo>
                  <a:pt x="1303803" y="2220923"/>
                </a:lnTo>
                <a:lnTo>
                  <a:pt x="1283808" y="2215527"/>
                </a:lnTo>
                <a:lnTo>
                  <a:pt x="1263812" y="2209495"/>
                </a:lnTo>
                <a:lnTo>
                  <a:pt x="1243500" y="2203464"/>
                </a:lnTo>
                <a:lnTo>
                  <a:pt x="1222236" y="2196798"/>
                </a:lnTo>
                <a:lnTo>
                  <a:pt x="1201288" y="2189814"/>
                </a:lnTo>
                <a:lnTo>
                  <a:pt x="1179706" y="2182513"/>
                </a:lnTo>
                <a:lnTo>
                  <a:pt x="1157807" y="2174577"/>
                </a:lnTo>
                <a:lnTo>
                  <a:pt x="1135590" y="2166641"/>
                </a:lnTo>
                <a:lnTo>
                  <a:pt x="1113056" y="2157752"/>
                </a:lnTo>
                <a:lnTo>
                  <a:pt x="1089888" y="2149181"/>
                </a:lnTo>
                <a:lnTo>
                  <a:pt x="1067036" y="2139658"/>
                </a:lnTo>
                <a:lnTo>
                  <a:pt x="1043867" y="2129500"/>
                </a:lnTo>
                <a:lnTo>
                  <a:pt x="1020381" y="2119342"/>
                </a:lnTo>
                <a:lnTo>
                  <a:pt x="996260" y="2108232"/>
                </a:lnTo>
                <a:lnTo>
                  <a:pt x="972774" y="2097121"/>
                </a:lnTo>
                <a:lnTo>
                  <a:pt x="948653" y="2085376"/>
                </a:lnTo>
                <a:lnTo>
                  <a:pt x="924214" y="2072996"/>
                </a:lnTo>
                <a:lnTo>
                  <a:pt x="899776" y="2059663"/>
                </a:lnTo>
                <a:lnTo>
                  <a:pt x="875338" y="2046331"/>
                </a:lnTo>
                <a:lnTo>
                  <a:pt x="850582" y="2032363"/>
                </a:lnTo>
                <a:lnTo>
                  <a:pt x="825826" y="2017761"/>
                </a:lnTo>
                <a:lnTo>
                  <a:pt x="801071" y="2002841"/>
                </a:lnTo>
                <a:lnTo>
                  <a:pt x="776315" y="1987287"/>
                </a:lnTo>
                <a:lnTo>
                  <a:pt x="751242" y="1971415"/>
                </a:lnTo>
                <a:lnTo>
                  <a:pt x="726169" y="1954590"/>
                </a:lnTo>
                <a:lnTo>
                  <a:pt x="701413" y="1937131"/>
                </a:lnTo>
                <a:lnTo>
                  <a:pt x="676022" y="1918720"/>
                </a:lnTo>
                <a:lnTo>
                  <a:pt x="650949" y="1900308"/>
                </a:lnTo>
                <a:lnTo>
                  <a:pt x="626193" y="1880944"/>
                </a:lnTo>
                <a:lnTo>
                  <a:pt x="601120" y="1860945"/>
                </a:lnTo>
                <a:lnTo>
                  <a:pt x="576365" y="1840312"/>
                </a:lnTo>
                <a:lnTo>
                  <a:pt x="551609" y="1819043"/>
                </a:lnTo>
                <a:lnTo>
                  <a:pt x="526853" y="1797140"/>
                </a:lnTo>
                <a:lnTo>
                  <a:pt x="502097" y="1774601"/>
                </a:lnTo>
                <a:lnTo>
                  <a:pt x="477976" y="1751111"/>
                </a:lnTo>
                <a:lnTo>
                  <a:pt x="454490" y="1728255"/>
                </a:lnTo>
                <a:lnTo>
                  <a:pt x="431956" y="1704447"/>
                </a:lnTo>
                <a:lnTo>
                  <a:pt x="410057" y="1680956"/>
                </a:lnTo>
                <a:lnTo>
                  <a:pt x="389110" y="1657148"/>
                </a:lnTo>
                <a:lnTo>
                  <a:pt x="368797" y="1633023"/>
                </a:lnTo>
                <a:lnTo>
                  <a:pt x="349120" y="1609215"/>
                </a:lnTo>
                <a:lnTo>
                  <a:pt x="330077" y="1585089"/>
                </a:lnTo>
                <a:lnTo>
                  <a:pt x="311668" y="1560964"/>
                </a:lnTo>
                <a:lnTo>
                  <a:pt x="294212" y="1536521"/>
                </a:lnTo>
                <a:lnTo>
                  <a:pt x="277709" y="1512078"/>
                </a:lnTo>
                <a:lnTo>
                  <a:pt x="261205" y="1488270"/>
                </a:lnTo>
                <a:lnTo>
                  <a:pt x="245336" y="1463827"/>
                </a:lnTo>
                <a:lnTo>
                  <a:pt x="230419" y="1439384"/>
                </a:lnTo>
                <a:lnTo>
                  <a:pt x="216454" y="1415259"/>
                </a:lnTo>
                <a:lnTo>
                  <a:pt x="202489" y="1390816"/>
                </a:lnTo>
                <a:lnTo>
                  <a:pt x="189477" y="1366690"/>
                </a:lnTo>
                <a:lnTo>
                  <a:pt x="177099" y="1342882"/>
                </a:lnTo>
                <a:lnTo>
                  <a:pt x="165038" y="1318757"/>
                </a:lnTo>
                <a:lnTo>
                  <a:pt x="153295" y="1294949"/>
                </a:lnTo>
                <a:lnTo>
                  <a:pt x="142504" y="1271458"/>
                </a:lnTo>
                <a:lnTo>
                  <a:pt x="132031" y="1247650"/>
                </a:lnTo>
                <a:lnTo>
                  <a:pt x="122192" y="1224159"/>
                </a:lnTo>
                <a:lnTo>
                  <a:pt x="112988" y="1201304"/>
                </a:lnTo>
                <a:lnTo>
                  <a:pt x="104101" y="1178448"/>
                </a:lnTo>
                <a:lnTo>
                  <a:pt x="95849" y="1155910"/>
                </a:lnTo>
                <a:lnTo>
                  <a:pt x="87597" y="1133371"/>
                </a:lnTo>
                <a:lnTo>
                  <a:pt x="80297" y="1110833"/>
                </a:lnTo>
                <a:lnTo>
                  <a:pt x="73315" y="1089247"/>
                </a:lnTo>
                <a:lnTo>
                  <a:pt x="66650" y="1067661"/>
                </a:lnTo>
                <a:lnTo>
                  <a:pt x="60302" y="1046075"/>
                </a:lnTo>
                <a:lnTo>
                  <a:pt x="54590" y="1025441"/>
                </a:lnTo>
                <a:lnTo>
                  <a:pt x="49194" y="1004808"/>
                </a:lnTo>
                <a:lnTo>
                  <a:pt x="44116" y="984492"/>
                </a:lnTo>
                <a:lnTo>
                  <a:pt x="39355" y="964810"/>
                </a:lnTo>
                <a:lnTo>
                  <a:pt x="34912" y="945446"/>
                </a:lnTo>
                <a:lnTo>
                  <a:pt x="30786" y="926717"/>
                </a:lnTo>
                <a:lnTo>
                  <a:pt x="27295" y="907988"/>
                </a:lnTo>
                <a:lnTo>
                  <a:pt x="20630" y="872435"/>
                </a:lnTo>
                <a:lnTo>
                  <a:pt x="15234" y="838786"/>
                </a:lnTo>
                <a:lnTo>
                  <a:pt x="10791" y="807359"/>
                </a:lnTo>
                <a:lnTo>
                  <a:pt x="7617" y="778472"/>
                </a:lnTo>
                <a:lnTo>
                  <a:pt x="5078" y="751807"/>
                </a:lnTo>
                <a:lnTo>
                  <a:pt x="2856" y="727682"/>
                </a:lnTo>
                <a:lnTo>
                  <a:pt x="1904" y="706413"/>
                </a:lnTo>
                <a:lnTo>
                  <a:pt x="635" y="688002"/>
                </a:lnTo>
                <a:lnTo>
                  <a:pt x="317" y="672765"/>
                </a:lnTo>
                <a:lnTo>
                  <a:pt x="0" y="651496"/>
                </a:lnTo>
                <a:lnTo>
                  <a:pt x="317" y="644195"/>
                </a:lnTo>
                <a:lnTo>
                  <a:pt x="635" y="637211"/>
                </a:lnTo>
                <a:lnTo>
                  <a:pt x="1270" y="630862"/>
                </a:lnTo>
                <a:lnTo>
                  <a:pt x="3174" y="624514"/>
                </a:lnTo>
                <a:lnTo>
                  <a:pt x="5395" y="618482"/>
                </a:lnTo>
                <a:lnTo>
                  <a:pt x="8252" y="612451"/>
                </a:lnTo>
                <a:lnTo>
                  <a:pt x="11743" y="607054"/>
                </a:lnTo>
                <a:lnTo>
                  <a:pt x="15234" y="601975"/>
                </a:lnTo>
                <a:lnTo>
                  <a:pt x="19678" y="597214"/>
                </a:lnTo>
                <a:lnTo>
                  <a:pt x="24438" y="592770"/>
                </a:lnTo>
                <a:lnTo>
                  <a:pt x="29516" y="589278"/>
                </a:lnTo>
                <a:lnTo>
                  <a:pt x="34912" y="585786"/>
                </a:lnTo>
                <a:lnTo>
                  <a:pt x="40625" y="582929"/>
                </a:lnTo>
                <a:lnTo>
                  <a:pt x="46972" y="580707"/>
                </a:lnTo>
                <a:lnTo>
                  <a:pt x="53003" y="579437"/>
                </a:lnTo>
                <a:lnTo>
                  <a:pt x="59668" y="578167"/>
                </a:lnTo>
                <a:lnTo>
                  <a:pt x="66650" y="577850"/>
                </a:lnTo>
                <a:close/>
                <a:moveTo>
                  <a:pt x="1238886" y="249237"/>
                </a:moveTo>
                <a:lnTo>
                  <a:pt x="1243966" y="249237"/>
                </a:lnTo>
                <a:lnTo>
                  <a:pt x="1249363" y="249237"/>
                </a:lnTo>
                <a:lnTo>
                  <a:pt x="1254443" y="249872"/>
                </a:lnTo>
                <a:lnTo>
                  <a:pt x="1259523" y="250189"/>
                </a:lnTo>
                <a:lnTo>
                  <a:pt x="1264603" y="251459"/>
                </a:lnTo>
                <a:lnTo>
                  <a:pt x="1269683" y="252412"/>
                </a:lnTo>
                <a:lnTo>
                  <a:pt x="1274446" y="253999"/>
                </a:lnTo>
                <a:lnTo>
                  <a:pt x="1279208" y="255587"/>
                </a:lnTo>
                <a:lnTo>
                  <a:pt x="1283971" y="257174"/>
                </a:lnTo>
                <a:lnTo>
                  <a:pt x="1288416" y="259397"/>
                </a:lnTo>
                <a:lnTo>
                  <a:pt x="1292543" y="261619"/>
                </a:lnTo>
                <a:lnTo>
                  <a:pt x="1296988" y="264159"/>
                </a:lnTo>
                <a:lnTo>
                  <a:pt x="1301116" y="266699"/>
                </a:lnTo>
                <a:lnTo>
                  <a:pt x="1304926" y="269557"/>
                </a:lnTo>
                <a:lnTo>
                  <a:pt x="1309053" y="272414"/>
                </a:lnTo>
                <a:lnTo>
                  <a:pt x="1312863" y="275907"/>
                </a:lnTo>
                <a:lnTo>
                  <a:pt x="1316356" y="279082"/>
                </a:lnTo>
                <a:lnTo>
                  <a:pt x="1319531" y="282892"/>
                </a:lnTo>
                <a:lnTo>
                  <a:pt x="1323023" y="286384"/>
                </a:lnTo>
                <a:lnTo>
                  <a:pt x="1325881" y="290512"/>
                </a:lnTo>
                <a:lnTo>
                  <a:pt x="1328738" y="294322"/>
                </a:lnTo>
                <a:lnTo>
                  <a:pt x="1331596" y="298449"/>
                </a:lnTo>
                <a:lnTo>
                  <a:pt x="1333818" y="302895"/>
                </a:lnTo>
                <a:lnTo>
                  <a:pt x="1336358" y="307340"/>
                </a:lnTo>
                <a:lnTo>
                  <a:pt x="1338263" y="311785"/>
                </a:lnTo>
                <a:lnTo>
                  <a:pt x="1340168" y="316547"/>
                </a:lnTo>
                <a:lnTo>
                  <a:pt x="1341756" y="321310"/>
                </a:lnTo>
                <a:lnTo>
                  <a:pt x="1343026" y="326072"/>
                </a:lnTo>
                <a:lnTo>
                  <a:pt x="1344296" y="331152"/>
                </a:lnTo>
                <a:lnTo>
                  <a:pt x="1345248" y="336232"/>
                </a:lnTo>
                <a:lnTo>
                  <a:pt x="1345884" y="341312"/>
                </a:lnTo>
                <a:lnTo>
                  <a:pt x="1346201" y="346392"/>
                </a:lnTo>
                <a:lnTo>
                  <a:pt x="1346201" y="351790"/>
                </a:lnTo>
                <a:lnTo>
                  <a:pt x="1346201" y="357187"/>
                </a:lnTo>
                <a:lnTo>
                  <a:pt x="1345884" y="362267"/>
                </a:lnTo>
                <a:lnTo>
                  <a:pt x="1345248" y="367347"/>
                </a:lnTo>
                <a:lnTo>
                  <a:pt x="1344296" y="372427"/>
                </a:lnTo>
                <a:lnTo>
                  <a:pt x="1343026" y="377507"/>
                </a:lnTo>
                <a:lnTo>
                  <a:pt x="1341756" y="382270"/>
                </a:lnTo>
                <a:lnTo>
                  <a:pt x="1340168" y="387032"/>
                </a:lnTo>
                <a:lnTo>
                  <a:pt x="1338263" y="391795"/>
                </a:lnTo>
                <a:lnTo>
                  <a:pt x="1336358" y="396240"/>
                </a:lnTo>
                <a:lnTo>
                  <a:pt x="1333818" y="400367"/>
                </a:lnTo>
                <a:lnTo>
                  <a:pt x="1331596" y="404812"/>
                </a:lnTo>
                <a:lnTo>
                  <a:pt x="1328738" y="408940"/>
                </a:lnTo>
                <a:lnTo>
                  <a:pt x="1325881" y="412750"/>
                </a:lnTo>
                <a:lnTo>
                  <a:pt x="1323023" y="416877"/>
                </a:lnTo>
                <a:lnTo>
                  <a:pt x="1319531" y="420370"/>
                </a:lnTo>
                <a:lnTo>
                  <a:pt x="1316356" y="424180"/>
                </a:lnTo>
                <a:lnTo>
                  <a:pt x="1312863" y="427355"/>
                </a:lnTo>
                <a:lnTo>
                  <a:pt x="1309053" y="430847"/>
                </a:lnTo>
                <a:lnTo>
                  <a:pt x="1304926" y="434022"/>
                </a:lnTo>
                <a:lnTo>
                  <a:pt x="1301116" y="436562"/>
                </a:lnTo>
                <a:lnTo>
                  <a:pt x="1296988" y="439420"/>
                </a:lnTo>
                <a:lnTo>
                  <a:pt x="1292543" y="441642"/>
                </a:lnTo>
                <a:lnTo>
                  <a:pt x="1288416" y="444182"/>
                </a:lnTo>
                <a:lnTo>
                  <a:pt x="1283971" y="446087"/>
                </a:lnTo>
                <a:lnTo>
                  <a:pt x="1279208" y="447992"/>
                </a:lnTo>
                <a:lnTo>
                  <a:pt x="1274446" y="449580"/>
                </a:lnTo>
                <a:lnTo>
                  <a:pt x="1269683" y="450850"/>
                </a:lnTo>
                <a:lnTo>
                  <a:pt x="1264603" y="452120"/>
                </a:lnTo>
                <a:lnTo>
                  <a:pt x="1259523" y="453072"/>
                </a:lnTo>
                <a:lnTo>
                  <a:pt x="1254443" y="453707"/>
                </a:lnTo>
                <a:lnTo>
                  <a:pt x="1249363" y="454025"/>
                </a:lnTo>
                <a:lnTo>
                  <a:pt x="1243966" y="454025"/>
                </a:lnTo>
                <a:lnTo>
                  <a:pt x="1238886" y="454025"/>
                </a:lnTo>
                <a:lnTo>
                  <a:pt x="1233488" y="453707"/>
                </a:lnTo>
                <a:lnTo>
                  <a:pt x="1228091" y="453072"/>
                </a:lnTo>
                <a:lnTo>
                  <a:pt x="1223328" y="452120"/>
                </a:lnTo>
                <a:lnTo>
                  <a:pt x="1218248" y="450850"/>
                </a:lnTo>
                <a:lnTo>
                  <a:pt x="1213486" y="449580"/>
                </a:lnTo>
                <a:lnTo>
                  <a:pt x="1208723" y="447992"/>
                </a:lnTo>
                <a:lnTo>
                  <a:pt x="1203961" y="446087"/>
                </a:lnTo>
                <a:lnTo>
                  <a:pt x="1199516" y="444182"/>
                </a:lnTo>
                <a:lnTo>
                  <a:pt x="1195071" y="441642"/>
                </a:lnTo>
                <a:lnTo>
                  <a:pt x="1190626" y="439420"/>
                </a:lnTo>
                <a:lnTo>
                  <a:pt x="1186498" y="436562"/>
                </a:lnTo>
                <a:lnTo>
                  <a:pt x="1182688" y="434022"/>
                </a:lnTo>
                <a:lnTo>
                  <a:pt x="1178561" y="430847"/>
                </a:lnTo>
                <a:lnTo>
                  <a:pt x="1175068" y="427355"/>
                </a:lnTo>
                <a:lnTo>
                  <a:pt x="1171258" y="424180"/>
                </a:lnTo>
                <a:lnTo>
                  <a:pt x="1168083" y="420370"/>
                </a:lnTo>
                <a:lnTo>
                  <a:pt x="1164591" y="416877"/>
                </a:lnTo>
                <a:lnTo>
                  <a:pt x="1161733" y="412750"/>
                </a:lnTo>
                <a:lnTo>
                  <a:pt x="1158876" y="408940"/>
                </a:lnTo>
                <a:lnTo>
                  <a:pt x="1156336" y="404812"/>
                </a:lnTo>
                <a:lnTo>
                  <a:pt x="1153796" y="400367"/>
                </a:lnTo>
                <a:lnTo>
                  <a:pt x="1151573" y="396240"/>
                </a:lnTo>
                <a:lnTo>
                  <a:pt x="1149351" y="391795"/>
                </a:lnTo>
                <a:lnTo>
                  <a:pt x="1147763" y="387032"/>
                </a:lnTo>
                <a:lnTo>
                  <a:pt x="1146176" y="382270"/>
                </a:lnTo>
                <a:lnTo>
                  <a:pt x="1144588" y="377507"/>
                </a:lnTo>
                <a:lnTo>
                  <a:pt x="1143636" y="372427"/>
                </a:lnTo>
                <a:lnTo>
                  <a:pt x="1142366" y="367347"/>
                </a:lnTo>
                <a:lnTo>
                  <a:pt x="1141731" y="362267"/>
                </a:lnTo>
                <a:lnTo>
                  <a:pt x="1141413" y="357187"/>
                </a:lnTo>
                <a:lnTo>
                  <a:pt x="1141413" y="351790"/>
                </a:lnTo>
                <a:lnTo>
                  <a:pt x="1141413" y="346392"/>
                </a:lnTo>
                <a:lnTo>
                  <a:pt x="1141731" y="341312"/>
                </a:lnTo>
                <a:lnTo>
                  <a:pt x="1142366" y="336232"/>
                </a:lnTo>
                <a:lnTo>
                  <a:pt x="1143636" y="331152"/>
                </a:lnTo>
                <a:lnTo>
                  <a:pt x="1144588" y="326072"/>
                </a:lnTo>
                <a:lnTo>
                  <a:pt x="1146176" y="321310"/>
                </a:lnTo>
                <a:lnTo>
                  <a:pt x="1147763" y="316547"/>
                </a:lnTo>
                <a:lnTo>
                  <a:pt x="1149351" y="311785"/>
                </a:lnTo>
                <a:lnTo>
                  <a:pt x="1151573" y="307340"/>
                </a:lnTo>
                <a:lnTo>
                  <a:pt x="1153796" y="302895"/>
                </a:lnTo>
                <a:lnTo>
                  <a:pt x="1156336" y="298449"/>
                </a:lnTo>
                <a:lnTo>
                  <a:pt x="1158876" y="294322"/>
                </a:lnTo>
                <a:lnTo>
                  <a:pt x="1161733" y="290512"/>
                </a:lnTo>
                <a:lnTo>
                  <a:pt x="1164591" y="286384"/>
                </a:lnTo>
                <a:lnTo>
                  <a:pt x="1168083" y="282892"/>
                </a:lnTo>
                <a:lnTo>
                  <a:pt x="1171258" y="279082"/>
                </a:lnTo>
                <a:lnTo>
                  <a:pt x="1175068" y="275907"/>
                </a:lnTo>
                <a:lnTo>
                  <a:pt x="1178561" y="272414"/>
                </a:lnTo>
                <a:lnTo>
                  <a:pt x="1182688" y="269557"/>
                </a:lnTo>
                <a:lnTo>
                  <a:pt x="1186498" y="266699"/>
                </a:lnTo>
                <a:lnTo>
                  <a:pt x="1190626" y="264159"/>
                </a:lnTo>
                <a:lnTo>
                  <a:pt x="1195071" y="261619"/>
                </a:lnTo>
                <a:lnTo>
                  <a:pt x="1199516" y="259397"/>
                </a:lnTo>
                <a:lnTo>
                  <a:pt x="1203961" y="257174"/>
                </a:lnTo>
                <a:lnTo>
                  <a:pt x="1208723" y="255587"/>
                </a:lnTo>
                <a:lnTo>
                  <a:pt x="1213486" y="253999"/>
                </a:lnTo>
                <a:lnTo>
                  <a:pt x="1218248" y="252412"/>
                </a:lnTo>
                <a:lnTo>
                  <a:pt x="1223328" y="251459"/>
                </a:lnTo>
                <a:lnTo>
                  <a:pt x="1228091" y="250189"/>
                </a:lnTo>
                <a:lnTo>
                  <a:pt x="1233488" y="249872"/>
                </a:lnTo>
                <a:lnTo>
                  <a:pt x="1238886" y="249237"/>
                </a:lnTo>
                <a:close/>
                <a:moveTo>
                  <a:pt x="1220284" y="0"/>
                </a:moveTo>
                <a:lnTo>
                  <a:pt x="1245688" y="317"/>
                </a:lnTo>
                <a:lnTo>
                  <a:pt x="1271093" y="1270"/>
                </a:lnTo>
                <a:lnTo>
                  <a:pt x="1296180" y="2858"/>
                </a:lnTo>
                <a:lnTo>
                  <a:pt x="1321902" y="5082"/>
                </a:lnTo>
                <a:lnTo>
                  <a:pt x="1346989" y="7623"/>
                </a:lnTo>
                <a:lnTo>
                  <a:pt x="1372076" y="10799"/>
                </a:lnTo>
                <a:lnTo>
                  <a:pt x="1397163" y="14928"/>
                </a:lnTo>
                <a:lnTo>
                  <a:pt x="1422250" y="19374"/>
                </a:lnTo>
                <a:lnTo>
                  <a:pt x="1447019" y="24774"/>
                </a:lnTo>
                <a:lnTo>
                  <a:pt x="1471788" y="30173"/>
                </a:lnTo>
                <a:lnTo>
                  <a:pt x="1496875" y="36843"/>
                </a:lnTo>
                <a:lnTo>
                  <a:pt x="1521010" y="43830"/>
                </a:lnTo>
                <a:lnTo>
                  <a:pt x="1545461" y="51135"/>
                </a:lnTo>
                <a:lnTo>
                  <a:pt x="1569913" y="59393"/>
                </a:lnTo>
                <a:lnTo>
                  <a:pt x="1594047" y="68286"/>
                </a:lnTo>
                <a:lnTo>
                  <a:pt x="1618182" y="77180"/>
                </a:lnTo>
                <a:lnTo>
                  <a:pt x="1641681" y="87343"/>
                </a:lnTo>
                <a:lnTo>
                  <a:pt x="1665497" y="98142"/>
                </a:lnTo>
                <a:lnTo>
                  <a:pt x="1688997" y="108941"/>
                </a:lnTo>
                <a:lnTo>
                  <a:pt x="1711861" y="121010"/>
                </a:lnTo>
                <a:lnTo>
                  <a:pt x="1734725" y="133397"/>
                </a:lnTo>
                <a:lnTo>
                  <a:pt x="1757271" y="146101"/>
                </a:lnTo>
                <a:lnTo>
                  <a:pt x="1779500" y="159759"/>
                </a:lnTo>
                <a:lnTo>
                  <a:pt x="1801729" y="173734"/>
                </a:lnTo>
                <a:lnTo>
                  <a:pt x="1823640" y="188661"/>
                </a:lnTo>
                <a:lnTo>
                  <a:pt x="1845234" y="204224"/>
                </a:lnTo>
                <a:lnTo>
                  <a:pt x="1866510" y="220105"/>
                </a:lnTo>
                <a:lnTo>
                  <a:pt x="1887152" y="236938"/>
                </a:lnTo>
                <a:lnTo>
                  <a:pt x="1907793" y="254089"/>
                </a:lnTo>
                <a:lnTo>
                  <a:pt x="1928116" y="271876"/>
                </a:lnTo>
                <a:lnTo>
                  <a:pt x="1948122" y="290297"/>
                </a:lnTo>
                <a:lnTo>
                  <a:pt x="1967493" y="309036"/>
                </a:lnTo>
                <a:lnTo>
                  <a:pt x="1986229" y="328728"/>
                </a:lnTo>
                <a:lnTo>
                  <a:pt x="2004965" y="348420"/>
                </a:lnTo>
                <a:lnTo>
                  <a:pt x="2022748" y="368747"/>
                </a:lnTo>
                <a:lnTo>
                  <a:pt x="2039896" y="389392"/>
                </a:lnTo>
                <a:lnTo>
                  <a:pt x="2056409" y="410037"/>
                </a:lnTo>
                <a:lnTo>
                  <a:pt x="2072286" y="431634"/>
                </a:lnTo>
                <a:lnTo>
                  <a:pt x="2088164" y="453232"/>
                </a:lnTo>
                <a:lnTo>
                  <a:pt x="2102454" y="475147"/>
                </a:lnTo>
                <a:lnTo>
                  <a:pt x="2116744" y="496745"/>
                </a:lnTo>
                <a:lnTo>
                  <a:pt x="2130399" y="518978"/>
                </a:lnTo>
                <a:lnTo>
                  <a:pt x="2143419" y="542163"/>
                </a:lnTo>
                <a:lnTo>
                  <a:pt x="2155804" y="564714"/>
                </a:lnTo>
                <a:lnTo>
                  <a:pt x="2167553" y="587899"/>
                </a:lnTo>
                <a:lnTo>
                  <a:pt x="2178668" y="611403"/>
                </a:lnTo>
                <a:lnTo>
                  <a:pt x="2189465" y="634588"/>
                </a:lnTo>
                <a:lnTo>
                  <a:pt x="2199309" y="658727"/>
                </a:lnTo>
                <a:lnTo>
                  <a:pt x="2208518" y="682548"/>
                </a:lnTo>
                <a:lnTo>
                  <a:pt x="2217410" y="706369"/>
                </a:lnTo>
                <a:lnTo>
                  <a:pt x="2225348" y="730825"/>
                </a:lnTo>
                <a:lnTo>
                  <a:pt x="2232970" y="755281"/>
                </a:lnTo>
                <a:lnTo>
                  <a:pt x="2239956" y="780055"/>
                </a:lnTo>
                <a:lnTo>
                  <a:pt x="2246307" y="804511"/>
                </a:lnTo>
                <a:lnTo>
                  <a:pt x="2252023" y="829284"/>
                </a:lnTo>
                <a:lnTo>
                  <a:pt x="2257104" y="854376"/>
                </a:lnTo>
                <a:lnTo>
                  <a:pt x="2261550" y="879785"/>
                </a:lnTo>
                <a:lnTo>
                  <a:pt x="2265678" y="904558"/>
                </a:lnTo>
                <a:lnTo>
                  <a:pt x="2268854" y="929967"/>
                </a:lnTo>
                <a:lnTo>
                  <a:pt x="2271712" y="955059"/>
                </a:lnTo>
                <a:lnTo>
                  <a:pt x="2273617" y="980150"/>
                </a:lnTo>
                <a:lnTo>
                  <a:pt x="2275522" y="1005877"/>
                </a:lnTo>
                <a:lnTo>
                  <a:pt x="2276158" y="1030968"/>
                </a:lnTo>
                <a:lnTo>
                  <a:pt x="2276475" y="1056377"/>
                </a:lnTo>
                <a:lnTo>
                  <a:pt x="2276158" y="1081786"/>
                </a:lnTo>
                <a:lnTo>
                  <a:pt x="2275522" y="1107195"/>
                </a:lnTo>
                <a:lnTo>
                  <a:pt x="2273617" y="1132286"/>
                </a:lnTo>
                <a:lnTo>
                  <a:pt x="2271712" y="1157695"/>
                </a:lnTo>
                <a:lnTo>
                  <a:pt x="2268854" y="1183104"/>
                </a:lnTo>
                <a:lnTo>
                  <a:pt x="2265678" y="1208196"/>
                </a:lnTo>
                <a:lnTo>
                  <a:pt x="2261550" y="1233287"/>
                </a:lnTo>
                <a:lnTo>
                  <a:pt x="2257104" y="1258378"/>
                </a:lnTo>
                <a:lnTo>
                  <a:pt x="2252023" y="1283152"/>
                </a:lnTo>
                <a:lnTo>
                  <a:pt x="2246307" y="1307926"/>
                </a:lnTo>
                <a:lnTo>
                  <a:pt x="2239956" y="1332699"/>
                </a:lnTo>
                <a:lnTo>
                  <a:pt x="2232970" y="1357156"/>
                </a:lnTo>
                <a:lnTo>
                  <a:pt x="2225348" y="1381612"/>
                </a:lnTo>
                <a:lnTo>
                  <a:pt x="2217410" y="1406068"/>
                </a:lnTo>
                <a:lnTo>
                  <a:pt x="2208518" y="1430206"/>
                </a:lnTo>
                <a:lnTo>
                  <a:pt x="2199309" y="1454345"/>
                </a:lnTo>
                <a:lnTo>
                  <a:pt x="2189465" y="1477848"/>
                </a:lnTo>
                <a:lnTo>
                  <a:pt x="2178668" y="1501669"/>
                </a:lnTo>
                <a:lnTo>
                  <a:pt x="2167553" y="1524855"/>
                </a:lnTo>
                <a:lnTo>
                  <a:pt x="2155804" y="1548040"/>
                </a:lnTo>
                <a:lnTo>
                  <a:pt x="2143419" y="1570908"/>
                </a:lnTo>
                <a:lnTo>
                  <a:pt x="2130399" y="1593459"/>
                </a:lnTo>
                <a:lnTo>
                  <a:pt x="2116744" y="1615692"/>
                </a:lnTo>
                <a:lnTo>
                  <a:pt x="2102454" y="1637924"/>
                </a:lnTo>
                <a:lnTo>
                  <a:pt x="2088164" y="1659840"/>
                </a:lnTo>
                <a:lnTo>
                  <a:pt x="2072286" y="1681437"/>
                </a:lnTo>
                <a:lnTo>
                  <a:pt x="2056409" y="1702400"/>
                </a:lnTo>
                <a:lnTo>
                  <a:pt x="2039896" y="1723362"/>
                </a:lnTo>
                <a:lnTo>
                  <a:pt x="2022748" y="1744007"/>
                </a:lnTo>
                <a:lnTo>
                  <a:pt x="2004965" y="1764016"/>
                </a:lnTo>
                <a:lnTo>
                  <a:pt x="1986229" y="1784026"/>
                </a:lnTo>
                <a:lnTo>
                  <a:pt x="1967493" y="1803400"/>
                </a:lnTo>
                <a:lnTo>
                  <a:pt x="1852538" y="1688742"/>
                </a:lnTo>
                <a:lnTo>
                  <a:pt x="1868416" y="1672226"/>
                </a:lnTo>
                <a:lnTo>
                  <a:pt x="1884294" y="1655393"/>
                </a:lnTo>
                <a:lnTo>
                  <a:pt x="1899219" y="1638242"/>
                </a:lnTo>
                <a:lnTo>
                  <a:pt x="1913826" y="1620773"/>
                </a:lnTo>
                <a:lnTo>
                  <a:pt x="1928116" y="1603305"/>
                </a:lnTo>
                <a:lnTo>
                  <a:pt x="1941454" y="1585201"/>
                </a:lnTo>
                <a:lnTo>
                  <a:pt x="1954473" y="1566779"/>
                </a:lnTo>
                <a:lnTo>
                  <a:pt x="1966858" y="1548675"/>
                </a:lnTo>
                <a:lnTo>
                  <a:pt x="1978925" y="1529619"/>
                </a:lnTo>
                <a:lnTo>
                  <a:pt x="1990357" y="1510880"/>
                </a:lnTo>
                <a:lnTo>
                  <a:pt x="2001154" y="1491823"/>
                </a:lnTo>
                <a:lnTo>
                  <a:pt x="2011951" y="1472449"/>
                </a:lnTo>
                <a:lnTo>
                  <a:pt x="2022113" y="1452757"/>
                </a:lnTo>
                <a:lnTo>
                  <a:pt x="2031004" y="1433065"/>
                </a:lnTo>
                <a:lnTo>
                  <a:pt x="2040213" y="1413055"/>
                </a:lnTo>
                <a:lnTo>
                  <a:pt x="2048787" y="1393046"/>
                </a:lnTo>
                <a:lnTo>
                  <a:pt x="2056726" y="1373036"/>
                </a:lnTo>
                <a:lnTo>
                  <a:pt x="2064030" y="1352391"/>
                </a:lnTo>
                <a:lnTo>
                  <a:pt x="2071016" y="1331747"/>
                </a:lnTo>
                <a:lnTo>
                  <a:pt x="2077050" y="1311102"/>
                </a:lnTo>
                <a:lnTo>
                  <a:pt x="2083401" y="1290139"/>
                </a:lnTo>
                <a:lnTo>
                  <a:pt x="2088482" y="1269495"/>
                </a:lnTo>
                <a:lnTo>
                  <a:pt x="2093563" y="1248215"/>
                </a:lnTo>
                <a:lnTo>
                  <a:pt x="2097374" y="1227252"/>
                </a:lnTo>
                <a:lnTo>
                  <a:pt x="2101502" y="1205972"/>
                </a:lnTo>
                <a:lnTo>
                  <a:pt x="2104677" y="1184692"/>
                </a:lnTo>
                <a:lnTo>
                  <a:pt x="2107853" y="1163730"/>
                </a:lnTo>
                <a:lnTo>
                  <a:pt x="2109758" y="1142132"/>
                </a:lnTo>
                <a:lnTo>
                  <a:pt x="2111664" y="1120535"/>
                </a:lnTo>
                <a:lnTo>
                  <a:pt x="2113251" y="1099572"/>
                </a:lnTo>
                <a:lnTo>
                  <a:pt x="2113886" y="1077975"/>
                </a:lnTo>
                <a:lnTo>
                  <a:pt x="2113886" y="1056377"/>
                </a:lnTo>
                <a:lnTo>
                  <a:pt x="2113886" y="1035097"/>
                </a:lnTo>
                <a:lnTo>
                  <a:pt x="2113251" y="1013500"/>
                </a:lnTo>
                <a:lnTo>
                  <a:pt x="2111664" y="991902"/>
                </a:lnTo>
                <a:lnTo>
                  <a:pt x="2109758" y="970939"/>
                </a:lnTo>
                <a:lnTo>
                  <a:pt x="2107853" y="949342"/>
                </a:lnTo>
                <a:lnTo>
                  <a:pt x="2104677" y="927744"/>
                </a:lnTo>
                <a:lnTo>
                  <a:pt x="2101502" y="906782"/>
                </a:lnTo>
                <a:lnTo>
                  <a:pt x="2097374" y="885502"/>
                </a:lnTo>
                <a:lnTo>
                  <a:pt x="2093563" y="864222"/>
                </a:lnTo>
                <a:lnTo>
                  <a:pt x="2088482" y="843577"/>
                </a:lnTo>
                <a:lnTo>
                  <a:pt x="2083401" y="822297"/>
                </a:lnTo>
                <a:lnTo>
                  <a:pt x="2077050" y="801652"/>
                </a:lnTo>
                <a:lnTo>
                  <a:pt x="2071016" y="781007"/>
                </a:lnTo>
                <a:lnTo>
                  <a:pt x="2064030" y="760363"/>
                </a:lnTo>
                <a:lnTo>
                  <a:pt x="2056726" y="740035"/>
                </a:lnTo>
                <a:lnTo>
                  <a:pt x="2048787" y="719708"/>
                </a:lnTo>
                <a:lnTo>
                  <a:pt x="2040213" y="699699"/>
                </a:lnTo>
                <a:lnTo>
                  <a:pt x="2031004" y="680007"/>
                </a:lnTo>
                <a:lnTo>
                  <a:pt x="2022113" y="659680"/>
                </a:lnTo>
                <a:lnTo>
                  <a:pt x="2011951" y="640623"/>
                </a:lnTo>
                <a:lnTo>
                  <a:pt x="2001154" y="621249"/>
                </a:lnTo>
                <a:lnTo>
                  <a:pt x="1990357" y="601874"/>
                </a:lnTo>
                <a:lnTo>
                  <a:pt x="1978925" y="582818"/>
                </a:lnTo>
                <a:lnTo>
                  <a:pt x="1966858" y="564396"/>
                </a:lnTo>
                <a:lnTo>
                  <a:pt x="1954473" y="545657"/>
                </a:lnTo>
                <a:lnTo>
                  <a:pt x="1941454" y="527553"/>
                </a:lnTo>
                <a:lnTo>
                  <a:pt x="1928116" y="509767"/>
                </a:lnTo>
                <a:lnTo>
                  <a:pt x="1913826" y="491663"/>
                </a:lnTo>
                <a:lnTo>
                  <a:pt x="1899219" y="474512"/>
                </a:lnTo>
                <a:lnTo>
                  <a:pt x="1884294" y="457361"/>
                </a:lnTo>
                <a:lnTo>
                  <a:pt x="1868416" y="440845"/>
                </a:lnTo>
                <a:lnTo>
                  <a:pt x="1852538" y="424012"/>
                </a:lnTo>
                <a:lnTo>
                  <a:pt x="1836025" y="407813"/>
                </a:lnTo>
                <a:lnTo>
                  <a:pt x="1819194" y="392568"/>
                </a:lnTo>
                <a:lnTo>
                  <a:pt x="1802364" y="377323"/>
                </a:lnTo>
                <a:lnTo>
                  <a:pt x="1784581" y="362713"/>
                </a:lnTo>
                <a:lnTo>
                  <a:pt x="1767115" y="348738"/>
                </a:lnTo>
                <a:lnTo>
                  <a:pt x="1749015" y="335398"/>
                </a:lnTo>
                <a:lnTo>
                  <a:pt x="1730914" y="322376"/>
                </a:lnTo>
                <a:lnTo>
                  <a:pt x="1712496" y="309989"/>
                </a:lnTo>
                <a:lnTo>
                  <a:pt x="1693442" y="297920"/>
                </a:lnTo>
                <a:lnTo>
                  <a:pt x="1674706" y="286168"/>
                </a:lnTo>
                <a:lnTo>
                  <a:pt x="1655653" y="275369"/>
                </a:lnTo>
                <a:lnTo>
                  <a:pt x="1636282" y="264571"/>
                </a:lnTo>
                <a:lnTo>
                  <a:pt x="1616594" y="254725"/>
                </a:lnTo>
                <a:lnTo>
                  <a:pt x="1596905" y="245196"/>
                </a:lnTo>
                <a:lnTo>
                  <a:pt x="1576899" y="236303"/>
                </a:lnTo>
                <a:lnTo>
                  <a:pt x="1556893" y="227728"/>
                </a:lnTo>
                <a:lnTo>
                  <a:pt x="1536887" y="220105"/>
                </a:lnTo>
                <a:lnTo>
                  <a:pt x="1516564" y="212482"/>
                </a:lnTo>
                <a:lnTo>
                  <a:pt x="1495605" y="205495"/>
                </a:lnTo>
                <a:lnTo>
                  <a:pt x="1474964" y="199460"/>
                </a:lnTo>
                <a:lnTo>
                  <a:pt x="1454005" y="193425"/>
                </a:lnTo>
                <a:lnTo>
                  <a:pt x="1433364" y="188026"/>
                </a:lnTo>
                <a:lnTo>
                  <a:pt x="1412088" y="183262"/>
                </a:lnTo>
                <a:lnTo>
                  <a:pt x="1391129" y="178815"/>
                </a:lnTo>
                <a:lnTo>
                  <a:pt x="1369853" y="175004"/>
                </a:lnTo>
                <a:lnTo>
                  <a:pt x="1348577" y="171828"/>
                </a:lnTo>
                <a:lnTo>
                  <a:pt x="1327618" y="168969"/>
                </a:lnTo>
                <a:lnTo>
                  <a:pt x="1306024" y="166428"/>
                </a:lnTo>
                <a:lnTo>
                  <a:pt x="1284430" y="164840"/>
                </a:lnTo>
                <a:lnTo>
                  <a:pt x="1263154" y="163570"/>
                </a:lnTo>
                <a:lnTo>
                  <a:pt x="1241878" y="162935"/>
                </a:lnTo>
                <a:lnTo>
                  <a:pt x="1220284" y="162617"/>
                </a:lnTo>
                <a:lnTo>
                  <a:pt x="1199008" y="162935"/>
                </a:lnTo>
                <a:lnTo>
                  <a:pt x="1177414" y="163570"/>
                </a:lnTo>
                <a:lnTo>
                  <a:pt x="1155820" y="164840"/>
                </a:lnTo>
                <a:lnTo>
                  <a:pt x="1134226" y="166428"/>
                </a:lnTo>
                <a:lnTo>
                  <a:pt x="1113268" y="168969"/>
                </a:lnTo>
                <a:lnTo>
                  <a:pt x="1091674" y="171828"/>
                </a:lnTo>
                <a:lnTo>
                  <a:pt x="1070715" y="175004"/>
                </a:lnTo>
                <a:lnTo>
                  <a:pt x="1049439" y="178815"/>
                </a:lnTo>
                <a:lnTo>
                  <a:pt x="1028163" y="183262"/>
                </a:lnTo>
                <a:lnTo>
                  <a:pt x="1007204" y="188026"/>
                </a:lnTo>
                <a:lnTo>
                  <a:pt x="986245" y="193425"/>
                </a:lnTo>
                <a:lnTo>
                  <a:pt x="965604" y="199460"/>
                </a:lnTo>
                <a:lnTo>
                  <a:pt x="944963" y="205495"/>
                </a:lnTo>
                <a:lnTo>
                  <a:pt x="924322" y="212482"/>
                </a:lnTo>
                <a:lnTo>
                  <a:pt x="903998" y="220105"/>
                </a:lnTo>
                <a:lnTo>
                  <a:pt x="883675" y="227728"/>
                </a:lnTo>
                <a:lnTo>
                  <a:pt x="863669" y="236303"/>
                </a:lnTo>
                <a:lnTo>
                  <a:pt x="843345" y="245196"/>
                </a:lnTo>
                <a:lnTo>
                  <a:pt x="823657" y="254725"/>
                </a:lnTo>
                <a:lnTo>
                  <a:pt x="804603" y="264571"/>
                </a:lnTo>
                <a:lnTo>
                  <a:pt x="784915" y="275369"/>
                </a:lnTo>
                <a:lnTo>
                  <a:pt x="765862" y="286168"/>
                </a:lnTo>
                <a:lnTo>
                  <a:pt x="746808" y="297920"/>
                </a:lnTo>
                <a:lnTo>
                  <a:pt x="728390" y="309989"/>
                </a:lnTo>
                <a:lnTo>
                  <a:pt x="709654" y="322376"/>
                </a:lnTo>
                <a:lnTo>
                  <a:pt x="691553" y="335398"/>
                </a:lnTo>
                <a:lnTo>
                  <a:pt x="673453" y="348738"/>
                </a:lnTo>
                <a:lnTo>
                  <a:pt x="655670" y="362713"/>
                </a:lnTo>
                <a:lnTo>
                  <a:pt x="638522" y="377323"/>
                </a:lnTo>
                <a:lnTo>
                  <a:pt x="621374" y="392568"/>
                </a:lnTo>
                <a:lnTo>
                  <a:pt x="604861" y="407813"/>
                </a:lnTo>
                <a:lnTo>
                  <a:pt x="588030" y="424012"/>
                </a:lnTo>
                <a:lnTo>
                  <a:pt x="473075" y="309036"/>
                </a:lnTo>
                <a:lnTo>
                  <a:pt x="492763" y="290297"/>
                </a:lnTo>
                <a:lnTo>
                  <a:pt x="512452" y="271558"/>
                </a:lnTo>
                <a:lnTo>
                  <a:pt x="532776" y="253772"/>
                </a:lnTo>
                <a:lnTo>
                  <a:pt x="553417" y="236621"/>
                </a:lnTo>
                <a:lnTo>
                  <a:pt x="574058" y="220105"/>
                </a:lnTo>
                <a:lnTo>
                  <a:pt x="595652" y="204224"/>
                </a:lnTo>
                <a:lnTo>
                  <a:pt x="617245" y="188661"/>
                </a:lnTo>
                <a:lnTo>
                  <a:pt x="638839" y="173734"/>
                </a:lnTo>
                <a:lnTo>
                  <a:pt x="660751" y="159759"/>
                </a:lnTo>
                <a:lnTo>
                  <a:pt x="683297" y="146101"/>
                </a:lnTo>
                <a:lnTo>
                  <a:pt x="706161" y="133079"/>
                </a:lnTo>
                <a:lnTo>
                  <a:pt x="728708" y="121010"/>
                </a:lnTo>
                <a:lnTo>
                  <a:pt x="751889" y="108941"/>
                </a:lnTo>
                <a:lnTo>
                  <a:pt x="775388" y="98142"/>
                </a:lnTo>
                <a:lnTo>
                  <a:pt x="798570" y="87343"/>
                </a:lnTo>
                <a:lnTo>
                  <a:pt x="822704" y="77180"/>
                </a:lnTo>
                <a:lnTo>
                  <a:pt x="846521" y="68286"/>
                </a:lnTo>
                <a:lnTo>
                  <a:pt x="870337" y="59393"/>
                </a:lnTo>
                <a:lnTo>
                  <a:pt x="894789" y="51135"/>
                </a:lnTo>
                <a:lnTo>
                  <a:pt x="919241" y="43830"/>
                </a:lnTo>
                <a:lnTo>
                  <a:pt x="944010" y="36843"/>
                </a:lnTo>
                <a:lnTo>
                  <a:pt x="968462" y="30173"/>
                </a:lnTo>
                <a:lnTo>
                  <a:pt x="993232" y="24774"/>
                </a:lnTo>
                <a:lnTo>
                  <a:pt x="1018318" y="19374"/>
                </a:lnTo>
                <a:lnTo>
                  <a:pt x="1043723" y="14928"/>
                </a:lnTo>
                <a:lnTo>
                  <a:pt x="1068492" y="10799"/>
                </a:lnTo>
                <a:lnTo>
                  <a:pt x="1093897" y="7623"/>
                </a:lnTo>
                <a:lnTo>
                  <a:pt x="1118984" y="5082"/>
                </a:lnTo>
                <a:lnTo>
                  <a:pt x="1144071" y="2858"/>
                </a:lnTo>
                <a:lnTo>
                  <a:pt x="1169793" y="1270"/>
                </a:lnTo>
                <a:lnTo>
                  <a:pt x="1194880" y="317"/>
                </a:lnTo>
                <a:lnTo>
                  <a:pt x="122028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65000"/>
                  <a:lumOff val="35000"/>
                </a:schemeClr>
              </a:solidFill>
            </a:endParaRPr>
          </a:p>
        </p:txBody>
      </p:sp>
      <p:sp>
        <p:nvSpPr>
          <p:cNvPr id="31" name="文本框 12"/>
          <p:cNvSpPr txBox="1"/>
          <p:nvPr/>
        </p:nvSpPr>
        <p:spPr>
          <a:xfrm>
            <a:off x="648972" y="3601808"/>
            <a:ext cx="1445911" cy="109612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点击这里添加内容描述点击这里添加内容添加内容添加内容</a:t>
            </a:r>
            <a:endParaRPr lang="en-US" altLang="zh-CN" sz="1200">
              <a:solidFill>
                <a:schemeClr val="tx1">
                  <a:lumMod val="65000"/>
                  <a:lumOff val="35000"/>
                </a:schemeClr>
              </a:solidFill>
            </a:endParaRPr>
          </a:p>
        </p:txBody>
      </p:sp>
      <p:sp>
        <p:nvSpPr>
          <p:cNvPr id="32" name="文本框 12"/>
          <p:cNvSpPr txBox="1"/>
          <p:nvPr/>
        </p:nvSpPr>
        <p:spPr>
          <a:xfrm>
            <a:off x="3828971" y="3601808"/>
            <a:ext cx="1445911" cy="109612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点击这里添加内容描述点击这里添加内容添加内容添加内容</a:t>
            </a:r>
            <a:endParaRPr lang="en-US" altLang="zh-CN" sz="1200">
              <a:solidFill>
                <a:schemeClr val="tx1">
                  <a:lumMod val="65000"/>
                  <a:lumOff val="35000"/>
                </a:schemeClr>
              </a:solidFill>
            </a:endParaRPr>
          </a:p>
        </p:txBody>
      </p:sp>
      <p:sp>
        <p:nvSpPr>
          <p:cNvPr id="33" name="文本框 12"/>
          <p:cNvSpPr txBox="1"/>
          <p:nvPr/>
        </p:nvSpPr>
        <p:spPr>
          <a:xfrm>
            <a:off x="7008970" y="3601808"/>
            <a:ext cx="1445911" cy="109612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点击这里添加内容描述点击这里添加内容添加内容添加内容</a:t>
            </a:r>
            <a:endParaRPr lang="en-US" altLang="zh-CN" sz="1200">
              <a:solidFill>
                <a:schemeClr val="tx1">
                  <a:lumMod val="65000"/>
                  <a:lumOff val="35000"/>
                </a:schemeClr>
              </a:solidFill>
            </a:endParaRPr>
          </a:p>
        </p:txBody>
      </p:sp>
      <p:sp>
        <p:nvSpPr>
          <p:cNvPr id="34" name="文本框 12"/>
          <p:cNvSpPr txBox="1"/>
          <p:nvPr/>
        </p:nvSpPr>
        <p:spPr>
          <a:xfrm>
            <a:off x="5405481" y="1400480"/>
            <a:ext cx="1445911" cy="109612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点击这里添加内容描述点击这里添加内容添加内容添加内容</a:t>
            </a:r>
            <a:endParaRPr lang="en-US" altLang="zh-CN" sz="1200">
              <a:solidFill>
                <a:schemeClr val="tx1">
                  <a:lumMod val="65000"/>
                  <a:lumOff val="35000"/>
                </a:schemeClr>
              </a:solidFill>
            </a:endParaRPr>
          </a:p>
        </p:txBody>
      </p:sp>
      <p:sp>
        <p:nvSpPr>
          <p:cNvPr id="35" name="文本框 12"/>
          <p:cNvSpPr txBox="1"/>
          <p:nvPr/>
        </p:nvSpPr>
        <p:spPr>
          <a:xfrm>
            <a:off x="2252462" y="1400480"/>
            <a:ext cx="1445911" cy="109612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点击这里添加内容描述点击这里添加内容添加内容添加内容</a:t>
            </a:r>
            <a:endParaRPr lang="en-US" altLang="zh-CN" sz="1200">
              <a:solidFill>
                <a:schemeClr val="tx1">
                  <a:lumMod val="65000"/>
                  <a:lumOff val="3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49449" y="1727603"/>
            <a:ext cx="1973178" cy="1973178"/>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1057735" y="1835890"/>
            <a:ext cx="1756608" cy="1756606"/>
          </a:xfrm>
          <a:prstGeom prst="ellipse">
            <a:avLst/>
          </a:prstGeom>
          <a:solidFill>
            <a:schemeClr val="accent1"/>
          </a:solidFill>
          <a:ln w="28575">
            <a:solidFill>
              <a:schemeClr val="accent1">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4800" b="1">
                <a:latin typeface="Impact" panose="020B0806030902050204" pitchFamily="34" charset="0"/>
              </a:rPr>
              <a:t>目录</a:t>
            </a:r>
          </a:p>
        </p:txBody>
      </p:sp>
      <p:sp>
        <p:nvSpPr>
          <p:cNvPr id="5" name="文本框 4"/>
          <p:cNvSpPr txBox="1"/>
          <p:nvPr/>
        </p:nvSpPr>
        <p:spPr>
          <a:xfrm>
            <a:off x="3837027" y="224324"/>
            <a:ext cx="3454110" cy="802169"/>
          </a:xfrm>
          <a:prstGeom prst="rect">
            <a:avLst/>
          </a:prstGeom>
          <a:noFill/>
        </p:spPr>
        <p:txBody>
          <a:bodyPr vert="horz"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sz="2800" b="1">
                <a:solidFill>
                  <a:schemeClr val="accent1"/>
                </a:solidFill>
                <a:latin typeface="+mn-ea"/>
                <a:cs typeface="Browallia New" panose="020B0604020202020204" pitchFamily="34" charset="-34"/>
              </a:rPr>
              <a:t>1 </a:t>
            </a:r>
            <a:r>
              <a:rPr lang="zh-CN" altLang="en-US" sz="2800" b="1">
                <a:solidFill>
                  <a:schemeClr val="accent1"/>
                </a:solidFill>
                <a:latin typeface="+mn-ea"/>
                <a:cs typeface="Browallia New" panose="020B0604020202020204" pitchFamily="34" charset="-34"/>
              </a:rPr>
              <a:t>婚礼概况</a:t>
            </a:r>
            <a:endParaRPr lang="en-US" altLang="zh-CN" sz="2800" b="1" dirty="0">
              <a:solidFill>
                <a:schemeClr val="accent1"/>
              </a:solidFill>
              <a:latin typeface="+mn-ea"/>
              <a:cs typeface="Browallia New" panose="020B0604020202020204" pitchFamily="34" charset="-34"/>
            </a:endParaRPr>
          </a:p>
        </p:txBody>
      </p:sp>
      <p:sp>
        <p:nvSpPr>
          <p:cNvPr id="6" name="文本框 12"/>
          <p:cNvSpPr txBox="1"/>
          <p:nvPr/>
        </p:nvSpPr>
        <p:spPr>
          <a:xfrm>
            <a:off x="4161881" y="808017"/>
            <a:ext cx="3610519" cy="32120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a:solidFill>
                  <a:schemeClr val="bg1">
                    <a:lumMod val="50000"/>
                  </a:schemeClr>
                </a:solidFill>
              </a:rPr>
              <a:t>Wedding profiles</a:t>
            </a:r>
          </a:p>
        </p:txBody>
      </p:sp>
      <p:sp>
        <p:nvSpPr>
          <p:cNvPr id="7" name="文本框 6"/>
          <p:cNvSpPr txBox="1"/>
          <p:nvPr/>
        </p:nvSpPr>
        <p:spPr>
          <a:xfrm>
            <a:off x="3837027" y="1405784"/>
            <a:ext cx="3454110" cy="802169"/>
          </a:xfrm>
          <a:prstGeom prst="rect">
            <a:avLst/>
          </a:prstGeom>
          <a:noFill/>
        </p:spPr>
        <p:txBody>
          <a:bodyPr vert="horz"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sz="2800" b="1">
                <a:solidFill>
                  <a:schemeClr val="accent1"/>
                </a:solidFill>
                <a:latin typeface="+mn-ea"/>
                <a:cs typeface="Browallia New" panose="020B0604020202020204" pitchFamily="34" charset="-34"/>
              </a:rPr>
              <a:t>2 </a:t>
            </a:r>
            <a:r>
              <a:rPr lang="zh-CN" altLang="en-US" sz="2800" b="1">
                <a:solidFill>
                  <a:schemeClr val="accent1"/>
                </a:solidFill>
                <a:latin typeface="+mn-ea"/>
                <a:cs typeface="Browallia New" panose="020B0604020202020204" pitchFamily="34" charset="-34"/>
              </a:rPr>
              <a:t>挚爱序言</a:t>
            </a:r>
            <a:endParaRPr lang="en-US" altLang="zh-CN" sz="2800" b="1" dirty="0">
              <a:solidFill>
                <a:schemeClr val="accent1"/>
              </a:solidFill>
              <a:latin typeface="+mn-ea"/>
              <a:cs typeface="Browallia New" panose="020B0604020202020204" pitchFamily="34" charset="-34"/>
            </a:endParaRPr>
          </a:p>
        </p:txBody>
      </p:sp>
      <p:sp>
        <p:nvSpPr>
          <p:cNvPr id="8" name="文本框 12"/>
          <p:cNvSpPr txBox="1"/>
          <p:nvPr/>
        </p:nvSpPr>
        <p:spPr>
          <a:xfrm>
            <a:off x="4161881" y="1989477"/>
            <a:ext cx="3610519" cy="32120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a:solidFill>
                  <a:schemeClr val="bg1">
                    <a:lumMod val="50000"/>
                  </a:schemeClr>
                </a:solidFill>
              </a:rPr>
              <a:t>Love Preface</a:t>
            </a:r>
          </a:p>
        </p:txBody>
      </p:sp>
      <p:sp>
        <p:nvSpPr>
          <p:cNvPr id="9" name="文本框 8"/>
          <p:cNvSpPr txBox="1"/>
          <p:nvPr/>
        </p:nvSpPr>
        <p:spPr>
          <a:xfrm>
            <a:off x="3837027" y="2587244"/>
            <a:ext cx="3454110" cy="802169"/>
          </a:xfrm>
          <a:prstGeom prst="rect">
            <a:avLst/>
          </a:prstGeom>
          <a:noFill/>
        </p:spPr>
        <p:txBody>
          <a:bodyPr vert="horz"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sz="2800" b="1">
                <a:solidFill>
                  <a:schemeClr val="accent1"/>
                </a:solidFill>
                <a:latin typeface="+mn-ea"/>
                <a:cs typeface="Browallia New" panose="020B0604020202020204" pitchFamily="34" charset="-34"/>
              </a:rPr>
              <a:t>3 </a:t>
            </a:r>
            <a:r>
              <a:rPr lang="zh-CN" altLang="en-US" sz="2800" b="1">
                <a:solidFill>
                  <a:schemeClr val="accent1"/>
                </a:solidFill>
                <a:latin typeface="+mn-ea"/>
                <a:cs typeface="Browallia New" panose="020B0604020202020204" pitchFamily="34" charset="-34"/>
              </a:rPr>
              <a:t>完美浪漫</a:t>
            </a:r>
            <a:endParaRPr lang="en-US" altLang="zh-CN" sz="2800" b="1" dirty="0">
              <a:solidFill>
                <a:schemeClr val="accent1"/>
              </a:solidFill>
              <a:latin typeface="+mn-ea"/>
              <a:cs typeface="Browallia New" panose="020B0604020202020204" pitchFamily="34" charset="-34"/>
            </a:endParaRPr>
          </a:p>
        </p:txBody>
      </p:sp>
      <p:sp>
        <p:nvSpPr>
          <p:cNvPr id="10" name="文本框 12"/>
          <p:cNvSpPr txBox="1"/>
          <p:nvPr/>
        </p:nvSpPr>
        <p:spPr>
          <a:xfrm>
            <a:off x="4161881" y="3170937"/>
            <a:ext cx="3610519" cy="32120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a:solidFill>
                  <a:schemeClr val="bg1">
                    <a:lumMod val="50000"/>
                  </a:schemeClr>
                </a:solidFill>
              </a:rPr>
              <a:t>Perfect romance</a:t>
            </a:r>
          </a:p>
        </p:txBody>
      </p:sp>
      <p:sp>
        <p:nvSpPr>
          <p:cNvPr id="11" name="文本框 10"/>
          <p:cNvSpPr txBox="1"/>
          <p:nvPr/>
        </p:nvSpPr>
        <p:spPr>
          <a:xfrm>
            <a:off x="3837027" y="3768704"/>
            <a:ext cx="3454110" cy="802169"/>
          </a:xfrm>
          <a:prstGeom prst="rect">
            <a:avLst/>
          </a:prstGeom>
          <a:noFill/>
        </p:spPr>
        <p:txBody>
          <a:bodyPr vert="horz"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sz="2800" b="1">
                <a:solidFill>
                  <a:schemeClr val="accent1"/>
                </a:solidFill>
                <a:latin typeface="+mn-ea"/>
                <a:cs typeface="Browallia New" panose="020B0604020202020204" pitchFamily="34" charset="-34"/>
              </a:rPr>
              <a:t>4 </a:t>
            </a:r>
            <a:r>
              <a:rPr lang="zh-CN" altLang="en-US" sz="2800" b="1">
                <a:solidFill>
                  <a:schemeClr val="accent1"/>
                </a:solidFill>
                <a:latin typeface="+mn-ea"/>
                <a:cs typeface="Browallia New" panose="020B0604020202020204" pitchFamily="34" charset="-34"/>
              </a:rPr>
              <a:t>臻爱加冕</a:t>
            </a:r>
            <a:endParaRPr lang="en-US" altLang="zh-CN" sz="2800" b="1" dirty="0">
              <a:solidFill>
                <a:schemeClr val="accent1"/>
              </a:solidFill>
              <a:latin typeface="+mn-ea"/>
              <a:cs typeface="Browallia New" panose="020B0604020202020204" pitchFamily="34" charset="-34"/>
            </a:endParaRPr>
          </a:p>
        </p:txBody>
      </p:sp>
      <p:sp>
        <p:nvSpPr>
          <p:cNvPr id="12" name="文本框 12"/>
          <p:cNvSpPr txBox="1"/>
          <p:nvPr/>
        </p:nvSpPr>
        <p:spPr>
          <a:xfrm>
            <a:off x="4161881" y="4352397"/>
            <a:ext cx="3610519" cy="32120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a:solidFill>
                  <a:schemeClr val="bg1">
                    <a:lumMod val="50000"/>
                  </a:schemeClr>
                </a:solidFill>
              </a:rPr>
              <a:t>Coronation of love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4" name="MH_Other_1"/>
          <p:cNvSpPr/>
          <p:nvPr>
            <p:custDataLst>
              <p:tags r:id="rId1"/>
            </p:custDataLst>
          </p:nvPr>
        </p:nvSpPr>
        <p:spPr>
          <a:xfrm rot="972597">
            <a:off x="2686227" y="2249646"/>
            <a:ext cx="1276569" cy="2034595"/>
          </a:xfrm>
          <a:prstGeom prst="roundRect">
            <a:avLst/>
          </a:prstGeom>
          <a:solidFill>
            <a:schemeClr val="accent1"/>
          </a:solidFill>
          <a:ln w="3175" cap="flat" cmpd="sng" algn="ctr">
            <a:solidFill>
              <a:schemeClr val="bg1"/>
            </a:solidFill>
            <a:prstDash val="solid"/>
          </a:ln>
          <a:effectLst/>
        </p:spPr>
        <p:txBody>
          <a:bodyPr lIns="0" tIns="239938" rIns="0" bIns="0"/>
          <a:lstStyle/>
          <a:p>
            <a:pPr algn="ctr">
              <a:spcAft>
                <a:spcPts val="1200"/>
              </a:spcAft>
              <a:defRPr/>
            </a:pPr>
            <a:r>
              <a:rPr lang="en-US" altLang="zh-CN" kern="0" dirty="0">
                <a:solidFill>
                  <a:srgbClr val="FFFFFF"/>
                </a:solidFill>
                <a:latin typeface="+mn-ea"/>
                <a:cs typeface="Raavi" panose="020B0502040204020203" pitchFamily="34" charset="0"/>
              </a:rPr>
              <a:t>02</a:t>
            </a:r>
            <a:endParaRPr lang="zh-CN" altLang="en-US" kern="0" dirty="0">
              <a:solidFill>
                <a:srgbClr val="FFFFFF"/>
              </a:solidFill>
              <a:latin typeface="+mn-ea"/>
              <a:cs typeface="Raavi" panose="020B0502040204020203" pitchFamily="34" charset="0"/>
            </a:endParaRPr>
          </a:p>
        </p:txBody>
      </p:sp>
      <p:sp>
        <p:nvSpPr>
          <p:cNvPr id="5" name="MH_SubTitle_2"/>
          <p:cNvSpPr/>
          <p:nvPr>
            <p:custDataLst>
              <p:tags r:id="rId2"/>
            </p:custDataLst>
          </p:nvPr>
        </p:nvSpPr>
        <p:spPr>
          <a:xfrm rot="972597">
            <a:off x="2680266" y="3021787"/>
            <a:ext cx="1103503" cy="1077668"/>
          </a:xfrm>
          <a:prstGeom prst="roundRect">
            <a:avLst/>
          </a:prstGeom>
          <a:solidFill>
            <a:srgbClr val="FFD1DC"/>
          </a:solidFill>
          <a:ln w="25400" cap="flat" cmpd="sng" algn="ctr">
            <a:noFill/>
            <a:prstDash val="solid"/>
          </a:ln>
          <a:effectLst/>
        </p:spPr>
        <p:txBody>
          <a:bodyPr lIns="72000" tIns="143963" rIns="72000" bIns="62384" anchor="ctr" anchorCtr="0">
            <a:noAutofit/>
          </a:bodyPr>
          <a:lstStyle/>
          <a:p>
            <a:pPr algn="ctr">
              <a:lnSpc>
                <a:spcPct val="130000"/>
              </a:lnSpc>
              <a:defRPr/>
            </a:pPr>
            <a:r>
              <a:rPr lang="zh-CN" altLang="en-US">
                <a:latin typeface="+mn-ea"/>
              </a:rPr>
              <a:t>这里添加标题</a:t>
            </a:r>
            <a:endParaRPr lang="en-US" altLang="zh-CN" dirty="0">
              <a:latin typeface="+mn-ea"/>
            </a:endParaRPr>
          </a:p>
        </p:txBody>
      </p:sp>
      <p:sp>
        <p:nvSpPr>
          <p:cNvPr id="6" name="MH_Other_2"/>
          <p:cNvSpPr/>
          <p:nvPr>
            <p:custDataLst>
              <p:tags r:id="rId3"/>
            </p:custDataLst>
          </p:nvPr>
        </p:nvSpPr>
        <p:spPr>
          <a:xfrm rot="19692632">
            <a:off x="185958" y="1660142"/>
            <a:ext cx="2087060" cy="1236543"/>
          </a:xfrm>
          <a:prstGeom prst="arc">
            <a:avLst>
              <a:gd name="adj1" fmla="val 16413187"/>
              <a:gd name="adj2" fmla="val 0"/>
            </a:avLst>
          </a:prstGeom>
          <a:noFill/>
          <a:ln w="28575" cap="flat" cmpd="sng" algn="ctr">
            <a:solidFill>
              <a:schemeClr val="tx1">
                <a:lumMod val="65000"/>
                <a:lumOff val="35000"/>
              </a:schemeClr>
            </a:solidFill>
            <a:prstDash val="solid"/>
          </a:ln>
          <a:effectLst/>
        </p:spPr>
        <p:txBody>
          <a:bodyPr anchor="ctr"/>
          <a:lstStyle/>
          <a:p>
            <a:pPr algn="ctr">
              <a:defRPr/>
            </a:pPr>
            <a:endParaRPr lang="en-US" kern="0" dirty="0">
              <a:solidFill>
                <a:sysClr val="windowText" lastClr="000000"/>
              </a:solidFill>
              <a:latin typeface="+mn-ea"/>
            </a:endParaRPr>
          </a:p>
        </p:txBody>
      </p:sp>
      <p:sp>
        <p:nvSpPr>
          <p:cNvPr id="7" name="MH_Other_3"/>
          <p:cNvSpPr/>
          <p:nvPr>
            <p:custDataLst>
              <p:tags r:id="rId4"/>
            </p:custDataLst>
          </p:nvPr>
        </p:nvSpPr>
        <p:spPr>
          <a:xfrm rot="1735466">
            <a:off x="1470110" y="1655315"/>
            <a:ext cx="1276568" cy="2101788"/>
          </a:xfrm>
          <a:prstGeom prst="roundRect">
            <a:avLst/>
          </a:prstGeom>
          <a:solidFill>
            <a:schemeClr val="accent1"/>
          </a:solidFill>
          <a:ln w="3175" cap="flat" cmpd="sng" algn="ctr">
            <a:solidFill>
              <a:schemeClr val="bg1"/>
            </a:solidFill>
            <a:prstDash val="solid"/>
          </a:ln>
          <a:effectLst/>
        </p:spPr>
        <p:txBody>
          <a:bodyPr lIns="0" tIns="239938" rIns="0" bIns="0"/>
          <a:lstStyle/>
          <a:p>
            <a:pPr algn="ctr">
              <a:spcAft>
                <a:spcPts val="1200"/>
              </a:spcAft>
              <a:defRPr/>
            </a:pPr>
            <a:r>
              <a:rPr lang="en-US" altLang="zh-CN" kern="0" dirty="0">
                <a:solidFill>
                  <a:srgbClr val="FFFFFF"/>
                </a:solidFill>
                <a:latin typeface="+mn-ea"/>
                <a:cs typeface="Raavi" panose="020B0502040204020203" pitchFamily="34" charset="0"/>
              </a:rPr>
              <a:t>01</a:t>
            </a:r>
            <a:endParaRPr lang="zh-CN" altLang="en-US" kern="0" dirty="0">
              <a:solidFill>
                <a:srgbClr val="FFFFFF"/>
              </a:solidFill>
              <a:latin typeface="+mn-ea"/>
              <a:cs typeface="Raavi" panose="020B0502040204020203" pitchFamily="34" charset="0"/>
            </a:endParaRPr>
          </a:p>
        </p:txBody>
      </p:sp>
      <p:sp>
        <p:nvSpPr>
          <p:cNvPr id="8" name="MH_SubTitle_1"/>
          <p:cNvSpPr/>
          <p:nvPr>
            <p:custDataLst>
              <p:tags r:id="rId5"/>
            </p:custDataLst>
          </p:nvPr>
        </p:nvSpPr>
        <p:spPr>
          <a:xfrm rot="1735466">
            <a:off x="1405939" y="2404313"/>
            <a:ext cx="1103503" cy="1195098"/>
          </a:xfrm>
          <a:prstGeom prst="roundRect">
            <a:avLst/>
          </a:prstGeom>
          <a:solidFill>
            <a:srgbClr val="FFD1DC"/>
          </a:solidFill>
          <a:ln w="25400" cap="flat" cmpd="sng" algn="ctr">
            <a:noFill/>
            <a:prstDash val="solid"/>
          </a:ln>
          <a:effectLst/>
        </p:spPr>
        <p:txBody>
          <a:bodyPr lIns="72000" tIns="143963" rIns="72000" bIns="62384" anchor="ctr" anchorCtr="0">
            <a:noAutofit/>
          </a:bodyPr>
          <a:lstStyle/>
          <a:p>
            <a:pPr algn="ctr">
              <a:lnSpc>
                <a:spcPct val="130000"/>
              </a:lnSpc>
              <a:defRPr/>
            </a:pPr>
            <a:r>
              <a:rPr lang="zh-CN" altLang="en-US">
                <a:latin typeface="+mn-ea"/>
              </a:rPr>
              <a:t>这里添加标题</a:t>
            </a:r>
            <a:endParaRPr lang="en-US" altLang="zh-CN" dirty="0">
              <a:latin typeface="+mn-ea"/>
            </a:endParaRPr>
          </a:p>
        </p:txBody>
      </p:sp>
      <p:sp>
        <p:nvSpPr>
          <p:cNvPr id="9" name="MH_Other_4"/>
          <p:cNvSpPr/>
          <p:nvPr>
            <p:custDataLst>
              <p:tags r:id="rId6"/>
            </p:custDataLst>
          </p:nvPr>
        </p:nvSpPr>
        <p:spPr>
          <a:xfrm rot="21573501">
            <a:off x="2046833" y="1619161"/>
            <a:ext cx="150789" cy="156795"/>
          </a:xfrm>
          <a:prstGeom prst="ellipse">
            <a:avLst/>
          </a:prstGeom>
          <a:solidFill>
            <a:srgbClr val="FFF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sp>
        <p:nvSpPr>
          <p:cNvPr id="10" name="MH_Other_5"/>
          <p:cNvSpPr/>
          <p:nvPr>
            <p:custDataLst>
              <p:tags r:id="rId7"/>
            </p:custDataLst>
          </p:nvPr>
        </p:nvSpPr>
        <p:spPr>
          <a:xfrm rot="21573501">
            <a:off x="969035" y="1107796"/>
            <a:ext cx="1146340" cy="618272"/>
          </a:xfrm>
          <a:custGeom>
            <a:avLst/>
            <a:gdLst>
              <a:gd name="connsiteX0" fmla="*/ 1480415 w 2878709"/>
              <a:gd name="connsiteY0" fmla="*/ 269 h 1323091"/>
              <a:gd name="connsiteX1" fmla="*/ 2878709 w 2878709"/>
              <a:gd name="connsiteY1" fmla="*/ 661546 h 1323091"/>
              <a:gd name="connsiteX2" fmla="*/ 1439355 w 2878709"/>
              <a:gd name="connsiteY2" fmla="*/ 661546 h 1323091"/>
              <a:gd name="connsiteX3" fmla="*/ 1480415 w 2878709"/>
              <a:gd name="connsiteY3" fmla="*/ 269 h 1323091"/>
              <a:gd name="connsiteX0-1" fmla="*/ 1480415 w 2878709"/>
              <a:gd name="connsiteY0-2" fmla="*/ 269 h 1323091"/>
              <a:gd name="connsiteX1-3" fmla="*/ 2878709 w 2878709"/>
              <a:gd name="connsiteY1-4" fmla="*/ 661546 h 1323091"/>
              <a:gd name="connsiteX0-5" fmla="*/ 41060 w 1439354"/>
              <a:gd name="connsiteY0-6" fmla="*/ 0 h 661277"/>
              <a:gd name="connsiteX1-7" fmla="*/ 1439354 w 1439354"/>
              <a:gd name="connsiteY1-8" fmla="*/ 661277 h 661277"/>
              <a:gd name="connsiteX2-9" fmla="*/ 0 w 1439354"/>
              <a:gd name="connsiteY2-10" fmla="*/ 661277 h 661277"/>
              <a:gd name="connsiteX3-11" fmla="*/ 41060 w 1439354"/>
              <a:gd name="connsiteY3-12" fmla="*/ 0 h 661277"/>
              <a:gd name="connsiteX0-13" fmla="*/ 41060 w 1439354"/>
              <a:gd name="connsiteY0-14" fmla="*/ 526473 h 661277"/>
              <a:gd name="connsiteX1-15" fmla="*/ 1439354 w 1439354"/>
              <a:gd name="connsiteY1-16" fmla="*/ 661277 h 661277"/>
              <a:gd name="connsiteX0-17" fmla="*/ 41060 w 1442020"/>
              <a:gd name="connsiteY0-18" fmla="*/ 0 h 661277"/>
              <a:gd name="connsiteX1-19" fmla="*/ 1439354 w 1442020"/>
              <a:gd name="connsiteY1-20" fmla="*/ 661277 h 661277"/>
              <a:gd name="connsiteX2-21" fmla="*/ 0 w 1442020"/>
              <a:gd name="connsiteY2-22" fmla="*/ 661277 h 661277"/>
              <a:gd name="connsiteX3-23" fmla="*/ 41060 w 1442020"/>
              <a:gd name="connsiteY3-24" fmla="*/ 0 h 661277"/>
              <a:gd name="connsiteX0-25" fmla="*/ 41060 w 1442020"/>
              <a:gd name="connsiteY0-26" fmla="*/ 526473 h 661277"/>
              <a:gd name="connsiteX1-27" fmla="*/ 1439354 w 1442020"/>
              <a:gd name="connsiteY1-28" fmla="*/ 661277 h 661277"/>
            </a:gdLst>
            <a:ahLst/>
            <a:cxnLst>
              <a:cxn ang="0">
                <a:pos x="connsiteX0-1" y="connsiteY0-2"/>
              </a:cxn>
              <a:cxn ang="0">
                <a:pos x="connsiteX1-3" y="connsiteY1-4"/>
              </a:cxn>
            </a:cxnLst>
            <a:rect l="l" t="t" r="r" b="b"/>
            <a:pathLst>
              <a:path w="1442020" h="661277" stroke="0" extrusionOk="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cap="flat" cmpd="sng" algn="ctr">
            <a:solidFill>
              <a:schemeClr val="tx1">
                <a:lumMod val="65000"/>
                <a:lumOff val="35000"/>
              </a:schemeClr>
            </a:solidFill>
            <a:prstDash val="solid"/>
          </a:ln>
          <a:effectLst/>
        </p:spPr>
        <p:txBody>
          <a:bodyPr anchor="ctr"/>
          <a:lstStyle/>
          <a:p>
            <a:pPr algn="ctr">
              <a:defRPr/>
            </a:pPr>
            <a:endParaRPr lang="en-US" kern="0" dirty="0">
              <a:solidFill>
                <a:sysClr val="windowText" lastClr="000000"/>
              </a:solidFill>
              <a:latin typeface="+mn-ea"/>
            </a:endParaRPr>
          </a:p>
        </p:txBody>
      </p:sp>
      <p:sp>
        <p:nvSpPr>
          <p:cNvPr id="11" name="MH_Other_6"/>
          <p:cNvSpPr/>
          <p:nvPr>
            <p:custDataLst>
              <p:tags r:id="rId8"/>
            </p:custDataLst>
          </p:nvPr>
        </p:nvSpPr>
        <p:spPr>
          <a:xfrm rot="310424">
            <a:off x="3998062" y="2514954"/>
            <a:ext cx="1276569" cy="2077473"/>
          </a:xfrm>
          <a:prstGeom prst="roundRect">
            <a:avLst/>
          </a:prstGeom>
          <a:solidFill>
            <a:schemeClr val="accent1"/>
          </a:solidFill>
          <a:ln w="3175" cap="flat" cmpd="sng" algn="ctr">
            <a:solidFill>
              <a:schemeClr val="bg1"/>
            </a:solidFill>
            <a:prstDash val="solid"/>
          </a:ln>
          <a:effectLst/>
        </p:spPr>
        <p:txBody>
          <a:bodyPr lIns="0" tIns="239938" rIns="0" bIns="0"/>
          <a:lstStyle/>
          <a:p>
            <a:pPr algn="ctr">
              <a:spcAft>
                <a:spcPts val="1200"/>
              </a:spcAft>
              <a:defRPr/>
            </a:pPr>
            <a:r>
              <a:rPr lang="en-US" altLang="zh-CN" kern="0" dirty="0">
                <a:solidFill>
                  <a:srgbClr val="FFFFFF"/>
                </a:solidFill>
                <a:latin typeface="+mn-ea"/>
                <a:cs typeface="Raavi" panose="020B0502040204020203" pitchFamily="34" charset="0"/>
              </a:rPr>
              <a:t>03</a:t>
            </a:r>
            <a:endParaRPr lang="zh-CN" altLang="en-US" kern="0" dirty="0">
              <a:solidFill>
                <a:srgbClr val="FFFFFF"/>
              </a:solidFill>
              <a:latin typeface="+mn-ea"/>
              <a:cs typeface="Raavi" panose="020B0502040204020203" pitchFamily="34" charset="0"/>
            </a:endParaRPr>
          </a:p>
        </p:txBody>
      </p:sp>
      <p:sp>
        <p:nvSpPr>
          <p:cNvPr id="12" name="MH_SubTitle_3"/>
          <p:cNvSpPr/>
          <p:nvPr>
            <p:custDataLst>
              <p:tags r:id="rId9"/>
            </p:custDataLst>
          </p:nvPr>
        </p:nvSpPr>
        <p:spPr>
          <a:xfrm rot="310424">
            <a:off x="4046837" y="3300746"/>
            <a:ext cx="1103503" cy="1132572"/>
          </a:xfrm>
          <a:prstGeom prst="roundRect">
            <a:avLst/>
          </a:prstGeom>
          <a:solidFill>
            <a:srgbClr val="FFD1DC"/>
          </a:solidFill>
          <a:ln w="25400" cap="flat" cmpd="sng" algn="ctr">
            <a:noFill/>
            <a:prstDash val="solid"/>
          </a:ln>
          <a:effectLst/>
        </p:spPr>
        <p:txBody>
          <a:bodyPr lIns="72000" tIns="143963" rIns="72000" bIns="62384" anchor="ctr" anchorCtr="0">
            <a:noAutofit/>
          </a:bodyPr>
          <a:lstStyle/>
          <a:p>
            <a:pPr algn="ctr">
              <a:lnSpc>
                <a:spcPct val="130000"/>
              </a:lnSpc>
              <a:defRPr/>
            </a:pPr>
            <a:r>
              <a:rPr lang="zh-CN" altLang="en-US">
                <a:latin typeface="+mn-ea"/>
              </a:rPr>
              <a:t>这里添加标题</a:t>
            </a:r>
            <a:endParaRPr lang="en-US" altLang="zh-CN" dirty="0">
              <a:latin typeface="+mn-ea"/>
            </a:endParaRPr>
          </a:p>
        </p:txBody>
      </p:sp>
      <p:sp>
        <p:nvSpPr>
          <p:cNvPr id="13" name="MH_Other_7"/>
          <p:cNvSpPr/>
          <p:nvPr>
            <p:custDataLst>
              <p:tags r:id="rId10"/>
            </p:custDataLst>
          </p:nvPr>
        </p:nvSpPr>
        <p:spPr>
          <a:xfrm rot="20865428">
            <a:off x="5404303" y="2446782"/>
            <a:ext cx="1276569" cy="2190838"/>
          </a:xfrm>
          <a:prstGeom prst="roundRect">
            <a:avLst/>
          </a:prstGeom>
          <a:solidFill>
            <a:schemeClr val="accent1"/>
          </a:solidFill>
          <a:ln w="3175" cap="flat" cmpd="sng" algn="ctr">
            <a:solidFill>
              <a:schemeClr val="bg1"/>
            </a:solidFill>
            <a:prstDash val="solid"/>
          </a:ln>
          <a:effectLst/>
        </p:spPr>
        <p:txBody>
          <a:bodyPr lIns="0" tIns="239938" rIns="0" bIns="0"/>
          <a:lstStyle/>
          <a:p>
            <a:pPr algn="ctr">
              <a:spcAft>
                <a:spcPts val="1200"/>
              </a:spcAft>
              <a:defRPr/>
            </a:pPr>
            <a:r>
              <a:rPr lang="en-US" altLang="zh-CN" kern="0" dirty="0">
                <a:solidFill>
                  <a:srgbClr val="FFFFFF"/>
                </a:solidFill>
                <a:latin typeface="+mn-ea"/>
                <a:cs typeface="Raavi" panose="020B0502040204020203" pitchFamily="34" charset="0"/>
              </a:rPr>
              <a:t>04</a:t>
            </a:r>
            <a:endParaRPr lang="zh-CN" altLang="en-US" kern="0" dirty="0">
              <a:solidFill>
                <a:srgbClr val="FFFFFF"/>
              </a:solidFill>
              <a:latin typeface="+mn-ea"/>
              <a:cs typeface="Raavi" panose="020B0502040204020203" pitchFamily="34" charset="0"/>
            </a:endParaRPr>
          </a:p>
        </p:txBody>
      </p:sp>
      <p:sp>
        <p:nvSpPr>
          <p:cNvPr id="14" name="MH_SubTitle_4"/>
          <p:cNvSpPr/>
          <p:nvPr>
            <p:custDataLst>
              <p:tags r:id="rId11"/>
            </p:custDataLst>
          </p:nvPr>
        </p:nvSpPr>
        <p:spPr>
          <a:xfrm rot="20865428">
            <a:off x="5544860" y="3229163"/>
            <a:ext cx="1105216" cy="1249759"/>
          </a:xfrm>
          <a:prstGeom prst="roundRect">
            <a:avLst/>
          </a:prstGeom>
          <a:solidFill>
            <a:srgbClr val="FFD1DC"/>
          </a:solidFill>
          <a:ln w="25400" cap="flat" cmpd="sng" algn="ctr">
            <a:noFill/>
            <a:prstDash val="solid"/>
          </a:ln>
          <a:effectLst/>
        </p:spPr>
        <p:txBody>
          <a:bodyPr lIns="72000" tIns="143963" rIns="72000" bIns="62384" anchor="ctr" anchorCtr="0">
            <a:noAutofit/>
          </a:bodyPr>
          <a:lstStyle/>
          <a:p>
            <a:pPr algn="ctr">
              <a:lnSpc>
                <a:spcPct val="130000"/>
              </a:lnSpc>
              <a:defRPr/>
            </a:pPr>
            <a:r>
              <a:rPr lang="zh-CN" altLang="en-US">
                <a:latin typeface="+mn-ea"/>
              </a:rPr>
              <a:t>这里添加标题</a:t>
            </a:r>
            <a:endParaRPr lang="en-US" altLang="zh-CN" dirty="0">
              <a:latin typeface="+mn-ea"/>
            </a:endParaRPr>
          </a:p>
        </p:txBody>
      </p:sp>
      <p:sp>
        <p:nvSpPr>
          <p:cNvPr id="15" name="MH_Other_9"/>
          <p:cNvSpPr/>
          <p:nvPr>
            <p:custDataLst>
              <p:tags r:id="rId12"/>
            </p:custDataLst>
          </p:nvPr>
        </p:nvSpPr>
        <p:spPr>
          <a:xfrm rot="19960410">
            <a:off x="6582919" y="1775203"/>
            <a:ext cx="1276569" cy="2049564"/>
          </a:xfrm>
          <a:prstGeom prst="roundRect">
            <a:avLst/>
          </a:prstGeom>
          <a:solidFill>
            <a:schemeClr val="accent1"/>
          </a:solidFill>
          <a:ln w="3175" cap="flat" cmpd="sng" algn="ctr">
            <a:solidFill>
              <a:schemeClr val="bg1"/>
            </a:solidFill>
            <a:prstDash val="solid"/>
          </a:ln>
          <a:effectLst/>
        </p:spPr>
        <p:txBody>
          <a:bodyPr lIns="0" tIns="239938" rIns="0" bIns="0"/>
          <a:lstStyle/>
          <a:p>
            <a:pPr algn="ctr">
              <a:spcAft>
                <a:spcPts val="1200"/>
              </a:spcAft>
              <a:defRPr/>
            </a:pPr>
            <a:r>
              <a:rPr lang="en-US" altLang="zh-CN" kern="0" dirty="0">
                <a:solidFill>
                  <a:srgbClr val="FFFFFF"/>
                </a:solidFill>
                <a:latin typeface="+mn-ea"/>
                <a:cs typeface="Raavi" panose="020B0502040204020203" pitchFamily="34" charset="0"/>
              </a:rPr>
              <a:t>05</a:t>
            </a:r>
            <a:endParaRPr lang="zh-CN" altLang="en-US" kern="0" dirty="0">
              <a:solidFill>
                <a:srgbClr val="FFFFFF"/>
              </a:solidFill>
              <a:latin typeface="+mn-ea"/>
              <a:cs typeface="Raavi" panose="020B0502040204020203" pitchFamily="34" charset="0"/>
            </a:endParaRPr>
          </a:p>
        </p:txBody>
      </p:sp>
      <p:sp>
        <p:nvSpPr>
          <p:cNvPr id="16" name="MH_SubTitle_5"/>
          <p:cNvSpPr/>
          <p:nvPr>
            <p:custDataLst>
              <p:tags r:id="rId13"/>
            </p:custDataLst>
          </p:nvPr>
        </p:nvSpPr>
        <p:spPr>
          <a:xfrm rot="19960410">
            <a:off x="6815831" y="2524009"/>
            <a:ext cx="1105216" cy="1116485"/>
          </a:xfrm>
          <a:prstGeom prst="roundRect">
            <a:avLst/>
          </a:prstGeom>
          <a:solidFill>
            <a:srgbClr val="FFD1DC"/>
          </a:solidFill>
          <a:ln w="25400" cap="flat" cmpd="sng" algn="ctr">
            <a:noFill/>
            <a:prstDash val="solid"/>
          </a:ln>
          <a:effectLst/>
        </p:spPr>
        <p:txBody>
          <a:bodyPr lIns="72000" tIns="143963" rIns="72000" bIns="62384" anchor="ctr" anchorCtr="0">
            <a:noAutofit/>
          </a:bodyPr>
          <a:lstStyle/>
          <a:p>
            <a:pPr algn="ctr">
              <a:lnSpc>
                <a:spcPct val="130000"/>
              </a:lnSpc>
              <a:defRPr/>
            </a:pPr>
            <a:r>
              <a:rPr lang="zh-CN" altLang="en-US">
                <a:latin typeface="+mn-ea"/>
              </a:rPr>
              <a:t>这里添加标题</a:t>
            </a:r>
            <a:endParaRPr lang="en-US" altLang="zh-CN" dirty="0">
              <a:latin typeface="+mn-ea"/>
            </a:endParaRPr>
          </a:p>
        </p:txBody>
      </p:sp>
      <p:sp>
        <p:nvSpPr>
          <p:cNvPr id="17" name="MH_Other_10"/>
          <p:cNvSpPr/>
          <p:nvPr>
            <p:custDataLst>
              <p:tags r:id="rId14"/>
            </p:custDataLst>
          </p:nvPr>
        </p:nvSpPr>
        <p:spPr>
          <a:xfrm rot="524387">
            <a:off x="7171955" y="1738540"/>
            <a:ext cx="150789" cy="155014"/>
          </a:xfrm>
          <a:prstGeom prst="ellipse">
            <a:avLst/>
          </a:prstGeom>
          <a:solidFill>
            <a:srgbClr val="FFF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sp>
        <p:nvSpPr>
          <p:cNvPr id="18" name="MH_Other_11"/>
          <p:cNvSpPr/>
          <p:nvPr>
            <p:custDataLst>
              <p:tags r:id="rId15"/>
            </p:custDataLst>
          </p:nvPr>
        </p:nvSpPr>
        <p:spPr>
          <a:xfrm rot="524387" flipH="1">
            <a:off x="7302182" y="1312699"/>
            <a:ext cx="1213168" cy="630744"/>
          </a:xfrm>
          <a:custGeom>
            <a:avLst/>
            <a:gdLst>
              <a:gd name="connsiteX0" fmla="*/ 1480415 w 2878709"/>
              <a:gd name="connsiteY0" fmla="*/ 269 h 1323091"/>
              <a:gd name="connsiteX1" fmla="*/ 2878709 w 2878709"/>
              <a:gd name="connsiteY1" fmla="*/ 661546 h 1323091"/>
              <a:gd name="connsiteX2" fmla="*/ 1439355 w 2878709"/>
              <a:gd name="connsiteY2" fmla="*/ 661546 h 1323091"/>
              <a:gd name="connsiteX3" fmla="*/ 1480415 w 2878709"/>
              <a:gd name="connsiteY3" fmla="*/ 269 h 1323091"/>
              <a:gd name="connsiteX0-1" fmla="*/ 1480415 w 2878709"/>
              <a:gd name="connsiteY0-2" fmla="*/ 269 h 1323091"/>
              <a:gd name="connsiteX1-3" fmla="*/ 2878709 w 2878709"/>
              <a:gd name="connsiteY1-4" fmla="*/ 661546 h 1323091"/>
              <a:gd name="connsiteX0-5" fmla="*/ 41060 w 1439354"/>
              <a:gd name="connsiteY0-6" fmla="*/ 0 h 661277"/>
              <a:gd name="connsiteX1-7" fmla="*/ 1439354 w 1439354"/>
              <a:gd name="connsiteY1-8" fmla="*/ 661277 h 661277"/>
              <a:gd name="connsiteX2-9" fmla="*/ 0 w 1439354"/>
              <a:gd name="connsiteY2-10" fmla="*/ 661277 h 661277"/>
              <a:gd name="connsiteX3-11" fmla="*/ 41060 w 1439354"/>
              <a:gd name="connsiteY3-12" fmla="*/ 0 h 661277"/>
              <a:gd name="connsiteX0-13" fmla="*/ 41060 w 1439354"/>
              <a:gd name="connsiteY0-14" fmla="*/ 526473 h 661277"/>
              <a:gd name="connsiteX1-15" fmla="*/ 1439354 w 1439354"/>
              <a:gd name="connsiteY1-16" fmla="*/ 661277 h 661277"/>
              <a:gd name="connsiteX0-17" fmla="*/ 41060 w 1442020"/>
              <a:gd name="connsiteY0-18" fmla="*/ 0 h 661277"/>
              <a:gd name="connsiteX1-19" fmla="*/ 1439354 w 1442020"/>
              <a:gd name="connsiteY1-20" fmla="*/ 661277 h 661277"/>
              <a:gd name="connsiteX2-21" fmla="*/ 0 w 1442020"/>
              <a:gd name="connsiteY2-22" fmla="*/ 661277 h 661277"/>
              <a:gd name="connsiteX3-23" fmla="*/ 41060 w 1442020"/>
              <a:gd name="connsiteY3-24" fmla="*/ 0 h 661277"/>
              <a:gd name="connsiteX0-25" fmla="*/ 41060 w 1442020"/>
              <a:gd name="connsiteY0-26" fmla="*/ 526473 h 661277"/>
              <a:gd name="connsiteX1-27" fmla="*/ 1439354 w 1442020"/>
              <a:gd name="connsiteY1-28" fmla="*/ 661277 h 661277"/>
            </a:gdLst>
            <a:ahLst/>
            <a:cxnLst>
              <a:cxn ang="0">
                <a:pos x="connsiteX0-1" y="connsiteY0-2"/>
              </a:cxn>
              <a:cxn ang="0">
                <a:pos x="connsiteX1-3" y="connsiteY1-4"/>
              </a:cxn>
            </a:cxnLst>
            <a:rect l="l" t="t" r="r" b="b"/>
            <a:pathLst>
              <a:path w="1442020" h="661277" stroke="0" extrusionOk="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cap="flat" cmpd="sng" algn="ctr">
            <a:solidFill>
              <a:schemeClr val="tx1">
                <a:lumMod val="65000"/>
                <a:lumOff val="35000"/>
              </a:schemeClr>
            </a:solidFill>
            <a:prstDash val="solid"/>
          </a:ln>
          <a:effectLst/>
        </p:spPr>
        <p:txBody>
          <a:bodyPr anchor="ctr"/>
          <a:lstStyle/>
          <a:p>
            <a:pPr algn="ctr">
              <a:defRPr/>
            </a:pPr>
            <a:endParaRPr lang="en-US" kern="0" dirty="0">
              <a:solidFill>
                <a:sysClr val="windowText" lastClr="000000"/>
              </a:solidFill>
              <a:latin typeface="+mn-ea"/>
            </a:endParaRPr>
          </a:p>
        </p:txBody>
      </p:sp>
      <p:sp>
        <p:nvSpPr>
          <p:cNvPr id="20" name="MH_Other_2"/>
          <p:cNvSpPr/>
          <p:nvPr>
            <p:custDataLst>
              <p:tags r:id="rId16"/>
            </p:custDataLst>
          </p:nvPr>
        </p:nvSpPr>
        <p:spPr>
          <a:xfrm rot="12335925" flipV="1">
            <a:off x="7139663" y="1702918"/>
            <a:ext cx="2087060" cy="1236543"/>
          </a:xfrm>
          <a:prstGeom prst="arc">
            <a:avLst>
              <a:gd name="adj1" fmla="val 16413187"/>
              <a:gd name="adj2" fmla="val 0"/>
            </a:avLst>
          </a:prstGeom>
          <a:noFill/>
          <a:ln w="28575" cap="flat" cmpd="sng" algn="ctr">
            <a:solidFill>
              <a:schemeClr val="tx1">
                <a:lumMod val="65000"/>
                <a:lumOff val="35000"/>
              </a:schemeClr>
            </a:solidFill>
            <a:prstDash val="solid"/>
          </a:ln>
          <a:effectLst/>
        </p:spPr>
        <p:txBody>
          <a:bodyPr anchor="ctr"/>
          <a:lstStyle/>
          <a:p>
            <a:pPr algn="ctr">
              <a:defRPr/>
            </a:pPr>
            <a:endParaRPr lang="en-US" kern="0" dirty="0">
              <a:solidFill>
                <a:sysClr val="windowText" lastClr="000000"/>
              </a:solidFill>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3" name="Freeform 83"/>
          <p:cNvSpPr/>
          <p:nvPr/>
        </p:nvSpPr>
        <p:spPr>
          <a:xfrm rot="5400000">
            <a:off x="3750523" y="-1889050"/>
            <a:ext cx="1642954" cy="9144000"/>
          </a:xfrm>
          <a:custGeom>
            <a:avLst/>
            <a:gdLst>
              <a:gd name="connsiteX0" fmla="*/ 2006600 w 2006600"/>
              <a:gd name="connsiteY0" fmla="*/ 0 h 3289300"/>
              <a:gd name="connsiteX1" fmla="*/ 304800 w 2006600"/>
              <a:gd name="connsiteY1" fmla="*/ 812800 h 3289300"/>
              <a:gd name="connsiteX2" fmla="*/ 1473200 w 2006600"/>
              <a:gd name="connsiteY2" fmla="*/ 1485900 h 3289300"/>
              <a:gd name="connsiteX3" fmla="*/ 0 w 2006600"/>
              <a:gd name="connsiteY3" fmla="*/ 3289300 h 3289300"/>
              <a:gd name="connsiteX0-1" fmla="*/ 2006600 w 2006600"/>
              <a:gd name="connsiteY0-2" fmla="*/ 0 h 3289300"/>
              <a:gd name="connsiteX1-3" fmla="*/ 304800 w 2006600"/>
              <a:gd name="connsiteY1-4" fmla="*/ 812800 h 3289300"/>
              <a:gd name="connsiteX2-5" fmla="*/ 1588318 w 2006600"/>
              <a:gd name="connsiteY2-6" fmla="*/ 1753971 h 3289300"/>
              <a:gd name="connsiteX3-7" fmla="*/ 0 w 2006600"/>
              <a:gd name="connsiteY3-8" fmla="*/ 3289300 h 3289300"/>
              <a:gd name="connsiteX0-9" fmla="*/ 2261706 w 2261706"/>
              <a:gd name="connsiteY0-10" fmla="*/ 0 h 3399504"/>
              <a:gd name="connsiteX1-11" fmla="*/ 559906 w 2261706"/>
              <a:gd name="connsiteY1-12" fmla="*/ 812800 h 3399504"/>
              <a:gd name="connsiteX2-13" fmla="*/ 1843424 w 2261706"/>
              <a:gd name="connsiteY2-14" fmla="*/ 1753971 h 3399504"/>
              <a:gd name="connsiteX3-15" fmla="*/ 0 w 2261706"/>
              <a:gd name="connsiteY3-16" fmla="*/ 3399504 h 3399504"/>
              <a:gd name="connsiteX0-17" fmla="*/ 2261706 w 2261706"/>
              <a:gd name="connsiteY0-18" fmla="*/ 0 h 3399504"/>
              <a:gd name="connsiteX1-19" fmla="*/ 559906 w 2261706"/>
              <a:gd name="connsiteY1-20" fmla="*/ 812800 h 3399504"/>
              <a:gd name="connsiteX2-21" fmla="*/ 1843424 w 2261706"/>
              <a:gd name="connsiteY2-22" fmla="*/ 1753971 h 3399504"/>
              <a:gd name="connsiteX3-23" fmla="*/ 0 w 2261706"/>
              <a:gd name="connsiteY3-24" fmla="*/ 3399504 h 3399504"/>
              <a:gd name="connsiteX0-25" fmla="*/ 2261706 w 2261706"/>
              <a:gd name="connsiteY0-26" fmla="*/ 0 h 3399504"/>
              <a:gd name="connsiteX1-27" fmla="*/ 559906 w 2261706"/>
              <a:gd name="connsiteY1-28" fmla="*/ 812800 h 3399504"/>
              <a:gd name="connsiteX2-29" fmla="*/ 1860908 w 2261706"/>
              <a:gd name="connsiteY2-30" fmla="*/ 2287504 h 3399504"/>
              <a:gd name="connsiteX3-31" fmla="*/ 0 w 2261706"/>
              <a:gd name="connsiteY3-32" fmla="*/ 3399504 h 3399504"/>
            </a:gdLst>
            <a:ahLst/>
            <a:cxnLst>
              <a:cxn ang="0">
                <a:pos x="connsiteX0-1" y="connsiteY0-2"/>
              </a:cxn>
              <a:cxn ang="0">
                <a:pos x="connsiteX1-3" y="connsiteY1-4"/>
              </a:cxn>
              <a:cxn ang="0">
                <a:pos x="connsiteX2-5" y="connsiteY2-6"/>
              </a:cxn>
              <a:cxn ang="0">
                <a:pos x="connsiteX3-7" y="connsiteY3-8"/>
              </a:cxn>
            </a:cxnLst>
            <a:rect l="l" t="t" r="r" b="b"/>
            <a:pathLst>
              <a:path w="2261706" h="3399504">
                <a:moveTo>
                  <a:pt x="2261706" y="0"/>
                </a:moveTo>
                <a:cubicBezTo>
                  <a:pt x="1455256" y="282575"/>
                  <a:pt x="626706" y="431549"/>
                  <a:pt x="559906" y="812800"/>
                </a:cubicBezTo>
                <a:cubicBezTo>
                  <a:pt x="493106" y="1194051"/>
                  <a:pt x="1954226" y="1856387"/>
                  <a:pt x="1860908" y="2287504"/>
                </a:cubicBezTo>
                <a:cubicBezTo>
                  <a:pt x="1767590" y="2718621"/>
                  <a:pt x="948122" y="2665373"/>
                  <a:pt x="0" y="3399504"/>
                </a:cubicBezTo>
              </a:path>
            </a:pathLst>
          </a:custGeom>
          <a:ln w="1270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2" name="椭圆 1"/>
          <p:cNvSpPr/>
          <p:nvPr/>
        </p:nvSpPr>
        <p:spPr>
          <a:xfrm>
            <a:off x="1512570" y="2467053"/>
            <a:ext cx="190497" cy="1904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泪滴形 3"/>
          <p:cNvSpPr/>
          <p:nvPr/>
        </p:nvSpPr>
        <p:spPr>
          <a:xfrm rot="8284200">
            <a:off x="1282698" y="1448724"/>
            <a:ext cx="711200" cy="711200"/>
          </a:xfrm>
          <a:prstGeom prst="teardrop">
            <a:avLst>
              <a:gd name="adj" fmla="val 119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1133902" y="1531727"/>
            <a:ext cx="1016094"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FFFFFF"/>
                </a:solidFill>
              </a:rPr>
              <a:t>2018</a:t>
            </a:r>
            <a:endParaRPr lang="zh-CN" altLang="en-US" sz="1400">
              <a:solidFill>
                <a:srgbClr val="FFFFFF"/>
              </a:solidFill>
            </a:endParaRPr>
          </a:p>
        </p:txBody>
      </p:sp>
      <p:sp>
        <p:nvSpPr>
          <p:cNvPr id="9" name="椭圆 8"/>
          <p:cNvSpPr/>
          <p:nvPr/>
        </p:nvSpPr>
        <p:spPr>
          <a:xfrm>
            <a:off x="3530056" y="3096866"/>
            <a:ext cx="190497" cy="1904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9"/>
          <p:cNvSpPr/>
          <p:nvPr/>
        </p:nvSpPr>
        <p:spPr>
          <a:xfrm rot="8284200">
            <a:off x="3300184" y="2078537"/>
            <a:ext cx="711200" cy="711200"/>
          </a:xfrm>
          <a:prstGeom prst="teardrop">
            <a:avLst>
              <a:gd name="adj" fmla="val 119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3151388" y="2161540"/>
            <a:ext cx="1016094"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FFFFFF"/>
                </a:solidFill>
              </a:rPr>
              <a:t>2019</a:t>
            </a:r>
            <a:endParaRPr lang="zh-CN" altLang="en-US" sz="1400">
              <a:solidFill>
                <a:srgbClr val="FFFFFF"/>
              </a:solidFill>
            </a:endParaRPr>
          </a:p>
        </p:txBody>
      </p:sp>
      <p:sp>
        <p:nvSpPr>
          <p:cNvPr id="13" name="椭圆 12"/>
          <p:cNvSpPr/>
          <p:nvPr/>
        </p:nvSpPr>
        <p:spPr>
          <a:xfrm>
            <a:off x="5512856" y="2468476"/>
            <a:ext cx="190497" cy="1904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p:nvPr/>
        </p:nvSpPr>
        <p:spPr>
          <a:xfrm rot="8284200">
            <a:off x="5282984" y="1450147"/>
            <a:ext cx="711200" cy="711200"/>
          </a:xfrm>
          <a:prstGeom prst="teardrop">
            <a:avLst>
              <a:gd name="adj" fmla="val 119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5134188" y="1533150"/>
            <a:ext cx="1016094"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FFFFFF"/>
                </a:solidFill>
              </a:rPr>
              <a:t>2020</a:t>
            </a:r>
            <a:endParaRPr lang="zh-CN" altLang="en-US" sz="1400">
              <a:solidFill>
                <a:srgbClr val="FFFFFF"/>
              </a:solidFill>
            </a:endParaRPr>
          </a:p>
        </p:txBody>
      </p:sp>
      <p:sp>
        <p:nvSpPr>
          <p:cNvPr id="17" name="椭圆 16"/>
          <p:cNvSpPr/>
          <p:nvPr/>
        </p:nvSpPr>
        <p:spPr>
          <a:xfrm>
            <a:off x="7690236" y="2345880"/>
            <a:ext cx="190497" cy="1904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泪滴形 17"/>
          <p:cNvSpPr/>
          <p:nvPr/>
        </p:nvSpPr>
        <p:spPr>
          <a:xfrm rot="8284200">
            <a:off x="7460364" y="1327551"/>
            <a:ext cx="711200" cy="711200"/>
          </a:xfrm>
          <a:prstGeom prst="teardrop">
            <a:avLst>
              <a:gd name="adj" fmla="val 119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a:off x="7311568" y="1410554"/>
            <a:ext cx="1016094"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FFFFFF"/>
                </a:solidFill>
              </a:rPr>
              <a:t>2021</a:t>
            </a:r>
            <a:endParaRPr lang="zh-CN" altLang="en-US" sz="1400">
              <a:solidFill>
                <a:srgbClr val="FFFFFF"/>
              </a:solidFill>
            </a:endParaRPr>
          </a:p>
        </p:txBody>
      </p:sp>
      <p:sp>
        <p:nvSpPr>
          <p:cNvPr id="20" name="矩形: 圆角 19"/>
          <p:cNvSpPr/>
          <p:nvPr/>
        </p:nvSpPr>
        <p:spPr>
          <a:xfrm>
            <a:off x="1022451" y="2731813"/>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rPr>
              <a:t>添加标题</a:t>
            </a:r>
          </a:p>
        </p:txBody>
      </p:sp>
      <p:sp>
        <p:nvSpPr>
          <p:cNvPr id="21" name="矩形: 圆角 20"/>
          <p:cNvSpPr/>
          <p:nvPr/>
        </p:nvSpPr>
        <p:spPr>
          <a:xfrm>
            <a:off x="3101429" y="3382808"/>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rPr>
              <a:t>添加标题</a:t>
            </a:r>
          </a:p>
        </p:txBody>
      </p:sp>
      <p:sp>
        <p:nvSpPr>
          <p:cNvPr id="22" name="矩形: 圆角 21"/>
          <p:cNvSpPr/>
          <p:nvPr/>
        </p:nvSpPr>
        <p:spPr>
          <a:xfrm>
            <a:off x="5075589" y="2725852"/>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rPr>
              <a:t>添加标题</a:t>
            </a:r>
          </a:p>
        </p:txBody>
      </p:sp>
      <p:sp>
        <p:nvSpPr>
          <p:cNvPr id="23" name="矩形: 圆角 22"/>
          <p:cNvSpPr/>
          <p:nvPr/>
        </p:nvSpPr>
        <p:spPr>
          <a:xfrm>
            <a:off x="7253512" y="2657550"/>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rPr>
              <a:t>添加标题</a:t>
            </a:r>
          </a:p>
        </p:txBody>
      </p:sp>
      <p:sp>
        <p:nvSpPr>
          <p:cNvPr id="25" name="文本框 12"/>
          <p:cNvSpPr txBox="1"/>
          <p:nvPr/>
        </p:nvSpPr>
        <p:spPr>
          <a:xfrm>
            <a:off x="958738" y="3290027"/>
            <a:ext cx="1247914" cy="946023"/>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点击这里添加内容描述点击这里添加内容添加内容</a:t>
            </a:r>
            <a:endParaRPr lang="en-US" altLang="zh-CN" sz="1200">
              <a:solidFill>
                <a:schemeClr val="tx1">
                  <a:lumMod val="50000"/>
                  <a:lumOff val="50000"/>
                </a:schemeClr>
              </a:solidFill>
            </a:endParaRPr>
          </a:p>
        </p:txBody>
      </p:sp>
      <p:sp>
        <p:nvSpPr>
          <p:cNvPr id="26" name="文本框 12"/>
          <p:cNvSpPr txBox="1"/>
          <p:nvPr/>
        </p:nvSpPr>
        <p:spPr>
          <a:xfrm>
            <a:off x="3031827" y="3832750"/>
            <a:ext cx="1247914" cy="946023"/>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点击这里添加内容描述点击这里添加内容添加内容</a:t>
            </a:r>
            <a:endParaRPr lang="en-US" altLang="zh-CN" sz="1200">
              <a:solidFill>
                <a:schemeClr val="tx1">
                  <a:lumMod val="50000"/>
                  <a:lumOff val="50000"/>
                </a:schemeClr>
              </a:solidFill>
            </a:endParaRPr>
          </a:p>
        </p:txBody>
      </p:sp>
      <p:sp>
        <p:nvSpPr>
          <p:cNvPr id="27" name="文本框 12"/>
          <p:cNvSpPr txBox="1"/>
          <p:nvPr/>
        </p:nvSpPr>
        <p:spPr>
          <a:xfrm>
            <a:off x="5019106" y="3134767"/>
            <a:ext cx="1247914" cy="946023"/>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点击这里添加内容描述点击这里添加内容添加内容</a:t>
            </a:r>
            <a:endParaRPr lang="en-US" altLang="zh-CN" sz="1200">
              <a:solidFill>
                <a:schemeClr val="tx1">
                  <a:lumMod val="50000"/>
                  <a:lumOff val="50000"/>
                </a:schemeClr>
              </a:solidFill>
            </a:endParaRPr>
          </a:p>
        </p:txBody>
      </p:sp>
      <p:sp>
        <p:nvSpPr>
          <p:cNvPr id="28" name="文本框 12"/>
          <p:cNvSpPr txBox="1"/>
          <p:nvPr/>
        </p:nvSpPr>
        <p:spPr>
          <a:xfrm>
            <a:off x="7183910" y="3078919"/>
            <a:ext cx="1247914" cy="946023"/>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点击这里添加内容描述点击这里添加内容添加内容</a:t>
            </a:r>
            <a:endParaRPr lang="en-US" altLang="zh-CN" sz="1200">
              <a:solidFill>
                <a:schemeClr val="tx1">
                  <a:lumMod val="50000"/>
                  <a:lumOff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3" name="Freeform 14"/>
          <p:cNvSpPr/>
          <p:nvPr/>
        </p:nvSpPr>
        <p:spPr>
          <a:xfrm>
            <a:off x="1166699" y="1311756"/>
            <a:ext cx="6810602" cy="3502453"/>
          </a:xfrm>
          <a:custGeom>
            <a:avLst/>
            <a:gdLst>
              <a:gd name="connsiteX0" fmla="*/ 2953077 w 10186091"/>
              <a:gd name="connsiteY0" fmla="*/ 0 h 5238348"/>
              <a:gd name="connsiteX1" fmla="*/ 4292020 w 10186091"/>
              <a:gd name="connsiteY1" fmla="*/ 1338943 h 5238348"/>
              <a:gd name="connsiteX2" fmla="*/ 4231824 w 10186091"/>
              <a:gd name="connsiteY2" fmla="*/ 1737104 h 5238348"/>
              <a:gd name="connsiteX3" fmla="*/ 4208945 w 10186091"/>
              <a:gd name="connsiteY3" fmla="*/ 1799614 h 5238348"/>
              <a:gd name="connsiteX4" fmla="*/ 4203010 w 10186091"/>
              <a:gd name="connsiteY4" fmla="*/ 1819566 h 5238348"/>
              <a:gd name="connsiteX5" fmla="*/ 4194806 w 10186091"/>
              <a:gd name="connsiteY5" fmla="*/ 1913014 h 5238348"/>
              <a:gd name="connsiteX6" fmla="*/ 4569513 w 10186091"/>
              <a:gd name="connsiteY6" fmla="*/ 2372543 h 5238348"/>
              <a:gd name="connsiteX7" fmla="*/ 4610421 w 10186091"/>
              <a:gd name="connsiteY7" fmla="*/ 2377200 h 5238348"/>
              <a:gd name="connsiteX8" fmla="*/ 4618228 w 10186091"/>
              <a:gd name="connsiteY8" fmla="*/ 2376009 h 5238348"/>
              <a:gd name="connsiteX9" fmla="*/ 4728415 w 10186091"/>
              <a:gd name="connsiteY9" fmla="*/ 2370445 h 5238348"/>
              <a:gd name="connsiteX10" fmla="*/ 5048886 w 10186091"/>
              <a:gd name="connsiteY10" fmla="*/ 2418896 h 5238348"/>
              <a:gd name="connsiteX11" fmla="*/ 5083600 w 10186091"/>
              <a:gd name="connsiteY11" fmla="*/ 2431601 h 5238348"/>
              <a:gd name="connsiteX12" fmla="*/ 5118503 w 10186091"/>
              <a:gd name="connsiteY12" fmla="*/ 2442119 h 5238348"/>
              <a:gd name="connsiteX13" fmla="*/ 5211457 w 10186091"/>
              <a:gd name="connsiteY13" fmla="*/ 2450540 h 5238348"/>
              <a:gd name="connsiteX14" fmla="*/ 5678003 w 10186091"/>
              <a:gd name="connsiteY14" fmla="*/ 1983353 h 5238348"/>
              <a:gd name="connsiteX15" fmla="*/ 5669596 w 10186091"/>
              <a:gd name="connsiteY15" fmla="*/ 1890269 h 5238348"/>
              <a:gd name="connsiteX16" fmla="*/ 5650073 w 10186091"/>
              <a:gd name="connsiteY16" fmla="*/ 1825306 h 5238348"/>
              <a:gd name="connsiteX17" fmla="*/ 5650454 w 10186091"/>
              <a:gd name="connsiteY17" fmla="*/ 1824899 h 5238348"/>
              <a:gd name="connsiteX18" fmla="*/ 5641839 w 10186091"/>
              <a:gd name="connsiteY18" fmla="*/ 1797146 h 5238348"/>
              <a:gd name="connsiteX19" fmla="*/ 5616084 w 10186091"/>
              <a:gd name="connsiteY19" fmla="*/ 1541660 h 5238348"/>
              <a:gd name="connsiteX20" fmla="*/ 6883787 w 10186091"/>
              <a:gd name="connsiteY20" fmla="*/ 273957 h 5238348"/>
              <a:gd name="connsiteX21" fmla="*/ 8151490 w 10186091"/>
              <a:gd name="connsiteY21" fmla="*/ 1541660 h 5238348"/>
              <a:gd name="connsiteX22" fmla="*/ 8051868 w 10186091"/>
              <a:gd name="connsiteY22" fmla="*/ 2035107 h 5238348"/>
              <a:gd name="connsiteX23" fmla="*/ 8044272 w 10186091"/>
              <a:gd name="connsiteY23" fmla="*/ 2049101 h 5238348"/>
              <a:gd name="connsiteX24" fmla="*/ 8038299 w 10186091"/>
              <a:gd name="connsiteY24" fmla="*/ 2127461 h 5238348"/>
              <a:gd name="connsiteX25" fmla="*/ 8422596 w 10186091"/>
              <a:gd name="connsiteY25" fmla="*/ 2596974 h 5238348"/>
              <a:gd name="connsiteX26" fmla="*/ 8502248 w 10186091"/>
              <a:gd name="connsiteY26" fmla="*/ 2606963 h 5238348"/>
              <a:gd name="connsiteX27" fmla="*/ 8577304 w 10186091"/>
              <a:gd name="connsiteY27" fmla="*/ 2587665 h 5238348"/>
              <a:gd name="connsiteX28" fmla="*/ 8847148 w 10186091"/>
              <a:gd name="connsiteY28" fmla="*/ 2560462 h 5238348"/>
              <a:gd name="connsiteX29" fmla="*/ 10186091 w 10186091"/>
              <a:gd name="connsiteY29" fmla="*/ 3899405 h 5238348"/>
              <a:gd name="connsiteX30" fmla="*/ 8847148 w 10186091"/>
              <a:gd name="connsiteY30" fmla="*/ 5238348 h 5238348"/>
              <a:gd name="connsiteX31" fmla="*/ 7508205 w 10186091"/>
              <a:gd name="connsiteY31" fmla="*/ 3899405 h 5238348"/>
              <a:gd name="connsiteX32" fmla="*/ 7613426 w 10186091"/>
              <a:gd name="connsiteY32" fmla="*/ 3378228 h 5238348"/>
              <a:gd name="connsiteX33" fmla="*/ 7626501 w 10186091"/>
              <a:gd name="connsiteY33" fmla="*/ 3354139 h 5238348"/>
              <a:gd name="connsiteX34" fmla="*/ 7627782 w 10186091"/>
              <a:gd name="connsiteY34" fmla="*/ 3349669 h 5238348"/>
              <a:gd name="connsiteX35" fmla="*/ 7634983 w 10186091"/>
              <a:gd name="connsiteY35" fmla="*/ 3255183 h 5238348"/>
              <a:gd name="connsiteX36" fmla="*/ 7250687 w 10186091"/>
              <a:gd name="connsiteY36" fmla="*/ 2785670 h 5238348"/>
              <a:gd name="connsiteX37" fmla="*/ 7170410 w 10186091"/>
              <a:gd name="connsiteY37" fmla="*/ 2775602 h 5238348"/>
              <a:gd name="connsiteX38" fmla="*/ 7139273 w 10186091"/>
              <a:gd name="connsiteY38" fmla="*/ 2783608 h 5238348"/>
              <a:gd name="connsiteX39" fmla="*/ 6883787 w 10186091"/>
              <a:gd name="connsiteY39" fmla="*/ 2809363 h 5238348"/>
              <a:gd name="connsiteX40" fmla="*/ 6390340 w 10186091"/>
              <a:gd name="connsiteY40" fmla="*/ 2709741 h 5238348"/>
              <a:gd name="connsiteX41" fmla="*/ 6388527 w 10186091"/>
              <a:gd name="connsiteY41" fmla="*/ 2708867 h 5238348"/>
              <a:gd name="connsiteX42" fmla="*/ 6329784 w 10186091"/>
              <a:gd name="connsiteY42" fmla="*/ 2691164 h 5238348"/>
              <a:gd name="connsiteX43" fmla="*/ 6236830 w 10186091"/>
              <a:gd name="connsiteY43" fmla="*/ 2682743 h 5238348"/>
              <a:gd name="connsiteX44" fmla="*/ 5770285 w 10186091"/>
              <a:gd name="connsiteY44" fmla="*/ 3149931 h 5238348"/>
              <a:gd name="connsiteX45" fmla="*/ 5774891 w 10186091"/>
              <a:gd name="connsiteY45" fmla="*/ 3200930 h 5238348"/>
              <a:gd name="connsiteX46" fmla="*/ 5784207 w 10186091"/>
              <a:gd name="connsiteY46" fmla="*/ 3230940 h 5238348"/>
              <a:gd name="connsiteX47" fmla="*/ 5793641 w 10186091"/>
              <a:gd name="connsiteY47" fmla="*/ 3292758 h 5238348"/>
              <a:gd name="connsiteX48" fmla="*/ 5796888 w 10186091"/>
              <a:gd name="connsiteY48" fmla="*/ 3303563 h 5238348"/>
              <a:gd name="connsiteX49" fmla="*/ 5795024 w 10186091"/>
              <a:gd name="connsiteY49" fmla="*/ 3301819 h 5238348"/>
              <a:gd name="connsiteX50" fmla="*/ 5800537 w 10186091"/>
              <a:gd name="connsiteY50" fmla="*/ 3337944 h 5238348"/>
              <a:gd name="connsiteX51" fmla="*/ 5806101 w 10186091"/>
              <a:gd name="connsiteY51" fmla="*/ 3448131 h 5238348"/>
              <a:gd name="connsiteX52" fmla="*/ 4728415 w 10186091"/>
              <a:gd name="connsiteY52" fmla="*/ 4525817 h 5238348"/>
              <a:gd name="connsiteX53" fmla="*/ 3650729 w 10186091"/>
              <a:gd name="connsiteY53" fmla="*/ 3448131 h 5238348"/>
              <a:gd name="connsiteX54" fmla="*/ 3672624 w 10186091"/>
              <a:gd name="connsiteY54" fmla="*/ 3230940 h 5238348"/>
              <a:gd name="connsiteX55" fmla="*/ 3684281 w 10186091"/>
              <a:gd name="connsiteY55" fmla="*/ 3193387 h 5238348"/>
              <a:gd name="connsiteX56" fmla="*/ 3690417 w 10186091"/>
              <a:gd name="connsiteY56" fmla="*/ 3123487 h 5238348"/>
              <a:gd name="connsiteX57" fmla="*/ 3222466 w 10186091"/>
              <a:gd name="connsiteY57" fmla="*/ 2653342 h 5238348"/>
              <a:gd name="connsiteX58" fmla="*/ 3183258 w 10186091"/>
              <a:gd name="connsiteY58" fmla="*/ 2656820 h 5238348"/>
              <a:gd name="connsiteX59" fmla="*/ 3183197 w 10186091"/>
              <a:gd name="connsiteY59" fmla="*/ 2656746 h 5238348"/>
              <a:gd name="connsiteX60" fmla="*/ 3089976 w 10186091"/>
              <a:gd name="connsiteY60" fmla="*/ 2670973 h 5238348"/>
              <a:gd name="connsiteX61" fmla="*/ 2953077 w 10186091"/>
              <a:gd name="connsiteY61" fmla="*/ 2677886 h 5238348"/>
              <a:gd name="connsiteX62" fmla="*/ 2816178 w 10186091"/>
              <a:gd name="connsiteY62" fmla="*/ 2670973 h 5238348"/>
              <a:gd name="connsiteX63" fmla="*/ 2734473 w 10186091"/>
              <a:gd name="connsiteY63" fmla="*/ 2658504 h 5238348"/>
              <a:gd name="connsiteX64" fmla="*/ 2733299 w 10186091"/>
              <a:gd name="connsiteY64" fmla="*/ 2660046 h 5238348"/>
              <a:gd name="connsiteX65" fmla="*/ 2728701 w 10186091"/>
              <a:gd name="connsiteY65" fmla="*/ 2658619 h 5238348"/>
              <a:gd name="connsiteX66" fmla="*/ 2636559 w 10186091"/>
              <a:gd name="connsiteY66" fmla="*/ 2649331 h 5238348"/>
              <a:gd name="connsiteX67" fmla="*/ 2179358 w 10186091"/>
              <a:gd name="connsiteY67" fmla="*/ 3106530 h 5238348"/>
              <a:gd name="connsiteX68" fmla="*/ 2188648 w 10186091"/>
              <a:gd name="connsiteY68" fmla="*/ 3198673 h 5238348"/>
              <a:gd name="connsiteX69" fmla="*/ 2213929 w 10186091"/>
              <a:gd name="connsiteY69" fmla="*/ 3280118 h 5238348"/>
              <a:gd name="connsiteX70" fmla="*/ 2221951 w 10186091"/>
              <a:gd name="connsiteY70" fmla="*/ 3296771 h 5238348"/>
              <a:gd name="connsiteX71" fmla="*/ 2233033 w 10186091"/>
              <a:gd name="connsiteY71" fmla="*/ 3317186 h 5238348"/>
              <a:gd name="connsiteX72" fmla="*/ 2232269 w 10186091"/>
              <a:gd name="connsiteY72" fmla="*/ 3318189 h 5238348"/>
              <a:gd name="connsiteX73" fmla="*/ 2235246 w 10186091"/>
              <a:gd name="connsiteY73" fmla="*/ 3324368 h 5238348"/>
              <a:gd name="connsiteX74" fmla="*/ 2326666 w 10186091"/>
              <a:gd name="connsiteY74" fmla="*/ 3777189 h 5238348"/>
              <a:gd name="connsiteX75" fmla="*/ 1163333 w 10186091"/>
              <a:gd name="connsiteY75" fmla="*/ 4940522 h 5238348"/>
              <a:gd name="connsiteX76" fmla="*/ 0 w 10186091"/>
              <a:gd name="connsiteY76" fmla="*/ 3777189 h 5238348"/>
              <a:gd name="connsiteX77" fmla="*/ 1163333 w 10186091"/>
              <a:gd name="connsiteY77" fmla="*/ 2613856 h 5238348"/>
              <a:gd name="connsiteX78" fmla="*/ 1282276 w 10186091"/>
              <a:gd name="connsiteY78" fmla="*/ 2619862 h 5238348"/>
              <a:gd name="connsiteX79" fmla="*/ 1302070 w 10186091"/>
              <a:gd name="connsiteY79" fmla="*/ 2622883 h 5238348"/>
              <a:gd name="connsiteX80" fmla="*/ 1302546 w 10186091"/>
              <a:gd name="connsiteY80" fmla="*/ 2622258 h 5238348"/>
              <a:gd name="connsiteX81" fmla="*/ 1360947 w 10186091"/>
              <a:gd name="connsiteY81" fmla="*/ 2628145 h 5238348"/>
              <a:gd name="connsiteX82" fmla="*/ 1818146 w 10186091"/>
              <a:gd name="connsiteY82" fmla="*/ 2170945 h 5238348"/>
              <a:gd name="connsiteX83" fmla="*/ 1782217 w 10186091"/>
              <a:gd name="connsiteY83" fmla="*/ 1992982 h 5238348"/>
              <a:gd name="connsiteX84" fmla="*/ 1781961 w 10186091"/>
              <a:gd name="connsiteY84" fmla="*/ 1992509 h 5238348"/>
              <a:gd name="connsiteX85" fmla="*/ 1783685 w 10186091"/>
              <a:gd name="connsiteY85" fmla="*/ 1990244 h 5238348"/>
              <a:gd name="connsiteX86" fmla="*/ 1775738 w 10186091"/>
              <a:gd name="connsiteY86" fmla="*/ 1977163 h 5238348"/>
              <a:gd name="connsiteX87" fmla="*/ 1614135 w 10186091"/>
              <a:gd name="connsiteY87" fmla="*/ 1338943 h 5238348"/>
              <a:gd name="connsiteX88" fmla="*/ 2953077 w 10186091"/>
              <a:gd name="connsiteY88" fmla="*/ 0 h 523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0186091" h="5238348">
                <a:moveTo>
                  <a:pt x="2953077" y="0"/>
                </a:moveTo>
                <a:cubicBezTo>
                  <a:pt x="3692555" y="0"/>
                  <a:pt x="4292020" y="599466"/>
                  <a:pt x="4292020" y="1338943"/>
                </a:cubicBezTo>
                <a:cubicBezTo>
                  <a:pt x="4292020" y="1477595"/>
                  <a:pt x="4270945" y="1611325"/>
                  <a:pt x="4231824" y="1737104"/>
                </a:cubicBezTo>
                <a:lnTo>
                  <a:pt x="4208945" y="1799614"/>
                </a:lnTo>
                <a:lnTo>
                  <a:pt x="4203010" y="1819566"/>
                </a:lnTo>
                <a:cubicBezTo>
                  <a:pt x="4197237" y="1849711"/>
                  <a:pt x="4194400" y="1880963"/>
                  <a:pt x="4194806" y="1913014"/>
                </a:cubicBezTo>
                <a:cubicBezTo>
                  <a:pt x="4197644" y="2137373"/>
                  <a:pt x="4358404" y="2326575"/>
                  <a:pt x="4569513" y="2372543"/>
                </a:cubicBezTo>
                <a:lnTo>
                  <a:pt x="4610421" y="2377200"/>
                </a:lnTo>
                <a:lnTo>
                  <a:pt x="4618228" y="2376009"/>
                </a:lnTo>
                <a:cubicBezTo>
                  <a:pt x="4654457" y="2372330"/>
                  <a:pt x="4691216" y="2370445"/>
                  <a:pt x="4728415" y="2370445"/>
                </a:cubicBezTo>
                <a:cubicBezTo>
                  <a:pt x="4840013" y="2370445"/>
                  <a:pt x="4947650" y="2387408"/>
                  <a:pt x="5048886" y="2418896"/>
                </a:cubicBezTo>
                <a:lnTo>
                  <a:pt x="5083600" y="2431601"/>
                </a:lnTo>
                <a:lnTo>
                  <a:pt x="5118503" y="2442119"/>
                </a:lnTo>
                <a:cubicBezTo>
                  <a:pt x="5148496" y="2447964"/>
                  <a:pt x="5179583" y="2450873"/>
                  <a:pt x="5211457" y="2450540"/>
                </a:cubicBezTo>
                <a:cubicBezTo>
                  <a:pt x="5466458" y="2447874"/>
                  <a:pt x="5675337" y="2238707"/>
                  <a:pt x="5678003" y="1983353"/>
                </a:cubicBezTo>
                <a:cubicBezTo>
                  <a:pt x="5678336" y="1951434"/>
                  <a:pt x="5675432" y="1920303"/>
                  <a:pt x="5669596" y="1890269"/>
                </a:cubicBezTo>
                <a:lnTo>
                  <a:pt x="5650073" y="1825306"/>
                </a:lnTo>
                <a:lnTo>
                  <a:pt x="5650454" y="1824899"/>
                </a:lnTo>
                <a:lnTo>
                  <a:pt x="5641839" y="1797146"/>
                </a:lnTo>
                <a:cubicBezTo>
                  <a:pt x="5624952" y="1714622"/>
                  <a:pt x="5616084" y="1629177"/>
                  <a:pt x="5616084" y="1541660"/>
                </a:cubicBezTo>
                <a:cubicBezTo>
                  <a:pt x="5616084" y="841527"/>
                  <a:pt x="6183654" y="273957"/>
                  <a:pt x="6883787" y="273957"/>
                </a:cubicBezTo>
                <a:cubicBezTo>
                  <a:pt x="7583920" y="273957"/>
                  <a:pt x="8151490" y="841527"/>
                  <a:pt x="8151490" y="1541660"/>
                </a:cubicBezTo>
                <a:cubicBezTo>
                  <a:pt x="8151490" y="1716693"/>
                  <a:pt x="8116017" y="1883441"/>
                  <a:pt x="8051868" y="2035107"/>
                </a:cubicBezTo>
                <a:lnTo>
                  <a:pt x="8044272" y="2049101"/>
                </a:lnTo>
                <a:lnTo>
                  <a:pt x="8038299" y="2127461"/>
                </a:lnTo>
                <a:cubicBezTo>
                  <a:pt x="8043797" y="2354577"/>
                  <a:pt x="8208578" y="2547965"/>
                  <a:pt x="8422596" y="2596974"/>
                </a:cubicBezTo>
                <a:lnTo>
                  <a:pt x="8502248" y="2606963"/>
                </a:lnTo>
                <a:lnTo>
                  <a:pt x="8577304" y="2587665"/>
                </a:lnTo>
                <a:cubicBezTo>
                  <a:pt x="8664466" y="2569829"/>
                  <a:pt x="8754713" y="2560462"/>
                  <a:pt x="8847148" y="2560462"/>
                </a:cubicBezTo>
                <a:cubicBezTo>
                  <a:pt x="9586626" y="2560462"/>
                  <a:pt x="10186091" y="3159927"/>
                  <a:pt x="10186091" y="3899405"/>
                </a:cubicBezTo>
                <a:cubicBezTo>
                  <a:pt x="10186091" y="4638883"/>
                  <a:pt x="9586626" y="5238348"/>
                  <a:pt x="8847148" y="5238348"/>
                </a:cubicBezTo>
                <a:cubicBezTo>
                  <a:pt x="8107670" y="5238348"/>
                  <a:pt x="7508205" y="4638883"/>
                  <a:pt x="7508205" y="3899405"/>
                </a:cubicBezTo>
                <a:cubicBezTo>
                  <a:pt x="7508205" y="3714536"/>
                  <a:pt x="7545672" y="3538417"/>
                  <a:pt x="7613426" y="3378228"/>
                </a:cubicBezTo>
                <a:lnTo>
                  <a:pt x="7626501" y="3354139"/>
                </a:lnTo>
                <a:lnTo>
                  <a:pt x="7627782" y="3349669"/>
                </a:lnTo>
                <a:cubicBezTo>
                  <a:pt x="7633267" y="3319225"/>
                  <a:pt x="7635769" y="3287628"/>
                  <a:pt x="7634983" y="3255183"/>
                </a:cubicBezTo>
                <a:cubicBezTo>
                  <a:pt x="7629484" y="3028067"/>
                  <a:pt x="7464704" y="2834678"/>
                  <a:pt x="7250687" y="2785670"/>
                </a:cubicBezTo>
                <a:lnTo>
                  <a:pt x="7170410" y="2775602"/>
                </a:lnTo>
                <a:lnTo>
                  <a:pt x="7139273" y="2783608"/>
                </a:lnTo>
                <a:cubicBezTo>
                  <a:pt x="7056749" y="2800495"/>
                  <a:pt x="6971304" y="2809363"/>
                  <a:pt x="6883787" y="2809363"/>
                </a:cubicBezTo>
                <a:cubicBezTo>
                  <a:pt x="6708754" y="2809363"/>
                  <a:pt x="6542006" y="2773890"/>
                  <a:pt x="6390340" y="2709741"/>
                </a:cubicBezTo>
                <a:lnTo>
                  <a:pt x="6388527" y="2708867"/>
                </a:lnTo>
                <a:lnTo>
                  <a:pt x="6329784" y="2691164"/>
                </a:lnTo>
                <a:cubicBezTo>
                  <a:pt x="6299792" y="2685319"/>
                  <a:pt x="6268705" y="2682410"/>
                  <a:pt x="6236830" y="2682743"/>
                </a:cubicBezTo>
                <a:cubicBezTo>
                  <a:pt x="5981830" y="2685410"/>
                  <a:pt x="5772951" y="2894576"/>
                  <a:pt x="5770285" y="3149931"/>
                </a:cubicBezTo>
                <a:lnTo>
                  <a:pt x="5774891" y="3200930"/>
                </a:lnTo>
                <a:lnTo>
                  <a:pt x="5784207" y="3230940"/>
                </a:lnTo>
                <a:lnTo>
                  <a:pt x="5793641" y="3292758"/>
                </a:lnTo>
                <a:lnTo>
                  <a:pt x="5796888" y="3303563"/>
                </a:lnTo>
                <a:lnTo>
                  <a:pt x="5795024" y="3301819"/>
                </a:lnTo>
                <a:lnTo>
                  <a:pt x="5800537" y="3337944"/>
                </a:lnTo>
                <a:cubicBezTo>
                  <a:pt x="5804216" y="3374173"/>
                  <a:pt x="5806101" y="3410932"/>
                  <a:pt x="5806101" y="3448131"/>
                </a:cubicBezTo>
                <a:cubicBezTo>
                  <a:pt x="5806101" y="4043321"/>
                  <a:pt x="5323605" y="4525817"/>
                  <a:pt x="4728415" y="4525817"/>
                </a:cubicBezTo>
                <a:cubicBezTo>
                  <a:pt x="4133225" y="4525817"/>
                  <a:pt x="3650729" y="4043321"/>
                  <a:pt x="3650729" y="3448131"/>
                </a:cubicBezTo>
                <a:cubicBezTo>
                  <a:pt x="3650729" y="3373733"/>
                  <a:pt x="3658268" y="3301095"/>
                  <a:pt x="3672624" y="3230940"/>
                </a:cubicBezTo>
                <a:lnTo>
                  <a:pt x="3684281" y="3193387"/>
                </a:lnTo>
                <a:lnTo>
                  <a:pt x="3690417" y="3123487"/>
                </a:lnTo>
                <a:cubicBezTo>
                  <a:pt x="3687173" y="2867076"/>
                  <a:pt x="3477665" y="2656586"/>
                  <a:pt x="3222466" y="2653342"/>
                </a:cubicBezTo>
                <a:lnTo>
                  <a:pt x="3183258" y="2656820"/>
                </a:lnTo>
                <a:lnTo>
                  <a:pt x="3183197" y="2656746"/>
                </a:lnTo>
                <a:lnTo>
                  <a:pt x="3089976" y="2670973"/>
                </a:lnTo>
                <a:cubicBezTo>
                  <a:pt x="3044965" y="2675544"/>
                  <a:pt x="2999295" y="2677886"/>
                  <a:pt x="2953077" y="2677886"/>
                </a:cubicBezTo>
                <a:cubicBezTo>
                  <a:pt x="2906860" y="2677886"/>
                  <a:pt x="2861189" y="2675544"/>
                  <a:pt x="2816178" y="2670973"/>
                </a:cubicBezTo>
                <a:lnTo>
                  <a:pt x="2734473" y="2658504"/>
                </a:lnTo>
                <a:lnTo>
                  <a:pt x="2733299" y="2660046"/>
                </a:lnTo>
                <a:lnTo>
                  <a:pt x="2728701" y="2658619"/>
                </a:lnTo>
                <a:cubicBezTo>
                  <a:pt x="2698938" y="2652529"/>
                  <a:pt x="2668121" y="2649330"/>
                  <a:pt x="2636559" y="2649331"/>
                </a:cubicBezTo>
                <a:cubicBezTo>
                  <a:pt x="2384054" y="2649330"/>
                  <a:pt x="2179359" y="2854025"/>
                  <a:pt x="2179358" y="3106530"/>
                </a:cubicBezTo>
                <a:cubicBezTo>
                  <a:pt x="2179359" y="3138094"/>
                  <a:pt x="2182558" y="3168910"/>
                  <a:pt x="2188648" y="3198673"/>
                </a:cubicBezTo>
                <a:lnTo>
                  <a:pt x="2213929" y="3280118"/>
                </a:lnTo>
                <a:lnTo>
                  <a:pt x="2221951" y="3296771"/>
                </a:lnTo>
                <a:lnTo>
                  <a:pt x="2233033" y="3317186"/>
                </a:lnTo>
                <a:lnTo>
                  <a:pt x="2232269" y="3318189"/>
                </a:lnTo>
                <a:lnTo>
                  <a:pt x="2235246" y="3324368"/>
                </a:lnTo>
                <a:cubicBezTo>
                  <a:pt x="2294114" y="3463547"/>
                  <a:pt x="2326666" y="3616566"/>
                  <a:pt x="2326666" y="3777189"/>
                </a:cubicBezTo>
                <a:cubicBezTo>
                  <a:pt x="2326666" y="4419680"/>
                  <a:pt x="1805824" y="4940522"/>
                  <a:pt x="1163333" y="4940522"/>
                </a:cubicBezTo>
                <a:cubicBezTo>
                  <a:pt x="520842" y="4940522"/>
                  <a:pt x="0" y="4419680"/>
                  <a:pt x="0" y="3777189"/>
                </a:cubicBezTo>
                <a:cubicBezTo>
                  <a:pt x="0" y="3134698"/>
                  <a:pt x="520842" y="2613856"/>
                  <a:pt x="1163333" y="2613856"/>
                </a:cubicBezTo>
                <a:cubicBezTo>
                  <a:pt x="1203489" y="2613856"/>
                  <a:pt x="1243169" y="2615891"/>
                  <a:pt x="1282276" y="2619862"/>
                </a:cubicBezTo>
                <a:lnTo>
                  <a:pt x="1302070" y="2622883"/>
                </a:lnTo>
                <a:lnTo>
                  <a:pt x="1302546" y="2622258"/>
                </a:lnTo>
                <a:lnTo>
                  <a:pt x="1360947" y="2628145"/>
                </a:lnTo>
                <a:cubicBezTo>
                  <a:pt x="1613452" y="2628145"/>
                  <a:pt x="1818146" y="2423450"/>
                  <a:pt x="1818146" y="2170945"/>
                </a:cubicBezTo>
                <a:cubicBezTo>
                  <a:pt x="1818147" y="2107819"/>
                  <a:pt x="1805354" y="2047681"/>
                  <a:pt x="1782217" y="1992982"/>
                </a:cubicBezTo>
                <a:lnTo>
                  <a:pt x="1781961" y="1992509"/>
                </a:lnTo>
                <a:lnTo>
                  <a:pt x="1783685" y="1990244"/>
                </a:lnTo>
                <a:lnTo>
                  <a:pt x="1775738" y="1977163"/>
                </a:lnTo>
                <a:cubicBezTo>
                  <a:pt x="1672677" y="1787444"/>
                  <a:pt x="1614135" y="1570030"/>
                  <a:pt x="1614135" y="1338943"/>
                </a:cubicBezTo>
                <a:cubicBezTo>
                  <a:pt x="1614135" y="599466"/>
                  <a:pt x="2213600" y="0"/>
                  <a:pt x="2953077" y="0"/>
                </a:cubicBezTo>
                <a:close/>
              </a:path>
            </a:pathLst>
          </a:cu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Oval 20"/>
          <p:cNvSpPr/>
          <p:nvPr/>
        </p:nvSpPr>
        <p:spPr>
          <a:xfrm>
            <a:off x="1322478" y="3214621"/>
            <a:ext cx="1244090" cy="1244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Oval 17"/>
          <p:cNvSpPr/>
          <p:nvPr/>
        </p:nvSpPr>
        <p:spPr>
          <a:xfrm>
            <a:off x="3754127" y="3043163"/>
            <a:ext cx="1148149" cy="11481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3" name="Oval 21"/>
          <p:cNvSpPr/>
          <p:nvPr/>
        </p:nvSpPr>
        <p:spPr>
          <a:xfrm>
            <a:off x="5103547" y="1676763"/>
            <a:ext cx="1331550" cy="1331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7" name="Oval 22"/>
          <p:cNvSpPr/>
          <p:nvPr/>
        </p:nvSpPr>
        <p:spPr>
          <a:xfrm>
            <a:off x="6380311" y="3214621"/>
            <a:ext cx="1408694" cy="14086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1" name="Oval 16"/>
          <p:cNvSpPr/>
          <p:nvPr/>
        </p:nvSpPr>
        <p:spPr>
          <a:xfrm>
            <a:off x="2429110" y="1494929"/>
            <a:ext cx="1424137" cy="14241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5" name="矩形: 圆角 24"/>
          <p:cNvSpPr/>
          <p:nvPr/>
        </p:nvSpPr>
        <p:spPr>
          <a:xfrm>
            <a:off x="2591968" y="2199284"/>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FFFFFF"/>
                </a:solidFill>
              </a:rPr>
              <a:t>标题</a:t>
            </a:r>
          </a:p>
        </p:txBody>
      </p:sp>
      <p:sp>
        <p:nvSpPr>
          <p:cNvPr id="27" name="矩形: 圆角 26"/>
          <p:cNvSpPr/>
          <p:nvPr/>
        </p:nvSpPr>
        <p:spPr>
          <a:xfrm>
            <a:off x="5258901" y="2386155"/>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FFFFFF"/>
                </a:solidFill>
              </a:rPr>
              <a:t>标题</a:t>
            </a:r>
          </a:p>
        </p:txBody>
      </p:sp>
      <p:sp>
        <p:nvSpPr>
          <p:cNvPr id="29" name="矩形: 圆角 28"/>
          <p:cNvSpPr/>
          <p:nvPr/>
        </p:nvSpPr>
        <p:spPr>
          <a:xfrm>
            <a:off x="6551502" y="3966324"/>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FFFFFF"/>
                </a:solidFill>
              </a:rPr>
              <a:t>标题</a:t>
            </a:r>
          </a:p>
        </p:txBody>
      </p:sp>
      <p:sp>
        <p:nvSpPr>
          <p:cNvPr id="31" name="矩形: 圆角 30"/>
          <p:cNvSpPr/>
          <p:nvPr/>
        </p:nvSpPr>
        <p:spPr>
          <a:xfrm>
            <a:off x="3793566" y="3667011"/>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FFFFF"/>
                </a:solidFill>
              </a:rPr>
              <a:t>标题</a:t>
            </a:r>
          </a:p>
        </p:txBody>
      </p:sp>
      <p:sp>
        <p:nvSpPr>
          <p:cNvPr id="33" name="矩形: 圆角 32"/>
          <p:cNvSpPr/>
          <p:nvPr/>
        </p:nvSpPr>
        <p:spPr>
          <a:xfrm>
            <a:off x="1404184" y="3877764"/>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FFFFF"/>
                </a:solidFill>
              </a:rPr>
              <a:t>标题</a:t>
            </a:r>
          </a:p>
        </p:txBody>
      </p:sp>
      <p:sp>
        <p:nvSpPr>
          <p:cNvPr id="37" name="KSO_Shape"/>
          <p:cNvSpPr/>
          <p:nvPr/>
        </p:nvSpPr>
        <p:spPr bwMode="auto">
          <a:xfrm>
            <a:off x="4217489" y="3308955"/>
            <a:ext cx="260862" cy="26086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p>
        </p:txBody>
      </p:sp>
      <p:sp>
        <p:nvSpPr>
          <p:cNvPr id="38" name="KSO_Shape"/>
          <p:cNvSpPr/>
          <p:nvPr/>
        </p:nvSpPr>
        <p:spPr bwMode="auto">
          <a:xfrm>
            <a:off x="1795941" y="3460714"/>
            <a:ext cx="302797" cy="302797"/>
          </a:xfrm>
          <a:custGeom>
            <a:avLst/>
            <a:gdLst>
              <a:gd name="T0" fmla="*/ 1179806 w 1450975"/>
              <a:gd name="T1" fmla="*/ 404915 h 1450975"/>
              <a:gd name="T2" fmla="*/ 1161667 w 1450975"/>
              <a:gd name="T3" fmla="*/ 589846 h 1450975"/>
              <a:gd name="T4" fmla="*/ 1060570 w 1450975"/>
              <a:gd name="T5" fmla="*/ 576169 h 1450975"/>
              <a:gd name="T6" fmla="*/ 977909 w 1450975"/>
              <a:gd name="T7" fmla="*/ 606198 h 1450975"/>
              <a:gd name="T8" fmla="*/ 941336 w 1450975"/>
              <a:gd name="T9" fmla="*/ 673690 h 1450975"/>
              <a:gd name="T10" fmla="*/ 942525 w 1450975"/>
              <a:gd name="T11" fmla="*/ 794105 h 1450975"/>
              <a:gd name="T12" fmla="*/ 962745 w 1450975"/>
              <a:gd name="T13" fmla="*/ 1081909 h 1450975"/>
              <a:gd name="T14" fmla="*/ 920224 w 1450975"/>
              <a:gd name="T15" fmla="*/ 1180321 h 1450975"/>
              <a:gd name="T16" fmla="*/ 621989 w 1450975"/>
              <a:gd name="T17" fmla="*/ 1285870 h 1450975"/>
              <a:gd name="T18" fmla="*/ 705246 w 1450975"/>
              <a:gd name="T19" fmla="*/ 1223135 h 1450975"/>
              <a:gd name="T20" fmla="*/ 763524 w 1450975"/>
              <a:gd name="T21" fmla="*/ 1127102 h 1450975"/>
              <a:gd name="T22" fmla="*/ 771553 w 1450975"/>
              <a:gd name="T23" fmla="*/ 998362 h 1450975"/>
              <a:gd name="T24" fmla="*/ 734386 w 1450975"/>
              <a:gd name="T25" fmla="*/ 701638 h 1450975"/>
              <a:gd name="T26" fmla="*/ 749550 w 1450975"/>
              <a:gd name="T27" fmla="*/ 601145 h 1450975"/>
              <a:gd name="T28" fmla="*/ 789691 w 1450975"/>
              <a:gd name="T29" fmla="*/ 517003 h 1450975"/>
              <a:gd name="T30" fmla="*/ 852133 w 1450975"/>
              <a:gd name="T31" fmla="*/ 451891 h 1450975"/>
              <a:gd name="T32" fmla="*/ 933307 w 1450975"/>
              <a:gd name="T33" fmla="*/ 408185 h 1450975"/>
              <a:gd name="T34" fmla="*/ 1031432 w 1450975"/>
              <a:gd name="T35" fmla="*/ 388561 h 1450975"/>
              <a:gd name="T36" fmla="*/ 773488 w 1450975"/>
              <a:gd name="T37" fmla="*/ 180054 h 1450975"/>
              <a:gd name="T38" fmla="*/ 558018 w 1450975"/>
              <a:gd name="T39" fmla="*/ 264873 h 1450975"/>
              <a:gd name="T40" fmla="*/ 378559 w 1450975"/>
              <a:gd name="T41" fmla="*/ 405642 h 1450975"/>
              <a:gd name="T42" fmla="*/ 246718 w 1450975"/>
              <a:gd name="T43" fmla="*/ 591649 h 1450975"/>
              <a:gd name="T44" fmla="*/ 172019 w 1450975"/>
              <a:gd name="T45" fmla="*/ 812475 h 1450975"/>
              <a:gd name="T46" fmla="*/ 166066 w 1450975"/>
              <a:gd name="T47" fmla="*/ 1053836 h 1450975"/>
              <a:gd name="T48" fmla="*/ 229755 w 1450975"/>
              <a:gd name="T49" fmla="*/ 1279126 h 1450975"/>
              <a:gd name="T50" fmla="*/ 353262 w 1450975"/>
              <a:gd name="T51" fmla="*/ 1471681 h 1450975"/>
              <a:gd name="T52" fmla="*/ 525281 w 1450975"/>
              <a:gd name="T53" fmla="*/ 1620782 h 1450975"/>
              <a:gd name="T54" fmla="*/ 735692 w 1450975"/>
              <a:gd name="T55" fmla="*/ 1715720 h 1450975"/>
              <a:gd name="T56" fmla="*/ 972886 w 1450975"/>
              <a:gd name="T57" fmla="*/ 1745481 h 1450975"/>
              <a:gd name="T58" fmla="*/ 1206807 w 1450975"/>
              <a:gd name="T59" fmla="*/ 1704113 h 1450975"/>
              <a:gd name="T60" fmla="*/ 1411564 w 1450975"/>
              <a:gd name="T61" fmla="*/ 1599354 h 1450975"/>
              <a:gd name="T62" fmla="*/ 1576439 w 1450975"/>
              <a:gd name="T63" fmla="*/ 1442218 h 1450975"/>
              <a:gd name="T64" fmla="*/ 1690423 w 1450975"/>
              <a:gd name="T65" fmla="*/ 1243414 h 1450975"/>
              <a:gd name="T66" fmla="*/ 1743100 w 1450975"/>
              <a:gd name="T67" fmla="*/ 1013957 h 1450975"/>
              <a:gd name="T68" fmla="*/ 1725244 w 1450975"/>
              <a:gd name="T69" fmla="*/ 773786 h 1450975"/>
              <a:gd name="T70" fmla="*/ 1640425 w 1450975"/>
              <a:gd name="T71" fmla="*/ 558018 h 1450975"/>
              <a:gd name="T72" fmla="*/ 1499656 w 1450975"/>
              <a:gd name="T73" fmla="*/ 378559 h 1450975"/>
              <a:gd name="T74" fmla="*/ 1313649 w 1450975"/>
              <a:gd name="T75" fmla="*/ 246718 h 1450975"/>
              <a:gd name="T76" fmla="*/ 1093121 w 1450975"/>
              <a:gd name="T77" fmla="*/ 172019 h 1450975"/>
              <a:gd name="T78" fmla="*/ 1049967 w 1450975"/>
              <a:gd name="T79" fmla="*/ 5060 h 1450975"/>
              <a:gd name="T80" fmla="*/ 1323173 w 1450975"/>
              <a:gd name="T81" fmla="*/ 74997 h 1450975"/>
              <a:gd name="T82" fmla="*/ 1558284 w 1450975"/>
              <a:gd name="T83" fmla="*/ 217850 h 1450975"/>
              <a:gd name="T84" fmla="*/ 1742207 w 1450975"/>
              <a:gd name="T85" fmla="*/ 419928 h 1450975"/>
              <a:gd name="T86" fmla="*/ 1862442 w 1450975"/>
              <a:gd name="T87" fmla="*/ 669324 h 1450975"/>
              <a:gd name="T88" fmla="*/ 1905000 w 1450975"/>
              <a:gd name="T89" fmla="*/ 952649 h 1450975"/>
              <a:gd name="T90" fmla="*/ 1862442 w 1450975"/>
              <a:gd name="T91" fmla="*/ 1235676 h 1450975"/>
              <a:gd name="T92" fmla="*/ 1742207 w 1450975"/>
              <a:gd name="T93" fmla="*/ 1485072 h 1450975"/>
              <a:gd name="T94" fmla="*/ 1558284 w 1450975"/>
              <a:gd name="T95" fmla="*/ 1687745 h 1450975"/>
              <a:gd name="T96" fmla="*/ 1323173 w 1450975"/>
              <a:gd name="T97" fmla="*/ 1830597 h 1450975"/>
              <a:gd name="T98" fmla="*/ 1049967 w 1450975"/>
              <a:gd name="T99" fmla="*/ 1900238 h 1450975"/>
              <a:gd name="T100" fmla="*/ 760393 w 1450975"/>
              <a:gd name="T101" fmla="*/ 1885656 h 1450975"/>
              <a:gd name="T102" fmla="*/ 498496 w 1450975"/>
              <a:gd name="T103" fmla="*/ 1790123 h 1450975"/>
              <a:gd name="T104" fmla="*/ 279158 w 1450975"/>
              <a:gd name="T105" fmla="*/ 1626437 h 1450975"/>
              <a:gd name="T106" fmla="*/ 115175 w 1450975"/>
              <a:gd name="T107" fmla="*/ 1406802 h 1450975"/>
              <a:gd name="T108" fmla="*/ 19344 w 1450975"/>
              <a:gd name="T109" fmla="*/ 1144607 h 1450975"/>
              <a:gd name="T110" fmla="*/ 5060 w 1450975"/>
              <a:gd name="T111" fmla="*/ 855331 h 1450975"/>
              <a:gd name="T112" fmla="*/ 74997 w 1450975"/>
              <a:gd name="T113" fmla="*/ 581827 h 1450975"/>
              <a:gd name="T114" fmla="*/ 217850 w 1450975"/>
              <a:gd name="T115" fmla="*/ 346716 h 1450975"/>
              <a:gd name="T116" fmla="*/ 419928 w 1450975"/>
              <a:gd name="T117" fmla="*/ 162793 h 1450975"/>
              <a:gd name="T118" fmla="*/ 669324 w 1450975"/>
              <a:gd name="T119" fmla="*/ 43154 h 1450975"/>
              <a:gd name="T120" fmla="*/ 952649 w 1450975"/>
              <a:gd name="T121" fmla="*/ 0 h 1450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50975" h="1450975">
                <a:moveTo>
                  <a:pt x="799195" y="295275"/>
                </a:moveTo>
                <a:lnTo>
                  <a:pt x="805990" y="295275"/>
                </a:lnTo>
                <a:lnTo>
                  <a:pt x="817087" y="295501"/>
                </a:lnTo>
                <a:lnTo>
                  <a:pt x="827505" y="295954"/>
                </a:lnTo>
                <a:lnTo>
                  <a:pt x="837696" y="296634"/>
                </a:lnTo>
                <a:lnTo>
                  <a:pt x="847661" y="297540"/>
                </a:lnTo>
                <a:lnTo>
                  <a:pt x="857173" y="299125"/>
                </a:lnTo>
                <a:lnTo>
                  <a:pt x="866232" y="300484"/>
                </a:lnTo>
                <a:lnTo>
                  <a:pt x="874839" y="302295"/>
                </a:lnTo>
                <a:lnTo>
                  <a:pt x="882992" y="304107"/>
                </a:lnTo>
                <a:lnTo>
                  <a:pt x="891145" y="306371"/>
                </a:lnTo>
                <a:lnTo>
                  <a:pt x="898619" y="308410"/>
                </a:lnTo>
                <a:lnTo>
                  <a:pt x="905413" y="310674"/>
                </a:lnTo>
                <a:lnTo>
                  <a:pt x="911981" y="313392"/>
                </a:lnTo>
                <a:lnTo>
                  <a:pt x="918322" y="315883"/>
                </a:lnTo>
                <a:lnTo>
                  <a:pt x="923984" y="318374"/>
                </a:lnTo>
                <a:lnTo>
                  <a:pt x="929193" y="321091"/>
                </a:lnTo>
                <a:lnTo>
                  <a:pt x="933949" y="323809"/>
                </a:lnTo>
                <a:lnTo>
                  <a:pt x="907904" y="459683"/>
                </a:lnTo>
                <a:lnTo>
                  <a:pt x="903601" y="457419"/>
                </a:lnTo>
                <a:lnTo>
                  <a:pt x="899298" y="455154"/>
                </a:lnTo>
                <a:lnTo>
                  <a:pt x="894542" y="452890"/>
                </a:lnTo>
                <a:lnTo>
                  <a:pt x="889559" y="451078"/>
                </a:lnTo>
                <a:lnTo>
                  <a:pt x="884803" y="449266"/>
                </a:lnTo>
                <a:lnTo>
                  <a:pt x="879368" y="447455"/>
                </a:lnTo>
                <a:lnTo>
                  <a:pt x="873933" y="445643"/>
                </a:lnTo>
                <a:lnTo>
                  <a:pt x="868271" y="444284"/>
                </a:lnTo>
                <a:lnTo>
                  <a:pt x="862382" y="442925"/>
                </a:lnTo>
                <a:lnTo>
                  <a:pt x="856267" y="441793"/>
                </a:lnTo>
                <a:lnTo>
                  <a:pt x="849926" y="440887"/>
                </a:lnTo>
                <a:lnTo>
                  <a:pt x="843358" y="440208"/>
                </a:lnTo>
                <a:lnTo>
                  <a:pt x="836564" y="439529"/>
                </a:lnTo>
                <a:lnTo>
                  <a:pt x="829543" y="439076"/>
                </a:lnTo>
                <a:lnTo>
                  <a:pt x="822296" y="438849"/>
                </a:lnTo>
                <a:lnTo>
                  <a:pt x="814822" y="438396"/>
                </a:lnTo>
                <a:lnTo>
                  <a:pt x="807801" y="438849"/>
                </a:lnTo>
                <a:lnTo>
                  <a:pt x="800781" y="439302"/>
                </a:lnTo>
                <a:lnTo>
                  <a:pt x="794439" y="439982"/>
                </a:lnTo>
                <a:lnTo>
                  <a:pt x="788324" y="440887"/>
                </a:lnTo>
                <a:lnTo>
                  <a:pt x="782436" y="442246"/>
                </a:lnTo>
                <a:lnTo>
                  <a:pt x="776774" y="443831"/>
                </a:lnTo>
                <a:lnTo>
                  <a:pt x="771339" y="445643"/>
                </a:lnTo>
                <a:lnTo>
                  <a:pt x="766356" y="447908"/>
                </a:lnTo>
                <a:lnTo>
                  <a:pt x="761374" y="450172"/>
                </a:lnTo>
                <a:lnTo>
                  <a:pt x="756844" y="452663"/>
                </a:lnTo>
                <a:lnTo>
                  <a:pt x="752768" y="455607"/>
                </a:lnTo>
                <a:lnTo>
                  <a:pt x="748465" y="458325"/>
                </a:lnTo>
                <a:lnTo>
                  <a:pt x="744841" y="461721"/>
                </a:lnTo>
                <a:lnTo>
                  <a:pt x="741217" y="465118"/>
                </a:lnTo>
                <a:lnTo>
                  <a:pt x="738047" y="468742"/>
                </a:lnTo>
                <a:lnTo>
                  <a:pt x="734876" y="472365"/>
                </a:lnTo>
                <a:lnTo>
                  <a:pt x="732158" y="476441"/>
                </a:lnTo>
                <a:lnTo>
                  <a:pt x="729667" y="480517"/>
                </a:lnTo>
                <a:lnTo>
                  <a:pt x="726949" y="484820"/>
                </a:lnTo>
                <a:lnTo>
                  <a:pt x="724911" y="489123"/>
                </a:lnTo>
                <a:lnTo>
                  <a:pt x="723099" y="493652"/>
                </a:lnTo>
                <a:lnTo>
                  <a:pt x="721287" y="498408"/>
                </a:lnTo>
                <a:lnTo>
                  <a:pt x="719476" y="502937"/>
                </a:lnTo>
                <a:lnTo>
                  <a:pt x="718117" y="507919"/>
                </a:lnTo>
                <a:lnTo>
                  <a:pt x="716984" y="513127"/>
                </a:lnTo>
                <a:lnTo>
                  <a:pt x="716078" y="517883"/>
                </a:lnTo>
                <a:lnTo>
                  <a:pt x="715173" y="523092"/>
                </a:lnTo>
                <a:lnTo>
                  <a:pt x="714493" y="528527"/>
                </a:lnTo>
                <a:lnTo>
                  <a:pt x="714040" y="533509"/>
                </a:lnTo>
                <a:lnTo>
                  <a:pt x="713587" y="538944"/>
                </a:lnTo>
                <a:lnTo>
                  <a:pt x="713361" y="544379"/>
                </a:lnTo>
                <a:lnTo>
                  <a:pt x="713361" y="549814"/>
                </a:lnTo>
                <a:lnTo>
                  <a:pt x="713587" y="561136"/>
                </a:lnTo>
                <a:lnTo>
                  <a:pt x="714040" y="572459"/>
                </a:lnTo>
                <a:lnTo>
                  <a:pt x="714946" y="583329"/>
                </a:lnTo>
                <a:lnTo>
                  <a:pt x="716305" y="594199"/>
                </a:lnTo>
                <a:lnTo>
                  <a:pt x="717890" y="604843"/>
                </a:lnTo>
                <a:lnTo>
                  <a:pt x="719702" y="615486"/>
                </a:lnTo>
                <a:lnTo>
                  <a:pt x="721967" y="626356"/>
                </a:lnTo>
                <a:lnTo>
                  <a:pt x="724232" y="637226"/>
                </a:lnTo>
                <a:lnTo>
                  <a:pt x="873933" y="637226"/>
                </a:lnTo>
                <a:lnTo>
                  <a:pt x="873933" y="760419"/>
                </a:lnTo>
                <a:lnTo>
                  <a:pt x="738500" y="760419"/>
                </a:lnTo>
                <a:lnTo>
                  <a:pt x="738500" y="771063"/>
                </a:lnTo>
                <a:lnTo>
                  <a:pt x="738500" y="781933"/>
                </a:lnTo>
                <a:lnTo>
                  <a:pt x="737820" y="792350"/>
                </a:lnTo>
                <a:lnTo>
                  <a:pt x="736914" y="802993"/>
                </a:lnTo>
                <a:lnTo>
                  <a:pt x="735102" y="813410"/>
                </a:lnTo>
                <a:lnTo>
                  <a:pt x="733291" y="824054"/>
                </a:lnTo>
                <a:lnTo>
                  <a:pt x="731252" y="834245"/>
                </a:lnTo>
                <a:lnTo>
                  <a:pt x="728535" y="844435"/>
                </a:lnTo>
                <a:lnTo>
                  <a:pt x="726496" y="850097"/>
                </a:lnTo>
                <a:lnTo>
                  <a:pt x="724458" y="855758"/>
                </a:lnTo>
                <a:lnTo>
                  <a:pt x="722193" y="861193"/>
                </a:lnTo>
                <a:lnTo>
                  <a:pt x="719702" y="866628"/>
                </a:lnTo>
                <a:lnTo>
                  <a:pt x="716984" y="872063"/>
                </a:lnTo>
                <a:lnTo>
                  <a:pt x="714267" y="877724"/>
                </a:lnTo>
                <a:lnTo>
                  <a:pt x="711096" y="883159"/>
                </a:lnTo>
                <a:lnTo>
                  <a:pt x="707925" y="888368"/>
                </a:lnTo>
                <a:lnTo>
                  <a:pt x="704302" y="893576"/>
                </a:lnTo>
                <a:lnTo>
                  <a:pt x="700904" y="899011"/>
                </a:lnTo>
                <a:lnTo>
                  <a:pt x="697054" y="903994"/>
                </a:lnTo>
                <a:lnTo>
                  <a:pt x="692978" y="909202"/>
                </a:lnTo>
                <a:lnTo>
                  <a:pt x="688675" y="914184"/>
                </a:lnTo>
                <a:lnTo>
                  <a:pt x="684598" y="918940"/>
                </a:lnTo>
                <a:lnTo>
                  <a:pt x="679842" y="923922"/>
                </a:lnTo>
                <a:lnTo>
                  <a:pt x="674860" y="928677"/>
                </a:lnTo>
                <a:lnTo>
                  <a:pt x="674860" y="930942"/>
                </a:lnTo>
                <a:lnTo>
                  <a:pt x="966788" y="930942"/>
                </a:lnTo>
                <a:lnTo>
                  <a:pt x="966788" y="1077913"/>
                </a:lnTo>
                <a:lnTo>
                  <a:pt x="468313" y="1077913"/>
                </a:lnTo>
                <a:lnTo>
                  <a:pt x="468313" y="981895"/>
                </a:lnTo>
                <a:lnTo>
                  <a:pt x="473748" y="979404"/>
                </a:lnTo>
                <a:lnTo>
                  <a:pt x="479410" y="976460"/>
                </a:lnTo>
                <a:lnTo>
                  <a:pt x="484846" y="973516"/>
                </a:lnTo>
                <a:lnTo>
                  <a:pt x="490281" y="970119"/>
                </a:lnTo>
                <a:lnTo>
                  <a:pt x="495717" y="966722"/>
                </a:lnTo>
                <a:lnTo>
                  <a:pt x="501152" y="962873"/>
                </a:lnTo>
                <a:lnTo>
                  <a:pt x="506588" y="959249"/>
                </a:lnTo>
                <a:lnTo>
                  <a:pt x="511797" y="954947"/>
                </a:lnTo>
                <a:lnTo>
                  <a:pt x="517005" y="950870"/>
                </a:lnTo>
                <a:lnTo>
                  <a:pt x="522214" y="946115"/>
                </a:lnTo>
                <a:lnTo>
                  <a:pt x="527197" y="941359"/>
                </a:lnTo>
                <a:lnTo>
                  <a:pt x="532179" y="936603"/>
                </a:lnTo>
                <a:lnTo>
                  <a:pt x="537162" y="931621"/>
                </a:lnTo>
                <a:lnTo>
                  <a:pt x="541691" y="926186"/>
                </a:lnTo>
                <a:lnTo>
                  <a:pt x="546447" y="920978"/>
                </a:lnTo>
                <a:lnTo>
                  <a:pt x="550977" y="915316"/>
                </a:lnTo>
                <a:lnTo>
                  <a:pt x="555054" y="909655"/>
                </a:lnTo>
                <a:lnTo>
                  <a:pt x="559130" y="903541"/>
                </a:lnTo>
                <a:lnTo>
                  <a:pt x="562980" y="897653"/>
                </a:lnTo>
                <a:lnTo>
                  <a:pt x="566830" y="891538"/>
                </a:lnTo>
                <a:lnTo>
                  <a:pt x="570001" y="885198"/>
                </a:lnTo>
                <a:lnTo>
                  <a:pt x="573398" y="878630"/>
                </a:lnTo>
                <a:lnTo>
                  <a:pt x="576342" y="872063"/>
                </a:lnTo>
                <a:lnTo>
                  <a:pt x="578834" y="865269"/>
                </a:lnTo>
                <a:lnTo>
                  <a:pt x="581551" y="858476"/>
                </a:lnTo>
                <a:lnTo>
                  <a:pt x="583590" y="851455"/>
                </a:lnTo>
                <a:lnTo>
                  <a:pt x="585401" y="844435"/>
                </a:lnTo>
                <a:lnTo>
                  <a:pt x="586760" y="837415"/>
                </a:lnTo>
                <a:lnTo>
                  <a:pt x="588346" y="830168"/>
                </a:lnTo>
                <a:lnTo>
                  <a:pt x="589025" y="822695"/>
                </a:lnTo>
                <a:lnTo>
                  <a:pt x="589704" y="815222"/>
                </a:lnTo>
                <a:lnTo>
                  <a:pt x="589704" y="807749"/>
                </a:lnTo>
                <a:lnTo>
                  <a:pt x="589704" y="795747"/>
                </a:lnTo>
                <a:lnTo>
                  <a:pt x="589478" y="783744"/>
                </a:lnTo>
                <a:lnTo>
                  <a:pt x="588799" y="772195"/>
                </a:lnTo>
                <a:lnTo>
                  <a:pt x="588346" y="766307"/>
                </a:lnTo>
                <a:lnTo>
                  <a:pt x="587666" y="760419"/>
                </a:lnTo>
                <a:lnTo>
                  <a:pt x="480543" y="760419"/>
                </a:lnTo>
                <a:lnTo>
                  <a:pt x="480543" y="637226"/>
                </a:lnTo>
                <a:lnTo>
                  <a:pt x="567963" y="637226"/>
                </a:lnTo>
                <a:lnTo>
                  <a:pt x="566151" y="626130"/>
                </a:lnTo>
                <a:lnTo>
                  <a:pt x="564113" y="614581"/>
                </a:lnTo>
                <a:lnTo>
                  <a:pt x="562754" y="602805"/>
                </a:lnTo>
                <a:lnTo>
                  <a:pt x="561395" y="590802"/>
                </a:lnTo>
                <a:lnTo>
                  <a:pt x="560489" y="578574"/>
                </a:lnTo>
                <a:lnTo>
                  <a:pt x="559810" y="566345"/>
                </a:lnTo>
                <a:lnTo>
                  <a:pt x="559357" y="553890"/>
                </a:lnTo>
                <a:lnTo>
                  <a:pt x="559130" y="541435"/>
                </a:lnTo>
                <a:lnTo>
                  <a:pt x="559357" y="534414"/>
                </a:lnTo>
                <a:lnTo>
                  <a:pt x="559583" y="527847"/>
                </a:lnTo>
                <a:lnTo>
                  <a:pt x="559810" y="521053"/>
                </a:lnTo>
                <a:lnTo>
                  <a:pt x="560263" y="514486"/>
                </a:lnTo>
                <a:lnTo>
                  <a:pt x="560942" y="507919"/>
                </a:lnTo>
                <a:lnTo>
                  <a:pt x="561848" y="501352"/>
                </a:lnTo>
                <a:lnTo>
                  <a:pt x="562527" y="494784"/>
                </a:lnTo>
                <a:lnTo>
                  <a:pt x="563660" y="488443"/>
                </a:lnTo>
                <a:lnTo>
                  <a:pt x="564792" y="482103"/>
                </a:lnTo>
                <a:lnTo>
                  <a:pt x="566377" y="475988"/>
                </a:lnTo>
                <a:lnTo>
                  <a:pt x="567736" y="469874"/>
                </a:lnTo>
                <a:lnTo>
                  <a:pt x="569322" y="463986"/>
                </a:lnTo>
                <a:lnTo>
                  <a:pt x="570907" y="457872"/>
                </a:lnTo>
                <a:lnTo>
                  <a:pt x="572945" y="451984"/>
                </a:lnTo>
                <a:lnTo>
                  <a:pt x="574983" y="446322"/>
                </a:lnTo>
                <a:lnTo>
                  <a:pt x="577022" y="440661"/>
                </a:lnTo>
                <a:lnTo>
                  <a:pt x="579060" y="434999"/>
                </a:lnTo>
                <a:lnTo>
                  <a:pt x="581778" y="429564"/>
                </a:lnTo>
                <a:lnTo>
                  <a:pt x="584043" y="424356"/>
                </a:lnTo>
                <a:lnTo>
                  <a:pt x="586534" y="418921"/>
                </a:lnTo>
                <a:lnTo>
                  <a:pt x="589478" y="413712"/>
                </a:lnTo>
                <a:lnTo>
                  <a:pt x="592196" y="408504"/>
                </a:lnTo>
                <a:lnTo>
                  <a:pt x="595366" y="403522"/>
                </a:lnTo>
                <a:lnTo>
                  <a:pt x="598311" y="398540"/>
                </a:lnTo>
                <a:lnTo>
                  <a:pt x="601481" y="393784"/>
                </a:lnTo>
                <a:lnTo>
                  <a:pt x="604878" y="389029"/>
                </a:lnTo>
                <a:lnTo>
                  <a:pt x="608276" y="384499"/>
                </a:lnTo>
                <a:lnTo>
                  <a:pt x="611899" y="379970"/>
                </a:lnTo>
                <a:lnTo>
                  <a:pt x="615523" y="375441"/>
                </a:lnTo>
                <a:lnTo>
                  <a:pt x="619373" y="371138"/>
                </a:lnTo>
                <a:lnTo>
                  <a:pt x="623223" y="367062"/>
                </a:lnTo>
                <a:lnTo>
                  <a:pt x="627300" y="362759"/>
                </a:lnTo>
                <a:lnTo>
                  <a:pt x="631376" y="358910"/>
                </a:lnTo>
                <a:lnTo>
                  <a:pt x="635679" y="355060"/>
                </a:lnTo>
                <a:lnTo>
                  <a:pt x="639982" y="351437"/>
                </a:lnTo>
                <a:lnTo>
                  <a:pt x="644285" y="347587"/>
                </a:lnTo>
                <a:lnTo>
                  <a:pt x="649041" y="344190"/>
                </a:lnTo>
                <a:lnTo>
                  <a:pt x="653571" y="340567"/>
                </a:lnTo>
                <a:lnTo>
                  <a:pt x="658327" y="337396"/>
                </a:lnTo>
                <a:lnTo>
                  <a:pt x="663309" y="333999"/>
                </a:lnTo>
                <a:lnTo>
                  <a:pt x="668065" y="331055"/>
                </a:lnTo>
                <a:lnTo>
                  <a:pt x="673048" y="328338"/>
                </a:lnTo>
                <a:lnTo>
                  <a:pt x="678257" y="325167"/>
                </a:lnTo>
                <a:lnTo>
                  <a:pt x="683692" y="322676"/>
                </a:lnTo>
                <a:lnTo>
                  <a:pt x="688675" y="319959"/>
                </a:lnTo>
                <a:lnTo>
                  <a:pt x="694110" y="317468"/>
                </a:lnTo>
                <a:lnTo>
                  <a:pt x="699772" y="315203"/>
                </a:lnTo>
                <a:lnTo>
                  <a:pt x="705208" y="313165"/>
                </a:lnTo>
                <a:lnTo>
                  <a:pt x="710869" y="310901"/>
                </a:lnTo>
                <a:lnTo>
                  <a:pt x="716758" y="308862"/>
                </a:lnTo>
                <a:lnTo>
                  <a:pt x="722646" y="307051"/>
                </a:lnTo>
                <a:lnTo>
                  <a:pt x="728535" y="305239"/>
                </a:lnTo>
                <a:lnTo>
                  <a:pt x="734423" y="303654"/>
                </a:lnTo>
                <a:lnTo>
                  <a:pt x="740538" y="302295"/>
                </a:lnTo>
                <a:lnTo>
                  <a:pt x="746879" y="300936"/>
                </a:lnTo>
                <a:lnTo>
                  <a:pt x="753221" y="299804"/>
                </a:lnTo>
                <a:lnTo>
                  <a:pt x="759562" y="298898"/>
                </a:lnTo>
                <a:lnTo>
                  <a:pt x="766130" y="297766"/>
                </a:lnTo>
                <a:lnTo>
                  <a:pt x="772471" y="297087"/>
                </a:lnTo>
                <a:lnTo>
                  <a:pt x="779039" y="296407"/>
                </a:lnTo>
                <a:lnTo>
                  <a:pt x="785607" y="295954"/>
                </a:lnTo>
                <a:lnTo>
                  <a:pt x="792401" y="295501"/>
                </a:lnTo>
                <a:lnTo>
                  <a:pt x="799195" y="295275"/>
                </a:lnTo>
                <a:close/>
                <a:moveTo>
                  <a:pt x="725601" y="121727"/>
                </a:moveTo>
                <a:lnTo>
                  <a:pt x="709960" y="121954"/>
                </a:lnTo>
                <a:lnTo>
                  <a:pt x="694546" y="122407"/>
                </a:lnTo>
                <a:lnTo>
                  <a:pt x="679132" y="123540"/>
                </a:lnTo>
                <a:lnTo>
                  <a:pt x="663944" y="124674"/>
                </a:lnTo>
                <a:lnTo>
                  <a:pt x="648757" y="126487"/>
                </a:lnTo>
                <a:lnTo>
                  <a:pt x="633569" y="128754"/>
                </a:lnTo>
                <a:lnTo>
                  <a:pt x="618835" y="131021"/>
                </a:lnTo>
                <a:lnTo>
                  <a:pt x="603874" y="133968"/>
                </a:lnTo>
                <a:lnTo>
                  <a:pt x="589140" y="137141"/>
                </a:lnTo>
                <a:lnTo>
                  <a:pt x="574632" y="140541"/>
                </a:lnTo>
                <a:lnTo>
                  <a:pt x="560352" y="144622"/>
                </a:lnTo>
                <a:lnTo>
                  <a:pt x="546071" y="148702"/>
                </a:lnTo>
                <a:lnTo>
                  <a:pt x="531790" y="153462"/>
                </a:lnTo>
                <a:lnTo>
                  <a:pt x="517963" y="158449"/>
                </a:lnTo>
                <a:lnTo>
                  <a:pt x="504135" y="163436"/>
                </a:lnTo>
                <a:lnTo>
                  <a:pt x="490308" y="169103"/>
                </a:lnTo>
                <a:lnTo>
                  <a:pt x="477160" y="174997"/>
                </a:lnTo>
                <a:lnTo>
                  <a:pt x="463786" y="181344"/>
                </a:lnTo>
                <a:lnTo>
                  <a:pt x="450639" y="187917"/>
                </a:lnTo>
                <a:lnTo>
                  <a:pt x="437718" y="194718"/>
                </a:lnTo>
                <a:lnTo>
                  <a:pt x="425024" y="201745"/>
                </a:lnTo>
                <a:lnTo>
                  <a:pt x="412557" y="209225"/>
                </a:lnTo>
                <a:lnTo>
                  <a:pt x="400089" y="216932"/>
                </a:lnTo>
                <a:lnTo>
                  <a:pt x="388075" y="224866"/>
                </a:lnTo>
                <a:lnTo>
                  <a:pt x="376061" y="233253"/>
                </a:lnTo>
                <a:lnTo>
                  <a:pt x="364047" y="241640"/>
                </a:lnTo>
                <a:lnTo>
                  <a:pt x="352713" y="250481"/>
                </a:lnTo>
                <a:lnTo>
                  <a:pt x="341379" y="259548"/>
                </a:lnTo>
                <a:lnTo>
                  <a:pt x="330499" y="269069"/>
                </a:lnTo>
                <a:lnTo>
                  <a:pt x="319391" y="278589"/>
                </a:lnTo>
                <a:lnTo>
                  <a:pt x="308964" y="288336"/>
                </a:lnTo>
                <a:lnTo>
                  <a:pt x="298763" y="298764"/>
                </a:lnTo>
                <a:lnTo>
                  <a:pt x="288336" y="308964"/>
                </a:lnTo>
                <a:lnTo>
                  <a:pt x="278589" y="319391"/>
                </a:lnTo>
                <a:lnTo>
                  <a:pt x="269068" y="330499"/>
                </a:lnTo>
                <a:lnTo>
                  <a:pt x="259548" y="341379"/>
                </a:lnTo>
                <a:lnTo>
                  <a:pt x="250481" y="352713"/>
                </a:lnTo>
                <a:lnTo>
                  <a:pt x="241640" y="364274"/>
                </a:lnTo>
                <a:lnTo>
                  <a:pt x="233253" y="376061"/>
                </a:lnTo>
                <a:lnTo>
                  <a:pt x="224866" y="388075"/>
                </a:lnTo>
                <a:lnTo>
                  <a:pt x="216706" y="400089"/>
                </a:lnTo>
                <a:lnTo>
                  <a:pt x="208998" y="412557"/>
                </a:lnTo>
                <a:lnTo>
                  <a:pt x="201518" y="425024"/>
                </a:lnTo>
                <a:lnTo>
                  <a:pt x="194491" y="437718"/>
                </a:lnTo>
                <a:lnTo>
                  <a:pt x="187917" y="450639"/>
                </a:lnTo>
                <a:lnTo>
                  <a:pt x="181344" y="463786"/>
                </a:lnTo>
                <a:lnTo>
                  <a:pt x="174997" y="477160"/>
                </a:lnTo>
                <a:lnTo>
                  <a:pt x="169103" y="490761"/>
                </a:lnTo>
                <a:lnTo>
                  <a:pt x="163436" y="504135"/>
                </a:lnTo>
                <a:lnTo>
                  <a:pt x="158449" y="517963"/>
                </a:lnTo>
                <a:lnTo>
                  <a:pt x="153462" y="532017"/>
                </a:lnTo>
                <a:lnTo>
                  <a:pt x="148702" y="546071"/>
                </a:lnTo>
                <a:lnTo>
                  <a:pt x="144621" y="560352"/>
                </a:lnTo>
                <a:lnTo>
                  <a:pt x="140541" y="574632"/>
                </a:lnTo>
                <a:lnTo>
                  <a:pt x="137141" y="589367"/>
                </a:lnTo>
                <a:lnTo>
                  <a:pt x="133968" y="603874"/>
                </a:lnTo>
                <a:lnTo>
                  <a:pt x="131021" y="618835"/>
                </a:lnTo>
                <a:lnTo>
                  <a:pt x="128754" y="633796"/>
                </a:lnTo>
                <a:lnTo>
                  <a:pt x="126487" y="648757"/>
                </a:lnTo>
                <a:lnTo>
                  <a:pt x="124674" y="663944"/>
                </a:lnTo>
                <a:lnTo>
                  <a:pt x="123540" y="679132"/>
                </a:lnTo>
                <a:lnTo>
                  <a:pt x="122407" y="694546"/>
                </a:lnTo>
                <a:lnTo>
                  <a:pt x="121954" y="709960"/>
                </a:lnTo>
                <a:lnTo>
                  <a:pt x="121727" y="725601"/>
                </a:lnTo>
                <a:lnTo>
                  <a:pt x="121954" y="741242"/>
                </a:lnTo>
                <a:lnTo>
                  <a:pt x="122407" y="756656"/>
                </a:lnTo>
                <a:lnTo>
                  <a:pt x="123540" y="772297"/>
                </a:lnTo>
                <a:lnTo>
                  <a:pt x="124674" y="787484"/>
                </a:lnTo>
                <a:lnTo>
                  <a:pt x="126487" y="802672"/>
                </a:lnTo>
                <a:lnTo>
                  <a:pt x="128754" y="817633"/>
                </a:lnTo>
                <a:lnTo>
                  <a:pt x="131021" y="832594"/>
                </a:lnTo>
                <a:lnTo>
                  <a:pt x="133968" y="847328"/>
                </a:lnTo>
                <a:lnTo>
                  <a:pt x="137141" y="862062"/>
                </a:lnTo>
                <a:lnTo>
                  <a:pt x="140541" y="876569"/>
                </a:lnTo>
                <a:lnTo>
                  <a:pt x="144621" y="891077"/>
                </a:lnTo>
                <a:lnTo>
                  <a:pt x="148702" y="905358"/>
                </a:lnTo>
                <a:lnTo>
                  <a:pt x="153462" y="919185"/>
                </a:lnTo>
                <a:lnTo>
                  <a:pt x="158449" y="933239"/>
                </a:lnTo>
                <a:lnTo>
                  <a:pt x="163436" y="947067"/>
                </a:lnTo>
                <a:lnTo>
                  <a:pt x="169103" y="960668"/>
                </a:lnTo>
                <a:lnTo>
                  <a:pt x="174997" y="974268"/>
                </a:lnTo>
                <a:lnTo>
                  <a:pt x="181344" y="987642"/>
                </a:lnTo>
                <a:lnTo>
                  <a:pt x="187917" y="1000563"/>
                </a:lnTo>
                <a:lnTo>
                  <a:pt x="194491" y="1013484"/>
                </a:lnTo>
                <a:lnTo>
                  <a:pt x="201518" y="1026178"/>
                </a:lnTo>
                <a:lnTo>
                  <a:pt x="208998" y="1038872"/>
                </a:lnTo>
                <a:lnTo>
                  <a:pt x="216706" y="1051113"/>
                </a:lnTo>
                <a:lnTo>
                  <a:pt x="224866" y="1063353"/>
                </a:lnTo>
                <a:lnTo>
                  <a:pt x="233253" y="1075367"/>
                </a:lnTo>
                <a:lnTo>
                  <a:pt x="241640" y="1086928"/>
                </a:lnTo>
                <a:lnTo>
                  <a:pt x="250481" y="1098489"/>
                </a:lnTo>
                <a:lnTo>
                  <a:pt x="259548" y="1109823"/>
                </a:lnTo>
                <a:lnTo>
                  <a:pt x="269068" y="1120930"/>
                </a:lnTo>
                <a:lnTo>
                  <a:pt x="278589" y="1131584"/>
                </a:lnTo>
                <a:lnTo>
                  <a:pt x="288336" y="1142464"/>
                </a:lnTo>
                <a:lnTo>
                  <a:pt x="298763" y="1152665"/>
                </a:lnTo>
                <a:lnTo>
                  <a:pt x="308964" y="1162639"/>
                </a:lnTo>
                <a:lnTo>
                  <a:pt x="319391" y="1172839"/>
                </a:lnTo>
                <a:lnTo>
                  <a:pt x="330499" y="1182360"/>
                </a:lnTo>
                <a:lnTo>
                  <a:pt x="341379" y="1191654"/>
                </a:lnTo>
                <a:lnTo>
                  <a:pt x="352713" y="1200721"/>
                </a:lnTo>
                <a:lnTo>
                  <a:pt x="364047" y="1209561"/>
                </a:lnTo>
                <a:lnTo>
                  <a:pt x="376061" y="1218175"/>
                </a:lnTo>
                <a:lnTo>
                  <a:pt x="388075" y="1226336"/>
                </a:lnTo>
                <a:lnTo>
                  <a:pt x="400089" y="1234496"/>
                </a:lnTo>
                <a:lnTo>
                  <a:pt x="412557" y="1242203"/>
                </a:lnTo>
                <a:lnTo>
                  <a:pt x="425024" y="1249457"/>
                </a:lnTo>
                <a:lnTo>
                  <a:pt x="437718" y="1256711"/>
                </a:lnTo>
                <a:lnTo>
                  <a:pt x="450639" y="1263511"/>
                </a:lnTo>
                <a:lnTo>
                  <a:pt x="463786" y="1270085"/>
                </a:lnTo>
                <a:lnTo>
                  <a:pt x="477160" y="1276205"/>
                </a:lnTo>
                <a:lnTo>
                  <a:pt x="490308" y="1282099"/>
                </a:lnTo>
                <a:lnTo>
                  <a:pt x="504135" y="1287539"/>
                </a:lnTo>
                <a:lnTo>
                  <a:pt x="517963" y="1292980"/>
                </a:lnTo>
                <a:lnTo>
                  <a:pt x="531790" y="1297966"/>
                </a:lnTo>
                <a:lnTo>
                  <a:pt x="546071" y="1302273"/>
                </a:lnTo>
                <a:lnTo>
                  <a:pt x="560352" y="1306807"/>
                </a:lnTo>
                <a:lnTo>
                  <a:pt x="574632" y="1310434"/>
                </a:lnTo>
                <a:lnTo>
                  <a:pt x="589140" y="1314061"/>
                </a:lnTo>
                <a:lnTo>
                  <a:pt x="603874" y="1317234"/>
                </a:lnTo>
                <a:lnTo>
                  <a:pt x="618835" y="1320181"/>
                </a:lnTo>
                <a:lnTo>
                  <a:pt x="633569" y="1322675"/>
                </a:lnTo>
                <a:lnTo>
                  <a:pt x="648757" y="1324715"/>
                </a:lnTo>
                <a:lnTo>
                  <a:pt x="663944" y="1326301"/>
                </a:lnTo>
                <a:lnTo>
                  <a:pt x="679132" y="1327888"/>
                </a:lnTo>
                <a:lnTo>
                  <a:pt x="694546" y="1328795"/>
                </a:lnTo>
                <a:lnTo>
                  <a:pt x="709960" y="1329475"/>
                </a:lnTo>
                <a:lnTo>
                  <a:pt x="725601" y="1329702"/>
                </a:lnTo>
                <a:lnTo>
                  <a:pt x="741015" y="1329475"/>
                </a:lnTo>
                <a:lnTo>
                  <a:pt x="756656" y="1328795"/>
                </a:lnTo>
                <a:lnTo>
                  <a:pt x="771843" y="1327888"/>
                </a:lnTo>
                <a:lnTo>
                  <a:pt x="787258" y="1326301"/>
                </a:lnTo>
                <a:lnTo>
                  <a:pt x="802672" y="1324715"/>
                </a:lnTo>
                <a:lnTo>
                  <a:pt x="817633" y="1322675"/>
                </a:lnTo>
                <a:lnTo>
                  <a:pt x="832594" y="1320181"/>
                </a:lnTo>
                <a:lnTo>
                  <a:pt x="847328" y="1317234"/>
                </a:lnTo>
                <a:lnTo>
                  <a:pt x="862062" y="1314061"/>
                </a:lnTo>
                <a:lnTo>
                  <a:pt x="876343" y="1310434"/>
                </a:lnTo>
                <a:lnTo>
                  <a:pt x="890850" y="1306807"/>
                </a:lnTo>
                <a:lnTo>
                  <a:pt x="905131" y="1302273"/>
                </a:lnTo>
                <a:lnTo>
                  <a:pt x="919185" y="1297966"/>
                </a:lnTo>
                <a:lnTo>
                  <a:pt x="933239" y="1292980"/>
                </a:lnTo>
                <a:lnTo>
                  <a:pt x="947067" y="1287539"/>
                </a:lnTo>
                <a:lnTo>
                  <a:pt x="960667" y="1282099"/>
                </a:lnTo>
                <a:lnTo>
                  <a:pt x="974268" y="1276205"/>
                </a:lnTo>
                <a:lnTo>
                  <a:pt x="987189" y="1270085"/>
                </a:lnTo>
                <a:lnTo>
                  <a:pt x="1000563" y="1263511"/>
                </a:lnTo>
                <a:lnTo>
                  <a:pt x="1013484" y="1256711"/>
                </a:lnTo>
                <a:lnTo>
                  <a:pt x="1026178" y="1249457"/>
                </a:lnTo>
                <a:lnTo>
                  <a:pt x="1038645" y="1242203"/>
                </a:lnTo>
                <a:lnTo>
                  <a:pt x="1051113" y="1234496"/>
                </a:lnTo>
                <a:lnTo>
                  <a:pt x="1063353" y="1226336"/>
                </a:lnTo>
                <a:lnTo>
                  <a:pt x="1075141" y="1218175"/>
                </a:lnTo>
                <a:lnTo>
                  <a:pt x="1086928" y="1209561"/>
                </a:lnTo>
                <a:lnTo>
                  <a:pt x="1098262" y="1200721"/>
                </a:lnTo>
                <a:lnTo>
                  <a:pt x="1109823" y="1191654"/>
                </a:lnTo>
                <a:lnTo>
                  <a:pt x="1120703" y="1182360"/>
                </a:lnTo>
                <a:lnTo>
                  <a:pt x="1131584" y="1172839"/>
                </a:lnTo>
                <a:lnTo>
                  <a:pt x="1142238" y="1162639"/>
                </a:lnTo>
                <a:lnTo>
                  <a:pt x="1152665" y="1152665"/>
                </a:lnTo>
                <a:lnTo>
                  <a:pt x="1162639" y="1142464"/>
                </a:lnTo>
                <a:lnTo>
                  <a:pt x="1172613" y="1131584"/>
                </a:lnTo>
                <a:lnTo>
                  <a:pt x="1182360" y="1120930"/>
                </a:lnTo>
                <a:lnTo>
                  <a:pt x="1191654" y="1109823"/>
                </a:lnTo>
                <a:lnTo>
                  <a:pt x="1200721" y="1098489"/>
                </a:lnTo>
                <a:lnTo>
                  <a:pt x="1209335" y="1086928"/>
                </a:lnTo>
                <a:lnTo>
                  <a:pt x="1218175" y="1075367"/>
                </a:lnTo>
                <a:lnTo>
                  <a:pt x="1226336" y="1063353"/>
                </a:lnTo>
                <a:lnTo>
                  <a:pt x="1234496" y="1051113"/>
                </a:lnTo>
                <a:lnTo>
                  <a:pt x="1242203" y="1038872"/>
                </a:lnTo>
                <a:lnTo>
                  <a:pt x="1249457" y="1026178"/>
                </a:lnTo>
                <a:lnTo>
                  <a:pt x="1256711" y="1013484"/>
                </a:lnTo>
                <a:lnTo>
                  <a:pt x="1263511" y="1000563"/>
                </a:lnTo>
                <a:lnTo>
                  <a:pt x="1270085" y="987642"/>
                </a:lnTo>
                <a:lnTo>
                  <a:pt x="1275979" y="974268"/>
                </a:lnTo>
                <a:lnTo>
                  <a:pt x="1281872" y="960668"/>
                </a:lnTo>
                <a:lnTo>
                  <a:pt x="1287539" y="947067"/>
                </a:lnTo>
                <a:lnTo>
                  <a:pt x="1292979" y="933239"/>
                </a:lnTo>
                <a:lnTo>
                  <a:pt x="1297740" y="919185"/>
                </a:lnTo>
                <a:lnTo>
                  <a:pt x="1302273" y="905358"/>
                </a:lnTo>
                <a:lnTo>
                  <a:pt x="1306580" y="891077"/>
                </a:lnTo>
                <a:lnTo>
                  <a:pt x="1310434" y="876569"/>
                </a:lnTo>
                <a:lnTo>
                  <a:pt x="1314061" y="862062"/>
                </a:lnTo>
                <a:lnTo>
                  <a:pt x="1317234" y="847328"/>
                </a:lnTo>
                <a:lnTo>
                  <a:pt x="1319954" y="832594"/>
                </a:lnTo>
                <a:lnTo>
                  <a:pt x="1322675" y="817633"/>
                </a:lnTo>
                <a:lnTo>
                  <a:pt x="1324715" y="802672"/>
                </a:lnTo>
                <a:lnTo>
                  <a:pt x="1326301" y="787484"/>
                </a:lnTo>
                <a:lnTo>
                  <a:pt x="1327661" y="772297"/>
                </a:lnTo>
                <a:lnTo>
                  <a:pt x="1328568" y="756656"/>
                </a:lnTo>
                <a:lnTo>
                  <a:pt x="1329475" y="741242"/>
                </a:lnTo>
                <a:lnTo>
                  <a:pt x="1329475" y="725601"/>
                </a:lnTo>
                <a:lnTo>
                  <a:pt x="1329475" y="709960"/>
                </a:lnTo>
                <a:lnTo>
                  <a:pt x="1328568" y="694546"/>
                </a:lnTo>
                <a:lnTo>
                  <a:pt x="1327661" y="679132"/>
                </a:lnTo>
                <a:lnTo>
                  <a:pt x="1326301" y="663944"/>
                </a:lnTo>
                <a:lnTo>
                  <a:pt x="1324715" y="648757"/>
                </a:lnTo>
                <a:lnTo>
                  <a:pt x="1322675" y="633796"/>
                </a:lnTo>
                <a:lnTo>
                  <a:pt x="1319954" y="618835"/>
                </a:lnTo>
                <a:lnTo>
                  <a:pt x="1317234" y="603874"/>
                </a:lnTo>
                <a:lnTo>
                  <a:pt x="1314061" y="589367"/>
                </a:lnTo>
                <a:lnTo>
                  <a:pt x="1310434" y="574632"/>
                </a:lnTo>
                <a:lnTo>
                  <a:pt x="1306580" y="560352"/>
                </a:lnTo>
                <a:lnTo>
                  <a:pt x="1302273" y="546071"/>
                </a:lnTo>
                <a:lnTo>
                  <a:pt x="1297740" y="532017"/>
                </a:lnTo>
                <a:lnTo>
                  <a:pt x="1292979" y="517963"/>
                </a:lnTo>
                <a:lnTo>
                  <a:pt x="1287539" y="504135"/>
                </a:lnTo>
                <a:lnTo>
                  <a:pt x="1281872" y="490761"/>
                </a:lnTo>
                <a:lnTo>
                  <a:pt x="1275979" y="477160"/>
                </a:lnTo>
                <a:lnTo>
                  <a:pt x="1270085" y="463786"/>
                </a:lnTo>
                <a:lnTo>
                  <a:pt x="1263511" y="450639"/>
                </a:lnTo>
                <a:lnTo>
                  <a:pt x="1256711" y="437718"/>
                </a:lnTo>
                <a:lnTo>
                  <a:pt x="1249457" y="425024"/>
                </a:lnTo>
                <a:lnTo>
                  <a:pt x="1242203" y="412557"/>
                </a:lnTo>
                <a:lnTo>
                  <a:pt x="1234496" y="400089"/>
                </a:lnTo>
                <a:lnTo>
                  <a:pt x="1226336" y="388075"/>
                </a:lnTo>
                <a:lnTo>
                  <a:pt x="1218175" y="376061"/>
                </a:lnTo>
                <a:lnTo>
                  <a:pt x="1209335" y="364274"/>
                </a:lnTo>
                <a:lnTo>
                  <a:pt x="1200721" y="352713"/>
                </a:lnTo>
                <a:lnTo>
                  <a:pt x="1191654" y="341379"/>
                </a:lnTo>
                <a:lnTo>
                  <a:pt x="1182360" y="330499"/>
                </a:lnTo>
                <a:lnTo>
                  <a:pt x="1172613" y="319391"/>
                </a:lnTo>
                <a:lnTo>
                  <a:pt x="1162639" y="308964"/>
                </a:lnTo>
                <a:lnTo>
                  <a:pt x="1152665" y="298764"/>
                </a:lnTo>
                <a:lnTo>
                  <a:pt x="1142238" y="288336"/>
                </a:lnTo>
                <a:lnTo>
                  <a:pt x="1131584" y="278589"/>
                </a:lnTo>
                <a:lnTo>
                  <a:pt x="1120703" y="269069"/>
                </a:lnTo>
                <a:lnTo>
                  <a:pt x="1109823" y="259548"/>
                </a:lnTo>
                <a:lnTo>
                  <a:pt x="1098262" y="250481"/>
                </a:lnTo>
                <a:lnTo>
                  <a:pt x="1086928" y="241640"/>
                </a:lnTo>
                <a:lnTo>
                  <a:pt x="1075141" y="233253"/>
                </a:lnTo>
                <a:lnTo>
                  <a:pt x="1063353" y="224866"/>
                </a:lnTo>
                <a:lnTo>
                  <a:pt x="1051113" y="216932"/>
                </a:lnTo>
                <a:lnTo>
                  <a:pt x="1038645" y="209225"/>
                </a:lnTo>
                <a:lnTo>
                  <a:pt x="1026178" y="201745"/>
                </a:lnTo>
                <a:lnTo>
                  <a:pt x="1013484" y="194718"/>
                </a:lnTo>
                <a:lnTo>
                  <a:pt x="1000563" y="187917"/>
                </a:lnTo>
                <a:lnTo>
                  <a:pt x="987189" y="181344"/>
                </a:lnTo>
                <a:lnTo>
                  <a:pt x="974268" y="174997"/>
                </a:lnTo>
                <a:lnTo>
                  <a:pt x="960667" y="169103"/>
                </a:lnTo>
                <a:lnTo>
                  <a:pt x="947067" y="163436"/>
                </a:lnTo>
                <a:lnTo>
                  <a:pt x="933239" y="158449"/>
                </a:lnTo>
                <a:lnTo>
                  <a:pt x="919185" y="153462"/>
                </a:lnTo>
                <a:lnTo>
                  <a:pt x="905131" y="148702"/>
                </a:lnTo>
                <a:lnTo>
                  <a:pt x="890850" y="144622"/>
                </a:lnTo>
                <a:lnTo>
                  <a:pt x="876343" y="140541"/>
                </a:lnTo>
                <a:lnTo>
                  <a:pt x="862062" y="137141"/>
                </a:lnTo>
                <a:lnTo>
                  <a:pt x="847328" y="133968"/>
                </a:lnTo>
                <a:lnTo>
                  <a:pt x="832594" y="131021"/>
                </a:lnTo>
                <a:lnTo>
                  <a:pt x="817633" y="128754"/>
                </a:lnTo>
                <a:lnTo>
                  <a:pt x="802672" y="126487"/>
                </a:lnTo>
                <a:lnTo>
                  <a:pt x="787258" y="124674"/>
                </a:lnTo>
                <a:lnTo>
                  <a:pt x="771843" y="123540"/>
                </a:lnTo>
                <a:lnTo>
                  <a:pt x="756656" y="122407"/>
                </a:lnTo>
                <a:lnTo>
                  <a:pt x="741015" y="121954"/>
                </a:lnTo>
                <a:lnTo>
                  <a:pt x="725601" y="121727"/>
                </a:lnTo>
                <a:close/>
                <a:moveTo>
                  <a:pt x="725601" y="0"/>
                </a:moveTo>
                <a:lnTo>
                  <a:pt x="744415" y="227"/>
                </a:lnTo>
                <a:lnTo>
                  <a:pt x="762776" y="907"/>
                </a:lnTo>
                <a:lnTo>
                  <a:pt x="781364" y="2267"/>
                </a:lnTo>
                <a:lnTo>
                  <a:pt x="799725" y="3854"/>
                </a:lnTo>
                <a:lnTo>
                  <a:pt x="818086" y="5894"/>
                </a:lnTo>
                <a:lnTo>
                  <a:pt x="835994" y="8387"/>
                </a:lnTo>
                <a:lnTo>
                  <a:pt x="853901" y="11561"/>
                </a:lnTo>
                <a:lnTo>
                  <a:pt x="871809" y="14734"/>
                </a:lnTo>
                <a:lnTo>
                  <a:pt x="889263" y="18814"/>
                </a:lnTo>
                <a:lnTo>
                  <a:pt x="906944" y="22895"/>
                </a:lnTo>
                <a:lnTo>
                  <a:pt x="924172" y="27655"/>
                </a:lnTo>
                <a:lnTo>
                  <a:pt x="941173" y="32869"/>
                </a:lnTo>
                <a:lnTo>
                  <a:pt x="958401" y="38082"/>
                </a:lnTo>
                <a:lnTo>
                  <a:pt x="974948" y="44203"/>
                </a:lnTo>
                <a:lnTo>
                  <a:pt x="991496" y="50550"/>
                </a:lnTo>
                <a:lnTo>
                  <a:pt x="1007817" y="57123"/>
                </a:lnTo>
                <a:lnTo>
                  <a:pt x="1023911" y="64150"/>
                </a:lnTo>
                <a:lnTo>
                  <a:pt x="1040232" y="71631"/>
                </a:lnTo>
                <a:lnTo>
                  <a:pt x="1055873" y="79565"/>
                </a:lnTo>
                <a:lnTo>
                  <a:pt x="1071514" y="87725"/>
                </a:lnTo>
                <a:lnTo>
                  <a:pt x="1086701" y="96112"/>
                </a:lnTo>
                <a:lnTo>
                  <a:pt x="1101662" y="104953"/>
                </a:lnTo>
                <a:lnTo>
                  <a:pt x="1116623" y="114473"/>
                </a:lnTo>
                <a:lnTo>
                  <a:pt x="1131130" y="123994"/>
                </a:lnTo>
                <a:lnTo>
                  <a:pt x="1145638" y="133968"/>
                </a:lnTo>
                <a:lnTo>
                  <a:pt x="1159692" y="144395"/>
                </a:lnTo>
                <a:lnTo>
                  <a:pt x="1173519" y="154822"/>
                </a:lnTo>
                <a:lnTo>
                  <a:pt x="1186893" y="165929"/>
                </a:lnTo>
                <a:lnTo>
                  <a:pt x="1200268" y="177037"/>
                </a:lnTo>
                <a:lnTo>
                  <a:pt x="1213415" y="188597"/>
                </a:lnTo>
                <a:lnTo>
                  <a:pt x="1226109" y="200385"/>
                </a:lnTo>
                <a:lnTo>
                  <a:pt x="1238350" y="212625"/>
                </a:lnTo>
                <a:lnTo>
                  <a:pt x="1250590" y="225093"/>
                </a:lnTo>
                <a:lnTo>
                  <a:pt x="1262604" y="237787"/>
                </a:lnTo>
                <a:lnTo>
                  <a:pt x="1274165" y="250707"/>
                </a:lnTo>
                <a:lnTo>
                  <a:pt x="1285499" y="264082"/>
                </a:lnTo>
                <a:lnTo>
                  <a:pt x="1296153" y="277682"/>
                </a:lnTo>
                <a:lnTo>
                  <a:pt x="1307034" y="291736"/>
                </a:lnTo>
                <a:lnTo>
                  <a:pt x="1317234" y="305791"/>
                </a:lnTo>
                <a:lnTo>
                  <a:pt x="1326981" y="319845"/>
                </a:lnTo>
                <a:lnTo>
                  <a:pt x="1336729" y="334579"/>
                </a:lnTo>
                <a:lnTo>
                  <a:pt x="1346023" y="349313"/>
                </a:lnTo>
                <a:lnTo>
                  <a:pt x="1354863" y="364727"/>
                </a:lnTo>
                <a:lnTo>
                  <a:pt x="1363477" y="379915"/>
                </a:lnTo>
                <a:lnTo>
                  <a:pt x="1371637" y="395329"/>
                </a:lnTo>
                <a:lnTo>
                  <a:pt x="1379344" y="411197"/>
                </a:lnTo>
                <a:lnTo>
                  <a:pt x="1386825" y="427064"/>
                </a:lnTo>
                <a:lnTo>
                  <a:pt x="1393852" y="443158"/>
                </a:lnTo>
                <a:lnTo>
                  <a:pt x="1400652" y="459479"/>
                </a:lnTo>
                <a:lnTo>
                  <a:pt x="1406999" y="476254"/>
                </a:lnTo>
                <a:lnTo>
                  <a:pt x="1412893" y="493028"/>
                </a:lnTo>
                <a:lnTo>
                  <a:pt x="1418560" y="509802"/>
                </a:lnTo>
                <a:lnTo>
                  <a:pt x="1423320" y="527030"/>
                </a:lnTo>
                <a:lnTo>
                  <a:pt x="1428080" y="544484"/>
                </a:lnTo>
                <a:lnTo>
                  <a:pt x="1432614" y="561712"/>
                </a:lnTo>
                <a:lnTo>
                  <a:pt x="1436241" y="579619"/>
                </a:lnTo>
                <a:lnTo>
                  <a:pt x="1439641" y="597300"/>
                </a:lnTo>
                <a:lnTo>
                  <a:pt x="1442588" y="614981"/>
                </a:lnTo>
                <a:lnTo>
                  <a:pt x="1445081" y="633342"/>
                </a:lnTo>
                <a:lnTo>
                  <a:pt x="1447121" y="651477"/>
                </a:lnTo>
                <a:lnTo>
                  <a:pt x="1448935" y="669838"/>
                </a:lnTo>
                <a:lnTo>
                  <a:pt x="1450068" y="688199"/>
                </a:lnTo>
                <a:lnTo>
                  <a:pt x="1450748" y="707013"/>
                </a:lnTo>
                <a:lnTo>
                  <a:pt x="1450975" y="725601"/>
                </a:lnTo>
                <a:lnTo>
                  <a:pt x="1450748" y="744415"/>
                </a:lnTo>
                <a:lnTo>
                  <a:pt x="1450068" y="763003"/>
                </a:lnTo>
                <a:lnTo>
                  <a:pt x="1448935" y="781591"/>
                </a:lnTo>
                <a:lnTo>
                  <a:pt x="1447121" y="799725"/>
                </a:lnTo>
                <a:lnTo>
                  <a:pt x="1445081" y="818086"/>
                </a:lnTo>
                <a:lnTo>
                  <a:pt x="1442588" y="835994"/>
                </a:lnTo>
                <a:lnTo>
                  <a:pt x="1439641" y="854128"/>
                </a:lnTo>
                <a:lnTo>
                  <a:pt x="1436241" y="871809"/>
                </a:lnTo>
                <a:lnTo>
                  <a:pt x="1432614" y="889490"/>
                </a:lnTo>
                <a:lnTo>
                  <a:pt x="1428080" y="906944"/>
                </a:lnTo>
                <a:lnTo>
                  <a:pt x="1423320" y="924172"/>
                </a:lnTo>
                <a:lnTo>
                  <a:pt x="1418560" y="941173"/>
                </a:lnTo>
                <a:lnTo>
                  <a:pt x="1412893" y="958401"/>
                </a:lnTo>
                <a:lnTo>
                  <a:pt x="1406999" y="975175"/>
                </a:lnTo>
                <a:lnTo>
                  <a:pt x="1400652" y="991496"/>
                </a:lnTo>
                <a:lnTo>
                  <a:pt x="1393852" y="1007817"/>
                </a:lnTo>
                <a:lnTo>
                  <a:pt x="1386825" y="1024364"/>
                </a:lnTo>
                <a:lnTo>
                  <a:pt x="1379344" y="1040232"/>
                </a:lnTo>
                <a:lnTo>
                  <a:pt x="1371637" y="1055873"/>
                </a:lnTo>
                <a:lnTo>
                  <a:pt x="1363477" y="1071514"/>
                </a:lnTo>
                <a:lnTo>
                  <a:pt x="1354863" y="1086701"/>
                </a:lnTo>
                <a:lnTo>
                  <a:pt x="1346023" y="1101889"/>
                </a:lnTo>
                <a:lnTo>
                  <a:pt x="1336729" y="1116623"/>
                </a:lnTo>
                <a:lnTo>
                  <a:pt x="1326981" y="1131130"/>
                </a:lnTo>
                <a:lnTo>
                  <a:pt x="1317234" y="1145638"/>
                </a:lnTo>
                <a:lnTo>
                  <a:pt x="1307034" y="1159692"/>
                </a:lnTo>
                <a:lnTo>
                  <a:pt x="1296153" y="1173519"/>
                </a:lnTo>
                <a:lnTo>
                  <a:pt x="1285499" y="1187120"/>
                </a:lnTo>
                <a:lnTo>
                  <a:pt x="1274165" y="1200268"/>
                </a:lnTo>
                <a:lnTo>
                  <a:pt x="1262604" y="1213415"/>
                </a:lnTo>
                <a:lnTo>
                  <a:pt x="1250590" y="1226109"/>
                </a:lnTo>
                <a:lnTo>
                  <a:pt x="1238350" y="1238803"/>
                </a:lnTo>
                <a:lnTo>
                  <a:pt x="1226109" y="1250817"/>
                </a:lnTo>
                <a:lnTo>
                  <a:pt x="1213415" y="1262604"/>
                </a:lnTo>
                <a:lnTo>
                  <a:pt x="1200268" y="1274165"/>
                </a:lnTo>
                <a:lnTo>
                  <a:pt x="1186893" y="1285499"/>
                </a:lnTo>
                <a:lnTo>
                  <a:pt x="1173519" y="1296380"/>
                </a:lnTo>
                <a:lnTo>
                  <a:pt x="1159692" y="1307034"/>
                </a:lnTo>
                <a:lnTo>
                  <a:pt x="1145638" y="1317234"/>
                </a:lnTo>
                <a:lnTo>
                  <a:pt x="1131130" y="1327208"/>
                </a:lnTo>
                <a:lnTo>
                  <a:pt x="1116623" y="1336955"/>
                </a:lnTo>
                <a:lnTo>
                  <a:pt x="1101662" y="1346023"/>
                </a:lnTo>
                <a:lnTo>
                  <a:pt x="1086701" y="1354863"/>
                </a:lnTo>
                <a:lnTo>
                  <a:pt x="1071514" y="1363477"/>
                </a:lnTo>
                <a:lnTo>
                  <a:pt x="1055873" y="1371864"/>
                </a:lnTo>
                <a:lnTo>
                  <a:pt x="1040232" y="1379571"/>
                </a:lnTo>
                <a:lnTo>
                  <a:pt x="1023911" y="1387051"/>
                </a:lnTo>
                <a:lnTo>
                  <a:pt x="1007817" y="1394305"/>
                </a:lnTo>
                <a:lnTo>
                  <a:pt x="991496" y="1400652"/>
                </a:lnTo>
                <a:lnTo>
                  <a:pt x="974948" y="1406999"/>
                </a:lnTo>
                <a:lnTo>
                  <a:pt x="958401" y="1412893"/>
                </a:lnTo>
                <a:lnTo>
                  <a:pt x="941173" y="1418560"/>
                </a:lnTo>
                <a:lnTo>
                  <a:pt x="924172" y="1423774"/>
                </a:lnTo>
                <a:lnTo>
                  <a:pt x="906944" y="1428307"/>
                </a:lnTo>
                <a:lnTo>
                  <a:pt x="889263" y="1432614"/>
                </a:lnTo>
                <a:lnTo>
                  <a:pt x="871809" y="1436241"/>
                </a:lnTo>
                <a:lnTo>
                  <a:pt x="853901" y="1439868"/>
                </a:lnTo>
                <a:lnTo>
                  <a:pt x="835994" y="1442815"/>
                </a:lnTo>
                <a:lnTo>
                  <a:pt x="818086" y="1445081"/>
                </a:lnTo>
                <a:lnTo>
                  <a:pt x="799725" y="1447348"/>
                </a:lnTo>
                <a:lnTo>
                  <a:pt x="781364" y="1448935"/>
                </a:lnTo>
                <a:lnTo>
                  <a:pt x="762776" y="1450068"/>
                </a:lnTo>
                <a:lnTo>
                  <a:pt x="744415" y="1450748"/>
                </a:lnTo>
                <a:lnTo>
                  <a:pt x="725601" y="1450975"/>
                </a:lnTo>
                <a:lnTo>
                  <a:pt x="707013" y="1450748"/>
                </a:lnTo>
                <a:lnTo>
                  <a:pt x="688199" y="1450068"/>
                </a:lnTo>
                <a:lnTo>
                  <a:pt x="669838" y="1448935"/>
                </a:lnTo>
                <a:lnTo>
                  <a:pt x="651477" y="1447348"/>
                </a:lnTo>
                <a:lnTo>
                  <a:pt x="633342" y="1445081"/>
                </a:lnTo>
                <a:lnTo>
                  <a:pt x="614981" y="1442815"/>
                </a:lnTo>
                <a:lnTo>
                  <a:pt x="597300" y="1439868"/>
                </a:lnTo>
                <a:lnTo>
                  <a:pt x="579166" y="1436241"/>
                </a:lnTo>
                <a:lnTo>
                  <a:pt x="561712" y="1432614"/>
                </a:lnTo>
                <a:lnTo>
                  <a:pt x="544257" y="1428307"/>
                </a:lnTo>
                <a:lnTo>
                  <a:pt x="526803" y="1423774"/>
                </a:lnTo>
                <a:lnTo>
                  <a:pt x="509802" y="1418560"/>
                </a:lnTo>
                <a:lnTo>
                  <a:pt x="493028" y="1412893"/>
                </a:lnTo>
                <a:lnTo>
                  <a:pt x="476027" y="1406999"/>
                </a:lnTo>
                <a:lnTo>
                  <a:pt x="459479" y="1400652"/>
                </a:lnTo>
                <a:lnTo>
                  <a:pt x="443158" y="1394305"/>
                </a:lnTo>
                <a:lnTo>
                  <a:pt x="427064" y="1387051"/>
                </a:lnTo>
                <a:lnTo>
                  <a:pt x="411196" y="1379571"/>
                </a:lnTo>
                <a:lnTo>
                  <a:pt x="395329" y="1371864"/>
                </a:lnTo>
                <a:lnTo>
                  <a:pt x="379688" y="1363477"/>
                </a:lnTo>
                <a:lnTo>
                  <a:pt x="364274" y="1354863"/>
                </a:lnTo>
                <a:lnTo>
                  <a:pt x="349313" y="1346023"/>
                </a:lnTo>
                <a:lnTo>
                  <a:pt x="334579" y="1336955"/>
                </a:lnTo>
                <a:lnTo>
                  <a:pt x="319845" y="1327208"/>
                </a:lnTo>
                <a:lnTo>
                  <a:pt x="305564" y="1317234"/>
                </a:lnTo>
                <a:lnTo>
                  <a:pt x="291510" y="1307034"/>
                </a:lnTo>
                <a:lnTo>
                  <a:pt x="277682" y="1296380"/>
                </a:lnTo>
                <a:lnTo>
                  <a:pt x="264082" y="1285499"/>
                </a:lnTo>
                <a:lnTo>
                  <a:pt x="250707" y="1274165"/>
                </a:lnTo>
                <a:lnTo>
                  <a:pt x="237787" y="1262604"/>
                </a:lnTo>
                <a:lnTo>
                  <a:pt x="225093" y="1250817"/>
                </a:lnTo>
                <a:lnTo>
                  <a:pt x="212625" y="1238803"/>
                </a:lnTo>
                <a:lnTo>
                  <a:pt x="200385" y="1226109"/>
                </a:lnTo>
                <a:lnTo>
                  <a:pt x="188597" y="1213415"/>
                </a:lnTo>
                <a:lnTo>
                  <a:pt x="177037" y="1200268"/>
                </a:lnTo>
                <a:lnTo>
                  <a:pt x="165929" y="1187120"/>
                </a:lnTo>
                <a:lnTo>
                  <a:pt x="154822" y="1173519"/>
                </a:lnTo>
                <a:lnTo>
                  <a:pt x="144395" y="1159692"/>
                </a:lnTo>
                <a:lnTo>
                  <a:pt x="133968" y="1145638"/>
                </a:lnTo>
                <a:lnTo>
                  <a:pt x="123994" y="1131130"/>
                </a:lnTo>
                <a:lnTo>
                  <a:pt x="114473" y="1116623"/>
                </a:lnTo>
                <a:lnTo>
                  <a:pt x="104953" y="1101889"/>
                </a:lnTo>
                <a:lnTo>
                  <a:pt x="96112" y="1086701"/>
                </a:lnTo>
                <a:lnTo>
                  <a:pt x="87725" y="1071514"/>
                </a:lnTo>
                <a:lnTo>
                  <a:pt x="79564" y="1055873"/>
                </a:lnTo>
                <a:lnTo>
                  <a:pt x="71631" y="1040232"/>
                </a:lnTo>
                <a:lnTo>
                  <a:pt x="64150" y="1024364"/>
                </a:lnTo>
                <a:lnTo>
                  <a:pt x="57123" y="1007817"/>
                </a:lnTo>
                <a:lnTo>
                  <a:pt x="50323" y="991496"/>
                </a:lnTo>
                <a:lnTo>
                  <a:pt x="44202" y="975175"/>
                </a:lnTo>
                <a:lnTo>
                  <a:pt x="38082" y="958401"/>
                </a:lnTo>
                <a:lnTo>
                  <a:pt x="32869" y="941173"/>
                </a:lnTo>
                <a:lnTo>
                  <a:pt x="27655" y="924172"/>
                </a:lnTo>
                <a:lnTo>
                  <a:pt x="22895" y="906944"/>
                </a:lnTo>
                <a:lnTo>
                  <a:pt x="18814" y="889490"/>
                </a:lnTo>
                <a:lnTo>
                  <a:pt x="14734" y="871809"/>
                </a:lnTo>
                <a:lnTo>
                  <a:pt x="11561" y="854128"/>
                </a:lnTo>
                <a:lnTo>
                  <a:pt x="8387" y="835994"/>
                </a:lnTo>
                <a:lnTo>
                  <a:pt x="5894" y="818086"/>
                </a:lnTo>
                <a:lnTo>
                  <a:pt x="3854" y="799725"/>
                </a:lnTo>
                <a:lnTo>
                  <a:pt x="2267" y="781591"/>
                </a:lnTo>
                <a:lnTo>
                  <a:pt x="907" y="763003"/>
                </a:lnTo>
                <a:lnTo>
                  <a:pt x="227" y="744415"/>
                </a:lnTo>
                <a:lnTo>
                  <a:pt x="0" y="725601"/>
                </a:lnTo>
                <a:lnTo>
                  <a:pt x="227" y="707013"/>
                </a:lnTo>
                <a:lnTo>
                  <a:pt x="907" y="688199"/>
                </a:lnTo>
                <a:lnTo>
                  <a:pt x="2267" y="669838"/>
                </a:lnTo>
                <a:lnTo>
                  <a:pt x="3854" y="651477"/>
                </a:lnTo>
                <a:lnTo>
                  <a:pt x="5894" y="633342"/>
                </a:lnTo>
                <a:lnTo>
                  <a:pt x="8387" y="614981"/>
                </a:lnTo>
                <a:lnTo>
                  <a:pt x="11561" y="597300"/>
                </a:lnTo>
                <a:lnTo>
                  <a:pt x="14734" y="579619"/>
                </a:lnTo>
                <a:lnTo>
                  <a:pt x="18814" y="561712"/>
                </a:lnTo>
                <a:lnTo>
                  <a:pt x="22895" y="544484"/>
                </a:lnTo>
                <a:lnTo>
                  <a:pt x="27655" y="527030"/>
                </a:lnTo>
                <a:lnTo>
                  <a:pt x="32869" y="509802"/>
                </a:lnTo>
                <a:lnTo>
                  <a:pt x="38082" y="493028"/>
                </a:lnTo>
                <a:lnTo>
                  <a:pt x="44202" y="476254"/>
                </a:lnTo>
                <a:lnTo>
                  <a:pt x="50323" y="459479"/>
                </a:lnTo>
                <a:lnTo>
                  <a:pt x="57123" y="443158"/>
                </a:lnTo>
                <a:lnTo>
                  <a:pt x="64150" y="427064"/>
                </a:lnTo>
                <a:lnTo>
                  <a:pt x="71631" y="411197"/>
                </a:lnTo>
                <a:lnTo>
                  <a:pt x="79564" y="395329"/>
                </a:lnTo>
                <a:lnTo>
                  <a:pt x="87725" y="379915"/>
                </a:lnTo>
                <a:lnTo>
                  <a:pt x="96112" y="364727"/>
                </a:lnTo>
                <a:lnTo>
                  <a:pt x="104953" y="349313"/>
                </a:lnTo>
                <a:lnTo>
                  <a:pt x="114473" y="334579"/>
                </a:lnTo>
                <a:lnTo>
                  <a:pt x="123994" y="319845"/>
                </a:lnTo>
                <a:lnTo>
                  <a:pt x="133968" y="305791"/>
                </a:lnTo>
                <a:lnTo>
                  <a:pt x="144395" y="291736"/>
                </a:lnTo>
                <a:lnTo>
                  <a:pt x="154822" y="277682"/>
                </a:lnTo>
                <a:lnTo>
                  <a:pt x="165929" y="264082"/>
                </a:lnTo>
                <a:lnTo>
                  <a:pt x="177037" y="250707"/>
                </a:lnTo>
                <a:lnTo>
                  <a:pt x="188597" y="237787"/>
                </a:lnTo>
                <a:lnTo>
                  <a:pt x="200385" y="225093"/>
                </a:lnTo>
                <a:lnTo>
                  <a:pt x="212625" y="212625"/>
                </a:lnTo>
                <a:lnTo>
                  <a:pt x="225093" y="200385"/>
                </a:lnTo>
                <a:lnTo>
                  <a:pt x="237787" y="188597"/>
                </a:lnTo>
                <a:lnTo>
                  <a:pt x="250707" y="177037"/>
                </a:lnTo>
                <a:lnTo>
                  <a:pt x="264082" y="165929"/>
                </a:lnTo>
                <a:lnTo>
                  <a:pt x="277682" y="154822"/>
                </a:lnTo>
                <a:lnTo>
                  <a:pt x="291510" y="144395"/>
                </a:lnTo>
                <a:lnTo>
                  <a:pt x="305564" y="133968"/>
                </a:lnTo>
                <a:lnTo>
                  <a:pt x="319845" y="123994"/>
                </a:lnTo>
                <a:lnTo>
                  <a:pt x="334579" y="114473"/>
                </a:lnTo>
                <a:lnTo>
                  <a:pt x="349313" y="104953"/>
                </a:lnTo>
                <a:lnTo>
                  <a:pt x="364274" y="96112"/>
                </a:lnTo>
                <a:lnTo>
                  <a:pt x="379688" y="87725"/>
                </a:lnTo>
                <a:lnTo>
                  <a:pt x="395329" y="79565"/>
                </a:lnTo>
                <a:lnTo>
                  <a:pt x="411196" y="71631"/>
                </a:lnTo>
                <a:lnTo>
                  <a:pt x="427064" y="64150"/>
                </a:lnTo>
                <a:lnTo>
                  <a:pt x="443158" y="57123"/>
                </a:lnTo>
                <a:lnTo>
                  <a:pt x="459479" y="50550"/>
                </a:lnTo>
                <a:lnTo>
                  <a:pt x="476027" y="44203"/>
                </a:lnTo>
                <a:lnTo>
                  <a:pt x="493028" y="38082"/>
                </a:lnTo>
                <a:lnTo>
                  <a:pt x="509802" y="32869"/>
                </a:lnTo>
                <a:lnTo>
                  <a:pt x="526803" y="27655"/>
                </a:lnTo>
                <a:lnTo>
                  <a:pt x="544257" y="22895"/>
                </a:lnTo>
                <a:lnTo>
                  <a:pt x="561712" y="18814"/>
                </a:lnTo>
                <a:lnTo>
                  <a:pt x="579166" y="14734"/>
                </a:lnTo>
                <a:lnTo>
                  <a:pt x="597300" y="11561"/>
                </a:lnTo>
                <a:lnTo>
                  <a:pt x="614981" y="8387"/>
                </a:lnTo>
                <a:lnTo>
                  <a:pt x="633342" y="5894"/>
                </a:lnTo>
                <a:lnTo>
                  <a:pt x="651477" y="3854"/>
                </a:lnTo>
                <a:lnTo>
                  <a:pt x="669838" y="2267"/>
                </a:lnTo>
                <a:lnTo>
                  <a:pt x="688199" y="907"/>
                </a:lnTo>
                <a:lnTo>
                  <a:pt x="707013" y="227"/>
                </a:lnTo>
                <a:lnTo>
                  <a:pt x="72560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a:p>
        </p:txBody>
      </p:sp>
      <p:sp>
        <p:nvSpPr>
          <p:cNvPr id="39" name="KSO_Shape"/>
          <p:cNvSpPr/>
          <p:nvPr/>
        </p:nvSpPr>
        <p:spPr bwMode="auto">
          <a:xfrm>
            <a:off x="6896850" y="3484804"/>
            <a:ext cx="395614" cy="393636"/>
          </a:xfrm>
          <a:custGeom>
            <a:avLst/>
            <a:gdLst>
              <a:gd name="T0" fmla="*/ 856656 w 3140075"/>
              <a:gd name="T1" fmla="*/ 1691167 h 3122613"/>
              <a:gd name="T2" fmla="*/ 1073068 w 3140075"/>
              <a:gd name="T3" fmla="*/ 1815808 h 3122613"/>
              <a:gd name="T4" fmla="*/ 701412 w 3140075"/>
              <a:gd name="T5" fmla="*/ 1794927 h 3122613"/>
              <a:gd name="T6" fmla="*/ 519677 w 3140075"/>
              <a:gd name="T7" fmla="*/ 1614390 h 3122613"/>
              <a:gd name="T8" fmla="*/ 1112080 w 3140075"/>
              <a:gd name="T9" fmla="*/ 1834440 h 3122613"/>
              <a:gd name="T10" fmla="*/ 151232 w 3140075"/>
              <a:gd name="T11" fmla="*/ 1365912 h 3122613"/>
              <a:gd name="T12" fmla="*/ 589352 w 3140075"/>
              <a:gd name="T13" fmla="*/ 1778705 h 3122613"/>
              <a:gd name="T14" fmla="*/ 185748 w 3140075"/>
              <a:gd name="T15" fmla="*/ 1392093 h 3122613"/>
              <a:gd name="T16" fmla="*/ 611989 w 3140075"/>
              <a:gd name="T17" fmla="*/ 1524122 h 3122613"/>
              <a:gd name="T18" fmla="*/ 1348719 w 3140075"/>
              <a:gd name="T19" fmla="*/ 1359968 h 3122613"/>
              <a:gd name="T20" fmla="*/ 1609441 w 3140075"/>
              <a:gd name="T21" fmla="*/ 1300861 h 3122613"/>
              <a:gd name="T22" fmla="*/ 1525959 w 3140075"/>
              <a:gd name="T23" fmla="*/ 1562350 h 3122613"/>
              <a:gd name="T24" fmla="*/ 1480525 w 3140075"/>
              <a:gd name="T25" fmla="*/ 1690685 h 3122613"/>
              <a:gd name="T26" fmla="*/ 1788125 w 3140075"/>
              <a:gd name="T27" fmla="*/ 1316119 h 3122613"/>
              <a:gd name="T28" fmla="*/ 244988 w 3140075"/>
              <a:gd name="T29" fmla="*/ 1396108 h 3122613"/>
              <a:gd name="T30" fmla="*/ 68070 w 3140075"/>
              <a:gd name="T31" fmla="*/ 1110686 h 3122613"/>
              <a:gd name="T32" fmla="*/ 1643958 w 3140075"/>
              <a:gd name="T33" fmla="*/ 1401730 h 3122613"/>
              <a:gd name="T34" fmla="*/ 1684254 w 3140075"/>
              <a:gd name="T35" fmla="*/ 1165297 h 3122613"/>
              <a:gd name="T36" fmla="*/ 54585 w 3140075"/>
              <a:gd name="T37" fmla="*/ 1018812 h 3122613"/>
              <a:gd name="T38" fmla="*/ 211916 w 3140075"/>
              <a:gd name="T39" fmla="*/ 995361 h 3122613"/>
              <a:gd name="T40" fmla="*/ 1778171 w 3140075"/>
              <a:gd name="T41" fmla="*/ 789607 h 3122613"/>
              <a:gd name="T42" fmla="*/ 54585 w 3140075"/>
              <a:gd name="T43" fmla="*/ 876664 h 3122613"/>
              <a:gd name="T44" fmla="*/ 1157523 w 3140075"/>
              <a:gd name="T45" fmla="*/ 1119858 h 3122613"/>
              <a:gd name="T46" fmla="*/ 1773997 w 3140075"/>
              <a:gd name="T47" fmla="*/ 733872 h 3122613"/>
              <a:gd name="T48" fmla="*/ 334090 w 3140075"/>
              <a:gd name="T49" fmla="*/ 426285 h 3122613"/>
              <a:gd name="T50" fmla="*/ 64539 w 3140075"/>
              <a:gd name="T51" fmla="*/ 782058 h 3122613"/>
              <a:gd name="T52" fmla="*/ 1298470 w 3140075"/>
              <a:gd name="T53" fmla="*/ 358343 h 3122613"/>
              <a:gd name="T54" fmla="*/ 1506693 w 3140075"/>
              <a:gd name="T55" fmla="*/ 390306 h 3122613"/>
              <a:gd name="T56" fmla="*/ 315306 w 3140075"/>
              <a:gd name="T57" fmla="*/ 566346 h 3122613"/>
              <a:gd name="T58" fmla="*/ 832093 w 3140075"/>
              <a:gd name="T59" fmla="*/ 245909 h 3122613"/>
              <a:gd name="T60" fmla="*/ 596256 w 3140075"/>
              <a:gd name="T61" fmla="*/ 583853 h 3122613"/>
              <a:gd name="T62" fmla="*/ 257350 w 3140075"/>
              <a:gd name="T63" fmla="*/ 819162 h 3122613"/>
              <a:gd name="T64" fmla="*/ 537016 w 3140075"/>
              <a:gd name="T65" fmla="*/ 1299576 h 3122613"/>
              <a:gd name="T66" fmla="*/ 629328 w 3140075"/>
              <a:gd name="T67" fmla="*/ 1449434 h 3122613"/>
              <a:gd name="T68" fmla="*/ 1160242 w 3140075"/>
              <a:gd name="T69" fmla="*/ 1635913 h 3122613"/>
              <a:gd name="T70" fmla="*/ 1330739 w 3140075"/>
              <a:gd name="T71" fmla="*/ 1242234 h 3122613"/>
              <a:gd name="T72" fmla="*/ 1658407 w 3140075"/>
              <a:gd name="T73" fmla="*/ 1071335 h 3122613"/>
              <a:gd name="T74" fmla="*/ 1421285 w 3140075"/>
              <a:gd name="T75" fmla="*/ 611480 h 3122613"/>
              <a:gd name="T76" fmla="*/ 1311313 w 3140075"/>
              <a:gd name="T77" fmla="*/ 546590 h 3122613"/>
              <a:gd name="T78" fmla="*/ 1340853 w 3140075"/>
              <a:gd name="T79" fmla="*/ 134600 h 3122613"/>
              <a:gd name="T80" fmla="*/ 1722945 w 3140075"/>
              <a:gd name="T81" fmla="*/ 518481 h 3122613"/>
              <a:gd name="T82" fmla="*/ 1659691 w 3140075"/>
              <a:gd name="T83" fmla="*/ 371514 h 3122613"/>
              <a:gd name="T84" fmla="*/ 599628 w 3140075"/>
              <a:gd name="T85" fmla="*/ 112434 h 3122613"/>
              <a:gd name="T86" fmla="*/ 160543 w 3140075"/>
              <a:gd name="T87" fmla="*/ 512056 h 3122613"/>
              <a:gd name="T88" fmla="*/ 566555 w 3140075"/>
              <a:gd name="T89" fmla="*/ 140381 h 3122613"/>
              <a:gd name="T90" fmla="*/ 1459815 w 3140075"/>
              <a:gd name="T91" fmla="*/ 319473 h 3122613"/>
              <a:gd name="T92" fmla="*/ 793563 w 3140075"/>
              <a:gd name="T93" fmla="*/ 63766 h 3122613"/>
              <a:gd name="T94" fmla="*/ 601233 w 3140075"/>
              <a:gd name="T95" fmla="*/ 252494 h 3122613"/>
              <a:gd name="T96" fmla="*/ 1182718 w 3140075"/>
              <a:gd name="T97" fmla="*/ 224226 h 3122613"/>
              <a:gd name="T98" fmla="*/ 900324 w 3140075"/>
              <a:gd name="T99" fmla="*/ 49149 h 3122613"/>
              <a:gd name="T100" fmla="*/ 910759 w 3140075"/>
              <a:gd name="T101" fmla="*/ 201578 h 3122613"/>
              <a:gd name="T102" fmla="*/ 1393992 w 3140075"/>
              <a:gd name="T103" fmla="*/ 106330 h 3122613"/>
              <a:gd name="T104" fmla="*/ 1764204 w 3140075"/>
              <a:gd name="T105" fmla="*/ 450539 h 3122613"/>
              <a:gd name="T106" fmla="*/ 1904840 w 3140075"/>
              <a:gd name="T107" fmla="*/ 936093 h 3122613"/>
              <a:gd name="T108" fmla="*/ 1776084 w 3140075"/>
              <a:gd name="T109" fmla="*/ 1425020 h 3122613"/>
              <a:gd name="T110" fmla="*/ 1414542 w 3140075"/>
              <a:gd name="T111" fmla="*/ 1778062 h 3122613"/>
              <a:gd name="T112" fmla="*/ 934359 w 3140075"/>
              <a:gd name="T113" fmla="*/ 1895315 h 3122613"/>
              <a:gd name="T114" fmla="*/ 450644 w 3140075"/>
              <a:gd name="T115" fmla="*/ 1748508 h 3122613"/>
              <a:gd name="T116" fmla="*/ 111256 w 3140075"/>
              <a:gd name="T117" fmla="*/ 1373942 h 3122613"/>
              <a:gd name="T118" fmla="*/ 3853 w 3140075"/>
              <a:gd name="T119" fmla="*/ 881321 h 3122613"/>
              <a:gd name="T120" fmla="*/ 183019 w 3140075"/>
              <a:gd name="T121" fmla="*/ 402192 h 3122613"/>
              <a:gd name="T122" fmla="*/ 573619 w 3140075"/>
              <a:gd name="T123" fmla="*/ 81113 h 31226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40075" h="3122613">
                <a:moveTo>
                  <a:pt x="1189503" y="2756134"/>
                </a:moveTo>
                <a:lnTo>
                  <a:pt x="1201676" y="2777038"/>
                </a:lnTo>
                <a:lnTo>
                  <a:pt x="1214113" y="2797148"/>
                </a:lnTo>
                <a:lnTo>
                  <a:pt x="1227080" y="2816994"/>
                </a:lnTo>
                <a:lnTo>
                  <a:pt x="1240311" y="2836839"/>
                </a:lnTo>
                <a:lnTo>
                  <a:pt x="1248515" y="2847688"/>
                </a:lnTo>
                <a:lnTo>
                  <a:pt x="1256454" y="2858537"/>
                </a:lnTo>
                <a:lnTo>
                  <a:pt x="1264922" y="2869385"/>
                </a:lnTo>
                <a:lnTo>
                  <a:pt x="1273390" y="2879970"/>
                </a:lnTo>
                <a:lnTo>
                  <a:pt x="1281593" y="2890554"/>
                </a:lnTo>
                <a:lnTo>
                  <a:pt x="1290591" y="2900874"/>
                </a:lnTo>
                <a:lnTo>
                  <a:pt x="1299323" y="2910664"/>
                </a:lnTo>
                <a:lnTo>
                  <a:pt x="1308585" y="2920719"/>
                </a:lnTo>
                <a:lnTo>
                  <a:pt x="1318112" y="2930245"/>
                </a:lnTo>
                <a:lnTo>
                  <a:pt x="1327374" y="2939771"/>
                </a:lnTo>
                <a:lnTo>
                  <a:pt x="1336900" y="2949032"/>
                </a:lnTo>
                <a:lnTo>
                  <a:pt x="1346956" y="2958028"/>
                </a:lnTo>
                <a:lnTo>
                  <a:pt x="1356748" y="2966760"/>
                </a:lnTo>
                <a:lnTo>
                  <a:pt x="1367068" y="2975228"/>
                </a:lnTo>
                <a:lnTo>
                  <a:pt x="1377653" y="2983166"/>
                </a:lnTo>
                <a:lnTo>
                  <a:pt x="1387974" y="2991369"/>
                </a:lnTo>
                <a:lnTo>
                  <a:pt x="1396971" y="2997455"/>
                </a:lnTo>
                <a:lnTo>
                  <a:pt x="1405968" y="3003805"/>
                </a:lnTo>
                <a:lnTo>
                  <a:pt x="1415495" y="3009362"/>
                </a:lnTo>
                <a:lnTo>
                  <a:pt x="1425022" y="3014919"/>
                </a:lnTo>
                <a:lnTo>
                  <a:pt x="1434548" y="3020211"/>
                </a:lnTo>
                <a:lnTo>
                  <a:pt x="1444339" y="3025238"/>
                </a:lnTo>
                <a:lnTo>
                  <a:pt x="1453866" y="3029737"/>
                </a:lnTo>
                <a:lnTo>
                  <a:pt x="1463922" y="3034235"/>
                </a:lnTo>
                <a:lnTo>
                  <a:pt x="1473978" y="3038204"/>
                </a:lnTo>
                <a:lnTo>
                  <a:pt x="1484034" y="3041644"/>
                </a:lnTo>
                <a:lnTo>
                  <a:pt x="1494089" y="3045084"/>
                </a:lnTo>
                <a:lnTo>
                  <a:pt x="1504410" y="3047994"/>
                </a:lnTo>
                <a:lnTo>
                  <a:pt x="1514730" y="3050640"/>
                </a:lnTo>
                <a:lnTo>
                  <a:pt x="1525316" y="3052757"/>
                </a:lnTo>
                <a:lnTo>
                  <a:pt x="1535901" y="3054610"/>
                </a:lnTo>
                <a:lnTo>
                  <a:pt x="1546221" y="3056197"/>
                </a:lnTo>
                <a:lnTo>
                  <a:pt x="1546221" y="2791591"/>
                </a:lnTo>
                <a:lnTo>
                  <a:pt x="1523728" y="2791327"/>
                </a:lnTo>
                <a:lnTo>
                  <a:pt x="1501234" y="2790533"/>
                </a:lnTo>
                <a:lnTo>
                  <a:pt x="1479006" y="2790004"/>
                </a:lnTo>
                <a:lnTo>
                  <a:pt x="1456777" y="2788681"/>
                </a:lnTo>
                <a:lnTo>
                  <a:pt x="1434284" y="2787622"/>
                </a:lnTo>
                <a:lnTo>
                  <a:pt x="1412055" y="2786035"/>
                </a:lnTo>
                <a:lnTo>
                  <a:pt x="1389561" y="2784182"/>
                </a:lnTo>
                <a:lnTo>
                  <a:pt x="1367333" y="2782066"/>
                </a:lnTo>
                <a:lnTo>
                  <a:pt x="1345104" y="2779684"/>
                </a:lnTo>
                <a:lnTo>
                  <a:pt x="1322611" y="2777303"/>
                </a:lnTo>
                <a:lnTo>
                  <a:pt x="1300382" y="2774392"/>
                </a:lnTo>
                <a:lnTo>
                  <a:pt x="1277888" y="2771481"/>
                </a:lnTo>
                <a:lnTo>
                  <a:pt x="1255924" y="2768041"/>
                </a:lnTo>
                <a:lnTo>
                  <a:pt x="1233696" y="2764337"/>
                </a:lnTo>
                <a:lnTo>
                  <a:pt x="1211467" y="2760632"/>
                </a:lnTo>
                <a:lnTo>
                  <a:pt x="1189503" y="2756134"/>
                </a:lnTo>
                <a:close/>
                <a:moveTo>
                  <a:pt x="1971743" y="2748725"/>
                </a:moveTo>
                <a:lnTo>
                  <a:pt x="1949250" y="2753488"/>
                </a:lnTo>
                <a:lnTo>
                  <a:pt x="1927021" y="2757722"/>
                </a:lnTo>
                <a:lnTo>
                  <a:pt x="1904527" y="2762220"/>
                </a:lnTo>
                <a:lnTo>
                  <a:pt x="1882299" y="2765925"/>
                </a:lnTo>
                <a:lnTo>
                  <a:pt x="1859541" y="2769364"/>
                </a:lnTo>
                <a:lnTo>
                  <a:pt x="1837312" y="2772540"/>
                </a:lnTo>
                <a:lnTo>
                  <a:pt x="1814554" y="2775715"/>
                </a:lnTo>
                <a:lnTo>
                  <a:pt x="1792061" y="2778361"/>
                </a:lnTo>
                <a:lnTo>
                  <a:pt x="1769303" y="2780743"/>
                </a:lnTo>
                <a:lnTo>
                  <a:pt x="1746809" y="2783124"/>
                </a:lnTo>
                <a:lnTo>
                  <a:pt x="1724051" y="2784976"/>
                </a:lnTo>
                <a:lnTo>
                  <a:pt x="1701558" y="2786564"/>
                </a:lnTo>
                <a:lnTo>
                  <a:pt x="1678800" y="2788151"/>
                </a:lnTo>
                <a:lnTo>
                  <a:pt x="1656042" y="2789475"/>
                </a:lnTo>
                <a:lnTo>
                  <a:pt x="1633284" y="2790268"/>
                </a:lnTo>
                <a:lnTo>
                  <a:pt x="1610526" y="2791062"/>
                </a:lnTo>
                <a:lnTo>
                  <a:pt x="1610526" y="3056197"/>
                </a:lnTo>
                <a:lnTo>
                  <a:pt x="1621111" y="3054610"/>
                </a:lnTo>
                <a:lnTo>
                  <a:pt x="1631696" y="3052757"/>
                </a:lnTo>
                <a:lnTo>
                  <a:pt x="1641752" y="3050640"/>
                </a:lnTo>
                <a:lnTo>
                  <a:pt x="1652337" y="3047994"/>
                </a:lnTo>
                <a:lnTo>
                  <a:pt x="1662657" y="3045084"/>
                </a:lnTo>
                <a:lnTo>
                  <a:pt x="1672978" y="3041644"/>
                </a:lnTo>
                <a:lnTo>
                  <a:pt x="1682769" y="3038204"/>
                </a:lnTo>
                <a:lnTo>
                  <a:pt x="1692825" y="3034235"/>
                </a:lnTo>
                <a:lnTo>
                  <a:pt x="1702616" y="3029737"/>
                </a:lnTo>
                <a:lnTo>
                  <a:pt x="1712672" y="3025238"/>
                </a:lnTo>
                <a:lnTo>
                  <a:pt x="1722199" y="3020211"/>
                </a:lnTo>
                <a:lnTo>
                  <a:pt x="1731725" y="3014919"/>
                </a:lnTo>
                <a:lnTo>
                  <a:pt x="1741252" y="3009362"/>
                </a:lnTo>
                <a:lnTo>
                  <a:pt x="1750514" y="3003805"/>
                </a:lnTo>
                <a:lnTo>
                  <a:pt x="1759776" y="2997455"/>
                </a:lnTo>
                <a:lnTo>
                  <a:pt x="1768773" y="2991369"/>
                </a:lnTo>
                <a:lnTo>
                  <a:pt x="1779358" y="2983166"/>
                </a:lnTo>
                <a:lnTo>
                  <a:pt x="1789944" y="2975228"/>
                </a:lnTo>
                <a:lnTo>
                  <a:pt x="1799999" y="2966760"/>
                </a:lnTo>
                <a:lnTo>
                  <a:pt x="1810055" y="2958028"/>
                </a:lnTo>
                <a:lnTo>
                  <a:pt x="1819846" y="2949032"/>
                </a:lnTo>
                <a:lnTo>
                  <a:pt x="1829638" y="2939771"/>
                </a:lnTo>
                <a:lnTo>
                  <a:pt x="1838900" y="2930245"/>
                </a:lnTo>
                <a:lnTo>
                  <a:pt x="1848162" y="2920719"/>
                </a:lnTo>
                <a:lnTo>
                  <a:pt x="1857159" y="2910664"/>
                </a:lnTo>
                <a:lnTo>
                  <a:pt x="1866156" y="2900874"/>
                </a:lnTo>
                <a:lnTo>
                  <a:pt x="1874889" y="2890554"/>
                </a:lnTo>
                <a:lnTo>
                  <a:pt x="1883622" y="2879970"/>
                </a:lnTo>
                <a:lnTo>
                  <a:pt x="1891825" y="2869385"/>
                </a:lnTo>
                <a:lnTo>
                  <a:pt x="1900293" y="2858537"/>
                </a:lnTo>
                <a:lnTo>
                  <a:pt x="1908497" y="2847688"/>
                </a:lnTo>
                <a:lnTo>
                  <a:pt x="1916171" y="2836839"/>
                </a:lnTo>
                <a:lnTo>
                  <a:pt x="1930990" y="2815141"/>
                </a:lnTo>
                <a:lnTo>
                  <a:pt x="1945015" y="2793444"/>
                </a:lnTo>
                <a:lnTo>
                  <a:pt x="1958511" y="2771481"/>
                </a:lnTo>
                <a:lnTo>
                  <a:pt x="1971743" y="2748725"/>
                </a:lnTo>
                <a:close/>
                <a:moveTo>
                  <a:pt x="747839" y="2611395"/>
                </a:moveTo>
                <a:lnTo>
                  <a:pt x="765569" y="2633886"/>
                </a:lnTo>
                <a:lnTo>
                  <a:pt x="783564" y="2656113"/>
                </a:lnTo>
                <a:lnTo>
                  <a:pt x="802087" y="2678075"/>
                </a:lnTo>
                <a:lnTo>
                  <a:pt x="821405" y="2699509"/>
                </a:lnTo>
                <a:lnTo>
                  <a:pt x="840723" y="2720148"/>
                </a:lnTo>
                <a:lnTo>
                  <a:pt x="860570" y="2740787"/>
                </a:lnTo>
                <a:lnTo>
                  <a:pt x="881211" y="2760897"/>
                </a:lnTo>
                <a:lnTo>
                  <a:pt x="901852" y="2780478"/>
                </a:lnTo>
                <a:lnTo>
                  <a:pt x="923287" y="2799530"/>
                </a:lnTo>
                <a:lnTo>
                  <a:pt x="944987" y="2818052"/>
                </a:lnTo>
                <a:lnTo>
                  <a:pt x="967215" y="2836310"/>
                </a:lnTo>
                <a:lnTo>
                  <a:pt x="989709" y="2853509"/>
                </a:lnTo>
                <a:lnTo>
                  <a:pt x="1012731" y="2870444"/>
                </a:lnTo>
                <a:lnTo>
                  <a:pt x="1036283" y="2886849"/>
                </a:lnTo>
                <a:lnTo>
                  <a:pt x="1048191" y="2894523"/>
                </a:lnTo>
                <a:lnTo>
                  <a:pt x="1060100" y="2902197"/>
                </a:lnTo>
                <a:lnTo>
                  <a:pt x="1072273" y="2909870"/>
                </a:lnTo>
                <a:lnTo>
                  <a:pt x="1084445" y="2917279"/>
                </a:lnTo>
                <a:lnTo>
                  <a:pt x="1098206" y="2925482"/>
                </a:lnTo>
                <a:lnTo>
                  <a:pt x="1112496" y="2933949"/>
                </a:lnTo>
                <a:lnTo>
                  <a:pt x="1127315" y="2941623"/>
                </a:lnTo>
                <a:lnTo>
                  <a:pt x="1141340" y="2949561"/>
                </a:lnTo>
                <a:lnTo>
                  <a:pt x="1156160" y="2956970"/>
                </a:lnTo>
                <a:lnTo>
                  <a:pt x="1170979" y="2964114"/>
                </a:lnTo>
                <a:lnTo>
                  <a:pt x="1185798" y="2971259"/>
                </a:lnTo>
                <a:lnTo>
                  <a:pt x="1200617" y="2977609"/>
                </a:lnTo>
                <a:lnTo>
                  <a:pt x="1215966" y="2984224"/>
                </a:lnTo>
                <a:lnTo>
                  <a:pt x="1230785" y="2990310"/>
                </a:lnTo>
                <a:lnTo>
                  <a:pt x="1246398" y="2996396"/>
                </a:lnTo>
                <a:lnTo>
                  <a:pt x="1261482" y="3002218"/>
                </a:lnTo>
                <a:lnTo>
                  <a:pt x="1277095" y="3007510"/>
                </a:lnTo>
                <a:lnTo>
                  <a:pt x="1292443" y="3012802"/>
                </a:lnTo>
                <a:lnTo>
                  <a:pt x="1308056" y="3017300"/>
                </a:lnTo>
                <a:lnTo>
                  <a:pt x="1323934" y="3022063"/>
                </a:lnTo>
                <a:lnTo>
                  <a:pt x="1313878" y="3013860"/>
                </a:lnTo>
                <a:lnTo>
                  <a:pt x="1304351" y="3005657"/>
                </a:lnTo>
                <a:lnTo>
                  <a:pt x="1295089" y="2997190"/>
                </a:lnTo>
                <a:lnTo>
                  <a:pt x="1285827" y="2988458"/>
                </a:lnTo>
                <a:lnTo>
                  <a:pt x="1276830" y="2979461"/>
                </a:lnTo>
                <a:lnTo>
                  <a:pt x="1267833" y="2970465"/>
                </a:lnTo>
                <a:lnTo>
                  <a:pt x="1259100" y="2961468"/>
                </a:lnTo>
                <a:lnTo>
                  <a:pt x="1250632" y="2952207"/>
                </a:lnTo>
                <a:lnTo>
                  <a:pt x="1242164" y="2942681"/>
                </a:lnTo>
                <a:lnTo>
                  <a:pt x="1233960" y="2933420"/>
                </a:lnTo>
                <a:lnTo>
                  <a:pt x="1225757" y="2923630"/>
                </a:lnTo>
                <a:lnTo>
                  <a:pt x="1218083" y="2913839"/>
                </a:lnTo>
                <a:lnTo>
                  <a:pt x="1202469" y="2893994"/>
                </a:lnTo>
                <a:lnTo>
                  <a:pt x="1187915" y="2874148"/>
                </a:lnTo>
                <a:lnTo>
                  <a:pt x="1176536" y="2857743"/>
                </a:lnTo>
                <a:lnTo>
                  <a:pt x="1165686" y="2840808"/>
                </a:lnTo>
                <a:lnTo>
                  <a:pt x="1155101" y="2824138"/>
                </a:lnTo>
                <a:lnTo>
                  <a:pt x="1144516" y="2807468"/>
                </a:lnTo>
                <a:lnTo>
                  <a:pt x="1134725" y="2790268"/>
                </a:lnTo>
                <a:lnTo>
                  <a:pt x="1124669" y="2773069"/>
                </a:lnTo>
                <a:lnTo>
                  <a:pt x="1115407" y="2755870"/>
                </a:lnTo>
                <a:lnTo>
                  <a:pt x="1106145" y="2738406"/>
                </a:lnTo>
                <a:lnTo>
                  <a:pt x="1082858" y="2732584"/>
                </a:lnTo>
                <a:lnTo>
                  <a:pt x="1059835" y="2726763"/>
                </a:lnTo>
                <a:lnTo>
                  <a:pt x="1036812" y="2720148"/>
                </a:lnTo>
                <a:lnTo>
                  <a:pt x="1014054" y="2713797"/>
                </a:lnTo>
                <a:lnTo>
                  <a:pt x="991296" y="2706918"/>
                </a:lnTo>
                <a:lnTo>
                  <a:pt x="968538" y="2699773"/>
                </a:lnTo>
                <a:lnTo>
                  <a:pt x="946045" y="2692364"/>
                </a:lnTo>
                <a:lnTo>
                  <a:pt x="923287" y="2684691"/>
                </a:lnTo>
                <a:lnTo>
                  <a:pt x="901058" y="2676488"/>
                </a:lnTo>
                <a:lnTo>
                  <a:pt x="878565" y="2668020"/>
                </a:lnTo>
                <a:lnTo>
                  <a:pt x="856601" y="2659553"/>
                </a:lnTo>
                <a:lnTo>
                  <a:pt x="834637" y="2650556"/>
                </a:lnTo>
                <a:lnTo>
                  <a:pt x="812673" y="2641031"/>
                </a:lnTo>
                <a:lnTo>
                  <a:pt x="790973" y="2631505"/>
                </a:lnTo>
                <a:lnTo>
                  <a:pt x="769274" y="2621714"/>
                </a:lnTo>
                <a:lnTo>
                  <a:pt x="747839" y="2611395"/>
                </a:lnTo>
                <a:close/>
                <a:moveTo>
                  <a:pt x="2428755" y="2584670"/>
                </a:moveTo>
                <a:lnTo>
                  <a:pt x="2406262" y="2596048"/>
                </a:lnTo>
                <a:lnTo>
                  <a:pt x="2384033" y="2607426"/>
                </a:lnTo>
                <a:lnTo>
                  <a:pt x="2361275" y="2618275"/>
                </a:lnTo>
                <a:lnTo>
                  <a:pt x="2338782" y="2628859"/>
                </a:lnTo>
                <a:lnTo>
                  <a:pt x="2315759" y="2638914"/>
                </a:lnTo>
                <a:lnTo>
                  <a:pt x="2292737" y="2648969"/>
                </a:lnTo>
                <a:lnTo>
                  <a:pt x="2269449" y="2658230"/>
                </a:lnTo>
                <a:lnTo>
                  <a:pt x="2246162" y="2667491"/>
                </a:lnTo>
                <a:lnTo>
                  <a:pt x="2222875" y="2676223"/>
                </a:lnTo>
                <a:lnTo>
                  <a:pt x="2199323" y="2684691"/>
                </a:lnTo>
                <a:lnTo>
                  <a:pt x="2175771" y="2692893"/>
                </a:lnTo>
                <a:lnTo>
                  <a:pt x="2151954" y="2700567"/>
                </a:lnTo>
                <a:lnTo>
                  <a:pt x="2128138" y="2708241"/>
                </a:lnTo>
                <a:lnTo>
                  <a:pt x="2104057" y="2715385"/>
                </a:lnTo>
                <a:lnTo>
                  <a:pt x="2080240" y="2722000"/>
                </a:lnTo>
                <a:lnTo>
                  <a:pt x="2056159" y="2728615"/>
                </a:lnTo>
                <a:lnTo>
                  <a:pt x="2046103" y="2747138"/>
                </a:lnTo>
                <a:lnTo>
                  <a:pt x="2036312" y="2765925"/>
                </a:lnTo>
                <a:lnTo>
                  <a:pt x="2025727" y="2784447"/>
                </a:lnTo>
                <a:lnTo>
                  <a:pt x="2015142" y="2802440"/>
                </a:lnTo>
                <a:lnTo>
                  <a:pt x="2004027" y="2820698"/>
                </a:lnTo>
                <a:lnTo>
                  <a:pt x="1992648" y="2838691"/>
                </a:lnTo>
                <a:lnTo>
                  <a:pt x="1981005" y="2856420"/>
                </a:lnTo>
                <a:lnTo>
                  <a:pt x="1968832" y="2874148"/>
                </a:lnTo>
                <a:lnTo>
                  <a:pt x="1954277" y="2893994"/>
                </a:lnTo>
                <a:lnTo>
                  <a:pt x="1938664" y="2913839"/>
                </a:lnTo>
                <a:lnTo>
                  <a:pt x="1930990" y="2923630"/>
                </a:lnTo>
                <a:lnTo>
                  <a:pt x="1923051" y="2933420"/>
                </a:lnTo>
                <a:lnTo>
                  <a:pt x="1914583" y="2942681"/>
                </a:lnTo>
                <a:lnTo>
                  <a:pt x="1906115" y="2952207"/>
                </a:lnTo>
                <a:lnTo>
                  <a:pt x="1897912" y="2961468"/>
                </a:lnTo>
                <a:lnTo>
                  <a:pt x="1889179" y="2970465"/>
                </a:lnTo>
                <a:lnTo>
                  <a:pt x="1880182" y="2979461"/>
                </a:lnTo>
                <a:lnTo>
                  <a:pt x="1871184" y="2988458"/>
                </a:lnTo>
                <a:lnTo>
                  <a:pt x="1861922" y="2997190"/>
                </a:lnTo>
                <a:lnTo>
                  <a:pt x="1852131" y="3005657"/>
                </a:lnTo>
                <a:lnTo>
                  <a:pt x="1842869" y="3013860"/>
                </a:lnTo>
                <a:lnTo>
                  <a:pt x="1833078" y="3022063"/>
                </a:lnTo>
                <a:lnTo>
                  <a:pt x="1848426" y="3017300"/>
                </a:lnTo>
                <a:lnTo>
                  <a:pt x="1864304" y="3012802"/>
                </a:lnTo>
                <a:lnTo>
                  <a:pt x="1879917" y="3007510"/>
                </a:lnTo>
                <a:lnTo>
                  <a:pt x="1895265" y="3001953"/>
                </a:lnTo>
                <a:lnTo>
                  <a:pt x="1910614" y="2996396"/>
                </a:lnTo>
                <a:lnTo>
                  <a:pt x="1925698" y="2990310"/>
                </a:lnTo>
                <a:lnTo>
                  <a:pt x="1941046" y="2984224"/>
                </a:lnTo>
                <a:lnTo>
                  <a:pt x="1956130" y="2977609"/>
                </a:lnTo>
                <a:lnTo>
                  <a:pt x="1970949" y="2971259"/>
                </a:lnTo>
                <a:lnTo>
                  <a:pt x="1986033" y="2964114"/>
                </a:lnTo>
                <a:lnTo>
                  <a:pt x="2000587" y="2956970"/>
                </a:lnTo>
                <a:lnTo>
                  <a:pt x="2015142" y="2949561"/>
                </a:lnTo>
                <a:lnTo>
                  <a:pt x="2029696" y="2941623"/>
                </a:lnTo>
                <a:lnTo>
                  <a:pt x="2043986" y="2933949"/>
                </a:lnTo>
                <a:lnTo>
                  <a:pt x="2058276" y="2925482"/>
                </a:lnTo>
                <a:lnTo>
                  <a:pt x="2072566" y="2917279"/>
                </a:lnTo>
                <a:lnTo>
                  <a:pt x="2085533" y="2909341"/>
                </a:lnTo>
                <a:lnTo>
                  <a:pt x="2098500" y="2901138"/>
                </a:lnTo>
                <a:lnTo>
                  <a:pt x="2111202" y="2892935"/>
                </a:lnTo>
                <a:lnTo>
                  <a:pt x="2123904" y="2884203"/>
                </a:lnTo>
                <a:lnTo>
                  <a:pt x="2136341" y="2875736"/>
                </a:lnTo>
                <a:lnTo>
                  <a:pt x="2148779" y="2867004"/>
                </a:lnTo>
                <a:lnTo>
                  <a:pt x="2161216" y="2857743"/>
                </a:lnTo>
                <a:lnTo>
                  <a:pt x="2173389" y="2848746"/>
                </a:lnTo>
                <a:lnTo>
                  <a:pt x="2185298" y="2839220"/>
                </a:lnTo>
                <a:lnTo>
                  <a:pt x="2197470" y="2829695"/>
                </a:lnTo>
                <a:lnTo>
                  <a:pt x="2209379" y="2820169"/>
                </a:lnTo>
                <a:lnTo>
                  <a:pt x="2221022" y="2810114"/>
                </a:lnTo>
                <a:lnTo>
                  <a:pt x="2232666" y="2800323"/>
                </a:lnTo>
                <a:lnTo>
                  <a:pt x="2244045" y="2790004"/>
                </a:lnTo>
                <a:lnTo>
                  <a:pt x="2255424" y="2779684"/>
                </a:lnTo>
                <a:lnTo>
                  <a:pt x="2266803" y="2769364"/>
                </a:lnTo>
                <a:lnTo>
                  <a:pt x="2277653" y="2758780"/>
                </a:lnTo>
                <a:lnTo>
                  <a:pt x="2288767" y="2747931"/>
                </a:lnTo>
                <a:lnTo>
                  <a:pt x="2310202" y="2726234"/>
                </a:lnTo>
                <a:lnTo>
                  <a:pt x="2331108" y="2703742"/>
                </a:lnTo>
                <a:lnTo>
                  <a:pt x="2351749" y="2680722"/>
                </a:lnTo>
                <a:lnTo>
                  <a:pt x="2371596" y="2657701"/>
                </a:lnTo>
                <a:lnTo>
                  <a:pt x="2391178" y="2633622"/>
                </a:lnTo>
                <a:lnTo>
                  <a:pt x="2409967" y="2609543"/>
                </a:lnTo>
                <a:lnTo>
                  <a:pt x="2428755" y="2584670"/>
                </a:lnTo>
                <a:close/>
                <a:moveTo>
                  <a:pt x="220435" y="2191465"/>
                </a:moveTo>
                <a:lnTo>
                  <a:pt x="234196" y="2221101"/>
                </a:lnTo>
                <a:lnTo>
                  <a:pt x="249280" y="2250208"/>
                </a:lnTo>
                <a:lnTo>
                  <a:pt x="264628" y="2279050"/>
                </a:lnTo>
                <a:lnTo>
                  <a:pt x="280770" y="2307892"/>
                </a:lnTo>
                <a:lnTo>
                  <a:pt x="297707" y="2336205"/>
                </a:lnTo>
                <a:lnTo>
                  <a:pt x="314643" y="2364253"/>
                </a:lnTo>
                <a:lnTo>
                  <a:pt x="332637" y="2391507"/>
                </a:lnTo>
                <a:lnTo>
                  <a:pt x="351161" y="2418762"/>
                </a:lnTo>
                <a:lnTo>
                  <a:pt x="370215" y="2445487"/>
                </a:lnTo>
                <a:lnTo>
                  <a:pt x="390062" y="2471683"/>
                </a:lnTo>
                <a:lnTo>
                  <a:pt x="410174" y="2497614"/>
                </a:lnTo>
                <a:lnTo>
                  <a:pt x="431079" y="2523016"/>
                </a:lnTo>
                <a:lnTo>
                  <a:pt x="452514" y="2547889"/>
                </a:lnTo>
                <a:lnTo>
                  <a:pt x="474478" y="2572233"/>
                </a:lnTo>
                <a:lnTo>
                  <a:pt x="496707" y="2596048"/>
                </a:lnTo>
                <a:lnTo>
                  <a:pt x="519729" y="2619862"/>
                </a:lnTo>
                <a:lnTo>
                  <a:pt x="532696" y="2632828"/>
                </a:lnTo>
                <a:lnTo>
                  <a:pt x="546192" y="2645529"/>
                </a:lnTo>
                <a:lnTo>
                  <a:pt x="559424" y="2657965"/>
                </a:lnTo>
                <a:lnTo>
                  <a:pt x="573184" y="2670402"/>
                </a:lnTo>
                <a:lnTo>
                  <a:pt x="586680" y="2682574"/>
                </a:lnTo>
                <a:lnTo>
                  <a:pt x="600441" y="2694746"/>
                </a:lnTo>
                <a:lnTo>
                  <a:pt x="614466" y="2706653"/>
                </a:lnTo>
                <a:lnTo>
                  <a:pt x="628756" y="2718296"/>
                </a:lnTo>
                <a:lnTo>
                  <a:pt x="642781" y="2730203"/>
                </a:lnTo>
                <a:lnTo>
                  <a:pt x="657071" y="2741316"/>
                </a:lnTo>
                <a:lnTo>
                  <a:pt x="671891" y="2752430"/>
                </a:lnTo>
                <a:lnTo>
                  <a:pt x="686710" y="2763543"/>
                </a:lnTo>
                <a:lnTo>
                  <a:pt x="701264" y="2774392"/>
                </a:lnTo>
                <a:lnTo>
                  <a:pt x="716348" y="2785241"/>
                </a:lnTo>
                <a:lnTo>
                  <a:pt x="731432" y="2795560"/>
                </a:lnTo>
                <a:lnTo>
                  <a:pt x="746516" y="2806145"/>
                </a:lnTo>
                <a:lnTo>
                  <a:pt x="762129" y="2816200"/>
                </a:lnTo>
                <a:lnTo>
                  <a:pt x="777477" y="2825990"/>
                </a:lnTo>
                <a:lnTo>
                  <a:pt x="793090" y="2836045"/>
                </a:lnTo>
                <a:lnTo>
                  <a:pt x="808703" y="2845571"/>
                </a:lnTo>
                <a:lnTo>
                  <a:pt x="824316" y="2854832"/>
                </a:lnTo>
                <a:lnTo>
                  <a:pt x="840459" y="2863829"/>
                </a:lnTo>
                <a:lnTo>
                  <a:pt x="856336" y="2872825"/>
                </a:lnTo>
                <a:lnTo>
                  <a:pt x="872479" y="2881557"/>
                </a:lnTo>
                <a:lnTo>
                  <a:pt x="888885" y="2890289"/>
                </a:lnTo>
                <a:lnTo>
                  <a:pt x="905028" y="2898492"/>
                </a:lnTo>
                <a:lnTo>
                  <a:pt x="921435" y="2906695"/>
                </a:lnTo>
                <a:lnTo>
                  <a:pt x="938371" y="2914633"/>
                </a:lnTo>
                <a:lnTo>
                  <a:pt x="954778" y="2922571"/>
                </a:lnTo>
                <a:lnTo>
                  <a:pt x="971449" y="2930245"/>
                </a:lnTo>
                <a:lnTo>
                  <a:pt x="988386" y="2937389"/>
                </a:lnTo>
                <a:lnTo>
                  <a:pt x="1005322" y="2944534"/>
                </a:lnTo>
                <a:lnTo>
                  <a:pt x="1010879" y="2946650"/>
                </a:lnTo>
                <a:lnTo>
                  <a:pt x="997912" y="2937918"/>
                </a:lnTo>
                <a:lnTo>
                  <a:pt x="984681" y="2928922"/>
                </a:lnTo>
                <a:lnTo>
                  <a:pt x="971714" y="2919925"/>
                </a:lnTo>
                <a:lnTo>
                  <a:pt x="959012" y="2910664"/>
                </a:lnTo>
                <a:lnTo>
                  <a:pt x="946574" y="2901138"/>
                </a:lnTo>
                <a:lnTo>
                  <a:pt x="933872" y="2891348"/>
                </a:lnTo>
                <a:lnTo>
                  <a:pt x="921435" y="2881822"/>
                </a:lnTo>
                <a:lnTo>
                  <a:pt x="909526" y="2872032"/>
                </a:lnTo>
                <a:lnTo>
                  <a:pt x="897354" y="2861712"/>
                </a:lnTo>
                <a:lnTo>
                  <a:pt x="885181" y="2851392"/>
                </a:lnTo>
                <a:lnTo>
                  <a:pt x="873537" y="2841073"/>
                </a:lnTo>
                <a:lnTo>
                  <a:pt x="861629" y="2830753"/>
                </a:lnTo>
                <a:lnTo>
                  <a:pt x="850250" y="2820169"/>
                </a:lnTo>
                <a:lnTo>
                  <a:pt x="838606" y="2809320"/>
                </a:lnTo>
                <a:lnTo>
                  <a:pt x="827492" y="2798471"/>
                </a:lnTo>
                <a:lnTo>
                  <a:pt x="816377" y="2787358"/>
                </a:lnTo>
                <a:lnTo>
                  <a:pt x="794413" y="2764602"/>
                </a:lnTo>
                <a:lnTo>
                  <a:pt x="772978" y="2741581"/>
                </a:lnTo>
                <a:lnTo>
                  <a:pt x="751808" y="2718296"/>
                </a:lnTo>
                <a:lnTo>
                  <a:pt x="731696" y="2694481"/>
                </a:lnTo>
                <a:lnTo>
                  <a:pt x="711849" y="2669873"/>
                </a:lnTo>
                <a:lnTo>
                  <a:pt x="692532" y="2645264"/>
                </a:lnTo>
                <a:lnTo>
                  <a:pt x="673743" y="2620127"/>
                </a:lnTo>
                <a:lnTo>
                  <a:pt x="655748" y="2594725"/>
                </a:lnTo>
                <a:lnTo>
                  <a:pt x="638547" y="2569058"/>
                </a:lnTo>
                <a:lnTo>
                  <a:pt x="621876" y="2543656"/>
                </a:lnTo>
                <a:lnTo>
                  <a:pt x="598324" y="2529367"/>
                </a:lnTo>
                <a:lnTo>
                  <a:pt x="574772" y="2514549"/>
                </a:lnTo>
                <a:lnTo>
                  <a:pt x="551485" y="2499731"/>
                </a:lnTo>
                <a:lnTo>
                  <a:pt x="528462" y="2483855"/>
                </a:lnTo>
                <a:lnTo>
                  <a:pt x="506763" y="2468772"/>
                </a:lnTo>
                <a:lnTo>
                  <a:pt x="485328" y="2452896"/>
                </a:lnTo>
                <a:lnTo>
                  <a:pt x="464158" y="2436755"/>
                </a:lnTo>
                <a:lnTo>
                  <a:pt x="442987" y="2420085"/>
                </a:lnTo>
                <a:lnTo>
                  <a:pt x="422611" y="2403150"/>
                </a:lnTo>
                <a:lnTo>
                  <a:pt x="402499" y="2385951"/>
                </a:lnTo>
                <a:lnTo>
                  <a:pt x="382652" y="2368222"/>
                </a:lnTo>
                <a:lnTo>
                  <a:pt x="363070" y="2349964"/>
                </a:lnTo>
                <a:lnTo>
                  <a:pt x="343752" y="2331706"/>
                </a:lnTo>
                <a:lnTo>
                  <a:pt x="324963" y="2312655"/>
                </a:lnTo>
                <a:lnTo>
                  <a:pt x="306175" y="2293339"/>
                </a:lnTo>
                <a:lnTo>
                  <a:pt x="288180" y="2273493"/>
                </a:lnTo>
                <a:lnTo>
                  <a:pt x="270715" y="2253648"/>
                </a:lnTo>
                <a:lnTo>
                  <a:pt x="253514" y="2233273"/>
                </a:lnTo>
                <a:lnTo>
                  <a:pt x="236578" y="2212369"/>
                </a:lnTo>
                <a:lnTo>
                  <a:pt x="220435" y="2191465"/>
                </a:lnTo>
                <a:close/>
                <a:moveTo>
                  <a:pt x="484799" y="2081389"/>
                </a:moveTo>
                <a:lnTo>
                  <a:pt x="492737" y="2108644"/>
                </a:lnTo>
                <a:lnTo>
                  <a:pt x="501470" y="2135898"/>
                </a:lnTo>
                <a:lnTo>
                  <a:pt x="510468" y="2162888"/>
                </a:lnTo>
                <a:lnTo>
                  <a:pt x="519729" y="2189878"/>
                </a:lnTo>
                <a:lnTo>
                  <a:pt x="529785" y="2216603"/>
                </a:lnTo>
                <a:lnTo>
                  <a:pt x="540106" y="2242799"/>
                </a:lnTo>
                <a:lnTo>
                  <a:pt x="550691" y="2269260"/>
                </a:lnTo>
                <a:lnTo>
                  <a:pt x="562335" y="2295191"/>
                </a:lnTo>
                <a:lnTo>
                  <a:pt x="573714" y="2321387"/>
                </a:lnTo>
                <a:lnTo>
                  <a:pt x="586151" y="2347054"/>
                </a:lnTo>
                <a:lnTo>
                  <a:pt x="598589" y="2372456"/>
                </a:lnTo>
                <a:lnTo>
                  <a:pt x="611555" y="2397858"/>
                </a:lnTo>
                <a:lnTo>
                  <a:pt x="625316" y="2422731"/>
                </a:lnTo>
                <a:lnTo>
                  <a:pt x="639077" y="2447604"/>
                </a:lnTo>
                <a:lnTo>
                  <a:pt x="653367" y="2472212"/>
                </a:lnTo>
                <a:lnTo>
                  <a:pt x="668450" y="2496556"/>
                </a:lnTo>
                <a:lnTo>
                  <a:pt x="692002" y="2510051"/>
                </a:lnTo>
                <a:lnTo>
                  <a:pt x="715819" y="2523016"/>
                </a:lnTo>
                <a:lnTo>
                  <a:pt x="739635" y="2535718"/>
                </a:lnTo>
                <a:lnTo>
                  <a:pt x="763981" y="2547889"/>
                </a:lnTo>
                <a:lnTo>
                  <a:pt x="788327" y="2559532"/>
                </a:lnTo>
                <a:lnTo>
                  <a:pt x="813202" y="2570646"/>
                </a:lnTo>
                <a:lnTo>
                  <a:pt x="838077" y="2582024"/>
                </a:lnTo>
                <a:lnTo>
                  <a:pt x="862952" y="2592343"/>
                </a:lnTo>
                <a:lnTo>
                  <a:pt x="888356" y="2602663"/>
                </a:lnTo>
                <a:lnTo>
                  <a:pt x="913496" y="2612189"/>
                </a:lnTo>
                <a:lnTo>
                  <a:pt x="939165" y="2621714"/>
                </a:lnTo>
                <a:lnTo>
                  <a:pt x="964569" y="2630711"/>
                </a:lnTo>
                <a:lnTo>
                  <a:pt x="990767" y="2638914"/>
                </a:lnTo>
                <a:lnTo>
                  <a:pt x="1016436" y="2647381"/>
                </a:lnTo>
                <a:lnTo>
                  <a:pt x="1042899" y="2655055"/>
                </a:lnTo>
                <a:lnTo>
                  <a:pt x="1068832" y="2662199"/>
                </a:lnTo>
                <a:lnTo>
                  <a:pt x="1057983" y="2637326"/>
                </a:lnTo>
                <a:lnTo>
                  <a:pt x="1047398" y="2612189"/>
                </a:lnTo>
                <a:lnTo>
                  <a:pt x="1037342" y="2587051"/>
                </a:lnTo>
                <a:lnTo>
                  <a:pt x="1027286" y="2561649"/>
                </a:lnTo>
                <a:lnTo>
                  <a:pt x="1018024" y="2536247"/>
                </a:lnTo>
                <a:lnTo>
                  <a:pt x="1008762" y="2510845"/>
                </a:lnTo>
                <a:lnTo>
                  <a:pt x="1000029" y="2485178"/>
                </a:lnTo>
                <a:lnTo>
                  <a:pt x="991561" y="2459776"/>
                </a:lnTo>
                <a:lnTo>
                  <a:pt x="982299" y="2429346"/>
                </a:lnTo>
                <a:lnTo>
                  <a:pt x="973302" y="2399181"/>
                </a:lnTo>
                <a:lnTo>
                  <a:pt x="964834" y="2368751"/>
                </a:lnTo>
                <a:lnTo>
                  <a:pt x="956895" y="2338322"/>
                </a:lnTo>
                <a:lnTo>
                  <a:pt x="949221" y="2307627"/>
                </a:lnTo>
                <a:lnTo>
                  <a:pt x="941546" y="2276933"/>
                </a:lnTo>
                <a:lnTo>
                  <a:pt x="934931" y="2246239"/>
                </a:lnTo>
                <a:lnTo>
                  <a:pt x="928050" y="2215545"/>
                </a:lnTo>
                <a:lnTo>
                  <a:pt x="894707" y="2208665"/>
                </a:lnTo>
                <a:lnTo>
                  <a:pt x="861364" y="2201256"/>
                </a:lnTo>
                <a:lnTo>
                  <a:pt x="828021" y="2193582"/>
                </a:lnTo>
                <a:lnTo>
                  <a:pt x="794943" y="2185379"/>
                </a:lnTo>
                <a:lnTo>
                  <a:pt x="762129" y="2176912"/>
                </a:lnTo>
                <a:lnTo>
                  <a:pt x="728786" y="2167915"/>
                </a:lnTo>
                <a:lnTo>
                  <a:pt x="695972" y="2158125"/>
                </a:lnTo>
                <a:lnTo>
                  <a:pt x="663422" y="2148335"/>
                </a:lnTo>
                <a:lnTo>
                  <a:pt x="640664" y="2140926"/>
                </a:lnTo>
                <a:lnTo>
                  <a:pt x="618171" y="2132988"/>
                </a:lnTo>
                <a:lnTo>
                  <a:pt x="595678" y="2125314"/>
                </a:lnTo>
                <a:lnTo>
                  <a:pt x="573449" y="2116847"/>
                </a:lnTo>
                <a:lnTo>
                  <a:pt x="550956" y="2108644"/>
                </a:lnTo>
                <a:lnTo>
                  <a:pt x="528727" y="2099647"/>
                </a:lnTo>
                <a:lnTo>
                  <a:pt x="506763" y="2090651"/>
                </a:lnTo>
                <a:lnTo>
                  <a:pt x="484799" y="2081389"/>
                </a:lnTo>
                <a:close/>
                <a:moveTo>
                  <a:pt x="2676447" y="2064455"/>
                </a:moveTo>
                <a:lnTo>
                  <a:pt x="2650249" y="2076626"/>
                </a:lnTo>
                <a:lnTo>
                  <a:pt x="2623521" y="2088004"/>
                </a:lnTo>
                <a:lnTo>
                  <a:pt x="2596529" y="2099383"/>
                </a:lnTo>
                <a:lnTo>
                  <a:pt x="2569537" y="2109702"/>
                </a:lnTo>
                <a:lnTo>
                  <a:pt x="2542281" y="2120022"/>
                </a:lnTo>
                <a:lnTo>
                  <a:pt x="2514759" y="2129548"/>
                </a:lnTo>
                <a:lnTo>
                  <a:pt x="2487503" y="2139073"/>
                </a:lnTo>
                <a:lnTo>
                  <a:pt x="2459981" y="2148335"/>
                </a:lnTo>
                <a:lnTo>
                  <a:pt x="2431666" y="2157067"/>
                </a:lnTo>
                <a:lnTo>
                  <a:pt x="2402822" y="2165269"/>
                </a:lnTo>
                <a:lnTo>
                  <a:pt x="2374242" y="2173472"/>
                </a:lnTo>
                <a:lnTo>
                  <a:pt x="2345927" y="2181146"/>
                </a:lnTo>
                <a:lnTo>
                  <a:pt x="2317082" y="2188555"/>
                </a:lnTo>
                <a:lnTo>
                  <a:pt x="2287973" y="2195699"/>
                </a:lnTo>
                <a:lnTo>
                  <a:pt x="2258864" y="2202314"/>
                </a:lnTo>
                <a:lnTo>
                  <a:pt x="2230020" y="2208665"/>
                </a:lnTo>
                <a:lnTo>
                  <a:pt x="2223139" y="2240417"/>
                </a:lnTo>
                <a:lnTo>
                  <a:pt x="2216259" y="2271906"/>
                </a:lnTo>
                <a:lnTo>
                  <a:pt x="2208585" y="2303394"/>
                </a:lnTo>
                <a:lnTo>
                  <a:pt x="2200911" y="2334882"/>
                </a:lnTo>
                <a:lnTo>
                  <a:pt x="2192443" y="2366370"/>
                </a:lnTo>
                <a:lnTo>
                  <a:pt x="2183974" y="2397329"/>
                </a:lnTo>
                <a:lnTo>
                  <a:pt x="2174977" y="2428552"/>
                </a:lnTo>
                <a:lnTo>
                  <a:pt x="2165186" y="2459776"/>
                </a:lnTo>
                <a:lnTo>
                  <a:pt x="2157247" y="2483855"/>
                </a:lnTo>
                <a:lnTo>
                  <a:pt x="2149044" y="2508199"/>
                </a:lnTo>
                <a:lnTo>
                  <a:pt x="2140311" y="2532278"/>
                </a:lnTo>
                <a:lnTo>
                  <a:pt x="2131313" y="2556357"/>
                </a:lnTo>
                <a:lnTo>
                  <a:pt x="2122051" y="2580436"/>
                </a:lnTo>
                <a:lnTo>
                  <a:pt x="2112790" y="2604250"/>
                </a:lnTo>
                <a:lnTo>
                  <a:pt x="2102998" y="2628065"/>
                </a:lnTo>
                <a:lnTo>
                  <a:pt x="2092678" y="2651615"/>
                </a:lnTo>
                <a:lnTo>
                  <a:pt x="2119934" y="2643412"/>
                </a:lnTo>
                <a:lnTo>
                  <a:pt x="2146927" y="2634680"/>
                </a:lnTo>
                <a:lnTo>
                  <a:pt x="2174183" y="2625419"/>
                </a:lnTo>
                <a:lnTo>
                  <a:pt x="2200911" y="2615629"/>
                </a:lnTo>
                <a:lnTo>
                  <a:pt x="2227638" y="2605573"/>
                </a:lnTo>
                <a:lnTo>
                  <a:pt x="2254365" y="2594989"/>
                </a:lnTo>
                <a:lnTo>
                  <a:pt x="2280564" y="2584140"/>
                </a:lnTo>
                <a:lnTo>
                  <a:pt x="2306762" y="2572498"/>
                </a:lnTo>
                <a:lnTo>
                  <a:pt x="2332695" y="2560855"/>
                </a:lnTo>
                <a:lnTo>
                  <a:pt x="2358100" y="2548419"/>
                </a:lnTo>
                <a:lnTo>
                  <a:pt x="2384033" y="2535718"/>
                </a:lnTo>
                <a:lnTo>
                  <a:pt x="2409173" y="2522223"/>
                </a:lnTo>
                <a:lnTo>
                  <a:pt x="2434312" y="2508728"/>
                </a:lnTo>
                <a:lnTo>
                  <a:pt x="2458658" y="2494439"/>
                </a:lnTo>
                <a:lnTo>
                  <a:pt x="2483269" y="2479886"/>
                </a:lnTo>
                <a:lnTo>
                  <a:pt x="2507350" y="2464539"/>
                </a:lnTo>
                <a:lnTo>
                  <a:pt x="2521110" y="2440989"/>
                </a:lnTo>
                <a:lnTo>
                  <a:pt x="2534342" y="2417439"/>
                </a:lnTo>
                <a:lnTo>
                  <a:pt x="2547044" y="2393360"/>
                </a:lnTo>
                <a:lnTo>
                  <a:pt x="2559481" y="2369016"/>
                </a:lnTo>
                <a:lnTo>
                  <a:pt x="2571654" y="2344937"/>
                </a:lnTo>
                <a:lnTo>
                  <a:pt x="2583033" y="2320064"/>
                </a:lnTo>
                <a:lnTo>
                  <a:pt x="2594412" y="2295191"/>
                </a:lnTo>
                <a:lnTo>
                  <a:pt x="2605262" y="2270583"/>
                </a:lnTo>
                <a:lnTo>
                  <a:pt x="2615318" y="2244916"/>
                </a:lnTo>
                <a:lnTo>
                  <a:pt x="2625374" y="2220043"/>
                </a:lnTo>
                <a:lnTo>
                  <a:pt x="2634900" y="2194376"/>
                </a:lnTo>
                <a:lnTo>
                  <a:pt x="2644162" y="2168709"/>
                </a:lnTo>
                <a:lnTo>
                  <a:pt x="2652895" y="2143043"/>
                </a:lnTo>
                <a:lnTo>
                  <a:pt x="2661363" y="2116847"/>
                </a:lnTo>
                <a:lnTo>
                  <a:pt x="2669037" y="2090915"/>
                </a:lnTo>
                <a:lnTo>
                  <a:pt x="2676447" y="2064455"/>
                </a:lnTo>
                <a:close/>
                <a:moveTo>
                  <a:pt x="2991354" y="2056252"/>
                </a:moveTo>
                <a:lnTo>
                  <a:pt x="2982357" y="2072393"/>
                </a:lnTo>
                <a:lnTo>
                  <a:pt x="2977858" y="2080596"/>
                </a:lnTo>
                <a:lnTo>
                  <a:pt x="2973095" y="2088534"/>
                </a:lnTo>
                <a:lnTo>
                  <a:pt x="2964098" y="2103352"/>
                </a:lnTo>
                <a:lnTo>
                  <a:pt x="2954836" y="2117905"/>
                </a:lnTo>
                <a:lnTo>
                  <a:pt x="2945574" y="2132458"/>
                </a:lnTo>
                <a:lnTo>
                  <a:pt x="2935782" y="2146747"/>
                </a:lnTo>
                <a:lnTo>
                  <a:pt x="2925991" y="2161036"/>
                </a:lnTo>
                <a:lnTo>
                  <a:pt x="2915671" y="2175060"/>
                </a:lnTo>
                <a:lnTo>
                  <a:pt x="2905350" y="2188819"/>
                </a:lnTo>
                <a:lnTo>
                  <a:pt x="2895030" y="2202579"/>
                </a:lnTo>
                <a:lnTo>
                  <a:pt x="2884445" y="2215809"/>
                </a:lnTo>
                <a:lnTo>
                  <a:pt x="2873595" y="2229569"/>
                </a:lnTo>
                <a:lnTo>
                  <a:pt x="2862745" y="2242534"/>
                </a:lnTo>
                <a:lnTo>
                  <a:pt x="2851101" y="2255500"/>
                </a:lnTo>
                <a:lnTo>
                  <a:pt x="2839987" y="2268730"/>
                </a:lnTo>
                <a:lnTo>
                  <a:pt x="2828343" y="2281431"/>
                </a:lnTo>
                <a:lnTo>
                  <a:pt x="2816700" y="2294132"/>
                </a:lnTo>
                <a:lnTo>
                  <a:pt x="2804527" y="2306569"/>
                </a:lnTo>
                <a:lnTo>
                  <a:pt x="2792619" y="2318741"/>
                </a:lnTo>
                <a:lnTo>
                  <a:pt x="2780446" y="2330913"/>
                </a:lnTo>
                <a:lnTo>
                  <a:pt x="2768008" y="2343085"/>
                </a:lnTo>
                <a:lnTo>
                  <a:pt x="2755571" y="2354727"/>
                </a:lnTo>
                <a:lnTo>
                  <a:pt x="2742869" y="2366370"/>
                </a:lnTo>
                <a:lnTo>
                  <a:pt x="2730166" y="2377748"/>
                </a:lnTo>
                <a:lnTo>
                  <a:pt x="2717200" y="2389391"/>
                </a:lnTo>
                <a:lnTo>
                  <a:pt x="2704233" y="2400504"/>
                </a:lnTo>
                <a:lnTo>
                  <a:pt x="2690737" y="2411353"/>
                </a:lnTo>
                <a:lnTo>
                  <a:pt x="2677506" y="2422202"/>
                </a:lnTo>
                <a:lnTo>
                  <a:pt x="2664009" y="2433050"/>
                </a:lnTo>
                <a:lnTo>
                  <a:pt x="2650513" y="2443635"/>
                </a:lnTo>
                <a:lnTo>
                  <a:pt x="2636753" y="2453690"/>
                </a:lnTo>
                <a:lnTo>
                  <a:pt x="2623257" y="2464009"/>
                </a:lnTo>
                <a:lnTo>
                  <a:pt x="2609232" y="2474064"/>
                </a:lnTo>
                <a:lnTo>
                  <a:pt x="2595206" y="2483855"/>
                </a:lnTo>
                <a:lnTo>
                  <a:pt x="2575359" y="2497085"/>
                </a:lnTo>
                <a:lnTo>
                  <a:pt x="2555247" y="2510315"/>
                </a:lnTo>
                <a:lnTo>
                  <a:pt x="2542281" y="2531748"/>
                </a:lnTo>
                <a:lnTo>
                  <a:pt x="2528785" y="2552652"/>
                </a:lnTo>
                <a:lnTo>
                  <a:pt x="2515289" y="2573821"/>
                </a:lnTo>
                <a:lnTo>
                  <a:pt x="2501263" y="2594725"/>
                </a:lnTo>
                <a:lnTo>
                  <a:pt x="2483004" y="2620127"/>
                </a:lnTo>
                <a:lnTo>
                  <a:pt x="2464215" y="2645264"/>
                </a:lnTo>
                <a:lnTo>
                  <a:pt x="2445162" y="2669873"/>
                </a:lnTo>
                <a:lnTo>
                  <a:pt x="2425315" y="2694216"/>
                </a:lnTo>
                <a:lnTo>
                  <a:pt x="2404674" y="2718296"/>
                </a:lnTo>
                <a:lnTo>
                  <a:pt x="2384033" y="2741581"/>
                </a:lnTo>
                <a:lnTo>
                  <a:pt x="2362598" y="2764602"/>
                </a:lnTo>
                <a:lnTo>
                  <a:pt x="2340634" y="2787358"/>
                </a:lnTo>
                <a:lnTo>
                  <a:pt x="2329255" y="2798207"/>
                </a:lnTo>
                <a:lnTo>
                  <a:pt x="2317876" y="2809320"/>
                </a:lnTo>
                <a:lnTo>
                  <a:pt x="2306762" y="2819904"/>
                </a:lnTo>
                <a:lnTo>
                  <a:pt x="2294854" y="2830753"/>
                </a:lnTo>
                <a:lnTo>
                  <a:pt x="2283475" y="2841073"/>
                </a:lnTo>
                <a:lnTo>
                  <a:pt x="2271302" y="2851392"/>
                </a:lnTo>
                <a:lnTo>
                  <a:pt x="2259658" y="2861712"/>
                </a:lnTo>
                <a:lnTo>
                  <a:pt x="2247485" y="2871502"/>
                </a:lnTo>
                <a:lnTo>
                  <a:pt x="2235048" y="2881557"/>
                </a:lnTo>
                <a:lnTo>
                  <a:pt x="2222875" y="2891348"/>
                </a:lnTo>
                <a:lnTo>
                  <a:pt x="2210173" y="2901138"/>
                </a:lnTo>
                <a:lnTo>
                  <a:pt x="2197735" y="2910399"/>
                </a:lnTo>
                <a:lnTo>
                  <a:pt x="2185033" y="2919661"/>
                </a:lnTo>
                <a:lnTo>
                  <a:pt x="2172066" y="2928922"/>
                </a:lnTo>
                <a:lnTo>
                  <a:pt x="2159099" y="2937918"/>
                </a:lnTo>
                <a:lnTo>
                  <a:pt x="2146133" y="2946650"/>
                </a:lnTo>
                <a:lnTo>
                  <a:pt x="2151161" y="2944534"/>
                </a:lnTo>
                <a:lnTo>
                  <a:pt x="2168361" y="2937389"/>
                </a:lnTo>
                <a:lnTo>
                  <a:pt x="2185033" y="2930245"/>
                </a:lnTo>
                <a:lnTo>
                  <a:pt x="2201969" y="2922571"/>
                </a:lnTo>
                <a:lnTo>
                  <a:pt x="2218641" y="2914633"/>
                </a:lnTo>
                <a:lnTo>
                  <a:pt x="2235048" y="2906695"/>
                </a:lnTo>
                <a:lnTo>
                  <a:pt x="2251455" y="2898492"/>
                </a:lnTo>
                <a:lnTo>
                  <a:pt x="2267861" y="2890289"/>
                </a:lnTo>
                <a:lnTo>
                  <a:pt x="2284004" y="2881557"/>
                </a:lnTo>
                <a:lnTo>
                  <a:pt x="2300146" y="2872825"/>
                </a:lnTo>
                <a:lnTo>
                  <a:pt x="2316288" y="2863829"/>
                </a:lnTo>
                <a:lnTo>
                  <a:pt x="2332166" y="2854832"/>
                </a:lnTo>
                <a:lnTo>
                  <a:pt x="2348044" y="2845571"/>
                </a:lnTo>
                <a:lnTo>
                  <a:pt x="2363921" y="2836045"/>
                </a:lnTo>
                <a:lnTo>
                  <a:pt x="2379270" y="2825990"/>
                </a:lnTo>
                <a:lnTo>
                  <a:pt x="2394883" y="2816200"/>
                </a:lnTo>
                <a:lnTo>
                  <a:pt x="2409967" y="2806145"/>
                </a:lnTo>
                <a:lnTo>
                  <a:pt x="2425315" y="2795560"/>
                </a:lnTo>
                <a:lnTo>
                  <a:pt x="2440399" y="2785241"/>
                </a:lnTo>
                <a:lnTo>
                  <a:pt x="2455218" y="2774392"/>
                </a:lnTo>
                <a:lnTo>
                  <a:pt x="2470302" y="2763543"/>
                </a:lnTo>
                <a:lnTo>
                  <a:pt x="2484856" y="2752430"/>
                </a:lnTo>
                <a:lnTo>
                  <a:pt x="2499411" y="2741316"/>
                </a:lnTo>
                <a:lnTo>
                  <a:pt x="2513965" y="2730203"/>
                </a:lnTo>
                <a:lnTo>
                  <a:pt x="2528255" y="2718296"/>
                </a:lnTo>
                <a:lnTo>
                  <a:pt x="2542281" y="2706653"/>
                </a:lnTo>
                <a:lnTo>
                  <a:pt x="2556041" y="2694746"/>
                </a:lnTo>
                <a:lnTo>
                  <a:pt x="2570067" y="2682574"/>
                </a:lnTo>
                <a:lnTo>
                  <a:pt x="2583827" y="2670402"/>
                </a:lnTo>
                <a:lnTo>
                  <a:pt x="2597323" y="2657965"/>
                </a:lnTo>
                <a:lnTo>
                  <a:pt x="2610819" y="2645529"/>
                </a:lnTo>
                <a:lnTo>
                  <a:pt x="2623786" y="2632828"/>
                </a:lnTo>
                <a:lnTo>
                  <a:pt x="2637017" y="2619862"/>
                </a:lnTo>
                <a:lnTo>
                  <a:pt x="2649720" y="2606632"/>
                </a:lnTo>
                <a:lnTo>
                  <a:pt x="2662686" y="2593402"/>
                </a:lnTo>
                <a:lnTo>
                  <a:pt x="2675388" y="2579907"/>
                </a:lnTo>
                <a:lnTo>
                  <a:pt x="2687561" y="2566412"/>
                </a:lnTo>
                <a:lnTo>
                  <a:pt x="2699734" y="2552652"/>
                </a:lnTo>
                <a:lnTo>
                  <a:pt x="2711907" y="2539157"/>
                </a:lnTo>
                <a:lnTo>
                  <a:pt x="2724080" y="2525133"/>
                </a:lnTo>
                <a:lnTo>
                  <a:pt x="2735724" y="2510845"/>
                </a:lnTo>
                <a:lnTo>
                  <a:pt x="2747367" y="2496556"/>
                </a:lnTo>
                <a:lnTo>
                  <a:pt x="2758746" y="2482267"/>
                </a:lnTo>
                <a:lnTo>
                  <a:pt x="2769861" y="2467714"/>
                </a:lnTo>
                <a:lnTo>
                  <a:pt x="2780710" y="2452896"/>
                </a:lnTo>
                <a:lnTo>
                  <a:pt x="2791825" y="2438343"/>
                </a:lnTo>
                <a:lnTo>
                  <a:pt x="2802410" y="2422995"/>
                </a:lnTo>
                <a:lnTo>
                  <a:pt x="2812995" y="2408178"/>
                </a:lnTo>
                <a:lnTo>
                  <a:pt x="2823316" y="2393095"/>
                </a:lnTo>
                <a:lnTo>
                  <a:pt x="2833371" y="2377483"/>
                </a:lnTo>
                <a:lnTo>
                  <a:pt x="2843427" y="2362401"/>
                </a:lnTo>
                <a:lnTo>
                  <a:pt x="2852954" y="2346524"/>
                </a:lnTo>
                <a:lnTo>
                  <a:pt x="2862745" y="2330913"/>
                </a:lnTo>
                <a:lnTo>
                  <a:pt x="2872007" y="2315036"/>
                </a:lnTo>
                <a:lnTo>
                  <a:pt x="2881269" y="2299425"/>
                </a:lnTo>
                <a:lnTo>
                  <a:pt x="2890266" y="2283284"/>
                </a:lnTo>
                <a:lnTo>
                  <a:pt x="2898999" y="2267143"/>
                </a:lnTo>
                <a:lnTo>
                  <a:pt x="2907732" y="2250737"/>
                </a:lnTo>
                <a:lnTo>
                  <a:pt x="2915935" y="2234596"/>
                </a:lnTo>
                <a:lnTo>
                  <a:pt x="2924139" y="2218191"/>
                </a:lnTo>
                <a:lnTo>
                  <a:pt x="2932078" y="2201256"/>
                </a:lnTo>
                <a:lnTo>
                  <a:pt x="2940016" y="2184850"/>
                </a:lnTo>
                <a:lnTo>
                  <a:pt x="2947426" y="2168180"/>
                </a:lnTo>
                <a:lnTo>
                  <a:pt x="2954836" y="2150981"/>
                </a:lnTo>
                <a:lnTo>
                  <a:pt x="2961981" y="2134311"/>
                </a:lnTo>
                <a:lnTo>
                  <a:pt x="2969655" y="2114730"/>
                </a:lnTo>
                <a:lnTo>
                  <a:pt x="2977064" y="2095149"/>
                </a:lnTo>
                <a:lnTo>
                  <a:pt x="2984474" y="2075568"/>
                </a:lnTo>
                <a:lnTo>
                  <a:pt x="2991354" y="2056252"/>
                </a:lnTo>
                <a:close/>
                <a:moveTo>
                  <a:pt x="103999" y="1820223"/>
                </a:moveTo>
                <a:lnTo>
                  <a:pt x="106381" y="1834247"/>
                </a:lnTo>
                <a:lnTo>
                  <a:pt x="111144" y="1849065"/>
                </a:lnTo>
                <a:lnTo>
                  <a:pt x="115907" y="1863090"/>
                </a:lnTo>
                <a:lnTo>
                  <a:pt x="120670" y="1877378"/>
                </a:lnTo>
                <a:lnTo>
                  <a:pt x="125963" y="1891667"/>
                </a:lnTo>
                <a:lnTo>
                  <a:pt x="131520" y="1905956"/>
                </a:lnTo>
                <a:lnTo>
                  <a:pt x="137342" y="1919980"/>
                </a:lnTo>
                <a:lnTo>
                  <a:pt x="143164" y="1934004"/>
                </a:lnTo>
                <a:lnTo>
                  <a:pt x="149250" y="1948028"/>
                </a:lnTo>
                <a:lnTo>
                  <a:pt x="155601" y="1961523"/>
                </a:lnTo>
                <a:lnTo>
                  <a:pt x="161952" y="1975547"/>
                </a:lnTo>
                <a:lnTo>
                  <a:pt x="168568" y="1988777"/>
                </a:lnTo>
                <a:lnTo>
                  <a:pt x="175713" y="2002537"/>
                </a:lnTo>
                <a:lnTo>
                  <a:pt x="182858" y="2015767"/>
                </a:lnTo>
                <a:lnTo>
                  <a:pt x="190268" y="2029262"/>
                </a:lnTo>
                <a:lnTo>
                  <a:pt x="197677" y="2042228"/>
                </a:lnTo>
                <a:lnTo>
                  <a:pt x="205351" y="2055458"/>
                </a:lnTo>
                <a:lnTo>
                  <a:pt x="213820" y="2068953"/>
                </a:lnTo>
                <a:lnTo>
                  <a:pt x="222288" y="2082183"/>
                </a:lnTo>
                <a:lnTo>
                  <a:pt x="230491" y="2095149"/>
                </a:lnTo>
                <a:lnTo>
                  <a:pt x="239488" y="2108644"/>
                </a:lnTo>
                <a:lnTo>
                  <a:pt x="248486" y="2121345"/>
                </a:lnTo>
                <a:lnTo>
                  <a:pt x="257483" y="2134311"/>
                </a:lnTo>
                <a:lnTo>
                  <a:pt x="267274" y="2147012"/>
                </a:lnTo>
                <a:lnTo>
                  <a:pt x="276536" y="2159448"/>
                </a:lnTo>
                <a:lnTo>
                  <a:pt x="286328" y="2171885"/>
                </a:lnTo>
                <a:lnTo>
                  <a:pt x="296383" y="2184321"/>
                </a:lnTo>
                <a:lnTo>
                  <a:pt x="306175" y="2196228"/>
                </a:lnTo>
                <a:lnTo>
                  <a:pt x="316495" y="2208400"/>
                </a:lnTo>
                <a:lnTo>
                  <a:pt x="326816" y="2220307"/>
                </a:lnTo>
                <a:lnTo>
                  <a:pt x="337401" y="2231950"/>
                </a:lnTo>
                <a:lnTo>
                  <a:pt x="348250" y="2243857"/>
                </a:lnTo>
                <a:lnTo>
                  <a:pt x="359100" y="2255235"/>
                </a:lnTo>
                <a:lnTo>
                  <a:pt x="369950" y="2266349"/>
                </a:lnTo>
                <a:lnTo>
                  <a:pt x="381064" y="2277727"/>
                </a:lnTo>
                <a:lnTo>
                  <a:pt x="392443" y="2288840"/>
                </a:lnTo>
                <a:lnTo>
                  <a:pt x="403822" y="2299954"/>
                </a:lnTo>
                <a:lnTo>
                  <a:pt x="415466" y="2310538"/>
                </a:lnTo>
                <a:lnTo>
                  <a:pt x="427110" y="2321387"/>
                </a:lnTo>
                <a:lnTo>
                  <a:pt x="439018" y="2331971"/>
                </a:lnTo>
                <a:lnTo>
                  <a:pt x="450926" y="2342555"/>
                </a:lnTo>
                <a:lnTo>
                  <a:pt x="475007" y="2362665"/>
                </a:lnTo>
                <a:lnTo>
                  <a:pt x="499882" y="2382511"/>
                </a:lnTo>
                <a:lnTo>
                  <a:pt x="525022" y="2402092"/>
                </a:lnTo>
                <a:lnTo>
                  <a:pt x="550691" y="2420614"/>
                </a:lnTo>
                <a:lnTo>
                  <a:pt x="539312" y="2398387"/>
                </a:lnTo>
                <a:lnTo>
                  <a:pt x="528198" y="2375631"/>
                </a:lnTo>
                <a:lnTo>
                  <a:pt x="517612" y="2352875"/>
                </a:lnTo>
                <a:lnTo>
                  <a:pt x="507027" y="2330119"/>
                </a:lnTo>
                <a:lnTo>
                  <a:pt x="496971" y="2307098"/>
                </a:lnTo>
                <a:lnTo>
                  <a:pt x="487180" y="2284077"/>
                </a:lnTo>
                <a:lnTo>
                  <a:pt x="477918" y="2260528"/>
                </a:lnTo>
                <a:lnTo>
                  <a:pt x="468921" y="2237242"/>
                </a:lnTo>
                <a:lnTo>
                  <a:pt x="460188" y="2213692"/>
                </a:lnTo>
                <a:lnTo>
                  <a:pt x="451720" y="2190142"/>
                </a:lnTo>
                <a:lnTo>
                  <a:pt x="443781" y="2166328"/>
                </a:lnTo>
                <a:lnTo>
                  <a:pt x="436107" y="2142249"/>
                </a:lnTo>
                <a:lnTo>
                  <a:pt x="428433" y="2118434"/>
                </a:lnTo>
                <a:lnTo>
                  <a:pt x="421288" y="2094355"/>
                </a:lnTo>
                <a:lnTo>
                  <a:pt x="414672" y="2070011"/>
                </a:lnTo>
                <a:lnTo>
                  <a:pt x="408321" y="2045932"/>
                </a:lnTo>
                <a:lnTo>
                  <a:pt x="387680" y="2035348"/>
                </a:lnTo>
                <a:lnTo>
                  <a:pt x="367304" y="2024499"/>
                </a:lnTo>
                <a:lnTo>
                  <a:pt x="347192" y="2013386"/>
                </a:lnTo>
                <a:lnTo>
                  <a:pt x="327080" y="2001743"/>
                </a:lnTo>
                <a:lnTo>
                  <a:pt x="307233" y="1990100"/>
                </a:lnTo>
                <a:lnTo>
                  <a:pt x="287651" y="1977664"/>
                </a:lnTo>
                <a:lnTo>
                  <a:pt x="268068" y="1964963"/>
                </a:lnTo>
                <a:lnTo>
                  <a:pt x="249015" y="1951732"/>
                </a:lnTo>
                <a:lnTo>
                  <a:pt x="229433" y="1937444"/>
                </a:lnTo>
                <a:lnTo>
                  <a:pt x="210115" y="1922361"/>
                </a:lnTo>
                <a:lnTo>
                  <a:pt x="191326" y="1907014"/>
                </a:lnTo>
                <a:lnTo>
                  <a:pt x="181800" y="1899076"/>
                </a:lnTo>
                <a:lnTo>
                  <a:pt x="172538" y="1891138"/>
                </a:lnTo>
                <a:lnTo>
                  <a:pt x="163540" y="1882670"/>
                </a:lnTo>
                <a:lnTo>
                  <a:pt x="154543" y="1874468"/>
                </a:lnTo>
                <a:lnTo>
                  <a:pt x="145810" y="1865736"/>
                </a:lnTo>
                <a:lnTo>
                  <a:pt x="137342" y="1857004"/>
                </a:lnTo>
                <a:lnTo>
                  <a:pt x="128874" y="1848007"/>
                </a:lnTo>
                <a:lnTo>
                  <a:pt x="120406" y="1839010"/>
                </a:lnTo>
                <a:lnTo>
                  <a:pt x="112202" y="1829749"/>
                </a:lnTo>
                <a:lnTo>
                  <a:pt x="103999" y="1820223"/>
                </a:lnTo>
                <a:close/>
                <a:moveTo>
                  <a:pt x="3022845" y="1815725"/>
                </a:moveTo>
                <a:lnTo>
                  <a:pt x="3014642" y="1825780"/>
                </a:lnTo>
                <a:lnTo>
                  <a:pt x="3006173" y="1835306"/>
                </a:lnTo>
                <a:lnTo>
                  <a:pt x="2997705" y="1844567"/>
                </a:lnTo>
                <a:lnTo>
                  <a:pt x="2988973" y="1853828"/>
                </a:lnTo>
                <a:lnTo>
                  <a:pt x="2980240" y="1862825"/>
                </a:lnTo>
                <a:lnTo>
                  <a:pt x="2971243" y="1871822"/>
                </a:lnTo>
                <a:lnTo>
                  <a:pt x="2962245" y="1880554"/>
                </a:lnTo>
                <a:lnTo>
                  <a:pt x="2952983" y="1889286"/>
                </a:lnTo>
                <a:lnTo>
                  <a:pt x="2943457" y="1897753"/>
                </a:lnTo>
                <a:lnTo>
                  <a:pt x="2933930" y="1905691"/>
                </a:lnTo>
                <a:lnTo>
                  <a:pt x="2924403" y="1913894"/>
                </a:lnTo>
                <a:lnTo>
                  <a:pt x="2914348" y="1921832"/>
                </a:lnTo>
                <a:lnTo>
                  <a:pt x="2894500" y="1936915"/>
                </a:lnTo>
                <a:lnTo>
                  <a:pt x="2874389" y="1951732"/>
                </a:lnTo>
                <a:lnTo>
                  <a:pt x="2859834" y="1961787"/>
                </a:lnTo>
                <a:lnTo>
                  <a:pt x="2845015" y="1971843"/>
                </a:lnTo>
                <a:lnTo>
                  <a:pt x="2830196" y="1981368"/>
                </a:lnTo>
                <a:lnTo>
                  <a:pt x="2814847" y="1990630"/>
                </a:lnTo>
                <a:lnTo>
                  <a:pt x="2799764" y="1999626"/>
                </a:lnTo>
                <a:lnTo>
                  <a:pt x="2784415" y="2008623"/>
                </a:lnTo>
                <a:lnTo>
                  <a:pt x="2769067" y="2017355"/>
                </a:lnTo>
                <a:lnTo>
                  <a:pt x="2753454" y="2025822"/>
                </a:lnTo>
                <a:lnTo>
                  <a:pt x="2747897" y="2048578"/>
                </a:lnTo>
                <a:lnTo>
                  <a:pt x="2741545" y="2071599"/>
                </a:lnTo>
                <a:lnTo>
                  <a:pt x="2735459" y="2094355"/>
                </a:lnTo>
                <a:lnTo>
                  <a:pt x="2728579" y="2116847"/>
                </a:lnTo>
                <a:lnTo>
                  <a:pt x="2721698" y="2139603"/>
                </a:lnTo>
                <a:lnTo>
                  <a:pt x="2714289" y="2161830"/>
                </a:lnTo>
                <a:lnTo>
                  <a:pt x="2706879" y="2184321"/>
                </a:lnTo>
                <a:lnTo>
                  <a:pt x="2699205" y="2206548"/>
                </a:lnTo>
                <a:lnTo>
                  <a:pt x="2691002" y="2229039"/>
                </a:lnTo>
                <a:lnTo>
                  <a:pt x="2682798" y="2251002"/>
                </a:lnTo>
                <a:lnTo>
                  <a:pt x="2673801" y="2272964"/>
                </a:lnTo>
                <a:lnTo>
                  <a:pt x="2664803" y="2294662"/>
                </a:lnTo>
                <a:lnTo>
                  <a:pt x="2655541" y="2316359"/>
                </a:lnTo>
                <a:lnTo>
                  <a:pt x="2645750" y="2338057"/>
                </a:lnTo>
                <a:lnTo>
                  <a:pt x="2635959" y="2359490"/>
                </a:lnTo>
                <a:lnTo>
                  <a:pt x="2625903" y="2380659"/>
                </a:lnTo>
                <a:lnTo>
                  <a:pt x="2647338" y="2363459"/>
                </a:lnTo>
                <a:lnTo>
                  <a:pt x="2668508" y="2345731"/>
                </a:lnTo>
                <a:lnTo>
                  <a:pt x="2689149" y="2327473"/>
                </a:lnTo>
                <a:lnTo>
                  <a:pt x="2709790" y="2309215"/>
                </a:lnTo>
                <a:lnTo>
                  <a:pt x="2729637" y="2290428"/>
                </a:lnTo>
                <a:lnTo>
                  <a:pt x="2749220" y="2270847"/>
                </a:lnTo>
                <a:lnTo>
                  <a:pt x="2768273" y="2251266"/>
                </a:lnTo>
                <a:lnTo>
                  <a:pt x="2787061" y="2231156"/>
                </a:lnTo>
                <a:lnTo>
                  <a:pt x="2805321" y="2210252"/>
                </a:lnTo>
                <a:lnTo>
                  <a:pt x="2823051" y="2189613"/>
                </a:lnTo>
                <a:lnTo>
                  <a:pt x="2839987" y="2168180"/>
                </a:lnTo>
                <a:lnTo>
                  <a:pt x="2856659" y="2146482"/>
                </a:lnTo>
                <a:lnTo>
                  <a:pt x="2872801" y="2123991"/>
                </a:lnTo>
                <a:lnTo>
                  <a:pt x="2888414" y="2101764"/>
                </a:lnTo>
                <a:lnTo>
                  <a:pt x="2903498" y="2078743"/>
                </a:lnTo>
                <a:lnTo>
                  <a:pt x="2917788" y="2055193"/>
                </a:lnTo>
                <a:lnTo>
                  <a:pt x="2926256" y="2041169"/>
                </a:lnTo>
                <a:lnTo>
                  <a:pt x="2934724" y="2026881"/>
                </a:lnTo>
                <a:lnTo>
                  <a:pt x="2942398" y="2012592"/>
                </a:lnTo>
                <a:lnTo>
                  <a:pt x="2950072" y="1998038"/>
                </a:lnTo>
                <a:lnTo>
                  <a:pt x="2957482" y="1983485"/>
                </a:lnTo>
                <a:lnTo>
                  <a:pt x="2964627" y="1968667"/>
                </a:lnTo>
                <a:lnTo>
                  <a:pt x="2971772" y="1953849"/>
                </a:lnTo>
                <a:lnTo>
                  <a:pt x="2978387" y="1939031"/>
                </a:lnTo>
                <a:lnTo>
                  <a:pt x="2985003" y="1923949"/>
                </a:lnTo>
                <a:lnTo>
                  <a:pt x="2991090" y="1908866"/>
                </a:lnTo>
                <a:lnTo>
                  <a:pt x="2996911" y="1893255"/>
                </a:lnTo>
                <a:lnTo>
                  <a:pt x="3002469" y="1878172"/>
                </a:lnTo>
                <a:lnTo>
                  <a:pt x="3008290" y="1862560"/>
                </a:lnTo>
                <a:lnTo>
                  <a:pt x="3013318" y="1847213"/>
                </a:lnTo>
                <a:lnTo>
                  <a:pt x="3018082" y="1831601"/>
                </a:lnTo>
                <a:lnTo>
                  <a:pt x="3022845" y="1815725"/>
                </a:lnTo>
                <a:close/>
                <a:moveTo>
                  <a:pt x="2808496" y="1593721"/>
                </a:moveTo>
                <a:lnTo>
                  <a:pt x="2807967" y="1615418"/>
                </a:lnTo>
                <a:lnTo>
                  <a:pt x="2807438" y="1637116"/>
                </a:lnTo>
                <a:lnTo>
                  <a:pt x="2806379" y="1659078"/>
                </a:lnTo>
                <a:lnTo>
                  <a:pt x="2805321" y="1680776"/>
                </a:lnTo>
                <a:lnTo>
                  <a:pt x="2803733" y="1702474"/>
                </a:lnTo>
                <a:lnTo>
                  <a:pt x="2802145" y="1724701"/>
                </a:lnTo>
                <a:lnTo>
                  <a:pt x="2800293" y="1746398"/>
                </a:lnTo>
                <a:lnTo>
                  <a:pt x="2798176" y="1768096"/>
                </a:lnTo>
                <a:lnTo>
                  <a:pt x="2795530" y="1789794"/>
                </a:lnTo>
                <a:lnTo>
                  <a:pt x="2793148" y="1811491"/>
                </a:lnTo>
                <a:lnTo>
                  <a:pt x="2789972" y="1833189"/>
                </a:lnTo>
                <a:lnTo>
                  <a:pt x="2787061" y="1854887"/>
                </a:lnTo>
                <a:lnTo>
                  <a:pt x="2783621" y="1876584"/>
                </a:lnTo>
                <a:lnTo>
                  <a:pt x="2780181" y="1898017"/>
                </a:lnTo>
                <a:lnTo>
                  <a:pt x="2776212" y="1919715"/>
                </a:lnTo>
                <a:lnTo>
                  <a:pt x="2771978" y="1941148"/>
                </a:lnTo>
                <a:lnTo>
                  <a:pt x="2788385" y="1931093"/>
                </a:lnTo>
                <a:lnTo>
                  <a:pt x="2805056" y="1920509"/>
                </a:lnTo>
                <a:lnTo>
                  <a:pt x="2821463" y="1909925"/>
                </a:lnTo>
                <a:lnTo>
                  <a:pt x="2837341" y="1899076"/>
                </a:lnTo>
                <a:lnTo>
                  <a:pt x="2848455" y="1891138"/>
                </a:lnTo>
                <a:lnTo>
                  <a:pt x="2859305" y="1883200"/>
                </a:lnTo>
                <a:lnTo>
                  <a:pt x="2870155" y="1874997"/>
                </a:lnTo>
                <a:lnTo>
                  <a:pt x="2880740" y="1866265"/>
                </a:lnTo>
                <a:lnTo>
                  <a:pt x="2891325" y="1858062"/>
                </a:lnTo>
                <a:lnTo>
                  <a:pt x="2901381" y="1849330"/>
                </a:lnTo>
                <a:lnTo>
                  <a:pt x="2911437" y="1840333"/>
                </a:lnTo>
                <a:lnTo>
                  <a:pt x="2921228" y="1831072"/>
                </a:lnTo>
                <a:lnTo>
                  <a:pt x="2931019" y="1821546"/>
                </a:lnTo>
                <a:lnTo>
                  <a:pt x="2940546" y="1812285"/>
                </a:lnTo>
                <a:lnTo>
                  <a:pt x="2949808" y="1802759"/>
                </a:lnTo>
                <a:lnTo>
                  <a:pt x="2958805" y="1792704"/>
                </a:lnTo>
                <a:lnTo>
                  <a:pt x="2967538" y="1782914"/>
                </a:lnTo>
                <a:lnTo>
                  <a:pt x="2976006" y="1772594"/>
                </a:lnTo>
                <a:lnTo>
                  <a:pt x="2983945" y="1762539"/>
                </a:lnTo>
                <a:lnTo>
                  <a:pt x="2991619" y="1751426"/>
                </a:lnTo>
                <a:lnTo>
                  <a:pt x="2998235" y="1742429"/>
                </a:lnTo>
                <a:lnTo>
                  <a:pt x="3004056" y="1733697"/>
                </a:lnTo>
                <a:lnTo>
                  <a:pt x="3010143" y="1724171"/>
                </a:lnTo>
                <a:lnTo>
                  <a:pt x="3015700" y="1714646"/>
                </a:lnTo>
                <a:lnTo>
                  <a:pt x="3020993" y="1705384"/>
                </a:lnTo>
                <a:lnTo>
                  <a:pt x="3025756" y="1695329"/>
                </a:lnTo>
                <a:lnTo>
                  <a:pt x="3030519" y="1685804"/>
                </a:lnTo>
                <a:lnTo>
                  <a:pt x="3034753" y="1675749"/>
                </a:lnTo>
                <a:lnTo>
                  <a:pt x="3038458" y="1665958"/>
                </a:lnTo>
                <a:lnTo>
                  <a:pt x="3042163" y="1655639"/>
                </a:lnTo>
                <a:lnTo>
                  <a:pt x="3045603" y="1645584"/>
                </a:lnTo>
                <a:lnTo>
                  <a:pt x="3048514" y="1635264"/>
                </a:lnTo>
                <a:lnTo>
                  <a:pt x="3051160" y="1624944"/>
                </a:lnTo>
                <a:lnTo>
                  <a:pt x="3053542" y="1614360"/>
                </a:lnTo>
                <a:lnTo>
                  <a:pt x="3055394" y="1604305"/>
                </a:lnTo>
                <a:lnTo>
                  <a:pt x="3056453" y="1593721"/>
                </a:lnTo>
                <a:lnTo>
                  <a:pt x="2808496" y="1593721"/>
                </a:lnTo>
                <a:close/>
                <a:moveTo>
                  <a:pt x="82035" y="1593721"/>
                </a:moveTo>
                <a:lnTo>
                  <a:pt x="82564" y="1611979"/>
                </a:lnTo>
                <a:lnTo>
                  <a:pt x="83358" y="1630501"/>
                </a:lnTo>
                <a:lnTo>
                  <a:pt x="84152" y="1648759"/>
                </a:lnTo>
                <a:lnTo>
                  <a:pt x="85475" y="1667546"/>
                </a:lnTo>
                <a:lnTo>
                  <a:pt x="89974" y="1678395"/>
                </a:lnTo>
                <a:lnTo>
                  <a:pt x="94737" y="1689508"/>
                </a:lnTo>
                <a:lnTo>
                  <a:pt x="100029" y="1700092"/>
                </a:lnTo>
                <a:lnTo>
                  <a:pt x="105587" y="1710941"/>
                </a:lnTo>
                <a:lnTo>
                  <a:pt x="111673" y="1721261"/>
                </a:lnTo>
                <a:lnTo>
                  <a:pt x="118024" y="1731580"/>
                </a:lnTo>
                <a:lnTo>
                  <a:pt x="124905" y="1741635"/>
                </a:lnTo>
                <a:lnTo>
                  <a:pt x="131520" y="1751426"/>
                </a:lnTo>
                <a:lnTo>
                  <a:pt x="139459" y="1762539"/>
                </a:lnTo>
                <a:lnTo>
                  <a:pt x="147663" y="1772594"/>
                </a:lnTo>
                <a:lnTo>
                  <a:pt x="156131" y="1782914"/>
                </a:lnTo>
                <a:lnTo>
                  <a:pt x="164863" y="1792704"/>
                </a:lnTo>
                <a:lnTo>
                  <a:pt x="173861" y="1802759"/>
                </a:lnTo>
                <a:lnTo>
                  <a:pt x="182858" y="1812285"/>
                </a:lnTo>
                <a:lnTo>
                  <a:pt x="192385" y="1822076"/>
                </a:lnTo>
                <a:lnTo>
                  <a:pt x="202176" y="1831072"/>
                </a:lnTo>
                <a:lnTo>
                  <a:pt x="211967" y="1840333"/>
                </a:lnTo>
                <a:lnTo>
                  <a:pt x="222288" y="1849330"/>
                </a:lnTo>
                <a:lnTo>
                  <a:pt x="232343" y="1858062"/>
                </a:lnTo>
                <a:lnTo>
                  <a:pt x="242664" y="1866265"/>
                </a:lnTo>
                <a:lnTo>
                  <a:pt x="253514" y="1874997"/>
                </a:lnTo>
                <a:lnTo>
                  <a:pt x="264099" y="1883200"/>
                </a:lnTo>
                <a:lnTo>
                  <a:pt x="274949" y="1891138"/>
                </a:lnTo>
                <a:lnTo>
                  <a:pt x="286063" y="1899076"/>
                </a:lnTo>
                <a:lnTo>
                  <a:pt x="298500" y="1907808"/>
                </a:lnTo>
                <a:lnTo>
                  <a:pt x="310938" y="1916275"/>
                </a:lnTo>
                <a:lnTo>
                  <a:pt x="323640" y="1924213"/>
                </a:lnTo>
                <a:lnTo>
                  <a:pt x="336607" y="1932416"/>
                </a:lnTo>
                <a:lnTo>
                  <a:pt x="349309" y="1940090"/>
                </a:lnTo>
                <a:lnTo>
                  <a:pt x="362540" y="1948028"/>
                </a:lnTo>
                <a:lnTo>
                  <a:pt x="388739" y="1962846"/>
                </a:lnTo>
                <a:lnTo>
                  <a:pt x="384240" y="1940090"/>
                </a:lnTo>
                <a:lnTo>
                  <a:pt x="379741" y="1917069"/>
                </a:lnTo>
                <a:lnTo>
                  <a:pt x="375772" y="1894313"/>
                </a:lnTo>
                <a:lnTo>
                  <a:pt x="372067" y="1871292"/>
                </a:lnTo>
                <a:lnTo>
                  <a:pt x="368627" y="1848272"/>
                </a:lnTo>
                <a:lnTo>
                  <a:pt x="365187" y="1825251"/>
                </a:lnTo>
                <a:lnTo>
                  <a:pt x="362540" y="1802230"/>
                </a:lnTo>
                <a:lnTo>
                  <a:pt x="359629" y="1779209"/>
                </a:lnTo>
                <a:lnTo>
                  <a:pt x="357512" y="1755924"/>
                </a:lnTo>
                <a:lnTo>
                  <a:pt x="355395" y="1732639"/>
                </a:lnTo>
                <a:lnTo>
                  <a:pt x="353543" y="1709618"/>
                </a:lnTo>
                <a:lnTo>
                  <a:pt x="351955" y="1686333"/>
                </a:lnTo>
                <a:lnTo>
                  <a:pt x="350632" y="1663048"/>
                </a:lnTo>
                <a:lnTo>
                  <a:pt x="349309" y="1639762"/>
                </a:lnTo>
                <a:lnTo>
                  <a:pt x="348780" y="1616742"/>
                </a:lnTo>
                <a:lnTo>
                  <a:pt x="348250" y="1593721"/>
                </a:lnTo>
                <a:lnTo>
                  <a:pt x="82035" y="1593721"/>
                </a:lnTo>
                <a:close/>
                <a:moveTo>
                  <a:pt x="2771978" y="1181465"/>
                </a:moveTo>
                <a:lnTo>
                  <a:pt x="2776212" y="1203163"/>
                </a:lnTo>
                <a:lnTo>
                  <a:pt x="2780181" y="1224596"/>
                </a:lnTo>
                <a:lnTo>
                  <a:pt x="2783621" y="1246293"/>
                </a:lnTo>
                <a:lnTo>
                  <a:pt x="2787061" y="1267991"/>
                </a:lnTo>
                <a:lnTo>
                  <a:pt x="2789972" y="1289424"/>
                </a:lnTo>
                <a:lnTo>
                  <a:pt x="2793148" y="1311122"/>
                </a:lnTo>
                <a:lnTo>
                  <a:pt x="2795530" y="1332819"/>
                </a:lnTo>
                <a:lnTo>
                  <a:pt x="2798176" y="1354782"/>
                </a:lnTo>
                <a:lnTo>
                  <a:pt x="2800293" y="1376479"/>
                </a:lnTo>
                <a:lnTo>
                  <a:pt x="2802145" y="1398177"/>
                </a:lnTo>
                <a:lnTo>
                  <a:pt x="2803733" y="1419875"/>
                </a:lnTo>
                <a:lnTo>
                  <a:pt x="2805321" y="1442102"/>
                </a:lnTo>
                <a:lnTo>
                  <a:pt x="2806379" y="1463799"/>
                </a:lnTo>
                <a:lnTo>
                  <a:pt x="2807438" y="1485497"/>
                </a:lnTo>
                <a:lnTo>
                  <a:pt x="2807967" y="1507459"/>
                </a:lnTo>
                <a:lnTo>
                  <a:pt x="2808496" y="1529157"/>
                </a:lnTo>
                <a:lnTo>
                  <a:pt x="3056453" y="1529157"/>
                </a:lnTo>
                <a:lnTo>
                  <a:pt x="3055394" y="1518573"/>
                </a:lnTo>
                <a:lnTo>
                  <a:pt x="3053542" y="1507989"/>
                </a:lnTo>
                <a:lnTo>
                  <a:pt x="3051160" y="1497934"/>
                </a:lnTo>
                <a:lnTo>
                  <a:pt x="3048514" y="1487349"/>
                </a:lnTo>
                <a:lnTo>
                  <a:pt x="3045603" y="1477030"/>
                </a:lnTo>
                <a:lnTo>
                  <a:pt x="3042163" y="1467239"/>
                </a:lnTo>
                <a:lnTo>
                  <a:pt x="3038458" y="1456920"/>
                </a:lnTo>
                <a:lnTo>
                  <a:pt x="3034753" y="1446865"/>
                </a:lnTo>
                <a:lnTo>
                  <a:pt x="3030519" y="1437074"/>
                </a:lnTo>
                <a:lnTo>
                  <a:pt x="3025756" y="1427019"/>
                </a:lnTo>
                <a:lnTo>
                  <a:pt x="3020993" y="1417493"/>
                </a:lnTo>
                <a:lnTo>
                  <a:pt x="3015700" y="1407968"/>
                </a:lnTo>
                <a:lnTo>
                  <a:pt x="3010143" y="1398706"/>
                </a:lnTo>
                <a:lnTo>
                  <a:pt x="3004056" y="1389181"/>
                </a:lnTo>
                <a:lnTo>
                  <a:pt x="2998235" y="1379919"/>
                </a:lnTo>
                <a:lnTo>
                  <a:pt x="2991619" y="1370923"/>
                </a:lnTo>
                <a:lnTo>
                  <a:pt x="2983945" y="1360339"/>
                </a:lnTo>
                <a:lnTo>
                  <a:pt x="2976006" y="1350283"/>
                </a:lnTo>
                <a:lnTo>
                  <a:pt x="2967538" y="1339964"/>
                </a:lnTo>
                <a:lnTo>
                  <a:pt x="2958805" y="1329644"/>
                </a:lnTo>
                <a:lnTo>
                  <a:pt x="2949808" y="1320118"/>
                </a:lnTo>
                <a:lnTo>
                  <a:pt x="2940546" y="1310593"/>
                </a:lnTo>
                <a:lnTo>
                  <a:pt x="2931019" y="1300802"/>
                </a:lnTo>
                <a:lnTo>
                  <a:pt x="2921228" y="1291541"/>
                </a:lnTo>
                <a:lnTo>
                  <a:pt x="2911437" y="1282544"/>
                </a:lnTo>
                <a:lnTo>
                  <a:pt x="2901381" y="1273548"/>
                </a:lnTo>
                <a:lnTo>
                  <a:pt x="2891325" y="1264816"/>
                </a:lnTo>
                <a:lnTo>
                  <a:pt x="2880740" y="1256084"/>
                </a:lnTo>
                <a:lnTo>
                  <a:pt x="2870155" y="1247881"/>
                </a:lnTo>
                <a:lnTo>
                  <a:pt x="2859305" y="1239414"/>
                </a:lnTo>
                <a:lnTo>
                  <a:pt x="2848455" y="1231475"/>
                </a:lnTo>
                <a:lnTo>
                  <a:pt x="2837341" y="1223537"/>
                </a:lnTo>
                <a:lnTo>
                  <a:pt x="2821463" y="1212424"/>
                </a:lnTo>
                <a:lnTo>
                  <a:pt x="2805056" y="1201840"/>
                </a:lnTo>
                <a:lnTo>
                  <a:pt x="2788385" y="1191785"/>
                </a:lnTo>
                <a:lnTo>
                  <a:pt x="2771978" y="1181465"/>
                </a:lnTo>
                <a:close/>
                <a:moveTo>
                  <a:pt x="388739" y="1159767"/>
                </a:moveTo>
                <a:lnTo>
                  <a:pt x="362540" y="1174585"/>
                </a:lnTo>
                <a:lnTo>
                  <a:pt x="349309" y="1182259"/>
                </a:lnTo>
                <a:lnTo>
                  <a:pt x="336342" y="1190462"/>
                </a:lnTo>
                <a:lnTo>
                  <a:pt x="323640" y="1198400"/>
                </a:lnTo>
                <a:lnTo>
                  <a:pt x="310938" y="1206603"/>
                </a:lnTo>
                <a:lnTo>
                  <a:pt x="298500" y="1215070"/>
                </a:lnTo>
                <a:lnTo>
                  <a:pt x="286063" y="1223537"/>
                </a:lnTo>
                <a:lnTo>
                  <a:pt x="274949" y="1231475"/>
                </a:lnTo>
                <a:lnTo>
                  <a:pt x="264099" y="1239678"/>
                </a:lnTo>
                <a:lnTo>
                  <a:pt x="253514" y="1247881"/>
                </a:lnTo>
                <a:lnTo>
                  <a:pt x="242664" y="1256084"/>
                </a:lnTo>
                <a:lnTo>
                  <a:pt x="232343" y="1264816"/>
                </a:lnTo>
                <a:lnTo>
                  <a:pt x="222288" y="1273548"/>
                </a:lnTo>
                <a:lnTo>
                  <a:pt x="211967" y="1282544"/>
                </a:lnTo>
                <a:lnTo>
                  <a:pt x="202176" y="1291541"/>
                </a:lnTo>
                <a:lnTo>
                  <a:pt x="192385" y="1300802"/>
                </a:lnTo>
                <a:lnTo>
                  <a:pt x="182858" y="1310593"/>
                </a:lnTo>
                <a:lnTo>
                  <a:pt x="173861" y="1320118"/>
                </a:lnTo>
                <a:lnTo>
                  <a:pt x="164863" y="1329644"/>
                </a:lnTo>
                <a:lnTo>
                  <a:pt x="156131" y="1339964"/>
                </a:lnTo>
                <a:lnTo>
                  <a:pt x="147663" y="1350283"/>
                </a:lnTo>
                <a:lnTo>
                  <a:pt x="139459" y="1360339"/>
                </a:lnTo>
                <a:lnTo>
                  <a:pt x="131520" y="1370923"/>
                </a:lnTo>
                <a:lnTo>
                  <a:pt x="124375" y="1380978"/>
                </a:lnTo>
                <a:lnTo>
                  <a:pt x="118024" y="1391033"/>
                </a:lnTo>
                <a:lnTo>
                  <a:pt x="111673" y="1401352"/>
                </a:lnTo>
                <a:lnTo>
                  <a:pt x="105587" y="1411937"/>
                </a:lnTo>
                <a:lnTo>
                  <a:pt x="100029" y="1422521"/>
                </a:lnTo>
                <a:lnTo>
                  <a:pt x="94737" y="1433370"/>
                </a:lnTo>
                <a:lnTo>
                  <a:pt x="89974" y="1444219"/>
                </a:lnTo>
                <a:lnTo>
                  <a:pt x="85475" y="1455332"/>
                </a:lnTo>
                <a:lnTo>
                  <a:pt x="84152" y="1473590"/>
                </a:lnTo>
                <a:lnTo>
                  <a:pt x="83358" y="1492377"/>
                </a:lnTo>
                <a:lnTo>
                  <a:pt x="82564" y="1510635"/>
                </a:lnTo>
                <a:lnTo>
                  <a:pt x="82035" y="1529157"/>
                </a:lnTo>
                <a:lnTo>
                  <a:pt x="348250" y="1529157"/>
                </a:lnTo>
                <a:lnTo>
                  <a:pt x="348780" y="1505872"/>
                </a:lnTo>
                <a:lnTo>
                  <a:pt x="349309" y="1482586"/>
                </a:lnTo>
                <a:lnTo>
                  <a:pt x="350632" y="1459566"/>
                </a:lnTo>
                <a:lnTo>
                  <a:pt x="351955" y="1436545"/>
                </a:lnTo>
                <a:lnTo>
                  <a:pt x="353543" y="1413260"/>
                </a:lnTo>
                <a:lnTo>
                  <a:pt x="355395" y="1389974"/>
                </a:lnTo>
                <a:lnTo>
                  <a:pt x="357512" y="1366954"/>
                </a:lnTo>
                <a:lnTo>
                  <a:pt x="359629" y="1343668"/>
                </a:lnTo>
                <a:lnTo>
                  <a:pt x="362540" y="1320383"/>
                </a:lnTo>
                <a:lnTo>
                  <a:pt x="365187" y="1297362"/>
                </a:lnTo>
                <a:lnTo>
                  <a:pt x="368627" y="1274606"/>
                </a:lnTo>
                <a:lnTo>
                  <a:pt x="372067" y="1251586"/>
                </a:lnTo>
                <a:lnTo>
                  <a:pt x="375772" y="1228300"/>
                </a:lnTo>
                <a:lnTo>
                  <a:pt x="379741" y="1205544"/>
                </a:lnTo>
                <a:lnTo>
                  <a:pt x="384240" y="1182788"/>
                </a:lnTo>
                <a:lnTo>
                  <a:pt x="388739" y="1159767"/>
                </a:lnTo>
                <a:close/>
                <a:moveTo>
                  <a:pt x="1055688" y="1066800"/>
                </a:moveTo>
                <a:lnTo>
                  <a:pt x="1366095" y="1066800"/>
                </a:lnTo>
                <a:lnTo>
                  <a:pt x="1486868" y="1354010"/>
                </a:lnTo>
                <a:lnTo>
                  <a:pt x="1513088" y="1415366"/>
                </a:lnTo>
                <a:lnTo>
                  <a:pt x="1524742" y="1443664"/>
                </a:lnTo>
                <a:lnTo>
                  <a:pt x="1536395" y="1471433"/>
                </a:lnTo>
                <a:lnTo>
                  <a:pt x="1547254" y="1498673"/>
                </a:lnTo>
                <a:lnTo>
                  <a:pt x="1558113" y="1525913"/>
                </a:lnTo>
                <a:lnTo>
                  <a:pt x="1568707" y="1553418"/>
                </a:lnTo>
                <a:lnTo>
                  <a:pt x="1579037" y="1582244"/>
                </a:lnTo>
                <a:lnTo>
                  <a:pt x="1582480" y="1582244"/>
                </a:lnTo>
                <a:lnTo>
                  <a:pt x="1592809" y="1554476"/>
                </a:lnTo>
                <a:lnTo>
                  <a:pt x="1603138" y="1527236"/>
                </a:lnTo>
                <a:lnTo>
                  <a:pt x="1613732" y="1499467"/>
                </a:lnTo>
                <a:lnTo>
                  <a:pt x="1624591" y="1471962"/>
                </a:lnTo>
                <a:lnTo>
                  <a:pt x="1647898" y="1414837"/>
                </a:lnTo>
                <a:lnTo>
                  <a:pt x="1673324" y="1354010"/>
                </a:lnTo>
                <a:lnTo>
                  <a:pt x="1793832" y="1066800"/>
                </a:lnTo>
                <a:lnTo>
                  <a:pt x="2097088" y="1066800"/>
                </a:lnTo>
                <a:lnTo>
                  <a:pt x="1729208" y="1717651"/>
                </a:lnTo>
                <a:lnTo>
                  <a:pt x="1907983" y="1717651"/>
                </a:lnTo>
                <a:lnTo>
                  <a:pt x="1907983" y="1844859"/>
                </a:lnTo>
                <a:lnTo>
                  <a:pt x="1703253" y="1844859"/>
                </a:lnTo>
                <a:lnTo>
                  <a:pt x="1703253" y="1925257"/>
                </a:lnTo>
                <a:lnTo>
                  <a:pt x="1907983" y="1925257"/>
                </a:lnTo>
                <a:lnTo>
                  <a:pt x="1907983" y="2052730"/>
                </a:lnTo>
                <a:lnTo>
                  <a:pt x="1703253" y="2052730"/>
                </a:lnTo>
                <a:lnTo>
                  <a:pt x="1703253" y="2260600"/>
                </a:lnTo>
                <a:lnTo>
                  <a:pt x="1433633" y="2260600"/>
                </a:lnTo>
                <a:lnTo>
                  <a:pt x="1433633" y="2052730"/>
                </a:lnTo>
                <a:lnTo>
                  <a:pt x="1244793" y="2052730"/>
                </a:lnTo>
                <a:lnTo>
                  <a:pt x="1244793" y="1925257"/>
                </a:lnTo>
                <a:lnTo>
                  <a:pt x="1433633" y="1925257"/>
                </a:lnTo>
                <a:lnTo>
                  <a:pt x="1433633" y="1844859"/>
                </a:lnTo>
                <a:lnTo>
                  <a:pt x="1244793" y="1844859"/>
                </a:lnTo>
                <a:lnTo>
                  <a:pt x="1244793" y="1717651"/>
                </a:lnTo>
                <a:lnTo>
                  <a:pt x="1404234" y="1717651"/>
                </a:lnTo>
                <a:lnTo>
                  <a:pt x="1055688" y="1066800"/>
                </a:lnTo>
                <a:close/>
                <a:moveTo>
                  <a:pt x="2625903" y="741955"/>
                </a:moveTo>
                <a:lnTo>
                  <a:pt x="2636224" y="763388"/>
                </a:lnTo>
                <a:lnTo>
                  <a:pt x="2646015" y="784821"/>
                </a:lnTo>
                <a:lnTo>
                  <a:pt x="2655806" y="806519"/>
                </a:lnTo>
                <a:lnTo>
                  <a:pt x="2665068" y="828216"/>
                </a:lnTo>
                <a:lnTo>
                  <a:pt x="2674065" y="849914"/>
                </a:lnTo>
                <a:lnTo>
                  <a:pt x="2682798" y="871876"/>
                </a:lnTo>
                <a:lnTo>
                  <a:pt x="2691002" y="893838"/>
                </a:lnTo>
                <a:lnTo>
                  <a:pt x="2699205" y="916330"/>
                </a:lnTo>
                <a:lnTo>
                  <a:pt x="2706879" y="938292"/>
                </a:lnTo>
                <a:lnTo>
                  <a:pt x="2714553" y="960519"/>
                </a:lnTo>
                <a:lnTo>
                  <a:pt x="2721698" y="983275"/>
                </a:lnTo>
                <a:lnTo>
                  <a:pt x="2728579" y="1005767"/>
                </a:lnTo>
                <a:lnTo>
                  <a:pt x="2735459" y="1028523"/>
                </a:lnTo>
                <a:lnTo>
                  <a:pt x="2741545" y="1051279"/>
                </a:lnTo>
                <a:lnTo>
                  <a:pt x="2747897" y="1074035"/>
                </a:lnTo>
                <a:lnTo>
                  <a:pt x="2753454" y="1096791"/>
                </a:lnTo>
                <a:lnTo>
                  <a:pt x="2769067" y="1105523"/>
                </a:lnTo>
                <a:lnTo>
                  <a:pt x="2784415" y="1114255"/>
                </a:lnTo>
                <a:lnTo>
                  <a:pt x="2799764" y="1122722"/>
                </a:lnTo>
                <a:lnTo>
                  <a:pt x="2814847" y="1132248"/>
                </a:lnTo>
                <a:lnTo>
                  <a:pt x="2830196" y="1141510"/>
                </a:lnTo>
                <a:lnTo>
                  <a:pt x="2845015" y="1151035"/>
                </a:lnTo>
                <a:lnTo>
                  <a:pt x="2859834" y="1161090"/>
                </a:lnTo>
                <a:lnTo>
                  <a:pt x="2874389" y="1170881"/>
                </a:lnTo>
                <a:lnTo>
                  <a:pt x="2894500" y="1185699"/>
                </a:lnTo>
                <a:lnTo>
                  <a:pt x="2914348" y="1201046"/>
                </a:lnTo>
                <a:lnTo>
                  <a:pt x="2924139" y="1208984"/>
                </a:lnTo>
                <a:lnTo>
                  <a:pt x="2933930" y="1217187"/>
                </a:lnTo>
                <a:lnTo>
                  <a:pt x="2943457" y="1225125"/>
                </a:lnTo>
                <a:lnTo>
                  <a:pt x="2952719" y="1233592"/>
                </a:lnTo>
                <a:lnTo>
                  <a:pt x="2961981" y="1242324"/>
                </a:lnTo>
                <a:lnTo>
                  <a:pt x="2971243" y="1251056"/>
                </a:lnTo>
                <a:lnTo>
                  <a:pt x="2980240" y="1259524"/>
                </a:lnTo>
                <a:lnTo>
                  <a:pt x="2988973" y="1269050"/>
                </a:lnTo>
                <a:lnTo>
                  <a:pt x="2997705" y="1278046"/>
                </a:lnTo>
                <a:lnTo>
                  <a:pt x="3006173" y="1287572"/>
                </a:lnTo>
                <a:lnTo>
                  <a:pt x="3014642" y="1297098"/>
                </a:lnTo>
                <a:lnTo>
                  <a:pt x="3022845" y="1306888"/>
                </a:lnTo>
                <a:lnTo>
                  <a:pt x="3018082" y="1291276"/>
                </a:lnTo>
                <a:lnTo>
                  <a:pt x="3013054" y="1275400"/>
                </a:lnTo>
                <a:lnTo>
                  <a:pt x="3008290" y="1260053"/>
                </a:lnTo>
                <a:lnTo>
                  <a:pt x="3002469" y="1244706"/>
                </a:lnTo>
                <a:lnTo>
                  <a:pt x="2996911" y="1229094"/>
                </a:lnTo>
                <a:lnTo>
                  <a:pt x="2991090" y="1214011"/>
                </a:lnTo>
                <a:lnTo>
                  <a:pt x="2985003" y="1198929"/>
                </a:lnTo>
                <a:lnTo>
                  <a:pt x="2978387" y="1183582"/>
                </a:lnTo>
                <a:lnTo>
                  <a:pt x="2971507" y="1168764"/>
                </a:lnTo>
                <a:lnTo>
                  <a:pt x="2964627" y="1153946"/>
                </a:lnTo>
                <a:lnTo>
                  <a:pt x="2957482" y="1139393"/>
                </a:lnTo>
                <a:lnTo>
                  <a:pt x="2950072" y="1124575"/>
                </a:lnTo>
                <a:lnTo>
                  <a:pt x="2942398" y="1110021"/>
                </a:lnTo>
                <a:lnTo>
                  <a:pt x="2934724" y="1095733"/>
                </a:lnTo>
                <a:lnTo>
                  <a:pt x="2926256" y="1081709"/>
                </a:lnTo>
                <a:lnTo>
                  <a:pt x="2917788" y="1067420"/>
                </a:lnTo>
                <a:lnTo>
                  <a:pt x="2903498" y="1044135"/>
                </a:lnTo>
                <a:lnTo>
                  <a:pt x="2888414" y="1021114"/>
                </a:lnTo>
                <a:lnTo>
                  <a:pt x="2872801" y="998887"/>
                </a:lnTo>
                <a:lnTo>
                  <a:pt x="2856659" y="976395"/>
                </a:lnTo>
                <a:lnTo>
                  <a:pt x="2839987" y="954698"/>
                </a:lnTo>
                <a:lnTo>
                  <a:pt x="2823051" y="933265"/>
                </a:lnTo>
                <a:lnTo>
                  <a:pt x="2805321" y="912625"/>
                </a:lnTo>
                <a:lnTo>
                  <a:pt x="2787061" y="891722"/>
                </a:lnTo>
                <a:lnTo>
                  <a:pt x="2768273" y="871612"/>
                </a:lnTo>
                <a:lnTo>
                  <a:pt x="2749220" y="852031"/>
                </a:lnTo>
                <a:lnTo>
                  <a:pt x="2729637" y="832450"/>
                </a:lnTo>
                <a:lnTo>
                  <a:pt x="2709790" y="813663"/>
                </a:lnTo>
                <a:lnTo>
                  <a:pt x="2689149" y="795405"/>
                </a:lnTo>
                <a:lnTo>
                  <a:pt x="2668508" y="776883"/>
                </a:lnTo>
                <a:lnTo>
                  <a:pt x="2647338" y="759419"/>
                </a:lnTo>
                <a:lnTo>
                  <a:pt x="2625903" y="741955"/>
                </a:lnTo>
                <a:close/>
                <a:moveTo>
                  <a:pt x="550691" y="702264"/>
                </a:moveTo>
                <a:lnTo>
                  <a:pt x="525022" y="720786"/>
                </a:lnTo>
                <a:lnTo>
                  <a:pt x="499882" y="740367"/>
                </a:lnTo>
                <a:lnTo>
                  <a:pt x="475007" y="760213"/>
                </a:lnTo>
                <a:lnTo>
                  <a:pt x="450926" y="780323"/>
                </a:lnTo>
                <a:lnTo>
                  <a:pt x="438753" y="790907"/>
                </a:lnTo>
                <a:lnTo>
                  <a:pt x="427110" y="801491"/>
                </a:lnTo>
                <a:lnTo>
                  <a:pt x="415201" y="812075"/>
                </a:lnTo>
                <a:lnTo>
                  <a:pt x="403822" y="822924"/>
                </a:lnTo>
                <a:lnTo>
                  <a:pt x="392179" y="834038"/>
                </a:lnTo>
                <a:lnTo>
                  <a:pt x="381064" y="844886"/>
                </a:lnTo>
                <a:lnTo>
                  <a:pt x="369950" y="856264"/>
                </a:lnTo>
                <a:lnTo>
                  <a:pt x="359100" y="867642"/>
                </a:lnTo>
                <a:lnTo>
                  <a:pt x="348250" y="879021"/>
                </a:lnTo>
                <a:lnTo>
                  <a:pt x="337401" y="890928"/>
                </a:lnTo>
                <a:lnTo>
                  <a:pt x="326816" y="902570"/>
                </a:lnTo>
                <a:lnTo>
                  <a:pt x="316495" y="914478"/>
                </a:lnTo>
                <a:lnTo>
                  <a:pt x="306175" y="926385"/>
                </a:lnTo>
                <a:lnTo>
                  <a:pt x="296119" y="938557"/>
                </a:lnTo>
                <a:lnTo>
                  <a:pt x="286328" y="950993"/>
                </a:lnTo>
                <a:lnTo>
                  <a:pt x="276536" y="963430"/>
                </a:lnTo>
                <a:lnTo>
                  <a:pt x="267274" y="975866"/>
                </a:lnTo>
                <a:lnTo>
                  <a:pt x="257483" y="988567"/>
                </a:lnTo>
                <a:lnTo>
                  <a:pt x="248486" y="1001533"/>
                </a:lnTo>
                <a:lnTo>
                  <a:pt x="239488" y="1014234"/>
                </a:lnTo>
                <a:lnTo>
                  <a:pt x="230491" y="1027729"/>
                </a:lnTo>
                <a:lnTo>
                  <a:pt x="222288" y="1040695"/>
                </a:lnTo>
                <a:lnTo>
                  <a:pt x="213820" y="1053925"/>
                </a:lnTo>
                <a:lnTo>
                  <a:pt x="205351" y="1067684"/>
                </a:lnTo>
                <a:lnTo>
                  <a:pt x="197677" y="1080650"/>
                </a:lnTo>
                <a:lnTo>
                  <a:pt x="190268" y="1093616"/>
                </a:lnTo>
                <a:lnTo>
                  <a:pt x="182858" y="1107111"/>
                </a:lnTo>
                <a:lnTo>
                  <a:pt x="175713" y="1120341"/>
                </a:lnTo>
                <a:lnTo>
                  <a:pt x="168568" y="1134101"/>
                </a:lnTo>
                <a:lnTo>
                  <a:pt x="161952" y="1147331"/>
                </a:lnTo>
                <a:lnTo>
                  <a:pt x="155601" y="1161355"/>
                </a:lnTo>
                <a:lnTo>
                  <a:pt x="149250" y="1174850"/>
                </a:lnTo>
                <a:lnTo>
                  <a:pt x="143164" y="1188874"/>
                </a:lnTo>
                <a:lnTo>
                  <a:pt x="137342" y="1202898"/>
                </a:lnTo>
                <a:lnTo>
                  <a:pt x="131520" y="1216922"/>
                </a:lnTo>
                <a:lnTo>
                  <a:pt x="125963" y="1231211"/>
                </a:lnTo>
                <a:lnTo>
                  <a:pt x="120670" y="1245235"/>
                </a:lnTo>
                <a:lnTo>
                  <a:pt x="115907" y="1259524"/>
                </a:lnTo>
                <a:lnTo>
                  <a:pt x="111144" y="1273812"/>
                </a:lnTo>
                <a:lnTo>
                  <a:pt x="106381" y="1288366"/>
                </a:lnTo>
                <a:lnTo>
                  <a:pt x="103999" y="1302654"/>
                </a:lnTo>
                <a:lnTo>
                  <a:pt x="112202" y="1293129"/>
                </a:lnTo>
                <a:lnTo>
                  <a:pt x="120406" y="1283867"/>
                </a:lnTo>
                <a:lnTo>
                  <a:pt x="128874" y="1274871"/>
                </a:lnTo>
                <a:lnTo>
                  <a:pt x="137342" y="1265874"/>
                </a:lnTo>
                <a:lnTo>
                  <a:pt x="145810" y="1257142"/>
                </a:lnTo>
                <a:lnTo>
                  <a:pt x="154543" y="1248410"/>
                </a:lnTo>
                <a:lnTo>
                  <a:pt x="163540" y="1240207"/>
                </a:lnTo>
                <a:lnTo>
                  <a:pt x="172538" y="1231740"/>
                </a:lnTo>
                <a:lnTo>
                  <a:pt x="181800" y="1223537"/>
                </a:lnTo>
                <a:lnTo>
                  <a:pt x="191326" y="1215599"/>
                </a:lnTo>
                <a:lnTo>
                  <a:pt x="209850" y="1199987"/>
                </a:lnTo>
                <a:lnTo>
                  <a:pt x="229433" y="1185169"/>
                </a:lnTo>
                <a:lnTo>
                  <a:pt x="249015" y="1170881"/>
                </a:lnTo>
                <a:lnTo>
                  <a:pt x="268068" y="1157915"/>
                </a:lnTo>
                <a:lnTo>
                  <a:pt x="287386" y="1145214"/>
                </a:lnTo>
                <a:lnTo>
                  <a:pt x="307233" y="1132778"/>
                </a:lnTo>
                <a:lnTo>
                  <a:pt x="327080" y="1120870"/>
                </a:lnTo>
                <a:lnTo>
                  <a:pt x="346927" y="1109228"/>
                </a:lnTo>
                <a:lnTo>
                  <a:pt x="367304" y="1098114"/>
                </a:lnTo>
                <a:lnTo>
                  <a:pt x="387680" y="1087530"/>
                </a:lnTo>
                <a:lnTo>
                  <a:pt x="408321" y="1076946"/>
                </a:lnTo>
                <a:lnTo>
                  <a:pt x="414672" y="1052602"/>
                </a:lnTo>
                <a:lnTo>
                  <a:pt x="421288" y="1028523"/>
                </a:lnTo>
                <a:lnTo>
                  <a:pt x="428433" y="1004444"/>
                </a:lnTo>
                <a:lnTo>
                  <a:pt x="436107" y="980365"/>
                </a:lnTo>
                <a:lnTo>
                  <a:pt x="443781" y="956550"/>
                </a:lnTo>
                <a:lnTo>
                  <a:pt x="451720" y="932735"/>
                </a:lnTo>
                <a:lnTo>
                  <a:pt x="460188" y="909186"/>
                </a:lnTo>
                <a:lnTo>
                  <a:pt x="468921" y="885636"/>
                </a:lnTo>
                <a:lnTo>
                  <a:pt x="477918" y="862086"/>
                </a:lnTo>
                <a:lnTo>
                  <a:pt x="487180" y="838800"/>
                </a:lnTo>
                <a:lnTo>
                  <a:pt x="496707" y="815780"/>
                </a:lnTo>
                <a:lnTo>
                  <a:pt x="507027" y="792759"/>
                </a:lnTo>
                <a:lnTo>
                  <a:pt x="517348" y="769738"/>
                </a:lnTo>
                <a:lnTo>
                  <a:pt x="528198" y="747247"/>
                </a:lnTo>
                <a:lnTo>
                  <a:pt x="539312" y="724491"/>
                </a:lnTo>
                <a:lnTo>
                  <a:pt x="550691" y="702264"/>
                </a:lnTo>
                <a:close/>
                <a:moveTo>
                  <a:pt x="2092678" y="471263"/>
                </a:moveTo>
                <a:lnTo>
                  <a:pt x="2102998" y="494813"/>
                </a:lnTo>
                <a:lnTo>
                  <a:pt x="2112790" y="518627"/>
                </a:lnTo>
                <a:lnTo>
                  <a:pt x="2122316" y="542442"/>
                </a:lnTo>
                <a:lnTo>
                  <a:pt x="2131313" y="566256"/>
                </a:lnTo>
                <a:lnTo>
                  <a:pt x="2140311" y="590336"/>
                </a:lnTo>
                <a:lnTo>
                  <a:pt x="2149044" y="614415"/>
                </a:lnTo>
                <a:lnTo>
                  <a:pt x="2157247" y="639023"/>
                </a:lnTo>
                <a:lnTo>
                  <a:pt x="2165186" y="663102"/>
                </a:lnTo>
                <a:lnTo>
                  <a:pt x="2174977" y="694061"/>
                </a:lnTo>
                <a:lnTo>
                  <a:pt x="2183974" y="725285"/>
                </a:lnTo>
                <a:lnTo>
                  <a:pt x="2192443" y="756508"/>
                </a:lnTo>
                <a:lnTo>
                  <a:pt x="2200911" y="787732"/>
                </a:lnTo>
                <a:lnTo>
                  <a:pt x="2208585" y="819220"/>
                </a:lnTo>
                <a:lnTo>
                  <a:pt x="2216259" y="850708"/>
                </a:lnTo>
                <a:lnTo>
                  <a:pt x="2223139" y="882460"/>
                </a:lnTo>
                <a:lnTo>
                  <a:pt x="2230020" y="914213"/>
                </a:lnTo>
                <a:lnTo>
                  <a:pt x="2258864" y="920299"/>
                </a:lnTo>
                <a:lnTo>
                  <a:pt x="2287973" y="927179"/>
                </a:lnTo>
                <a:lnTo>
                  <a:pt x="2317082" y="934323"/>
                </a:lnTo>
                <a:lnTo>
                  <a:pt x="2345927" y="941732"/>
                </a:lnTo>
                <a:lnTo>
                  <a:pt x="2374242" y="949406"/>
                </a:lnTo>
                <a:lnTo>
                  <a:pt x="2402822" y="957608"/>
                </a:lnTo>
                <a:lnTo>
                  <a:pt x="2431666" y="965811"/>
                </a:lnTo>
                <a:lnTo>
                  <a:pt x="2459981" y="974543"/>
                </a:lnTo>
                <a:lnTo>
                  <a:pt x="2487503" y="983540"/>
                </a:lnTo>
                <a:lnTo>
                  <a:pt x="2514759" y="993066"/>
                </a:lnTo>
                <a:lnTo>
                  <a:pt x="2542281" y="1002856"/>
                </a:lnTo>
                <a:lnTo>
                  <a:pt x="2569537" y="1012911"/>
                </a:lnTo>
                <a:lnTo>
                  <a:pt x="2596529" y="1023495"/>
                </a:lnTo>
                <a:lnTo>
                  <a:pt x="2623521" y="1034873"/>
                </a:lnTo>
                <a:lnTo>
                  <a:pt x="2650249" y="1046251"/>
                </a:lnTo>
                <a:lnTo>
                  <a:pt x="2676447" y="1058423"/>
                </a:lnTo>
                <a:lnTo>
                  <a:pt x="2669037" y="1031963"/>
                </a:lnTo>
                <a:lnTo>
                  <a:pt x="2661363" y="1005767"/>
                </a:lnTo>
                <a:lnTo>
                  <a:pt x="2652895" y="979835"/>
                </a:lnTo>
                <a:lnTo>
                  <a:pt x="2644162" y="954169"/>
                </a:lnTo>
                <a:lnTo>
                  <a:pt x="2634900" y="928237"/>
                </a:lnTo>
                <a:lnTo>
                  <a:pt x="2625638" y="902835"/>
                </a:lnTo>
                <a:lnTo>
                  <a:pt x="2615318" y="877433"/>
                </a:lnTo>
                <a:lnTo>
                  <a:pt x="2605262" y="852295"/>
                </a:lnTo>
                <a:lnTo>
                  <a:pt x="2594412" y="827422"/>
                </a:lnTo>
                <a:lnTo>
                  <a:pt x="2583033" y="802814"/>
                </a:lnTo>
                <a:lnTo>
                  <a:pt x="2571654" y="777941"/>
                </a:lnTo>
                <a:lnTo>
                  <a:pt x="2559481" y="753597"/>
                </a:lnTo>
                <a:lnTo>
                  <a:pt x="2547044" y="729518"/>
                </a:lnTo>
                <a:lnTo>
                  <a:pt x="2534342" y="705439"/>
                </a:lnTo>
                <a:lnTo>
                  <a:pt x="2521375" y="681889"/>
                </a:lnTo>
                <a:lnTo>
                  <a:pt x="2507879" y="658075"/>
                </a:lnTo>
                <a:lnTo>
                  <a:pt x="2483533" y="642992"/>
                </a:lnTo>
                <a:lnTo>
                  <a:pt x="2458923" y="628439"/>
                </a:lnTo>
                <a:lnTo>
                  <a:pt x="2434312" y="614150"/>
                </a:lnTo>
                <a:lnTo>
                  <a:pt x="2409173" y="600391"/>
                </a:lnTo>
                <a:lnTo>
                  <a:pt x="2384033" y="587160"/>
                </a:lnTo>
                <a:lnTo>
                  <a:pt x="2358629" y="574459"/>
                </a:lnTo>
                <a:lnTo>
                  <a:pt x="2332695" y="562023"/>
                </a:lnTo>
                <a:lnTo>
                  <a:pt x="2306762" y="550380"/>
                </a:lnTo>
                <a:lnTo>
                  <a:pt x="2280564" y="538737"/>
                </a:lnTo>
                <a:lnTo>
                  <a:pt x="2254365" y="527889"/>
                </a:lnTo>
                <a:lnTo>
                  <a:pt x="2227903" y="517304"/>
                </a:lnTo>
                <a:lnTo>
                  <a:pt x="2200911" y="507249"/>
                </a:lnTo>
                <a:lnTo>
                  <a:pt x="2174183" y="497459"/>
                </a:lnTo>
                <a:lnTo>
                  <a:pt x="2147191" y="488198"/>
                </a:lnTo>
                <a:lnTo>
                  <a:pt x="2119934" y="479466"/>
                </a:lnTo>
                <a:lnTo>
                  <a:pt x="2092678" y="471263"/>
                </a:lnTo>
                <a:close/>
                <a:moveTo>
                  <a:pt x="1068832" y="460679"/>
                </a:moveTo>
                <a:lnTo>
                  <a:pt x="1042370" y="467823"/>
                </a:lnTo>
                <a:lnTo>
                  <a:pt x="1016436" y="475497"/>
                </a:lnTo>
                <a:lnTo>
                  <a:pt x="990767" y="483435"/>
                </a:lnTo>
                <a:lnTo>
                  <a:pt x="964569" y="492167"/>
                </a:lnTo>
                <a:lnTo>
                  <a:pt x="939165" y="501163"/>
                </a:lnTo>
                <a:lnTo>
                  <a:pt x="913496" y="510425"/>
                </a:lnTo>
                <a:lnTo>
                  <a:pt x="888356" y="520215"/>
                </a:lnTo>
                <a:lnTo>
                  <a:pt x="862952" y="530270"/>
                </a:lnTo>
                <a:lnTo>
                  <a:pt x="838077" y="540854"/>
                </a:lnTo>
                <a:lnTo>
                  <a:pt x="813202" y="551703"/>
                </a:lnTo>
                <a:lnTo>
                  <a:pt x="788327" y="563346"/>
                </a:lnTo>
                <a:lnTo>
                  <a:pt x="763981" y="574988"/>
                </a:lnTo>
                <a:lnTo>
                  <a:pt x="739635" y="587160"/>
                </a:lnTo>
                <a:lnTo>
                  <a:pt x="715819" y="599861"/>
                </a:lnTo>
                <a:lnTo>
                  <a:pt x="692002" y="612827"/>
                </a:lnTo>
                <a:lnTo>
                  <a:pt x="668450" y="626322"/>
                </a:lnTo>
                <a:lnTo>
                  <a:pt x="653367" y="650666"/>
                </a:lnTo>
                <a:lnTo>
                  <a:pt x="638812" y="675274"/>
                </a:lnTo>
                <a:lnTo>
                  <a:pt x="624787" y="700147"/>
                </a:lnTo>
                <a:lnTo>
                  <a:pt x="611555" y="724755"/>
                </a:lnTo>
                <a:lnTo>
                  <a:pt x="598589" y="750422"/>
                </a:lnTo>
                <a:lnTo>
                  <a:pt x="585886" y="775824"/>
                </a:lnTo>
                <a:lnTo>
                  <a:pt x="573714" y="801491"/>
                </a:lnTo>
                <a:lnTo>
                  <a:pt x="562335" y="827158"/>
                </a:lnTo>
                <a:lnTo>
                  <a:pt x="550691" y="853618"/>
                </a:lnTo>
                <a:lnTo>
                  <a:pt x="540106" y="879550"/>
                </a:lnTo>
                <a:lnTo>
                  <a:pt x="529785" y="906275"/>
                </a:lnTo>
                <a:lnTo>
                  <a:pt x="519729" y="933000"/>
                </a:lnTo>
                <a:lnTo>
                  <a:pt x="510468" y="959990"/>
                </a:lnTo>
                <a:lnTo>
                  <a:pt x="501470" y="986980"/>
                </a:lnTo>
                <a:lnTo>
                  <a:pt x="492737" y="1013969"/>
                </a:lnTo>
                <a:lnTo>
                  <a:pt x="484799" y="1041488"/>
                </a:lnTo>
                <a:lnTo>
                  <a:pt x="506763" y="1031963"/>
                </a:lnTo>
                <a:lnTo>
                  <a:pt x="528727" y="1022966"/>
                </a:lnTo>
                <a:lnTo>
                  <a:pt x="550956" y="1014234"/>
                </a:lnTo>
                <a:lnTo>
                  <a:pt x="573449" y="1005767"/>
                </a:lnTo>
                <a:lnTo>
                  <a:pt x="595678" y="997564"/>
                </a:lnTo>
                <a:lnTo>
                  <a:pt x="618171" y="989890"/>
                </a:lnTo>
                <a:lnTo>
                  <a:pt x="640664" y="981952"/>
                </a:lnTo>
                <a:lnTo>
                  <a:pt x="663422" y="974543"/>
                </a:lnTo>
                <a:lnTo>
                  <a:pt x="695972" y="964753"/>
                </a:lnTo>
                <a:lnTo>
                  <a:pt x="728786" y="954962"/>
                </a:lnTo>
                <a:lnTo>
                  <a:pt x="761599" y="945966"/>
                </a:lnTo>
                <a:lnTo>
                  <a:pt x="794943" y="937234"/>
                </a:lnTo>
                <a:lnTo>
                  <a:pt x="828021" y="929296"/>
                </a:lnTo>
                <a:lnTo>
                  <a:pt x="861364" y="921622"/>
                </a:lnTo>
                <a:lnTo>
                  <a:pt x="894707" y="914213"/>
                </a:lnTo>
                <a:lnTo>
                  <a:pt x="928050" y="907333"/>
                </a:lnTo>
                <a:lnTo>
                  <a:pt x="934931" y="876374"/>
                </a:lnTo>
                <a:lnTo>
                  <a:pt x="941546" y="845416"/>
                </a:lnTo>
                <a:lnTo>
                  <a:pt x="949221" y="815251"/>
                </a:lnTo>
                <a:lnTo>
                  <a:pt x="956895" y="784556"/>
                </a:lnTo>
                <a:lnTo>
                  <a:pt x="964834" y="754127"/>
                </a:lnTo>
                <a:lnTo>
                  <a:pt x="973302" y="723697"/>
                </a:lnTo>
                <a:lnTo>
                  <a:pt x="982299" y="693267"/>
                </a:lnTo>
                <a:lnTo>
                  <a:pt x="991561" y="663102"/>
                </a:lnTo>
                <a:lnTo>
                  <a:pt x="1000029" y="637435"/>
                </a:lnTo>
                <a:lnTo>
                  <a:pt x="1008762" y="612033"/>
                </a:lnTo>
                <a:lnTo>
                  <a:pt x="1017759" y="586102"/>
                </a:lnTo>
                <a:lnTo>
                  <a:pt x="1027286" y="560700"/>
                </a:lnTo>
                <a:lnTo>
                  <a:pt x="1037342" y="535562"/>
                </a:lnTo>
                <a:lnTo>
                  <a:pt x="1047133" y="510425"/>
                </a:lnTo>
                <a:lnTo>
                  <a:pt x="1057983" y="485552"/>
                </a:lnTo>
                <a:lnTo>
                  <a:pt x="1068832" y="460679"/>
                </a:lnTo>
                <a:close/>
                <a:moveTo>
                  <a:pt x="1546221" y="395850"/>
                </a:moveTo>
                <a:lnTo>
                  <a:pt x="1521082" y="396115"/>
                </a:lnTo>
                <a:lnTo>
                  <a:pt x="1496471" y="396644"/>
                </a:lnTo>
                <a:lnTo>
                  <a:pt x="1471331" y="397703"/>
                </a:lnTo>
                <a:lnTo>
                  <a:pt x="1446456" y="398761"/>
                </a:lnTo>
                <a:lnTo>
                  <a:pt x="1421581" y="400878"/>
                </a:lnTo>
                <a:lnTo>
                  <a:pt x="1396442" y="402730"/>
                </a:lnTo>
                <a:lnTo>
                  <a:pt x="1371567" y="405112"/>
                </a:lnTo>
                <a:lnTo>
                  <a:pt x="1346956" y="407493"/>
                </a:lnTo>
                <a:lnTo>
                  <a:pt x="1322081" y="410668"/>
                </a:lnTo>
                <a:lnTo>
                  <a:pt x="1297206" y="413843"/>
                </a:lnTo>
                <a:lnTo>
                  <a:pt x="1272331" y="417548"/>
                </a:lnTo>
                <a:lnTo>
                  <a:pt x="1247986" y="421517"/>
                </a:lnTo>
                <a:lnTo>
                  <a:pt x="1223375" y="425486"/>
                </a:lnTo>
                <a:lnTo>
                  <a:pt x="1198500" y="430249"/>
                </a:lnTo>
                <a:lnTo>
                  <a:pt x="1174154" y="435277"/>
                </a:lnTo>
                <a:lnTo>
                  <a:pt x="1149809" y="440569"/>
                </a:lnTo>
                <a:lnTo>
                  <a:pt x="1135519" y="469940"/>
                </a:lnTo>
                <a:lnTo>
                  <a:pt x="1122287" y="499311"/>
                </a:lnTo>
                <a:lnTo>
                  <a:pt x="1109320" y="529476"/>
                </a:lnTo>
                <a:lnTo>
                  <a:pt x="1096883" y="559641"/>
                </a:lnTo>
                <a:lnTo>
                  <a:pt x="1084975" y="590336"/>
                </a:lnTo>
                <a:lnTo>
                  <a:pt x="1073860" y="621030"/>
                </a:lnTo>
                <a:lnTo>
                  <a:pt x="1063275" y="651724"/>
                </a:lnTo>
                <a:lnTo>
                  <a:pt x="1052690" y="682683"/>
                </a:lnTo>
                <a:lnTo>
                  <a:pt x="1045016" y="708879"/>
                </a:lnTo>
                <a:lnTo>
                  <a:pt x="1037342" y="735075"/>
                </a:lnTo>
                <a:lnTo>
                  <a:pt x="1029667" y="761271"/>
                </a:lnTo>
                <a:lnTo>
                  <a:pt x="1022258" y="787467"/>
                </a:lnTo>
                <a:lnTo>
                  <a:pt x="1015378" y="813927"/>
                </a:lnTo>
                <a:lnTo>
                  <a:pt x="1009027" y="840653"/>
                </a:lnTo>
                <a:lnTo>
                  <a:pt x="1002675" y="866849"/>
                </a:lnTo>
                <a:lnTo>
                  <a:pt x="996589" y="893574"/>
                </a:lnTo>
                <a:lnTo>
                  <a:pt x="1021464" y="889340"/>
                </a:lnTo>
                <a:lnTo>
                  <a:pt x="1046339" y="885106"/>
                </a:lnTo>
                <a:lnTo>
                  <a:pt x="1070949" y="881402"/>
                </a:lnTo>
                <a:lnTo>
                  <a:pt x="1095824" y="877697"/>
                </a:lnTo>
                <a:lnTo>
                  <a:pt x="1120699" y="874258"/>
                </a:lnTo>
                <a:lnTo>
                  <a:pt x="1145839" y="871347"/>
                </a:lnTo>
                <a:lnTo>
                  <a:pt x="1170714" y="868172"/>
                </a:lnTo>
                <a:lnTo>
                  <a:pt x="1195854" y="865261"/>
                </a:lnTo>
                <a:lnTo>
                  <a:pt x="1179711" y="874258"/>
                </a:lnTo>
                <a:lnTo>
                  <a:pt x="1163834" y="883783"/>
                </a:lnTo>
                <a:lnTo>
                  <a:pt x="1147956" y="893309"/>
                </a:lnTo>
                <a:lnTo>
                  <a:pt x="1132872" y="903629"/>
                </a:lnTo>
                <a:lnTo>
                  <a:pt x="1117524" y="913684"/>
                </a:lnTo>
                <a:lnTo>
                  <a:pt x="1102705" y="924268"/>
                </a:lnTo>
                <a:lnTo>
                  <a:pt x="1088150" y="935382"/>
                </a:lnTo>
                <a:lnTo>
                  <a:pt x="1073860" y="946760"/>
                </a:lnTo>
                <a:lnTo>
                  <a:pt x="1028344" y="954169"/>
                </a:lnTo>
                <a:lnTo>
                  <a:pt x="1005586" y="957873"/>
                </a:lnTo>
                <a:lnTo>
                  <a:pt x="982828" y="961842"/>
                </a:lnTo>
                <a:lnTo>
                  <a:pt x="978859" y="984069"/>
                </a:lnTo>
                <a:lnTo>
                  <a:pt x="974890" y="1006296"/>
                </a:lnTo>
                <a:lnTo>
                  <a:pt x="967480" y="1050485"/>
                </a:lnTo>
                <a:lnTo>
                  <a:pt x="956366" y="1064245"/>
                </a:lnTo>
                <a:lnTo>
                  <a:pt x="944987" y="1078269"/>
                </a:lnTo>
                <a:lnTo>
                  <a:pt x="934401" y="1092028"/>
                </a:lnTo>
                <a:lnTo>
                  <a:pt x="924346" y="1106317"/>
                </a:lnTo>
                <a:lnTo>
                  <a:pt x="914290" y="1120870"/>
                </a:lnTo>
                <a:lnTo>
                  <a:pt x="904498" y="1135424"/>
                </a:lnTo>
                <a:lnTo>
                  <a:pt x="895237" y="1150771"/>
                </a:lnTo>
                <a:lnTo>
                  <a:pt x="886239" y="1165853"/>
                </a:lnTo>
                <a:lnTo>
                  <a:pt x="888885" y="1142039"/>
                </a:lnTo>
                <a:lnTo>
                  <a:pt x="892061" y="1118224"/>
                </a:lnTo>
                <a:lnTo>
                  <a:pt x="895501" y="1094410"/>
                </a:lnTo>
                <a:lnTo>
                  <a:pt x="898941" y="1070331"/>
                </a:lnTo>
                <a:lnTo>
                  <a:pt x="902381" y="1046781"/>
                </a:lnTo>
                <a:lnTo>
                  <a:pt x="906351" y="1022966"/>
                </a:lnTo>
                <a:lnTo>
                  <a:pt x="910320" y="999152"/>
                </a:lnTo>
                <a:lnTo>
                  <a:pt x="914554" y="975602"/>
                </a:lnTo>
                <a:lnTo>
                  <a:pt x="885181" y="981952"/>
                </a:lnTo>
                <a:lnTo>
                  <a:pt x="856072" y="988567"/>
                </a:lnTo>
                <a:lnTo>
                  <a:pt x="826962" y="995712"/>
                </a:lnTo>
                <a:lnTo>
                  <a:pt x="798118" y="1003121"/>
                </a:lnTo>
                <a:lnTo>
                  <a:pt x="769274" y="1010530"/>
                </a:lnTo>
                <a:lnTo>
                  <a:pt x="740429" y="1018732"/>
                </a:lnTo>
                <a:lnTo>
                  <a:pt x="711585" y="1026935"/>
                </a:lnTo>
                <a:lnTo>
                  <a:pt x="683005" y="1035932"/>
                </a:lnTo>
                <a:lnTo>
                  <a:pt x="654954" y="1045193"/>
                </a:lnTo>
                <a:lnTo>
                  <a:pt x="627168" y="1054983"/>
                </a:lnTo>
                <a:lnTo>
                  <a:pt x="599382" y="1064774"/>
                </a:lnTo>
                <a:lnTo>
                  <a:pt x="571861" y="1075358"/>
                </a:lnTo>
                <a:lnTo>
                  <a:pt x="544604" y="1086207"/>
                </a:lnTo>
                <a:lnTo>
                  <a:pt x="517348" y="1097320"/>
                </a:lnTo>
                <a:lnTo>
                  <a:pt x="490356" y="1109228"/>
                </a:lnTo>
                <a:lnTo>
                  <a:pt x="463628" y="1121664"/>
                </a:lnTo>
                <a:lnTo>
                  <a:pt x="458071" y="1146802"/>
                </a:lnTo>
                <a:lnTo>
                  <a:pt x="452514" y="1171939"/>
                </a:lnTo>
                <a:lnTo>
                  <a:pt x="447486" y="1197077"/>
                </a:lnTo>
                <a:lnTo>
                  <a:pt x="442458" y="1222479"/>
                </a:lnTo>
                <a:lnTo>
                  <a:pt x="438224" y="1247616"/>
                </a:lnTo>
                <a:lnTo>
                  <a:pt x="433990" y="1273019"/>
                </a:lnTo>
                <a:lnTo>
                  <a:pt x="430285" y="1298421"/>
                </a:lnTo>
                <a:lnTo>
                  <a:pt x="427110" y="1324088"/>
                </a:lnTo>
                <a:lnTo>
                  <a:pt x="424199" y="1349490"/>
                </a:lnTo>
                <a:lnTo>
                  <a:pt x="421288" y="1374892"/>
                </a:lnTo>
                <a:lnTo>
                  <a:pt x="419171" y="1400823"/>
                </a:lnTo>
                <a:lnTo>
                  <a:pt x="417054" y="1426490"/>
                </a:lnTo>
                <a:lnTo>
                  <a:pt x="415466" y="1452157"/>
                </a:lnTo>
                <a:lnTo>
                  <a:pt x="414143" y="1477559"/>
                </a:lnTo>
                <a:lnTo>
                  <a:pt x="413349" y="1503490"/>
                </a:lnTo>
                <a:lnTo>
                  <a:pt x="412820" y="1529157"/>
                </a:lnTo>
                <a:lnTo>
                  <a:pt x="780653" y="1529157"/>
                </a:lnTo>
                <a:lnTo>
                  <a:pt x="780123" y="1545298"/>
                </a:lnTo>
                <a:lnTo>
                  <a:pt x="780123" y="1561439"/>
                </a:lnTo>
                <a:lnTo>
                  <a:pt x="780123" y="1577580"/>
                </a:lnTo>
                <a:lnTo>
                  <a:pt x="780653" y="1593721"/>
                </a:lnTo>
                <a:lnTo>
                  <a:pt x="412820" y="1593721"/>
                </a:lnTo>
                <a:lnTo>
                  <a:pt x="413349" y="1619123"/>
                </a:lnTo>
                <a:lnTo>
                  <a:pt x="414143" y="1644790"/>
                </a:lnTo>
                <a:lnTo>
                  <a:pt x="415466" y="1670721"/>
                </a:lnTo>
                <a:lnTo>
                  <a:pt x="417054" y="1696388"/>
                </a:lnTo>
                <a:lnTo>
                  <a:pt x="419171" y="1722055"/>
                </a:lnTo>
                <a:lnTo>
                  <a:pt x="421288" y="1747457"/>
                </a:lnTo>
                <a:lnTo>
                  <a:pt x="424199" y="1773388"/>
                </a:lnTo>
                <a:lnTo>
                  <a:pt x="427110" y="1798790"/>
                </a:lnTo>
                <a:lnTo>
                  <a:pt x="430285" y="1824192"/>
                </a:lnTo>
                <a:lnTo>
                  <a:pt x="433990" y="1849595"/>
                </a:lnTo>
                <a:lnTo>
                  <a:pt x="438224" y="1874997"/>
                </a:lnTo>
                <a:lnTo>
                  <a:pt x="442458" y="1900399"/>
                </a:lnTo>
                <a:lnTo>
                  <a:pt x="447486" y="1925801"/>
                </a:lnTo>
                <a:lnTo>
                  <a:pt x="452514" y="1950939"/>
                </a:lnTo>
                <a:lnTo>
                  <a:pt x="458071" y="1976076"/>
                </a:lnTo>
                <a:lnTo>
                  <a:pt x="463628" y="2001214"/>
                </a:lnTo>
                <a:lnTo>
                  <a:pt x="490356" y="2013386"/>
                </a:lnTo>
                <a:lnTo>
                  <a:pt x="517348" y="2025028"/>
                </a:lnTo>
                <a:lnTo>
                  <a:pt x="544604" y="2036671"/>
                </a:lnTo>
                <a:lnTo>
                  <a:pt x="571861" y="2047520"/>
                </a:lnTo>
                <a:lnTo>
                  <a:pt x="599382" y="2058104"/>
                </a:lnTo>
                <a:lnTo>
                  <a:pt x="627168" y="2067894"/>
                </a:lnTo>
                <a:lnTo>
                  <a:pt x="654954" y="2077420"/>
                </a:lnTo>
                <a:lnTo>
                  <a:pt x="683005" y="2086946"/>
                </a:lnTo>
                <a:lnTo>
                  <a:pt x="711585" y="2095414"/>
                </a:lnTo>
                <a:lnTo>
                  <a:pt x="740429" y="2103881"/>
                </a:lnTo>
                <a:lnTo>
                  <a:pt x="769274" y="2112084"/>
                </a:lnTo>
                <a:lnTo>
                  <a:pt x="798118" y="2119757"/>
                </a:lnTo>
                <a:lnTo>
                  <a:pt x="827227" y="2127166"/>
                </a:lnTo>
                <a:lnTo>
                  <a:pt x="856072" y="2134311"/>
                </a:lnTo>
                <a:lnTo>
                  <a:pt x="885181" y="2140926"/>
                </a:lnTo>
                <a:lnTo>
                  <a:pt x="914554" y="2147276"/>
                </a:lnTo>
                <a:lnTo>
                  <a:pt x="910320" y="2123462"/>
                </a:lnTo>
                <a:lnTo>
                  <a:pt x="906351" y="2099912"/>
                </a:lnTo>
                <a:lnTo>
                  <a:pt x="902646" y="2076097"/>
                </a:lnTo>
                <a:lnTo>
                  <a:pt x="898941" y="2052547"/>
                </a:lnTo>
                <a:lnTo>
                  <a:pt x="895501" y="2028468"/>
                </a:lnTo>
                <a:lnTo>
                  <a:pt x="892061" y="2004654"/>
                </a:lnTo>
                <a:lnTo>
                  <a:pt x="886239" y="1956760"/>
                </a:lnTo>
                <a:lnTo>
                  <a:pt x="895237" y="1972107"/>
                </a:lnTo>
                <a:lnTo>
                  <a:pt x="904498" y="1986925"/>
                </a:lnTo>
                <a:lnTo>
                  <a:pt x="914290" y="2001743"/>
                </a:lnTo>
                <a:lnTo>
                  <a:pt x="924346" y="2016561"/>
                </a:lnTo>
                <a:lnTo>
                  <a:pt x="934401" y="2030585"/>
                </a:lnTo>
                <a:lnTo>
                  <a:pt x="944987" y="2044609"/>
                </a:lnTo>
                <a:lnTo>
                  <a:pt x="956366" y="2058633"/>
                </a:lnTo>
                <a:lnTo>
                  <a:pt x="967480" y="2071864"/>
                </a:lnTo>
                <a:lnTo>
                  <a:pt x="974890" y="2116582"/>
                </a:lnTo>
                <a:lnTo>
                  <a:pt x="978859" y="2138544"/>
                </a:lnTo>
                <a:lnTo>
                  <a:pt x="982828" y="2161036"/>
                </a:lnTo>
                <a:lnTo>
                  <a:pt x="1005586" y="2165005"/>
                </a:lnTo>
                <a:lnTo>
                  <a:pt x="1028344" y="2168709"/>
                </a:lnTo>
                <a:lnTo>
                  <a:pt x="1073860" y="2175854"/>
                </a:lnTo>
                <a:lnTo>
                  <a:pt x="1088150" y="2187232"/>
                </a:lnTo>
                <a:lnTo>
                  <a:pt x="1102705" y="2198081"/>
                </a:lnTo>
                <a:lnTo>
                  <a:pt x="1117524" y="2209194"/>
                </a:lnTo>
                <a:lnTo>
                  <a:pt x="1132872" y="2219249"/>
                </a:lnTo>
                <a:lnTo>
                  <a:pt x="1148221" y="2229304"/>
                </a:lnTo>
                <a:lnTo>
                  <a:pt x="1163834" y="2239094"/>
                </a:lnTo>
                <a:lnTo>
                  <a:pt x="1179711" y="2248091"/>
                </a:lnTo>
                <a:lnTo>
                  <a:pt x="1195854" y="2257088"/>
                </a:lnTo>
                <a:lnTo>
                  <a:pt x="1170714" y="2254442"/>
                </a:lnTo>
                <a:lnTo>
                  <a:pt x="1145839" y="2251531"/>
                </a:lnTo>
                <a:lnTo>
                  <a:pt x="1120964" y="2248091"/>
                </a:lnTo>
                <a:lnTo>
                  <a:pt x="1095824" y="2244651"/>
                </a:lnTo>
                <a:lnTo>
                  <a:pt x="1070949" y="2241211"/>
                </a:lnTo>
                <a:lnTo>
                  <a:pt x="1046339" y="2237507"/>
                </a:lnTo>
                <a:lnTo>
                  <a:pt x="1021464" y="2233538"/>
                </a:lnTo>
                <a:lnTo>
                  <a:pt x="996589" y="2229304"/>
                </a:lnTo>
                <a:lnTo>
                  <a:pt x="1002675" y="2256029"/>
                </a:lnTo>
                <a:lnTo>
                  <a:pt x="1009027" y="2282225"/>
                </a:lnTo>
                <a:lnTo>
                  <a:pt x="1015378" y="2308950"/>
                </a:lnTo>
                <a:lnTo>
                  <a:pt x="1022258" y="2335411"/>
                </a:lnTo>
                <a:lnTo>
                  <a:pt x="1029667" y="2361342"/>
                </a:lnTo>
                <a:lnTo>
                  <a:pt x="1037342" y="2387803"/>
                </a:lnTo>
                <a:lnTo>
                  <a:pt x="1045016" y="2413734"/>
                </a:lnTo>
                <a:lnTo>
                  <a:pt x="1052690" y="2439930"/>
                </a:lnTo>
                <a:lnTo>
                  <a:pt x="1063275" y="2470889"/>
                </a:lnTo>
                <a:lnTo>
                  <a:pt x="1073860" y="2501848"/>
                </a:lnTo>
                <a:lnTo>
                  <a:pt x="1084975" y="2532542"/>
                </a:lnTo>
                <a:lnTo>
                  <a:pt x="1096883" y="2562972"/>
                </a:lnTo>
                <a:lnTo>
                  <a:pt x="1109320" y="2593402"/>
                </a:lnTo>
                <a:lnTo>
                  <a:pt x="1122287" y="2623567"/>
                </a:lnTo>
                <a:lnTo>
                  <a:pt x="1135519" y="2652938"/>
                </a:lnTo>
                <a:lnTo>
                  <a:pt x="1149809" y="2682309"/>
                </a:lnTo>
                <a:lnTo>
                  <a:pt x="1174419" y="2687601"/>
                </a:lnTo>
                <a:lnTo>
                  <a:pt x="1198500" y="2692629"/>
                </a:lnTo>
                <a:lnTo>
                  <a:pt x="1223375" y="2697392"/>
                </a:lnTo>
                <a:lnTo>
                  <a:pt x="1247986" y="2701361"/>
                </a:lnTo>
                <a:lnTo>
                  <a:pt x="1272596" y="2705330"/>
                </a:lnTo>
                <a:lnTo>
                  <a:pt x="1297206" y="2709034"/>
                </a:lnTo>
                <a:lnTo>
                  <a:pt x="1322081" y="2712210"/>
                </a:lnTo>
                <a:lnTo>
                  <a:pt x="1346956" y="2715385"/>
                </a:lnTo>
                <a:lnTo>
                  <a:pt x="1371567" y="2717766"/>
                </a:lnTo>
                <a:lnTo>
                  <a:pt x="1396442" y="2720148"/>
                </a:lnTo>
                <a:lnTo>
                  <a:pt x="1421581" y="2722000"/>
                </a:lnTo>
                <a:lnTo>
                  <a:pt x="1446456" y="2723588"/>
                </a:lnTo>
                <a:lnTo>
                  <a:pt x="1471331" y="2725175"/>
                </a:lnTo>
                <a:lnTo>
                  <a:pt x="1496471" y="2726234"/>
                </a:lnTo>
                <a:lnTo>
                  <a:pt x="1521082" y="2726763"/>
                </a:lnTo>
                <a:lnTo>
                  <a:pt x="1546221" y="2727028"/>
                </a:lnTo>
                <a:lnTo>
                  <a:pt x="1546221" y="2350758"/>
                </a:lnTo>
                <a:lnTo>
                  <a:pt x="1558129" y="2351023"/>
                </a:lnTo>
                <a:lnTo>
                  <a:pt x="1569773" y="2351552"/>
                </a:lnTo>
                <a:lnTo>
                  <a:pt x="1590414" y="2351023"/>
                </a:lnTo>
                <a:lnTo>
                  <a:pt x="1610526" y="2350229"/>
                </a:lnTo>
                <a:lnTo>
                  <a:pt x="1610526" y="2726763"/>
                </a:lnTo>
                <a:lnTo>
                  <a:pt x="1635930" y="2725705"/>
                </a:lnTo>
                <a:lnTo>
                  <a:pt x="1661070" y="2724646"/>
                </a:lnTo>
                <a:lnTo>
                  <a:pt x="1686474" y="2723323"/>
                </a:lnTo>
                <a:lnTo>
                  <a:pt x="1711614" y="2721471"/>
                </a:lnTo>
                <a:lnTo>
                  <a:pt x="1736753" y="2719354"/>
                </a:lnTo>
                <a:lnTo>
                  <a:pt x="1761893" y="2716708"/>
                </a:lnTo>
                <a:lnTo>
                  <a:pt x="1787297" y="2714062"/>
                </a:lnTo>
                <a:lnTo>
                  <a:pt x="1812172" y="2710887"/>
                </a:lnTo>
                <a:lnTo>
                  <a:pt x="1837312" y="2707447"/>
                </a:lnTo>
                <a:lnTo>
                  <a:pt x="1862452" y="2703478"/>
                </a:lnTo>
                <a:lnTo>
                  <a:pt x="1887327" y="2699509"/>
                </a:lnTo>
                <a:lnTo>
                  <a:pt x="1912466" y="2695010"/>
                </a:lnTo>
                <a:lnTo>
                  <a:pt x="1937341" y="2690247"/>
                </a:lnTo>
                <a:lnTo>
                  <a:pt x="1961952" y="2684955"/>
                </a:lnTo>
                <a:lnTo>
                  <a:pt x="1986562" y="2679663"/>
                </a:lnTo>
                <a:lnTo>
                  <a:pt x="2011437" y="2673577"/>
                </a:lnTo>
                <a:lnTo>
                  <a:pt x="2024668" y="2645529"/>
                </a:lnTo>
                <a:lnTo>
                  <a:pt x="2037371" y="2616687"/>
                </a:lnTo>
                <a:lnTo>
                  <a:pt x="2049808" y="2587845"/>
                </a:lnTo>
                <a:lnTo>
                  <a:pt x="2061716" y="2558738"/>
                </a:lnTo>
                <a:lnTo>
                  <a:pt x="2072831" y="2529102"/>
                </a:lnTo>
                <a:lnTo>
                  <a:pt x="2083681" y="2499731"/>
                </a:lnTo>
                <a:lnTo>
                  <a:pt x="2094001" y="2469831"/>
                </a:lnTo>
                <a:lnTo>
                  <a:pt x="2103792" y="2439930"/>
                </a:lnTo>
                <a:lnTo>
                  <a:pt x="2112260" y="2413205"/>
                </a:lnTo>
                <a:lnTo>
                  <a:pt x="2120199" y="2386215"/>
                </a:lnTo>
                <a:lnTo>
                  <a:pt x="2128138" y="2358961"/>
                </a:lnTo>
                <a:lnTo>
                  <a:pt x="2135283" y="2331971"/>
                </a:lnTo>
                <a:lnTo>
                  <a:pt x="2142163" y="2304717"/>
                </a:lnTo>
                <a:lnTo>
                  <a:pt x="2149044" y="2277198"/>
                </a:lnTo>
                <a:lnTo>
                  <a:pt x="2155659" y="2249679"/>
                </a:lnTo>
                <a:lnTo>
                  <a:pt x="2161481" y="2222424"/>
                </a:lnTo>
                <a:lnTo>
                  <a:pt x="2135283" y="2226923"/>
                </a:lnTo>
                <a:lnTo>
                  <a:pt x="2108820" y="2231685"/>
                </a:lnTo>
                <a:lnTo>
                  <a:pt x="2082357" y="2235919"/>
                </a:lnTo>
                <a:lnTo>
                  <a:pt x="2055630" y="2240417"/>
                </a:lnTo>
                <a:lnTo>
                  <a:pt x="2029432" y="2244122"/>
                </a:lnTo>
                <a:lnTo>
                  <a:pt x="2002704" y="2247826"/>
                </a:lnTo>
                <a:lnTo>
                  <a:pt x="1976242" y="2251266"/>
                </a:lnTo>
                <a:lnTo>
                  <a:pt x="1949514" y="2254442"/>
                </a:lnTo>
                <a:lnTo>
                  <a:pt x="1965392" y="2245445"/>
                </a:lnTo>
                <a:lnTo>
                  <a:pt x="1981269" y="2235919"/>
                </a:lnTo>
                <a:lnTo>
                  <a:pt x="1996883" y="2226129"/>
                </a:lnTo>
                <a:lnTo>
                  <a:pt x="2012231" y="2216074"/>
                </a:lnTo>
                <a:lnTo>
                  <a:pt x="2027315" y="2205754"/>
                </a:lnTo>
                <a:lnTo>
                  <a:pt x="2042134" y="2195170"/>
                </a:lnTo>
                <a:lnTo>
                  <a:pt x="2056688" y="2184056"/>
                </a:lnTo>
                <a:lnTo>
                  <a:pt x="2070714" y="2172414"/>
                </a:lnTo>
                <a:lnTo>
                  <a:pt x="2096912" y="2168180"/>
                </a:lnTo>
                <a:lnTo>
                  <a:pt x="2123110" y="2163682"/>
                </a:lnTo>
                <a:lnTo>
                  <a:pt x="2149044" y="2158919"/>
                </a:lnTo>
                <a:lnTo>
                  <a:pt x="2175242" y="2153891"/>
                </a:lnTo>
                <a:lnTo>
                  <a:pt x="2180270" y="2127166"/>
                </a:lnTo>
                <a:lnTo>
                  <a:pt x="2184768" y="2100441"/>
                </a:lnTo>
                <a:lnTo>
                  <a:pt x="2189267" y="2073451"/>
                </a:lnTo>
                <a:lnTo>
                  <a:pt x="2193501" y="2046461"/>
                </a:lnTo>
                <a:lnTo>
                  <a:pt x="2204880" y="2031379"/>
                </a:lnTo>
                <a:lnTo>
                  <a:pt x="2216259" y="2016032"/>
                </a:lnTo>
                <a:lnTo>
                  <a:pt x="2226580" y="2000420"/>
                </a:lnTo>
                <a:lnTo>
                  <a:pt x="2237165" y="1984544"/>
                </a:lnTo>
                <a:lnTo>
                  <a:pt x="2247221" y="1968138"/>
                </a:lnTo>
                <a:lnTo>
                  <a:pt x="2257012" y="1951732"/>
                </a:lnTo>
                <a:lnTo>
                  <a:pt x="2266009" y="1934798"/>
                </a:lnTo>
                <a:lnTo>
                  <a:pt x="2275006" y="1918128"/>
                </a:lnTo>
                <a:lnTo>
                  <a:pt x="2272096" y="1945647"/>
                </a:lnTo>
                <a:lnTo>
                  <a:pt x="2268920" y="1973695"/>
                </a:lnTo>
                <a:lnTo>
                  <a:pt x="2265215" y="2001214"/>
                </a:lnTo>
                <a:lnTo>
                  <a:pt x="2261510" y="2029262"/>
                </a:lnTo>
                <a:lnTo>
                  <a:pt x="2257276" y="2056781"/>
                </a:lnTo>
                <a:lnTo>
                  <a:pt x="2253042" y="2084300"/>
                </a:lnTo>
                <a:lnTo>
                  <a:pt x="2248808" y="2112084"/>
                </a:lnTo>
                <a:lnTo>
                  <a:pt x="2243780" y="2139603"/>
                </a:lnTo>
                <a:lnTo>
                  <a:pt x="2268655" y="2133781"/>
                </a:lnTo>
                <a:lnTo>
                  <a:pt x="2293266" y="2127695"/>
                </a:lnTo>
                <a:lnTo>
                  <a:pt x="2318141" y="2121609"/>
                </a:lnTo>
                <a:lnTo>
                  <a:pt x="2342751" y="2114994"/>
                </a:lnTo>
                <a:lnTo>
                  <a:pt x="2367097" y="2108644"/>
                </a:lnTo>
                <a:lnTo>
                  <a:pt x="2391707" y="2101499"/>
                </a:lnTo>
                <a:lnTo>
                  <a:pt x="2416318" y="2094355"/>
                </a:lnTo>
                <a:lnTo>
                  <a:pt x="2440399" y="2086946"/>
                </a:lnTo>
                <a:lnTo>
                  <a:pt x="2473742" y="2076097"/>
                </a:lnTo>
                <a:lnTo>
                  <a:pt x="2506291" y="2064455"/>
                </a:lnTo>
                <a:lnTo>
                  <a:pt x="2538840" y="2052547"/>
                </a:lnTo>
                <a:lnTo>
                  <a:pt x="2571390" y="2040111"/>
                </a:lnTo>
                <a:lnTo>
                  <a:pt x="2603410" y="2026616"/>
                </a:lnTo>
                <a:lnTo>
                  <a:pt x="2619023" y="2019736"/>
                </a:lnTo>
                <a:lnTo>
                  <a:pt x="2634900" y="2012592"/>
                </a:lnTo>
                <a:lnTo>
                  <a:pt x="2650778" y="2005712"/>
                </a:lnTo>
                <a:lnTo>
                  <a:pt x="2666391" y="1998038"/>
                </a:lnTo>
                <a:lnTo>
                  <a:pt x="2681740" y="1990630"/>
                </a:lnTo>
                <a:lnTo>
                  <a:pt x="2697353" y="1982956"/>
                </a:lnTo>
                <a:lnTo>
                  <a:pt x="2702645" y="1959141"/>
                </a:lnTo>
                <a:lnTo>
                  <a:pt x="2707673" y="1934798"/>
                </a:lnTo>
                <a:lnTo>
                  <a:pt x="2712172" y="1910719"/>
                </a:lnTo>
                <a:lnTo>
                  <a:pt x="2716670" y="1886375"/>
                </a:lnTo>
                <a:lnTo>
                  <a:pt x="2720640" y="1862296"/>
                </a:lnTo>
                <a:lnTo>
                  <a:pt x="2724345" y="1838217"/>
                </a:lnTo>
                <a:lnTo>
                  <a:pt x="2727785" y="1813873"/>
                </a:lnTo>
                <a:lnTo>
                  <a:pt x="2730696" y="1789529"/>
                </a:lnTo>
                <a:lnTo>
                  <a:pt x="2733607" y="1764921"/>
                </a:lnTo>
                <a:lnTo>
                  <a:pt x="2735988" y="1740577"/>
                </a:lnTo>
                <a:lnTo>
                  <a:pt x="2738370" y="1716233"/>
                </a:lnTo>
                <a:lnTo>
                  <a:pt x="2739693" y="1691625"/>
                </a:lnTo>
                <a:lnTo>
                  <a:pt x="2741281" y="1667281"/>
                </a:lnTo>
                <a:lnTo>
                  <a:pt x="2742604" y="1642673"/>
                </a:lnTo>
                <a:lnTo>
                  <a:pt x="2743663" y="1618065"/>
                </a:lnTo>
                <a:lnTo>
                  <a:pt x="2744192" y="1593721"/>
                </a:lnTo>
                <a:lnTo>
                  <a:pt x="2359423" y="1593721"/>
                </a:lnTo>
                <a:lnTo>
                  <a:pt x="2359952" y="1577580"/>
                </a:lnTo>
                <a:lnTo>
                  <a:pt x="2359952" y="1561439"/>
                </a:lnTo>
                <a:lnTo>
                  <a:pt x="2359952" y="1545298"/>
                </a:lnTo>
                <a:lnTo>
                  <a:pt x="2359423" y="1529157"/>
                </a:lnTo>
                <a:lnTo>
                  <a:pt x="2744192" y="1529157"/>
                </a:lnTo>
                <a:lnTo>
                  <a:pt x="2743663" y="1504549"/>
                </a:lnTo>
                <a:lnTo>
                  <a:pt x="2742604" y="1480205"/>
                </a:lnTo>
                <a:lnTo>
                  <a:pt x="2741281" y="1455597"/>
                </a:lnTo>
                <a:lnTo>
                  <a:pt x="2739693" y="1431253"/>
                </a:lnTo>
                <a:lnTo>
                  <a:pt x="2738370" y="1406645"/>
                </a:lnTo>
                <a:lnTo>
                  <a:pt x="2735988" y="1382036"/>
                </a:lnTo>
                <a:lnTo>
                  <a:pt x="2733607" y="1357692"/>
                </a:lnTo>
                <a:lnTo>
                  <a:pt x="2730696" y="1333349"/>
                </a:lnTo>
                <a:lnTo>
                  <a:pt x="2727785" y="1309005"/>
                </a:lnTo>
                <a:lnTo>
                  <a:pt x="2724345" y="1284661"/>
                </a:lnTo>
                <a:lnTo>
                  <a:pt x="2720640" y="1260318"/>
                </a:lnTo>
                <a:lnTo>
                  <a:pt x="2716670" y="1235974"/>
                </a:lnTo>
                <a:lnTo>
                  <a:pt x="2712172" y="1211895"/>
                </a:lnTo>
                <a:lnTo>
                  <a:pt x="2707673" y="1188080"/>
                </a:lnTo>
                <a:lnTo>
                  <a:pt x="2702645" y="1163736"/>
                </a:lnTo>
                <a:lnTo>
                  <a:pt x="2697353" y="1139922"/>
                </a:lnTo>
                <a:lnTo>
                  <a:pt x="2681740" y="1132248"/>
                </a:lnTo>
                <a:lnTo>
                  <a:pt x="2666391" y="1124575"/>
                </a:lnTo>
                <a:lnTo>
                  <a:pt x="2650778" y="1117166"/>
                </a:lnTo>
                <a:lnTo>
                  <a:pt x="2634900" y="1110021"/>
                </a:lnTo>
                <a:lnTo>
                  <a:pt x="2619023" y="1102877"/>
                </a:lnTo>
                <a:lnTo>
                  <a:pt x="2603410" y="1096262"/>
                </a:lnTo>
                <a:lnTo>
                  <a:pt x="2571390" y="1082767"/>
                </a:lnTo>
                <a:lnTo>
                  <a:pt x="2538840" y="1070331"/>
                </a:lnTo>
                <a:lnTo>
                  <a:pt x="2506291" y="1058423"/>
                </a:lnTo>
                <a:lnTo>
                  <a:pt x="2473213" y="1046781"/>
                </a:lnTo>
                <a:lnTo>
                  <a:pt x="2440399" y="1035932"/>
                </a:lnTo>
                <a:lnTo>
                  <a:pt x="2416318" y="1028523"/>
                </a:lnTo>
                <a:lnTo>
                  <a:pt x="2391707" y="1021114"/>
                </a:lnTo>
                <a:lnTo>
                  <a:pt x="2367097" y="1014234"/>
                </a:lnTo>
                <a:lnTo>
                  <a:pt x="2342751" y="1007354"/>
                </a:lnTo>
                <a:lnTo>
                  <a:pt x="2318141" y="1001268"/>
                </a:lnTo>
                <a:lnTo>
                  <a:pt x="2293266" y="994918"/>
                </a:lnTo>
                <a:lnTo>
                  <a:pt x="2268655" y="988832"/>
                </a:lnTo>
                <a:lnTo>
                  <a:pt x="2243780" y="983275"/>
                </a:lnTo>
                <a:lnTo>
                  <a:pt x="2248808" y="1010794"/>
                </a:lnTo>
                <a:lnTo>
                  <a:pt x="2253042" y="1038578"/>
                </a:lnTo>
                <a:lnTo>
                  <a:pt x="2257276" y="1066097"/>
                </a:lnTo>
                <a:lnTo>
                  <a:pt x="2261510" y="1093616"/>
                </a:lnTo>
                <a:lnTo>
                  <a:pt x="2265215" y="1121399"/>
                </a:lnTo>
                <a:lnTo>
                  <a:pt x="2268920" y="1149183"/>
                </a:lnTo>
                <a:lnTo>
                  <a:pt x="2272096" y="1176702"/>
                </a:lnTo>
                <a:lnTo>
                  <a:pt x="2275006" y="1204750"/>
                </a:lnTo>
                <a:lnTo>
                  <a:pt x="2266009" y="1187551"/>
                </a:lnTo>
                <a:lnTo>
                  <a:pt x="2257012" y="1170881"/>
                </a:lnTo>
                <a:lnTo>
                  <a:pt x="2247221" y="1154475"/>
                </a:lnTo>
                <a:lnTo>
                  <a:pt x="2237165" y="1138334"/>
                </a:lnTo>
                <a:lnTo>
                  <a:pt x="2226580" y="1122193"/>
                </a:lnTo>
                <a:lnTo>
                  <a:pt x="2216259" y="1106582"/>
                </a:lnTo>
                <a:lnTo>
                  <a:pt x="2204880" y="1091234"/>
                </a:lnTo>
                <a:lnTo>
                  <a:pt x="2193501" y="1075887"/>
                </a:lnTo>
                <a:lnTo>
                  <a:pt x="2189267" y="1049427"/>
                </a:lnTo>
                <a:lnTo>
                  <a:pt x="2184768" y="1022437"/>
                </a:lnTo>
                <a:lnTo>
                  <a:pt x="2180270" y="995712"/>
                </a:lnTo>
                <a:lnTo>
                  <a:pt x="2175242" y="968722"/>
                </a:lnTo>
                <a:lnTo>
                  <a:pt x="2149044" y="963694"/>
                </a:lnTo>
                <a:lnTo>
                  <a:pt x="2123110" y="958931"/>
                </a:lnTo>
                <a:lnTo>
                  <a:pt x="2096912" y="954698"/>
                </a:lnTo>
                <a:lnTo>
                  <a:pt x="2070978" y="950464"/>
                </a:lnTo>
                <a:lnTo>
                  <a:pt x="2056688" y="938821"/>
                </a:lnTo>
                <a:lnTo>
                  <a:pt x="2042134" y="927708"/>
                </a:lnTo>
                <a:lnTo>
                  <a:pt x="2027315" y="917124"/>
                </a:lnTo>
                <a:lnTo>
                  <a:pt x="2012231" y="906540"/>
                </a:lnTo>
                <a:lnTo>
                  <a:pt x="1997147" y="896484"/>
                </a:lnTo>
                <a:lnTo>
                  <a:pt x="1981269" y="886694"/>
                </a:lnTo>
                <a:lnTo>
                  <a:pt x="1965656" y="877433"/>
                </a:lnTo>
                <a:lnTo>
                  <a:pt x="1949514" y="868436"/>
                </a:lnTo>
                <a:lnTo>
                  <a:pt x="1976242" y="871612"/>
                </a:lnTo>
                <a:lnTo>
                  <a:pt x="2002969" y="875051"/>
                </a:lnTo>
                <a:lnTo>
                  <a:pt x="2029432" y="878756"/>
                </a:lnTo>
                <a:lnTo>
                  <a:pt x="2056159" y="882460"/>
                </a:lnTo>
                <a:lnTo>
                  <a:pt x="2082357" y="886429"/>
                </a:lnTo>
                <a:lnTo>
                  <a:pt x="2108820" y="891192"/>
                </a:lnTo>
                <a:lnTo>
                  <a:pt x="2135283" y="895426"/>
                </a:lnTo>
                <a:lnTo>
                  <a:pt x="2161481" y="900454"/>
                </a:lnTo>
                <a:lnTo>
                  <a:pt x="2155659" y="872935"/>
                </a:lnTo>
                <a:lnTo>
                  <a:pt x="2149044" y="845416"/>
                </a:lnTo>
                <a:lnTo>
                  <a:pt x="2142163" y="818161"/>
                </a:lnTo>
                <a:lnTo>
                  <a:pt x="2135283" y="790907"/>
                </a:lnTo>
                <a:lnTo>
                  <a:pt x="2128138" y="763652"/>
                </a:lnTo>
                <a:lnTo>
                  <a:pt x="2120199" y="736663"/>
                </a:lnTo>
                <a:lnTo>
                  <a:pt x="2112260" y="709673"/>
                </a:lnTo>
                <a:lnTo>
                  <a:pt x="2103792" y="682683"/>
                </a:lnTo>
                <a:lnTo>
                  <a:pt x="2094001" y="653047"/>
                </a:lnTo>
                <a:lnTo>
                  <a:pt x="2083681" y="623147"/>
                </a:lnTo>
                <a:lnTo>
                  <a:pt x="2072831" y="593775"/>
                </a:lnTo>
                <a:lnTo>
                  <a:pt x="2061716" y="564140"/>
                </a:lnTo>
                <a:lnTo>
                  <a:pt x="2049808" y="535033"/>
                </a:lnTo>
                <a:lnTo>
                  <a:pt x="2037371" y="506191"/>
                </a:lnTo>
                <a:lnTo>
                  <a:pt x="2024668" y="477349"/>
                </a:lnTo>
                <a:lnTo>
                  <a:pt x="2011437" y="449036"/>
                </a:lnTo>
                <a:lnTo>
                  <a:pt x="1986562" y="443215"/>
                </a:lnTo>
                <a:lnTo>
                  <a:pt x="1961952" y="437658"/>
                </a:lnTo>
                <a:lnTo>
                  <a:pt x="1937341" y="432631"/>
                </a:lnTo>
                <a:lnTo>
                  <a:pt x="1912466" y="427603"/>
                </a:lnTo>
                <a:lnTo>
                  <a:pt x="1887591" y="423369"/>
                </a:lnTo>
                <a:lnTo>
                  <a:pt x="1862452" y="419136"/>
                </a:lnTo>
                <a:lnTo>
                  <a:pt x="1837312" y="415431"/>
                </a:lnTo>
                <a:lnTo>
                  <a:pt x="1812437" y="411991"/>
                </a:lnTo>
                <a:lnTo>
                  <a:pt x="1787297" y="408816"/>
                </a:lnTo>
                <a:lnTo>
                  <a:pt x="1762158" y="405905"/>
                </a:lnTo>
                <a:lnTo>
                  <a:pt x="1736753" y="403524"/>
                </a:lnTo>
                <a:lnTo>
                  <a:pt x="1711614" y="401407"/>
                </a:lnTo>
                <a:lnTo>
                  <a:pt x="1686474" y="399555"/>
                </a:lnTo>
                <a:lnTo>
                  <a:pt x="1661070" y="398232"/>
                </a:lnTo>
                <a:lnTo>
                  <a:pt x="1635930" y="396909"/>
                </a:lnTo>
                <a:lnTo>
                  <a:pt x="1610526" y="396115"/>
                </a:lnTo>
                <a:lnTo>
                  <a:pt x="1610526" y="772384"/>
                </a:lnTo>
                <a:lnTo>
                  <a:pt x="1590414" y="771591"/>
                </a:lnTo>
                <a:lnTo>
                  <a:pt x="1569773" y="771326"/>
                </a:lnTo>
                <a:lnTo>
                  <a:pt x="1558129" y="771591"/>
                </a:lnTo>
                <a:lnTo>
                  <a:pt x="1546221" y="772120"/>
                </a:lnTo>
                <a:lnTo>
                  <a:pt x="1546221" y="395850"/>
                </a:lnTo>
                <a:close/>
                <a:moveTo>
                  <a:pt x="2146133" y="176227"/>
                </a:moveTo>
                <a:lnTo>
                  <a:pt x="2159099" y="184959"/>
                </a:lnTo>
                <a:lnTo>
                  <a:pt x="2172066" y="193956"/>
                </a:lnTo>
                <a:lnTo>
                  <a:pt x="2185033" y="202953"/>
                </a:lnTo>
                <a:lnTo>
                  <a:pt x="2197735" y="212214"/>
                </a:lnTo>
                <a:lnTo>
                  <a:pt x="2210173" y="221740"/>
                </a:lnTo>
                <a:lnTo>
                  <a:pt x="2222875" y="231265"/>
                </a:lnTo>
                <a:lnTo>
                  <a:pt x="2235048" y="241056"/>
                </a:lnTo>
                <a:lnTo>
                  <a:pt x="2247485" y="250846"/>
                </a:lnTo>
                <a:lnTo>
                  <a:pt x="2259658" y="261166"/>
                </a:lnTo>
                <a:lnTo>
                  <a:pt x="2271302" y="271486"/>
                </a:lnTo>
                <a:lnTo>
                  <a:pt x="2283475" y="281541"/>
                </a:lnTo>
                <a:lnTo>
                  <a:pt x="2294854" y="292125"/>
                </a:lnTo>
                <a:lnTo>
                  <a:pt x="2306762" y="302709"/>
                </a:lnTo>
                <a:lnTo>
                  <a:pt x="2317876" y="313558"/>
                </a:lnTo>
                <a:lnTo>
                  <a:pt x="2329255" y="324407"/>
                </a:lnTo>
                <a:lnTo>
                  <a:pt x="2340634" y="335520"/>
                </a:lnTo>
                <a:lnTo>
                  <a:pt x="2362598" y="358012"/>
                </a:lnTo>
                <a:lnTo>
                  <a:pt x="2384033" y="380768"/>
                </a:lnTo>
                <a:lnTo>
                  <a:pt x="2404674" y="404582"/>
                </a:lnTo>
                <a:lnTo>
                  <a:pt x="2425315" y="428397"/>
                </a:lnTo>
                <a:lnTo>
                  <a:pt x="2445162" y="452741"/>
                </a:lnTo>
                <a:lnTo>
                  <a:pt x="2464215" y="477349"/>
                </a:lnTo>
                <a:lnTo>
                  <a:pt x="2483004" y="502751"/>
                </a:lnTo>
                <a:lnTo>
                  <a:pt x="2501263" y="528153"/>
                </a:lnTo>
                <a:lnTo>
                  <a:pt x="2515289" y="549057"/>
                </a:lnTo>
                <a:lnTo>
                  <a:pt x="2528785" y="569696"/>
                </a:lnTo>
                <a:lnTo>
                  <a:pt x="2542281" y="591129"/>
                </a:lnTo>
                <a:lnTo>
                  <a:pt x="2555247" y="612562"/>
                </a:lnTo>
                <a:lnTo>
                  <a:pt x="2575359" y="625264"/>
                </a:lnTo>
                <a:lnTo>
                  <a:pt x="2595206" y="638758"/>
                </a:lnTo>
                <a:lnTo>
                  <a:pt x="2609232" y="648549"/>
                </a:lnTo>
                <a:lnTo>
                  <a:pt x="2623257" y="658868"/>
                </a:lnTo>
                <a:lnTo>
                  <a:pt x="2636753" y="668659"/>
                </a:lnTo>
                <a:lnTo>
                  <a:pt x="2650513" y="679243"/>
                </a:lnTo>
                <a:lnTo>
                  <a:pt x="2664009" y="689827"/>
                </a:lnTo>
                <a:lnTo>
                  <a:pt x="2677506" y="700412"/>
                </a:lnTo>
                <a:lnTo>
                  <a:pt x="2690737" y="711260"/>
                </a:lnTo>
                <a:lnTo>
                  <a:pt x="2704233" y="722374"/>
                </a:lnTo>
                <a:lnTo>
                  <a:pt x="2717200" y="733487"/>
                </a:lnTo>
                <a:lnTo>
                  <a:pt x="2730166" y="744601"/>
                </a:lnTo>
                <a:lnTo>
                  <a:pt x="2742869" y="756243"/>
                </a:lnTo>
                <a:lnTo>
                  <a:pt x="2755571" y="767886"/>
                </a:lnTo>
                <a:lnTo>
                  <a:pt x="2768008" y="779793"/>
                </a:lnTo>
                <a:lnTo>
                  <a:pt x="2780446" y="791965"/>
                </a:lnTo>
                <a:lnTo>
                  <a:pt x="2792619" y="803872"/>
                </a:lnTo>
                <a:lnTo>
                  <a:pt x="2804527" y="816309"/>
                </a:lnTo>
                <a:lnTo>
                  <a:pt x="2816700" y="828745"/>
                </a:lnTo>
                <a:lnTo>
                  <a:pt x="2828343" y="841182"/>
                </a:lnTo>
                <a:lnTo>
                  <a:pt x="2839987" y="854148"/>
                </a:lnTo>
                <a:lnTo>
                  <a:pt x="2851101" y="866849"/>
                </a:lnTo>
                <a:lnTo>
                  <a:pt x="2862745" y="880079"/>
                </a:lnTo>
                <a:lnTo>
                  <a:pt x="2873595" y="893309"/>
                </a:lnTo>
                <a:lnTo>
                  <a:pt x="2884445" y="906540"/>
                </a:lnTo>
                <a:lnTo>
                  <a:pt x="2895030" y="920299"/>
                </a:lnTo>
                <a:lnTo>
                  <a:pt x="2905350" y="934059"/>
                </a:lnTo>
                <a:lnTo>
                  <a:pt x="2915671" y="947818"/>
                </a:lnTo>
                <a:lnTo>
                  <a:pt x="2925991" y="961842"/>
                </a:lnTo>
                <a:lnTo>
                  <a:pt x="2935782" y="976131"/>
                </a:lnTo>
                <a:lnTo>
                  <a:pt x="2945574" y="990420"/>
                </a:lnTo>
                <a:lnTo>
                  <a:pt x="2954836" y="1004708"/>
                </a:lnTo>
                <a:lnTo>
                  <a:pt x="2964098" y="1019526"/>
                </a:lnTo>
                <a:lnTo>
                  <a:pt x="2973095" y="1034080"/>
                </a:lnTo>
                <a:lnTo>
                  <a:pt x="2977858" y="1042282"/>
                </a:lnTo>
                <a:lnTo>
                  <a:pt x="2982357" y="1050221"/>
                </a:lnTo>
                <a:lnTo>
                  <a:pt x="2991354" y="1066626"/>
                </a:lnTo>
                <a:lnTo>
                  <a:pt x="2984474" y="1047045"/>
                </a:lnTo>
                <a:lnTo>
                  <a:pt x="2977064" y="1027200"/>
                </a:lnTo>
                <a:lnTo>
                  <a:pt x="2969655" y="1007884"/>
                </a:lnTo>
                <a:lnTo>
                  <a:pt x="2961981" y="988567"/>
                </a:lnTo>
                <a:lnTo>
                  <a:pt x="2954836" y="971368"/>
                </a:lnTo>
                <a:lnTo>
                  <a:pt x="2947426" y="954698"/>
                </a:lnTo>
                <a:lnTo>
                  <a:pt x="2940016" y="938028"/>
                </a:lnTo>
                <a:lnTo>
                  <a:pt x="2932078" y="921093"/>
                </a:lnTo>
                <a:lnTo>
                  <a:pt x="2924139" y="904687"/>
                </a:lnTo>
                <a:lnTo>
                  <a:pt x="2915935" y="888282"/>
                </a:lnTo>
                <a:lnTo>
                  <a:pt x="2907732" y="871876"/>
                </a:lnTo>
                <a:lnTo>
                  <a:pt x="2898999" y="855735"/>
                </a:lnTo>
                <a:lnTo>
                  <a:pt x="2890266" y="839594"/>
                </a:lnTo>
                <a:lnTo>
                  <a:pt x="2881269" y="823453"/>
                </a:lnTo>
                <a:lnTo>
                  <a:pt x="2872007" y="807577"/>
                </a:lnTo>
                <a:lnTo>
                  <a:pt x="2862745" y="791965"/>
                </a:lnTo>
                <a:lnTo>
                  <a:pt x="2852954" y="776089"/>
                </a:lnTo>
                <a:lnTo>
                  <a:pt x="2843427" y="760477"/>
                </a:lnTo>
                <a:lnTo>
                  <a:pt x="2833371" y="745130"/>
                </a:lnTo>
                <a:lnTo>
                  <a:pt x="2823316" y="729783"/>
                </a:lnTo>
                <a:lnTo>
                  <a:pt x="2812995" y="714700"/>
                </a:lnTo>
                <a:lnTo>
                  <a:pt x="2802410" y="699353"/>
                </a:lnTo>
                <a:lnTo>
                  <a:pt x="2791825" y="684535"/>
                </a:lnTo>
                <a:lnTo>
                  <a:pt x="2780710" y="669717"/>
                </a:lnTo>
                <a:lnTo>
                  <a:pt x="2769861" y="655164"/>
                </a:lnTo>
                <a:lnTo>
                  <a:pt x="2758746" y="640611"/>
                </a:lnTo>
                <a:lnTo>
                  <a:pt x="2747367" y="626322"/>
                </a:lnTo>
                <a:lnTo>
                  <a:pt x="2735724" y="612033"/>
                </a:lnTo>
                <a:lnTo>
                  <a:pt x="2724080" y="597745"/>
                </a:lnTo>
                <a:lnTo>
                  <a:pt x="2711907" y="583720"/>
                </a:lnTo>
                <a:lnTo>
                  <a:pt x="2699734" y="569696"/>
                </a:lnTo>
                <a:lnTo>
                  <a:pt x="2687561" y="556201"/>
                </a:lnTo>
                <a:lnTo>
                  <a:pt x="2675388" y="542707"/>
                </a:lnTo>
                <a:lnTo>
                  <a:pt x="2662686" y="529212"/>
                </a:lnTo>
                <a:lnTo>
                  <a:pt x="2649720" y="516246"/>
                </a:lnTo>
                <a:lnTo>
                  <a:pt x="2637017" y="503016"/>
                </a:lnTo>
                <a:lnTo>
                  <a:pt x="2623786" y="490050"/>
                </a:lnTo>
                <a:lnTo>
                  <a:pt x="2610819" y="477349"/>
                </a:lnTo>
                <a:lnTo>
                  <a:pt x="2597323" y="464648"/>
                </a:lnTo>
                <a:lnTo>
                  <a:pt x="2583827" y="452211"/>
                </a:lnTo>
                <a:lnTo>
                  <a:pt x="2570067" y="440039"/>
                </a:lnTo>
                <a:lnTo>
                  <a:pt x="2556041" y="428132"/>
                </a:lnTo>
                <a:lnTo>
                  <a:pt x="2542281" y="415960"/>
                </a:lnTo>
                <a:lnTo>
                  <a:pt x="2528255" y="404053"/>
                </a:lnTo>
                <a:lnTo>
                  <a:pt x="2513965" y="392675"/>
                </a:lnTo>
                <a:lnTo>
                  <a:pt x="2499411" y="381297"/>
                </a:lnTo>
                <a:lnTo>
                  <a:pt x="2484856" y="369919"/>
                </a:lnTo>
                <a:lnTo>
                  <a:pt x="2470302" y="359070"/>
                </a:lnTo>
                <a:lnTo>
                  <a:pt x="2455218" y="348221"/>
                </a:lnTo>
                <a:lnTo>
                  <a:pt x="2440399" y="337372"/>
                </a:lnTo>
                <a:lnTo>
                  <a:pt x="2425315" y="327053"/>
                </a:lnTo>
                <a:lnTo>
                  <a:pt x="2409967" y="316733"/>
                </a:lnTo>
                <a:lnTo>
                  <a:pt x="2394883" y="306414"/>
                </a:lnTo>
                <a:lnTo>
                  <a:pt x="2379270" y="296623"/>
                </a:lnTo>
                <a:lnTo>
                  <a:pt x="2363921" y="286833"/>
                </a:lnTo>
                <a:lnTo>
                  <a:pt x="2348044" y="277307"/>
                </a:lnTo>
                <a:lnTo>
                  <a:pt x="2332166" y="268046"/>
                </a:lnTo>
                <a:lnTo>
                  <a:pt x="2316288" y="258785"/>
                </a:lnTo>
                <a:lnTo>
                  <a:pt x="2300146" y="249788"/>
                </a:lnTo>
                <a:lnTo>
                  <a:pt x="2284004" y="241056"/>
                </a:lnTo>
                <a:lnTo>
                  <a:pt x="2267861" y="232588"/>
                </a:lnTo>
                <a:lnTo>
                  <a:pt x="2251455" y="224386"/>
                </a:lnTo>
                <a:lnTo>
                  <a:pt x="2235048" y="215918"/>
                </a:lnTo>
                <a:lnTo>
                  <a:pt x="2218641" y="208245"/>
                </a:lnTo>
                <a:lnTo>
                  <a:pt x="2201969" y="200042"/>
                </a:lnTo>
                <a:lnTo>
                  <a:pt x="2185033" y="192633"/>
                </a:lnTo>
                <a:lnTo>
                  <a:pt x="2168361" y="185224"/>
                </a:lnTo>
                <a:lnTo>
                  <a:pt x="2151161" y="178080"/>
                </a:lnTo>
                <a:lnTo>
                  <a:pt x="2146133" y="176227"/>
                </a:lnTo>
                <a:close/>
                <a:moveTo>
                  <a:pt x="1010879" y="176227"/>
                </a:moveTo>
                <a:lnTo>
                  <a:pt x="1005322" y="178080"/>
                </a:lnTo>
                <a:lnTo>
                  <a:pt x="988386" y="185224"/>
                </a:lnTo>
                <a:lnTo>
                  <a:pt x="971449" y="192633"/>
                </a:lnTo>
                <a:lnTo>
                  <a:pt x="954778" y="200042"/>
                </a:lnTo>
                <a:lnTo>
                  <a:pt x="938371" y="208245"/>
                </a:lnTo>
                <a:lnTo>
                  <a:pt x="921435" y="215918"/>
                </a:lnTo>
                <a:lnTo>
                  <a:pt x="905028" y="224386"/>
                </a:lnTo>
                <a:lnTo>
                  <a:pt x="888885" y="232588"/>
                </a:lnTo>
                <a:lnTo>
                  <a:pt x="872479" y="241056"/>
                </a:lnTo>
                <a:lnTo>
                  <a:pt x="856336" y="249788"/>
                </a:lnTo>
                <a:lnTo>
                  <a:pt x="840459" y="258785"/>
                </a:lnTo>
                <a:lnTo>
                  <a:pt x="824316" y="268046"/>
                </a:lnTo>
                <a:lnTo>
                  <a:pt x="808703" y="277307"/>
                </a:lnTo>
                <a:lnTo>
                  <a:pt x="793090" y="286833"/>
                </a:lnTo>
                <a:lnTo>
                  <a:pt x="777477" y="296623"/>
                </a:lnTo>
                <a:lnTo>
                  <a:pt x="762129" y="306414"/>
                </a:lnTo>
                <a:lnTo>
                  <a:pt x="746516" y="316733"/>
                </a:lnTo>
                <a:lnTo>
                  <a:pt x="731432" y="327053"/>
                </a:lnTo>
                <a:lnTo>
                  <a:pt x="716348" y="337372"/>
                </a:lnTo>
                <a:lnTo>
                  <a:pt x="701264" y="348221"/>
                </a:lnTo>
                <a:lnTo>
                  <a:pt x="686710" y="359070"/>
                </a:lnTo>
                <a:lnTo>
                  <a:pt x="671891" y="369919"/>
                </a:lnTo>
                <a:lnTo>
                  <a:pt x="657071" y="381297"/>
                </a:lnTo>
                <a:lnTo>
                  <a:pt x="642781" y="392675"/>
                </a:lnTo>
                <a:lnTo>
                  <a:pt x="628756" y="404053"/>
                </a:lnTo>
                <a:lnTo>
                  <a:pt x="614466" y="415960"/>
                </a:lnTo>
                <a:lnTo>
                  <a:pt x="600441" y="428132"/>
                </a:lnTo>
                <a:lnTo>
                  <a:pt x="586680" y="440039"/>
                </a:lnTo>
                <a:lnTo>
                  <a:pt x="573184" y="452211"/>
                </a:lnTo>
                <a:lnTo>
                  <a:pt x="559424" y="464648"/>
                </a:lnTo>
                <a:lnTo>
                  <a:pt x="546192" y="477349"/>
                </a:lnTo>
                <a:lnTo>
                  <a:pt x="532696" y="490050"/>
                </a:lnTo>
                <a:lnTo>
                  <a:pt x="519729" y="503016"/>
                </a:lnTo>
                <a:lnTo>
                  <a:pt x="496707" y="526301"/>
                </a:lnTo>
                <a:lnTo>
                  <a:pt x="474478" y="550645"/>
                </a:lnTo>
                <a:lnTo>
                  <a:pt x="452514" y="574988"/>
                </a:lnTo>
                <a:lnTo>
                  <a:pt x="431079" y="599861"/>
                </a:lnTo>
                <a:lnTo>
                  <a:pt x="410174" y="625264"/>
                </a:lnTo>
                <a:lnTo>
                  <a:pt x="390062" y="650930"/>
                </a:lnTo>
                <a:lnTo>
                  <a:pt x="370215" y="677391"/>
                </a:lnTo>
                <a:lnTo>
                  <a:pt x="351161" y="704116"/>
                </a:lnTo>
                <a:lnTo>
                  <a:pt x="332637" y="731370"/>
                </a:lnTo>
                <a:lnTo>
                  <a:pt x="314643" y="758625"/>
                </a:lnTo>
                <a:lnTo>
                  <a:pt x="297177" y="786673"/>
                </a:lnTo>
                <a:lnTo>
                  <a:pt x="280506" y="814721"/>
                </a:lnTo>
                <a:lnTo>
                  <a:pt x="264628" y="843563"/>
                </a:lnTo>
                <a:lnTo>
                  <a:pt x="249280" y="872405"/>
                </a:lnTo>
                <a:lnTo>
                  <a:pt x="234196" y="902041"/>
                </a:lnTo>
                <a:lnTo>
                  <a:pt x="220171" y="931412"/>
                </a:lnTo>
                <a:lnTo>
                  <a:pt x="236578" y="910244"/>
                </a:lnTo>
                <a:lnTo>
                  <a:pt x="253249" y="889605"/>
                </a:lnTo>
                <a:lnTo>
                  <a:pt x="270715" y="869230"/>
                </a:lnTo>
                <a:lnTo>
                  <a:pt x="288180" y="849385"/>
                </a:lnTo>
                <a:lnTo>
                  <a:pt x="306175" y="829804"/>
                </a:lnTo>
                <a:lnTo>
                  <a:pt x="324963" y="810223"/>
                </a:lnTo>
                <a:lnTo>
                  <a:pt x="343487" y="791171"/>
                </a:lnTo>
                <a:lnTo>
                  <a:pt x="362805" y="772914"/>
                </a:lnTo>
                <a:lnTo>
                  <a:pt x="382652" y="754656"/>
                </a:lnTo>
                <a:lnTo>
                  <a:pt x="402499" y="736927"/>
                </a:lnTo>
                <a:lnTo>
                  <a:pt x="422611" y="719728"/>
                </a:lnTo>
                <a:lnTo>
                  <a:pt x="442987" y="702793"/>
                </a:lnTo>
                <a:lnTo>
                  <a:pt x="463893" y="686123"/>
                </a:lnTo>
                <a:lnTo>
                  <a:pt x="485328" y="669982"/>
                </a:lnTo>
                <a:lnTo>
                  <a:pt x="506763" y="654106"/>
                </a:lnTo>
                <a:lnTo>
                  <a:pt x="528462" y="639023"/>
                </a:lnTo>
                <a:lnTo>
                  <a:pt x="551485" y="623147"/>
                </a:lnTo>
                <a:lnTo>
                  <a:pt x="574772" y="608329"/>
                </a:lnTo>
                <a:lnTo>
                  <a:pt x="598324" y="593246"/>
                </a:lnTo>
                <a:lnTo>
                  <a:pt x="621876" y="579222"/>
                </a:lnTo>
                <a:lnTo>
                  <a:pt x="638547" y="553291"/>
                </a:lnTo>
                <a:lnTo>
                  <a:pt x="647016" y="540590"/>
                </a:lnTo>
                <a:lnTo>
                  <a:pt x="655748" y="528153"/>
                </a:lnTo>
                <a:lnTo>
                  <a:pt x="673743" y="502751"/>
                </a:lnTo>
                <a:lnTo>
                  <a:pt x="692532" y="477349"/>
                </a:lnTo>
                <a:lnTo>
                  <a:pt x="711849" y="452741"/>
                </a:lnTo>
                <a:lnTo>
                  <a:pt x="731696" y="428397"/>
                </a:lnTo>
                <a:lnTo>
                  <a:pt x="751808" y="404582"/>
                </a:lnTo>
                <a:lnTo>
                  <a:pt x="772978" y="380768"/>
                </a:lnTo>
                <a:lnTo>
                  <a:pt x="794413" y="358012"/>
                </a:lnTo>
                <a:lnTo>
                  <a:pt x="816377" y="335520"/>
                </a:lnTo>
                <a:lnTo>
                  <a:pt x="827492" y="324407"/>
                </a:lnTo>
                <a:lnTo>
                  <a:pt x="838606" y="313558"/>
                </a:lnTo>
                <a:lnTo>
                  <a:pt x="850250" y="302709"/>
                </a:lnTo>
                <a:lnTo>
                  <a:pt x="861629" y="292125"/>
                </a:lnTo>
                <a:lnTo>
                  <a:pt x="873537" y="281541"/>
                </a:lnTo>
                <a:lnTo>
                  <a:pt x="885181" y="271221"/>
                </a:lnTo>
                <a:lnTo>
                  <a:pt x="897354" y="260901"/>
                </a:lnTo>
                <a:lnTo>
                  <a:pt x="909526" y="250846"/>
                </a:lnTo>
                <a:lnTo>
                  <a:pt x="921435" y="241056"/>
                </a:lnTo>
                <a:lnTo>
                  <a:pt x="933872" y="231265"/>
                </a:lnTo>
                <a:lnTo>
                  <a:pt x="946574" y="221740"/>
                </a:lnTo>
                <a:lnTo>
                  <a:pt x="959012" y="212214"/>
                </a:lnTo>
                <a:lnTo>
                  <a:pt x="971714" y="202953"/>
                </a:lnTo>
                <a:lnTo>
                  <a:pt x="984681" y="193956"/>
                </a:lnTo>
                <a:lnTo>
                  <a:pt x="997912" y="184959"/>
                </a:lnTo>
                <a:lnTo>
                  <a:pt x="1010879" y="176227"/>
                </a:lnTo>
                <a:close/>
                <a:moveTo>
                  <a:pt x="1833078" y="100550"/>
                </a:moveTo>
                <a:lnTo>
                  <a:pt x="1842869" y="108753"/>
                </a:lnTo>
                <a:lnTo>
                  <a:pt x="1852131" y="117220"/>
                </a:lnTo>
                <a:lnTo>
                  <a:pt x="1861922" y="125688"/>
                </a:lnTo>
                <a:lnTo>
                  <a:pt x="1871184" y="134420"/>
                </a:lnTo>
                <a:lnTo>
                  <a:pt x="1880182" y="143416"/>
                </a:lnTo>
                <a:lnTo>
                  <a:pt x="1889179" y="152413"/>
                </a:lnTo>
                <a:lnTo>
                  <a:pt x="1897912" y="161410"/>
                </a:lnTo>
                <a:lnTo>
                  <a:pt x="1906115" y="170671"/>
                </a:lnTo>
                <a:lnTo>
                  <a:pt x="1914583" y="179932"/>
                </a:lnTo>
                <a:lnTo>
                  <a:pt x="1923051" y="189458"/>
                </a:lnTo>
                <a:lnTo>
                  <a:pt x="1930990" y="199248"/>
                </a:lnTo>
                <a:lnTo>
                  <a:pt x="1938664" y="208774"/>
                </a:lnTo>
                <a:lnTo>
                  <a:pt x="1954277" y="228619"/>
                </a:lnTo>
                <a:lnTo>
                  <a:pt x="1968832" y="248729"/>
                </a:lnTo>
                <a:lnTo>
                  <a:pt x="1981005" y="266458"/>
                </a:lnTo>
                <a:lnTo>
                  <a:pt x="1992648" y="284187"/>
                </a:lnTo>
                <a:lnTo>
                  <a:pt x="2004027" y="302180"/>
                </a:lnTo>
                <a:lnTo>
                  <a:pt x="2015142" y="320173"/>
                </a:lnTo>
                <a:lnTo>
                  <a:pt x="2025727" y="338431"/>
                </a:lnTo>
                <a:lnTo>
                  <a:pt x="2036312" y="356953"/>
                </a:lnTo>
                <a:lnTo>
                  <a:pt x="2046103" y="375740"/>
                </a:lnTo>
                <a:lnTo>
                  <a:pt x="2056159" y="394263"/>
                </a:lnTo>
                <a:lnTo>
                  <a:pt x="2080240" y="400878"/>
                </a:lnTo>
                <a:lnTo>
                  <a:pt x="2104057" y="407493"/>
                </a:lnTo>
                <a:lnTo>
                  <a:pt x="2128403" y="414637"/>
                </a:lnTo>
                <a:lnTo>
                  <a:pt x="2152219" y="422046"/>
                </a:lnTo>
                <a:lnTo>
                  <a:pt x="2175771" y="429984"/>
                </a:lnTo>
                <a:lnTo>
                  <a:pt x="2199323" y="438187"/>
                </a:lnTo>
                <a:lnTo>
                  <a:pt x="2222875" y="446655"/>
                </a:lnTo>
                <a:lnTo>
                  <a:pt x="2246427" y="455387"/>
                </a:lnTo>
                <a:lnTo>
                  <a:pt x="2269714" y="464648"/>
                </a:lnTo>
                <a:lnTo>
                  <a:pt x="2292737" y="473909"/>
                </a:lnTo>
                <a:lnTo>
                  <a:pt x="2315759" y="483964"/>
                </a:lnTo>
                <a:lnTo>
                  <a:pt x="2338782" y="494019"/>
                </a:lnTo>
                <a:lnTo>
                  <a:pt x="2361275" y="504339"/>
                </a:lnTo>
                <a:lnTo>
                  <a:pt x="2384033" y="515188"/>
                </a:lnTo>
                <a:lnTo>
                  <a:pt x="2406262" y="526301"/>
                </a:lnTo>
                <a:lnTo>
                  <a:pt x="2428755" y="537944"/>
                </a:lnTo>
                <a:lnTo>
                  <a:pt x="2409967" y="513335"/>
                </a:lnTo>
                <a:lnTo>
                  <a:pt x="2391178" y="489256"/>
                </a:lnTo>
                <a:lnTo>
                  <a:pt x="2371860" y="465177"/>
                </a:lnTo>
                <a:lnTo>
                  <a:pt x="2351749" y="441892"/>
                </a:lnTo>
                <a:lnTo>
                  <a:pt x="2331108" y="419136"/>
                </a:lnTo>
                <a:lnTo>
                  <a:pt x="2310202" y="396644"/>
                </a:lnTo>
                <a:lnTo>
                  <a:pt x="2288767" y="374946"/>
                </a:lnTo>
                <a:lnTo>
                  <a:pt x="2277917" y="364098"/>
                </a:lnTo>
                <a:lnTo>
                  <a:pt x="2266803" y="353513"/>
                </a:lnTo>
                <a:lnTo>
                  <a:pt x="2255424" y="342929"/>
                </a:lnTo>
                <a:lnTo>
                  <a:pt x="2244045" y="332874"/>
                </a:lnTo>
                <a:lnTo>
                  <a:pt x="2232666" y="322555"/>
                </a:lnTo>
                <a:lnTo>
                  <a:pt x="2221022" y="312764"/>
                </a:lnTo>
                <a:lnTo>
                  <a:pt x="2209379" y="302709"/>
                </a:lnTo>
                <a:lnTo>
                  <a:pt x="2197470" y="293183"/>
                </a:lnTo>
                <a:lnTo>
                  <a:pt x="2185298" y="283393"/>
                </a:lnTo>
                <a:lnTo>
                  <a:pt x="2173654" y="274132"/>
                </a:lnTo>
                <a:lnTo>
                  <a:pt x="2161216" y="264870"/>
                </a:lnTo>
                <a:lnTo>
                  <a:pt x="2148779" y="255874"/>
                </a:lnTo>
                <a:lnTo>
                  <a:pt x="2136341" y="246877"/>
                </a:lnTo>
                <a:lnTo>
                  <a:pt x="2123904" y="238145"/>
                </a:lnTo>
                <a:lnTo>
                  <a:pt x="2111202" y="229942"/>
                </a:lnTo>
                <a:lnTo>
                  <a:pt x="2098500" y="221475"/>
                </a:lnTo>
                <a:lnTo>
                  <a:pt x="2085533" y="213272"/>
                </a:lnTo>
                <a:lnTo>
                  <a:pt x="2072566" y="205334"/>
                </a:lnTo>
                <a:lnTo>
                  <a:pt x="2058276" y="196867"/>
                </a:lnTo>
                <a:lnTo>
                  <a:pt x="2043986" y="188929"/>
                </a:lnTo>
                <a:lnTo>
                  <a:pt x="2029696" y="180726"/>
                </a:lnTo>
                <a:lnTo>
                  <a:pt x="2015142" y="173317"/>
                </a:lnTo>
                <a:lnTo>
                  <a:pt x="2000587" y="165908"/>
                </a:lnTo>
                <a:lnTo>
                  <a:pt x="1986033" y="158499"/>
                </a:lnTo>
                <a:lnTo>
                  <a:pt x="1970949" y="151619"/>
                </a:lnTo>
                <a:lnTo>
                  <a:pt x="1956130" y="144739"/>
                </a:lnTo>
                <a:lnTo>
                  <a:pt x="1941046" y="138653"/>
                </a:lnTo>
                <a:lnTo>
                  <a:pt x="1925698" y="132568"/>
                </a:lnTo>
                <a:lnTo>
                  <a:pt x="1910614" y="126217"/>
                </a:lnTo>
                <a:lnTo>
                  <a:pt x="1895265" y="120660"/>
                </a:lnTo>
                <a:lnTo>
                  <a:pt x="1879917" y="115368"/>
                </a:lnTo>
                <a:lnTo>
                  <a:pt x="1864304" y="110076"/>
                </a:lnTo>
                <a:lnTo>
                  <a:pt x="1848426" y="105049"/>
                </a:lnTo>
                <a:lnTo>
                  <a:pt x="1833078" y="100550"/>
                </a:lnTo>
                <a:close/>
                <a:moveTo>
                  <a:pt x="1323934" y="100550"/>
                </a:moveTo>
                <a:lnTo>
                  <a:pt x="1308056" y="105049"/>
                </a:lnTo>
                <a:lnTo>
                  <a:pt x="1292443" y="110076"/>
                </a:lnTo>
                <a:lnTo>
                  <a:pt x="1277095" y="115368"/>
                </a:lnTo>
                <a:lnTo>
                  <a:pt x="1261482" y="120660"/>
                </a:lnTo>
                <a:lnTo>
                  <a:pt x="1246398" y="126217"/>
                </a:lnTo>
                <a:lnTo>
                  <a:pt x="1230785" y="132568"/>
                </a:lnTo>
                <a:lnTo>
                  <a:pt x="1215966" y="138653"/>
                </a:lnTo>
                <a:lnTo>
                  <a:pt x="1200617" y="144739"/>
                </a:lnTo>
                <a:lnTo>
                  <a:pt x="1185798" y="151619"/>
                </a:lnTo>
                <a:lnTo>
                  <a:pt x="1170979" y="158499"/>
                </a:lnTo>
                <a:lnTo>
                  <a:pt x="1156160" y="165643"/>
                </a:lnTo>
                <a:lnTo>
                  <a:pt x="1141340" y="173052"/>
                </a:lnTo>
                <a:lnTo>
                  <a:pt x="1127315" y="180726"/>
                </a:lnTo>
                <a:lnTo>
                  <a:pt x="1112496" y="188929"/>
                </a:lnTo>
                <a:lnTo>
                  <a:pt x="1098206" y="196867"/>
                </a:lnTo>
                <a:lnTo>
                  <a:pt x="1084445" y="205334"/>
                </a:lnTo>
                <a:lnTo>
                  <a:pt x="1072273" y="212743"/>
                </a:lnTo>
                <a:lnTo>
                  <a:pt x="1060100" y="220417"/>
                </a:lnTo>
                <a:lnTo>
                  <a:pt x="1048191" y="228355"/>
                </a:lnTo>
                <a:lnTo>
                  <a:pt x="1036283" y="236028"/>
                </a:lnTo>
                <a:lnTo>
                  <a:pt x="1012731" y="252434"/>
                </a:lnTo>
                <a:lnTo>
                  <a:pt x="989709" y="269104"/>
                </a:lnTo>
                <a:lnTo>
                  <a:pt x="967215" y="286568"/>
                </a:lnTo>
                <a:lnTo>
                  <a:pt x="944987" y="304561"/>
                </a:lnTo>
                <a:lnTo>
                  <a:pt x="923287" y="323084"/>
                </a:lnTo>
                <a:lnTo>
                  <a:pt x="901852" y="342400"/>
                </a:lnTo>
                <a:lnTo>
                  <a:pt x="881211" y="361981"/>
                </a:lnTo>
                <a:lnTo>
                  <a:pt x="860570" y="381826"/>
                </a:lnTo>
                <a:lnTo>
                  <a:pt x="840459" y="402730"/>
                </a:lnTo>
                <a:lnTo>
                  <a:pt x="821405" y="423369"/>
                </a:lnTo>
                <a:lnTo>
                  <a:pt x="802087" y="444802"/>
                </a:lnTo>
                <a:lnTo>
                  <a:pt x="783564" y="466765"/>
                </a:lnTo>
                <a:lnTo>
                  <a:pt x="765040" y="488727"/>
                </a:lnTo>
                <a:lnTo>
                  <a:pt x="747574" y="511483"/>
                </a:lnTo>
                <a:lnTo>
                  <a:pt x="769274" y="501163"/>
                </a:lnTo>
                <a:lnTo>
                  <a:pt x="790973" y="491373"/>
                </a:lnTo>
                <a:lnTo>
                  <a:pt x="812673" y="481583"/>
                </a:lnTo>
                <a:lnTo>
                  <a:pt x="834372" y="472321"/>
                </a:lnTo>
                <a:lnTo>
                  <a:pt x="856601" y="463325"/>
                </a:lnTo>
                <a:lnTo>
                  <a:pt x="878565" y="454593"/>
                </a:lnTo>
                <a:lnTo>
                  <a:pt x="901058" y="446390"/>
                </a:lnTo>
                <a:lnTo>
                  <a:pt x="923287" y="438187"/>
                </a:lnTo>
                <a:lnTo>
                  <a:pt x="945780" y="430514"/>
                </a:lnTo>
                <a:lnTo>
                  <a:pt x="968274" y="423105"/>
                </a:lnTo>
                <a:lnTo>
                  <a:pt x="991032" y="415960"/>
                </a:lnTo>
                <a:lnTo>
                  <a:pt x="1014054" y="409081"/>
                </a:lnTo>
                <a:lnTo>
                  <a:pt x="1036812" y="402201"/>
                </a:lnTo>
                <a:lnTo>
                  <a:pt x="1059835" y="396115"/>
                </a:lnTo>
                <a:lnTo>
                  <a:pt x="1082858" y="390294"/>
                </a:lnTo>
                <a:lnTo>
                  <a:pt x="1106145" y="384737"/>
                </a:lnTo>
                <a:lnTo>
                  <a:pt x="1115142" y="367008"/>
                </a:lnTo>
                <a:lnTo>
                  <a:pt x="1124669" y="349544"/>
                </a:lnTo>
                <a:lnTo>
                  <a:pt x="1134725" y="332610"/>
                </a:lnTo>
                <a:lnTo>
                  <a:pt x="1144516" y="315410"/>
                </a:lnTo>
                <a:lnTo>
                  <a:pt x="1155101" y="298740"/>
                </a:lnTo>
                <a:lnTo>
                  <a:pt x="1165686" y="282070"/>
                </a:lnTo>
                <a:lnTo>
                  <a:pt x="1176536" y="265135"/>
                </a:lnTo>
                <a:lnTo>
                  <a:pt x="1187915" y="248729"/>
                </a:lnTo>
                <a:lnTo>
                  <a:pt x="1202469" y="228619"/>
                </a:lnTo>
                <a:lnTo>
                  <a:pt x="1218083" y="208774"/>
                </a:lnTo>
                <a:lnTo>
                  <a:pt x="1225757" y="199248"/>
                </a:lnTo>
                <a:lnTo>
                  <a:pt x="1233960" y="189458"/>
                </a:lnTo>
                <a:lnTo>
                  <a:pt x="1242164" y="179932"/>
                </a:lnTo>
                <a:lnTo>
                  <a:pt x="1250632" y="170671"/>
                </a:lnTo>
                <a:lnTo>
                  <a:pt x="1259100" y="161410"/>
                </a:lnTo>
                <a:lnTo>
                  <a:pt x="1267833" y="151884"/>
                </a:lnTo>
                <a:lnTo>
                  <a:pt x="1276830" y="142887"/>
                </a:lnTo>
                <a:lnTo>
                  <a:pt x="1285827" y="134420"/>
                </a:lnTo>
                <a:lnTo>
                  <a:pt x="1295089" y="125688"/>
                </a:lnTo>
                <a:lnTo>
                  <a:pt x="1304351" y="116956"/>
                </a:lnTo>
                <a:lnTo>
                  <a:pt x="1313878" y="108753"/>
                </a:lnTo>
                <a:lnTo>
                  <a:pt x="1323934" y="100550"/>
                </a:lnTo>
                <a:close/>
                <a:moveTo>
                  <a:pt x="1610526" y="66681"/>
                </a:moveTo>
                <a:lnTo>
                  <a:pt x="1610526" y="331816"/>
                </a:lnTo>
                <a:lnTo>
                  <a:pt x="1633284" y="332610"/>
                </a:lnTo>
                <a:lnTo>
                  <a:pt x="1656042" y="333403"/>
                </a:lnTo>
                <a:lnTo>
                  <a:pt x="1678800" y="334726"/>
                </a:lnTo>
                <a:lnTo>
                  <a:pt x="1701558" y="336049"/>
                </a:lnTo>
                <a:lnTo>
                  <a:pt x="1724051" y="337902"/>
                </a:lnTo>
                <a:lnTo>
                  <a:pt x="1746809" y="339754"/>
                </a:lnTo>
                <a:lnTo>
                  <a:pt x="1769303" y="341871"/>
                </a:lnTo>
                <a:lnTo>
                  <a:pt x="1792061" y="344252"/>
                </a:lnTo>
                <a:lnTo>
                  <a:pt x="1814554" y="347163"/>
                </a:lnTo>
                <a:lnTo>
                  <a:pt x="1837312" y="350074"/>
                </a:lnTo>
                <a:lnTo>
                  <a:pt x="1859541" y="353513"/>
                </a:lnTo>
                <a:lnTo>
                  <a:pt x="1882299" y="356953"/>
                </a:lnTo>
                <a:lnTo>
                  <a:pt x="1904527" y="360658"/>
                </a:lnTo>
                <a:lnTo>
                  <a:pt x="1927285" y="364891"/>
                </a:lnTo>
                <a:lnTo>
                  <a:pt x="1949514" y="369390"/>
                </a:lnTo>
                <a:lnTo>
                  <a:pt x="1971743" y="373888"/>
                </a:lnTo>
                <a:lnTo>
                  <a:pt x="1958511" y="351397"/>
                </a:lnTo>
                <a:lnTo>
                  <a:pt x="1945015" y="329434"/>
                </a:lnTo>
                <a:lnTo>
                  <a:pt x="1930990" y="307472"/>
                </a:lnTo>
                <a:lnTo>
                  <a:pt x="1916171" y="286039"/>
                </a:lnTo>
                <a:lnTo>
                  <a:pt x="1908497" y="275190"/>
                </a:lnTo>
                <a:lnTo>
                  <a:pt x="1900293" y="264341"/>
                </a:lnTo>
                <a:lnTo>
                  <a:pt x="1891825" y="253492"/>
                </a:lnTo>
                <a:lnTo>
                  <a:pt x="1883622" y="242908"/>
                </a:lnTo>
                <a:lnTo>
                  <a:pt x="1874889" y="232324"/>
                </a:lnTo>
                <a:lnTo>
                  <a:pt x="1866156" y="222004"/>
                </a:lnTo>
                <a:lnTo>
                  <a:pt x="1857159" y="211949"/>
                </a:lnTo>
                <a:lnTo>
                  <a:pt x="1848162" y="201894"/>
                </a:lnTo>
                <a:lnTo>
                  <a:pt x="1838900" y="192368"/>
                </a:lnTo>
                <a:lnTo>
                  <a:pt x="1829638" y="183107"/>
                </a:lnTo>
                <a:lnTo>
                  <a:pt x="1819846" y="173581"/>
                </a:lnTo>
                <a:lnTo>
                  <a:pt x="1810055" y="164585"/>
                </a:lnTo>
                <a:lnTo>
                  <a:pt x="1799999" y="156117"/>
                </a:lnTo>
                <a:lnTo>
                  <a:pt x="1789944" y="147650"/>
                </a:lnTo>
                <a:lnTo>
                  <a:pt x="1779358" y="139183"/>
                </a:lnTo>
                <a:lnTo>
                  <a:pt x="1768773" y="131509"/>
                </a:lnTo>
                <a:lnTo>
                  <a:pt x="1759776" y="125423"/>
                </a:lnTo>
                <a:lnTo>
                  <a:pt x="1750514" y="119073"/>
                </a:lnTo>
                <a:lnTo>
                  <a:pt x="1741252" y="113251"/>
                </a:lnTo>
                <a:lnTo>
                  <a:pt x="1731725" y="107959"/>
                </a:lnTo>
                <a:lnTo>
                  <a:pt x="1722199" y="102667"/>
                </a:lnTo>
                <a:lnTo>
                  <a:pt x="1712672" y="97640"/>
                </a:lnTo>
                <a:lnTo>
                  <a:pt x="1702616" y="93141"/>
                </a:lnTo>
                <a:lnTo>
                  <a:pt x="1692825" y="88643"/>
                </a:lnTo>
                <a:lnTo>
                  <a:pt x="1682769" y="84674"/>
                </a:lnTo>
                <a:lnTo>
                  <a:pt x="1672978" y="80969"/>
                </a:lnTo>
                <a:lnTo>
                  <a:pt x="1662657" y="77530"/>
                </a:lnTo>
                <a:lnTo>
                  <a:pt x="1652337" y="74883"/>
                </a:lnTo>
                <a:lnTo>
                  <a:pt x="1641752" y="72237"/>
                </a:lnTo>
                <a:lnTo>
                  <a:pt x="1631696" y="69856"/>
                </a:lnTo>
                <a:lnTo>
                  <a:pt x="1621111" y="68004"/>
                </a:lnTo>
                <a:lnTo>
                  <a:pt x="1610526" y="66681"/>
                </a:lnTo>
                <a:close/>
                <a:moveTo>
                  <a:pt x="1546221" y="66681"/>
                </a:moveTo>
                <a:lnTo>
                  <a:pt x="1535901" y="68004"/>
                </a:lnTo>
                <a:lnTo>
                  <a:pt x="1525316" y="69856"/>
                </a:lnTo>
                <a:lnTo>
                  <a:pt x="1514730" y="72237"/>
                </a:lnTo>
                <a:lnTo>
                  <a:pt x="1504410" y="74883"/>
                </a:lnTo>
                <a:lnTo>
                  <a:pt x="1494089" y="77530"/>
                </a:lnTo>
                <a:lnTo>
                  <a:pt x="1484034" y="80969"/>
                </a:lnTo>
                <a:lnTo>
                  <a:pt x="1473978" y="84674"/>
                </a:lnTo>
                <a:lnTo>
                  <a:pt x="1463922" y="88643"/>
                </a:lnTo>
                <a:lnTo>
                  <a:pt x="1453866" y="93141"/>
                </a:lnTo>
                <a:lnTo>
                  <a:pt x="1444339" y="97640"/>
                </a:lnTo>
                <a:lnTo>
                  <a:pt x="1434548" y="102667"/>
                </a:lnTo>
                <a:lnTo>
                  <a:pt x="1425022" y="107959"/>
                </a:lnTo>
                <a:lnTo>
                  <a:pt x="1415495" y="113251"/>
                </a:lnTo>
                <a:lnTo>
                  <a:pt x="1405968" y="119073"/>
                </a:lnTo>
                <a:lnTo>
                  <a:pt x="1396971" y="125423"/>
                </a:lnTo>
                <a:lnTo>
                  <a:pt x="1387974" y="131509"/>
                </a:lnTo>
                <a:lnTo>
                  <a:pt x="1377653" y="139183"/>
                </a:lnTo>
                <a:lnTo>
                  <a:pt x="1367068" y="147650"/>
                </a:lnTo>
                <a:lnTo>
                  <a:pt x="1356748" y="156117"/>
                </a:lnTo>
                <a:lnTo>
                  <a:pt x="1346956" y="164585"/>
                </a:lnTo>
                <a:lnTo>
                  <a:pt x="1336900" y="173581"/>
                </a:lnTo>
                <a:lnTo>
                  <a:pt x="1327374" y="183107"/>
                </a:lnTo>
                <a:lnTo>
                  <a:pt x="1318112" y="192368"/>
                </a:lnTo>
                <a:lnTo>
                  <a:pt x="1308585" y="201894"/>
                </a:lnTo>
                <a:lnTo>
                  <a:pt x="1299323" y="211949"/>
                </a:lnTo>
                <a:lnTo>
                  <a:pt x="1290591" y="222004"/>
                </a:lnTo>
                <a:lnTo>
                  <a:pt x="1281593" y="232324"/>
                </a:lnTo>
                <a:lnTo>
                  <a:pt x="1273390" y="242908"/>
                </a:lnTo>
                <a:lnTo>
                  <a:pt x="1264922" y="253492"/>
                </a:lnTo>
                <a:lnTo>
                  <a:pt x="1256454" y="264341"/>
                </a:lnTo>
                <a:lnTo>
                  <a:pt x="1248515" y="275190"/>
                </a:lnTo>
                <a:lnTo>
                  <a:pt x="1240311" y="286039"/>
                </a:lnTo>
                <a:lnTo>
                  <a:pt x="1227080" y="305620"/>
                </a:lnTo>
                <a:lnTo>
                  <a:pt x="1214113" y="325730"/>
                </a:lnTo>
                <a:lnTo>
                  <a:pt x="1201676" y="345840"/>
                </a:lnTo>
                <a:lnTo>
                  <a:pt x="1189503" y="366214"/>
                </a:lnTo>
                <a:lnTo>
                  <a:pt x="1211467" y="362245"/>
                </a:lnTo>
                <a:lnTo>
                  <a:pt x="1233696" y="358541"/>
                </a:lnTo>
                <a:lnTo>
                  <a:pt x="1255924" y="354836"/>
                </a:lnTo>
                <a:lnTo>
                  <a:pt x="1277888" y="351397"/>
                </a:lnTo>
                <a:lnTo>
                  <a:pt x="1300382" y="348221"/>
                </a:lnTo>
                <a:lnTo>
                  <a:pt x="1322611" y="345575"/>
                </a:lnTo>
                <a:lnTo>
                  <a:pt x="1345104" y="342929"/>
                </a:lnTo>
                <a:lnTo>
                  <a:pt x="1367333" y="340548"/>
                </a:lnTo>
                <a:lnTo>
                  <a:pt x="1389561" y="338695"/>
                </a:lnTo>
                <a:lnTo>
                  <a:pt x="1412055" y="336843"/>
                </a:lnTo>
                <a:lnTo>
                  <a:pt x="1434284" y="335256"/>
                </a:lnTo>
                <a:lnTo>
                  <a:pt x="1456777" y="333933"/>
                </a:lnTo>
                <a:lnTo>
                  <a:pt x="1479006" y="332874"/>
                </a:lnTo>
                <a:lnTo>
                  <a:pt x="1501234" y="332080"/>
                </a:lnTo>
                <a:lnTo>
                  <a:pt x="1523728" y="331551"/>
                </a:lnTo>
                <a:lnTo>
                  <a:pt x="1546221" y="331286"/>
                </a:lnTo>
                <a:lnTo>
                  <a:pt x="1546221" y="66681"/>
                </a:lnTo>
                <a:close/>
                <a:moveTo>
                  <a:pt x="1578241" y="0"/>
                </a:moveTo>
                <a:lnTo>
                  <a:pt x="1578506" y="0"/>
                </a:lnTo>
                <a:lnTo>
                  <a:pt x="1597559" y="265"/>
                </a:lnTo>
                <a:lnTo>
                  <a:pt x="1616877" y="529"/>
                </a:lnTo>
                <a:lnTo>
                  <a:pt x="1635930" y="1323"/>
                </a:lnTo>
                <a:lnTo>
                  <a:pt x="1655248" y="1852"/>
                </a:lnTo>
                <a:lnTo>
                  <a:pt x="1674036" y="3175"/>
                </a:lnTo>
                <a:lnTo>
                  <a:pt x="1693354" y="4234"/>
                </a:lnTo>
                <a:lnTo>
                  <a:pt x="1712408" y="5821"/>
                </a:lnTo>
                <a:lnTo>
                  <a:pt x="1731461" y="7409"/>
                </a:lnTo>
                <a:lnTo>
                  <a:pt x="1750514" y="9526"/>
                </a:lnTo>
                <a:lnTo>
                  <a:pt x="1769567" y="11907"/>
                </a:lnTo>
                <a:lnTo>
                  <a:pt x="1788620" y="14289"/>
                </a:lnTo>
                <a:lnTo>
                  <a:pt x="1807674" y="16935"/>
                </a:lnTo>
                <a:lnTo>
                  <a:pt x="1826462" y="19845"/>
                </a:lnTo>
                <a:lnTo>
                  <a:pt x="1845515" y="23021"/>
                </a:lnTo>
                <a:lnTo>
                  <a:pt x="1864304" y="26461"/>
                </a:lnTo>
                <a:lnTo>
                  <a:pt x="1883357" y="30165"/>
                </a:lnTo>
                <a:lnTo>
                  <a:pt x="1901881" y="33870"/>
                </a:lnTo>
                <a:lnTo>
                  <a:pt x="1920405" y="37839"/>
                </a:lnTo>
                <a:lnTo>
                  <a:pt x="1939458" y="42072"/>
                </a:lnTo>
                <a:lnTo>
                  <a:pt x="1957982" y="46571"/>
                </a:lnTo>
                <a:lnTo>
                  <a:pt x="1976242" y="51598"/>
                </a:lnTo>
                <a:lnTo>
                  <a:pt x="1995030" y="56361"/>
                </a:lnTo>
                <a:lnTo>
                  <a:pt x="2013554" y="61653"/>
                </a:lnTo>
                <a:lnTo>
                  <a:pt x="2031813" y="66945"/>
                </a:lnTo>
                <a:lnTo>
                  <a:pt x="2050073" y="72502"/>
                </a:lnTo>
                <a:lnTo>
                  <a:pt x="2068332" y="78588"/>
                </a:lnTo>
                <a:lnTo>
                  <a:pt x="2086327" y="84674"/>
                </a:lnTo>
                <a:lnTo>
                  <a:pt x="2104321" y="91289"/>
                </a:lnTo>
                <a:lnTo>
                  <a:pt x="2122316" y="97640"/>
                </a:lnTo>
                <a:lnTo>
                  <a:pt x="2140311" y="104519"/>
                </a:lnTo>
                <a:lnTo>
                  <a:pt x="2158306" y="111399"/>
                </a:lnTo>
                <a:lnTo>
                  <a:pt x="2176036" y="118808"/>
                </a:lnTo>
                <a:lnTo>
                  <a:pt x="2193766" y="126217"/>
                </a:lnTo>
                <a:lnTo>
                  <a:pt x="2211231" y="133626"/>
                </a:lnTo>
                <a:lnTo>
                  <a:pt x="2228961" y="141829"/>
                </a:lnTo>
                <a:lnTo>
                  <a:pt x="2246162" y="149767"/>
                </a:lnTo>
                <a:lnTo>
                  <a:pt x="2263363" y="158234"/>
                </a:lnTo>
                <a:lnTo>
                  <a:pt x="2280564" y="166437"/>
                </a:lnTo>
                <a:lnTo>
                  <a:pt x="2297764" y="175169"/>
                </a:lnTo>
                <a:lnTo>
                  <a:pt x="2314436" y="184166"/>
                </a:lnTo>
                <a:lnTo>
                  <a:pt x="2331637" y="193427"/>
                </a:lnTo>
                <a:lnTo>
                  <a:pt x="2348308" y="202953"/>
                </a:lnTo>
                <a:lnTo>
                  <a:pt x="2364715" y="212478"/>
                </a:lnTo>
                <a:lnTo>
                  <a:pt x="2381122" y="222004"/>
                </a:lnTo>
                <a:lnTo>
                  <a:pt x="2397529" y="232059"/>
                </a:lnTo>
                <a:lnTo>
                  <a:pt x="2413671" y="242114"/>
                </a:lnTo>
                <a:lnTo>
                  <a:pt x="2429814" y="252434"/>
                </a:lnTo>
                <a:lnTo>
                  <a:pt x="2445956" y="263018"/>
                </a:lnTo>
                <a:lnTo>
                  <a:pt x="2461834" y="273867"/>
                </a:lnTo>
                <a:lnTo>
                  <a:pt x="2477711" y="284716"/>
                </a:lnTo>
                <a:lnTo>
                  <a:pt x="2493060" y="295829"/>
                </a:lnTo>
                <a:lnTo>
                  <a:pt x="2508673" y="307472"/>
                </a:lnTo>
                <a:lnTo>
                  <a:pt x="2523757" y="318850"/>
                </a:lnTo>
                <a:lnTo>
                  <a:pt x="2539105" y="330757"/>
                </a:lnTo>
                <a:lnTo>
                  <a:pt x="2553924" y="342400"/>
                </a:lnTo>
                <a:lnTo>
                  <a:pt x="2568743" y="354572"/>
                </a:lnTo>
                <a:lnTo>
                  <a:pt x="2583827" y="366744"/>
                </a:lnTo>
                <a:lnTo>
                  <a:pt x="2598382" y="378916"/>
                </a:lnTo>
                <a:lnTo>
                  <a:pt x="2612672" y="391881"/>
                </a:lnTo>
                <a:lnTo>
                  <a:pt x="2626962" y="404582"/>
                </a:lnTo>
                <a:lnTo>
                  <a:pt x="2641251" y="417548"/>
                </a:lnTo>
                <a:lnTo>
                  <a:pt x="2655012" y="430514"/>
                </a:lnTo>
                <a:lnTo>
                  <a:pt x="2668773" y="443744"/>
                </a:lnTo>
                <a:lnTo>
                  <a:pt x="2682533" y="457503"/>
                </a:lnTo>
                <a:lnTo>
                  <a:pt x="2696029" y="471263"/>
                </a:lnTo>
                <a:lnTo>
                  <a:pt x="2709525" y="484758"/>
                </a:lnTo>
                <a:lnTo>
                  <a:pt x="2722492" y="498782"/>
                </a:lnTo>
                <a:lnTo>
                  <a:pt x="2735459" y="513071"/>
                </a:lnTo>
                <a:lnTo>
                  <a:pt x="2748161" y="527359"/>
                </a:lnTo>
                <a:lnTo>
                  <a:pt x="2760863" y="541648"/>
                </a:lnTo>
                <a:lnTo>
                  <a:pt x="2773301" y="556201"/>
                </a:lnTo>
                <a:lnTo>
                  <a:pt x="2785474" y="571019"/>
                </a:lnTo>
                <a:lnTo>
                  <a:pt x="2797382" y="585837"/>
                </a:lnTo>
                <a:lnTo>
                  <a:pt x="2809290" y="600920"/>
                </a:lnTo>
                <a:lnTo>
                  <a:pt x="2821198" y="616002"/>
                </a:lnTo>
                <a:lnTo>
                  <a:pt x="2832577" y="631085"/>
                </a:lnTo>
                <a:lnTo>
                  <a:pt x="2843956" y="646697"/>
                </a:lnTo>
                <a:lnTo>
                  <a:pt x="2855335" y="662573"/>
                </a:lnTo>
                <a:lnTo>
                  <a:pt x="2866185" y="677920"/>
                </a:lnTo>
                <a:lnTo>
                  <a:pt x="2877035" y="693796"/>
                </a:lnTo>
                <a:lnTo>
                  <a:pt x="2887355" y="709937"/>
                </a:lnTo>
                <a:lnTo>
                  <a:pt x="2897676" y="726078"/>
                </a:lnTo>
                <a:lnTo>
                  <a:pt x="2907996" y="742219"/>
                </a:lnTo>
                <a:lnTo>
                  <a:pt x="2917788" y="758625"/>
                </a:lnTo>
                <a:lnTo>
                  <a:pt x="2927579" y="775030"/>
                </a:lnTo>
                <a:lnTo>
                  <a:pt x="2937106" y="791965"/>
                </a:lnTo>
                <a:lnTo>
                  <a:pt x="2946367" y="808635"/>
                </a:lnTo>
                <a:lnTo>
                  <a:pt x="2955629" y="825306"/>
                </a:lnTo>
                <a:lnTo>
                  <a:pt x="2964627" y="842240"/>
                </a:lnTo>
                <a:lnTo>
                  <a:pt x="2973360" y="859175"/>
                </a:lnTo>
                <a:lnTo>
                  <a:pt x="2981828" y="876639"/>
                </a:lnTo>
                <a:lnTo>
                  <a:pt x="2990296" y="893574"/>
                </a:lnTo>
                <a:lnTo>
                  <a:pt x="2998235" y="911038"/>
                </a:lnTo>
                <a:lnTo>
                  <a:pt x="3006173" y="928766"/>
                </a:lnTo>
                <a:lnTo>
                  <a:pt x="3013848" y="945966"/>
                </a:lnTo>
                <a:lnTo>
                  <a:pt x="3021257" y="963694"/>
                </a:lnTo>
                <a:lnTo>
                  <a:pt x="3028667" y="981423"/>
                </a:lnTo>
                <a:lnTo>
                  <a:pt x="3035547" y="999416"/>
                </a:lnTo>
                <a:lnTo>
                  <a:pt x="3042163" y="1017409"/>
                </a:lnTo>
                <a:lnTo>
                  <a:pt x="3049043" y="1035403"/>
                </a:lnTo>
                <a:lnTo>
                  <a:pt x="3055394" y="1053396"/>
                </a:lnTo>
                <a:lnTo>
                  <a:pt x="3061481" y="1071654"/>
                </a:lnTo>
                <a:lnTo>
                  <a:pt x="3067302" y="1089647"/>
                </a:lnTo>
                <a:lnTo>
                  <a:pt x="3073124" y="1107905"/>
                </a:lnTo>
                <a:lnTo>
                  <a:pt x="3078152" y="1126427"/>
                </a:lnTo>
                <a:lnTo>
                  <a:pt x="3083445" y="1144949"/>
                </a:lnTo>
                <a:lnTo>
                  <a:pt x="3088473" y="1163472"/>
                </a:lnTo>
                <a:lnTo>
                  <a:pt x="3093501" y="1181994"/>
                </a:lnTo>
                <a:lnTo>
                  <a:pt x="3097735" y="1200781"/>
                </a:lnTo>
                <a:lnTo>
                  <a:pt x="3102233" y="1219304"/>
                </a:lnTo>
                <a:lnTo>
                  <a:pt x="3106203" y="1237826"/>
                </a:lnTo>
                <a:lnTo>
                  <a:pt x="3110172" y="1256878"/>
                </a:lnTo>
                <a:lnTo>
                  <a:pt x="3113612" y="1275400"/>
                </a:lnTo>
                <a:lnTo>
                  <a:pt x="3117053" y="1294452"/>
                </a:lnTo>
                <a:lnTo>
                  <a:pt x="3120228" y="1313239"/>
                </a:lnTo>
                <a:lnTo>
                  <a:pt x="3123139" y="1332290"/>
                </a:lnTo>
                <a:lnTo>
                  <a:pt x="3125785" y="1351077"/>
                </a:lnTo>
                <a:lnTo>
                  <a:pt x="3128167" y="1370394"/>
                </a:lnTo>
                <a:lnTo>
                  <a:pt x="3130284" y="1389181"/>
                </a:lnTo>
                <a:lnTo>
                  <a:pt x="3132666" y="1408497"/>
                </a:lnTo>
                <a:lnTo>
                  <a:pt x="3134253" y="1427548"/>
                </a:lnTo>
                <a:lnTo>
                  <a:pt x="3135576" y="1446600"/>
                </a:lnTo>
                <a:lnTo>
                  <a:pt x="3136900" y="1465652"/>
                </a:lnTo>
                <a:lnTo>
                  <a:pt x="3138223" y="1484703"/>
                </a:lnTo>
                <a:lnTo>
                  <a:pt x="3138752" y="1504019"/>
                </a:lnTo>
                <a:lnTo>
                  <a:pt x="3139281" y="1523071"/>
                </a:lnTo>
                <a:lnTo>
                  <a:pt x="3139811" y="1542123"/>
                </a:lnTo>
                <a:lnTo>
                  <a:pt x="3140075" y="1561439"/>
                </a:lnTo>
                <a:lnTo>
                  <a:pt x="3139811" y="1580755"/>
                </a:lnTo>
                <a:lnTo>
                  <a:pt x="3139281" y="1599542"/>
                </a:lnTo>
                <a:lnTo>
                  <a:pt x="3138752" y="1618858"/>
                </a:lnTo>
                <a:lnTo>
                  <a:pt x="3138223" y="1637910"/>
                </a:lnTo>
                <a:lnTo>
                  <a:pt x="3136900" y="1656962"/>
                </a:lnTo>
                <a:lnTo>
                  <a:pt x="3135576" y="1676278"/>
                </a:lnTo>
                <a:lnTo>
                  <a:pt x="3134253" y="1695329"/>
                </a:lnTo>
                <a:lnTo>
                  <a:pt x="3132666" y="1714381"/>
                </a:lnTo>
                <a:lnTo>
                  <a:pt x="3130284" y="1733697"/>
                </a:lnTo>
                <a:lnTo>
                  <a:pt x="3128167" y="1752484"/>
                </a:lnTo>
                <a:lnTo>
                  <a:pt x="3125785" y="1771536"/>
                </a:lnTo>
                <a:lnTo>
                  <a:pt x="3123139" y="1790323"/>
                </a:lnTo>
                <a:lnTo>
                  <a:pt x="3120228" y="1809375"/>
                </a:lnTo>
                <a:lnTo>
                  <a:pt x="3117053" y="1828162"/>
                </a:lnTo>
                <a:lnTo>
                  <a:pt x="3113612" y="1847213"/>
                </a:lnTo>
                <a:lnTo>
                  <a:pt x="3110172" y="1866000"/>
                </a:lnTo>
                <a:lnTo>
                  <a:pt x="3106203" y="1884523"/>
                </a:lnTo>
                <a:lnTo>
                  <a:pt x="3102233" y="1903574"/>
                </a:lnTo>
                <a:lnTo>
                  <a:pt x="3097735" y="1922097"/>
                </a:lnTo>
                <a:lnTo>
                  <a:pt x="3093501" y="1940884"/>
                </a:lnTo>
                <a:lnTo>
                  <a:pt x="3088473" y="1959406"/>
                </a:lnTo>
                <a:lnTo>
                  <a:pt x="3083445" y="1977664"/>
                </a:lnTo>
                <a:lnTo>
                  <a:pt x="3078152" y="1996186"/>
                </a:lnTo>
                <a:lnTo>
                  <a:pt x="3073124" y="2014709"/>
                </a:lnTo>
                <a:lnTo>
                  <a:pt x="3067302" y="2032966"/>
                </a:lnTo>
                <a:lnTo>
                  <a:pt x="3061481" y="2051224"/>
                </a:lnTo>
                <a:lnTo>
                  <a:pt x="3055394" y="2069482"/>
                </a:lnTo>
                <a:lnTo>
                  <a:pt x="3049043" y="2087475"/>
                </a:lnTo>
                <a:lnTo>
                  <a:pt x="3042163" y="2105469"/>
                </a:lnTo>
                <a:lnTo>
                  <a:pt x="3035547" y="2123462"/>
                </a:lnTo>
                <a:lnTo>
                  <a:pt x="3028667" y="2141190"/>
                </a:lnTo>
                <a:lnTo>
                  <a:pt x="3021257" y="2158919"/>
                </a:lnTo>
                <a:lnTo>
                  <a:pt x="3013848" y="2176383"/>
                </a:lnTo>
                <a:lnTo>
                  <a:pt x="3006173" y="2194111"/>
                </a:lnTo>
                <a:lnTo>
                  <a:pt x="2998235" y="2211575"/>
                </a:lnTo>
                <a:lnTo>
                  <a:pt x="2990296" y="2229039"/>
                </a:lnTo>
                <a:lnTo>
                  <a:pt x="2981828" y="2246239"/>
                </a:lnTo>
                <a:lnTo>
                  <a:pt x="2973360" y="2263438"/>
                </a:lnTo>
                <a:lnTo>
                  <a:pt x="2964627" y="2280373"/>
                </a:lnTo>
                <a:lnTo>
                  <a:pt x="2955629" y="2297572"/>
                </a:lnTo>
                <a:lnTo>
                  <a:pt x="2946367" y="2314242"/>
                </a:lnTo>
                <a:lnTo>
                  <a:pt x="2937106" y="2330913"/>
                </a:lnTo>
                <a:lnTo>
                  <a:pt x="2927579" y="2347583"/>
                </a:lnTo>
                <a:lnTo>
                  <a:pt x="2917788" y="2364253"/>
                </a:lnTo>
                <a:lnTo>
                  <a:pt x="2907996" y="2380394"/>
                </a:lnTo>
                <a:lnTo>
                  <a:pt x="2897676" y="2396800"/>
                </a:lnTo>
                <a:lnTo>
                  <a:pt x="2887355" y="2412940"/>
                </a:lnTo>
                <a:lnTo>
                  <a:pt x="2877035" y="2428552"/>
                </a:lnTo>
                <a:lnTo>
                  <a:pt x="2866185" y="2444429"/>
                </a:lnTo>
                <a:lnTo>
                  <a:pt x="2855335" y="2460305"/>
                </a:lnTo>
                <a:lnTo>
                  <a:pt x="2843956" y="2475917"/>
                </a:lnTo>
                <a:lnTo>
                  <a:pt x="2832577" y="2491264"/>
                </a:lnTo>
                <a:lnTo>
                  <a:pt x="2821198" y="2506876"/>
                </a:lnTo>
                <a:lnTo>
                  <a:pt x="2809290" y="2521958"/>
                </a:lnTo>
                <a:lnTo>
                  <a:pt x="2797382" y="2537041"/>
                </a:lnTo>
                <a:lnTo>
                  <a:pt x="2785474" y="2551859"/>
                </a:lnTo>
                <a:lnTo>
                  <a:pt x="2773301" y="2566412"/>
                </a:lnTo>
                <a:lnTo>
                  <a:pt x="2760863" y="2580965"/>
                </a:lnTo>
                <a:lnTo>
                  <a:pt x="2748161" y="2595518"/>
                </a:lnTo>
                <a:lnTo>
                  <a:pt x="2735459" y="2609807"/>
                </a:lnTo>
                <a:lnTo>
                  <a:pt x="2722492" y="2623831"/>
                </a:lnTo>
                <a:lnTo>
                  <a:pt x="2709525" y="2637855"/>
                </a:lnTo>
                <a:lnTo>
                  <a:pt x="2696029" y="2651615"/>
                </a:lnTo>
                <a:lnTo>
                  <a:pt x="2682533" y="2665374"/>
                </a:lnTo>
                <a:lnTo>
                  <a:pt x="2668773" y="2678605"/>
                </a:lnTo>
                <a:lnTo>
                  <a:pt x="2655012" y="2692100"/>
                </a:lnTo>
                <a:lnTo>
                  <a:pt x="2641251" y="2705065"/>
                </a:lnTo>
                <a:lnTo>
                  <a:pt x="2626962" y="2718031"/>
                </a:lnTo>
                <a:lnTo>
                  <a:pt x="2612672" y="2730732"/>
                </a:lnTo>
                <a:lnTo>
                  <a:pt x="2598382" y="2743433"/>
                </a:lnTo>
                <a:lnTo>
                  <a:pt x="2583827" y="2755870"/>
                </a:lnTo>
                <a:lnTo>
                  <a:pt x="2568743" y="2768306"/>
                </a:lnTo>
                <a:lnTo>
                  <a:pt x="2553924" y="2780478"/>
                </a:lnTo>
                <a:lnTo>
                  <a:pt x="2539105" y="2792121"/>
                </a:lnTo>
                <a:lnTo>
                  <a:pt x="2523757" y="2804028"/>
                </a:lnTo>
                <a:lnTo>
                  <a:pt x="2508673" y="2815406"/>
                </a:lnTo>
                <a:lnTo>
                  <a:pt x="2493060" y="2826519"/>
                </a:lnTo>
                <a:lnTo>
                  <a:pt x="2477711" y="2837897"/>
                </a:lnTo>
                <a:lnTo>
                  <a:pt x="2461834" y="2848746"/>
                </a:lnTo>
                <a:lnTo>
                  <a:pt x="2445956" y="2859595"/>
                </a:lnTo>
                <a:lnTo>
                  <a:pt x="2429814" y="2869915"/>
                </a:lnTo>
                <a:lnTo>
                  <a:pt x="2413671" y="2880499"/>
                </a:lnTo>
                <a:lnTo>
                  <a:pt x="2397529" y="2890554"/>
                </a:lnTo>
                <a:lnTo>
                  <a:pt x="2381122" y="2900874"/>
                </a:lnTo>
                <a:lnTo>
                  <a:pt x="2364715" y="2910399"/>
                </a:lnTo>
                <a:lnTo>
                  <a:pt x="2348308" y="2919925"/>
                </a:lnTo>
                <a:lnTo>
                  <a:pt x="2331637" y="2929186"/>
                </a:lnTo>
                <a:lnTo>
                  <a:pt x="2314436" y="2938712"/>
                </a:lnTo>
                <a:lnTo>
                  <a:pt x="2297764" y="2947180"/>
                </a:lnTo>
                <a:lnTo>
                  <a:pt x="2280564" y="2956176"/>
                </a:lnTo>
                <a:lnTo>
                  <a:pt x="2263363" y="2964644"/>
                </a:lnTo>
                <a:lnTo>
                  <a:pt x="2246162" y="2973111"/>
                </a:lnTo>
                <a:lnTo>
                  <a:pt x="2228961" y="2981049"/>
                </a:lnTo>
                <a:lnTo>
                  <a:pt x="2211231" y="2988723"/>
                </a:lnTo>
                <a:lnTo>
                  <a:pt x="2193766" y="2996661"/>
                </a:lnTo>
                <a:lnTo>
                  <a:pt x="2176036" y="3004070"/>
                </a:lnTo>
                <a:lnTo>
                  <a:pt x="2158306" y="3011214"/>
                </a:lnTo>
                <a:lnTo>
                  <a:pt x="2140311" y="3018359"/>
                </a:lnTo>
                <a:lnTo>
                  <a:pt x="2122316" y="3025238"/>
                </a:lnTo>
                <a:lnTo>
                  <a:pt x="2104321" y="3031589"/>
                </a:lnTo>
                <a:lnTo>
                  <a:pt x="2086327" y="3038204"/>
                </a:lnTo>
                <a:lnTo>
                  <a:pt x="2068332" y="3044025"/>
                </a:lnTo>
                <a:lnTo>
                  <a:pt x="2050073" y="3049847"/>
                </a:lnTo>
                <a:lnTo>
                  <a:pt x="2031813" y="3055403"/>
                </a:lnTo>
                <a:lnTo>
                  <a:pt x="2013554" y="3061225"/>
                </a:lnTo>
                <a:lnTo>
                  <a:pt x="1995030" y="3066517"/>
                </a:lnTo>
                <a:lnTo>
                  <a:pt x="1976242" y="3071280"/>
                </a:lnTo>
                <a:lnTo>
                  <a:pt x="1957982" y="3076043"/>
                </a:lnTo>
                <a:lnTo>
                  <a:pt x="1939458" y="3080541"/>
                </a:lnTo>
                <a:lnTo>
                  <a:pt x="1920405" y="3085039"/>
                </a:lnTo>
                <a:lnTo>
                  <a:pt x="1901881" y="3089008"/>
                </a:lnTo>
                <a:lnTo>
                  <a:pt x="1883357" y="3092713"/>
                </a:lnTo>
                <a:lnTo>
                  <a:pt x="1864304" y="3096417"/>
                </a:lnTo>
                <a:lnTo>
                  <a:pt x="1845515" y="3099857"/>
                </a:lnTo>
                <a:lnTo>
                  <a:pt x="1826462" y="3103032"/>
                </a:lnTo>
                <a:lnTo>
                  <a:pt x="1807674" y="3105678"/>
                </a:lnTo>
                <a:lnTo>
                  <a:pt x="1788620" y="3108589"/>
                </a:lnTo>
                <a:lnTo>
                  <a:pt x="1769567" y="3110971"/>
                </a:lnTo>
                <a:lnTo>
                  <a:pt x="1750514" y="3113352"/>
                </a:lnTo>
                <a:lnTo>
                  <a:pt x="1731461" y="3115204"/>
                </a:lnTo>
                <a:lnTo>
                  <a:pt x="1712408" y="3117057"/>
                </a:lnTo>
                <a:lnTo>
                  <a:pt x="1693354" y="3118380"/>
                </a:lnTo>
                <a:lnTo>
                  <a:pt x="1674036" y="3119703"/>
                </a:lnTo>
                <a:lnTo>
                  <a:pt x="1655248" y="3120761"/>
                </a:lnTo>
                <a:lnTo>
                  <a:pt x="1635930" y="3121555"/>
                </a:lnTo>
                <a:lnTo>
                  <a:pt x="1616877" y="3122349"/>
                </a:lnTo>
                <a:lnTo>
                  <a:pt x="1597559" y="3122613"/>
                </a:lnTo>
                <a:lnTo>
                  <a:pt x="1578506" y="3122613"/>
                </a:lnTo>
                <a:lnTo>
                  <a:pt x="1578241" y="3122613"/>
                </a:lnTo>
                <a:lnTo>
                  <a:pt x="1558923" y="3122613"/>
                </a:lnTo>
                <a:lnTo>
                  <a:pt x="1540135" y="3122349"/>
                </a:lnTo>
                <a:lnTo>
                  <a:pt x="1520817" y="3121555"/>
                </a:lnTo>
                <a:lnTo>
                  <a:pt x="1501764" y="3120761"/>
                </a:lnTo>
                <a:lnTo>
                  <a:pt x="1482710" y="3119703"/>
                </a:lnTo>
                <a:lnTo>
                  <a:pt x="1463393" y="3118380"/>
                </a:lnTo>
                <a:lnTo>
                  <a:pt x="1444339" y="3117057"/>
                </a:lnTo>
                <a:lnTo>
                  <a:pt x="1425286" y="3115204"/>
                </a:lnTo>
                <a:lnTo>
                  <a:pt x="1405968" y="3113352"/>
                </a:lnTo>
                <a:lnTo>
                  <a:pt x="1387180" y="3110971"/>
                </a:lnTo>
                <a:lnTo>
                  <a:pt x="1368127" y="3108589"/>
                </a:lnTo>
                <a:lnTo>
                  <a:pt x="1349338" y="3105678"/>
                </a:lnTo>
                <a:lnTo>
                  <a:pt x="1330285" y="3103032"/>
                </a:lnTo>
                <a:lnTo>
                  <a:pt x="1311496" y="3099857"/>
                </a:lnTo>
                <a:lnTo>
                  <a:pt x="1292443" y="3096417"/>
                </a:lnTo>
                <a:lnTo>
                  <a:pt x="1273654" y="3092713"/>
                </a:lnTo>
                <a:lnTo>
                  <a:pt x="1255130" y="3089008"/>
                </a:lnTo>
                <a:lnTo>
                  <a:pt x="1236077" y="3085039"/>
                </a:lnTo>
                <a:lnTo>
                  <a:pt x="1217553" y="3080541"/>
                </a:lnTo>
                <a:lnTo>
                  <a:pt x="1198765" y="3076043"/>
                </a:lnTo>
                <a:lnTo>
                  <a:pt x="1180241" y="3071280"/>
                </a:lnTo>
                <a:lnTo>
                  <a:pt x="1161981" y="3066517"/>
                </a:lnTo>
                <a:lnTo>
                  <a:pt x="1143193" y="3061225"/>
                </a:lnTo>
                <a:lnTo>
                  <a:pt x="1124934" y="3055933"/>
                </a:lnTo>
                <a:lnTo>
                  <a:pt x="1106674" y="3049847"/>
                </a:lnTo>
                <a:lnTo>
                  <a:pt x="1088415" y="3044025"/>
                </a:lnTo>
                <a:lnTo>
                  <a:pt x="1070156" y="3038204"/>
                </a:lnTo>
                <a:lnTo>
                  <a:pt x="1052161" y="3031589"/>
                </a:lnTo>
                <a:lnTo>
                  <a:pt x="1034166" y="3025238"/>
                </a:lnTo>
                <a:lnTo>
                  <a:pt x="1016171" y="3018359"/>
                </a:lnTo>
                <a:lnTo>
                  <a:pt x="998441" y="3011214"/>
                </a:lnTo>
                <a:lnTo>
                  <a:pt x="980711" y="3004070"/>
                </a:lnTo>
                <a:lnTo>
                  <a:pt x="962981" y="2996661"/>
                </a:lnTo>
                <a:lnTo>
                  <a:pt x="945516" y="2988723"/>
                </a:lnTo>
                <a:lnTo>
                  <a:pt x="928050" y="2981049"/>
                </a:lnTo>
                <a:lnTo>
                  <a:pt x="910585" y="2973111"/>
                </a:lnTo>
                <a:lnTo>
                  <a:pt x="893384" y="2964644"/>
                </a:lnTo>
                <a:lnTo>
                  <a:pt x="876183" y="2956176"/>
                </a:lnTo>
                <a:lnTo>
                  <a:pt x="859247" y="2947180"/>
                </a:lnTo>
                <a:lnTo>
                  <a:pt x="842046" y="2938712"/>
                </a:lnTo>
                <a:lnTo>
                  <a:pt x="825375" y="2929186"/>
                </a:lnTo>
                <a:lnTo>
                  <a:pt x="808703" y="2919925"/>
                </a:lnTo>
                <a:lnTo>
                  <a:pt x="791767" y="2910399"/>
                </a:lnTo>
                <a:lnTo>
                  <a:pt x="775360" y="2900874"/>
                </a:lnTo>
                <a:lnTo>
                  <a:pt x="759218" y="2890554"/>
                </a:lnTo>
                <a:lnTo>
                  <a:pt x="742811" y="2880499"/>
                </a:lnTo>
                <a:lnTo>
                  <a:pt x="726669" y="2869915"/>
                </a:lnTo>
                <a:lnTo>
                  <a:pt x="710791" y="2859595"/>
                </a:lnTo>
                <a:lnTo>
                  <a:pt x="694913" y="2848746"/>
                </a:lnTo>
                <a:lnTo>
                  <a:pt x="679300" y="2837897"/>
                </a:lnTo>
                <a:lnTo>
                  <a:pt x="663687" y="2826519"/>
                </a:lnTo>
                <a:lnTo>
                  <a:pt x="648074" y="2815406"/>
                </a:lnTo>
                <a:lnTo>
                  <a:pt x="632726" y="2804028"/>
                </a:lnTo>
                <a:lnTo>
                  <a:pt x="617377" y="2792121"/>
                </a:lnTo>
                <a:lnTo>
                  <a:pt x="602558" y="2780478"/>
                </a:lnTo>
                <a:lnTo>
                  <a:pt x="587739" y="2768306"/>
                </a:lnTo>
                <a:lnTo>
                  <a:pt x="573184" y="2755870"/>
                </a:lnTo>
                <a:lnTo>
                  <a:pt x="558630" y="2743433"/>
                </a:lnTo>
                <a:lnTo>
                  <a:pt x="543811" y="2730732"/>
                </a:lnTo>
                <a:lnTo>
                  <a:pt x="529785" y="2718031"/>
                </a:lnTo>
                <a:lnTo>
                  <a:pt x="515760" y="2705065"/>
                </a:lnTo>
                <a:lnTo>
                  <a:pt x="501735" y="2692100"/>
                </a:lnTo>
                <a:lnTo>
                  <a:pt x="487710" y="2678605"/>
                </a:lnTo>
                <a:lnTo>
                  <a:pt x="474213" y="2665374"/>
                </a:lnTo>
                <a:lnTo>
                  <a:pt x="460717" y="2651615"/>
                </a:lnTo>
                <a:lnTo>
                  <a:pt x="447486" y="2637855"/>
                </a:lnTo>
                <a:lnTo>
                  <a:pt x="434519" y="2623831"/>
                </a:lnTo>
                <a:lnTo>
                  <a:pt x="421288" y="2609807"/>
                </a:lnTo>
                <a:lnTo>
                  <a:pt x="408586" y="2595518"/>
                </a:lnTo>
                <a:lnTo>
                  <a:pt x="395884" y="2580965"/>
                </a:lnTo>
                <a:lnTo>
                  <a:pt x="383446" y="2566412"/>
                </a:lnTo>
                <a:lnTo>
                  <a:pt x="371008" y="2551859"/>
                </a:lnTo>
                <a:lnTo>
                  <a:pt x="359100" y="2537041"/>
                </a:lnTo>
                <a:lnTo>
                  <a:pt x="347192" y="2521958"/>
                </a:lnTo>
                <a:lnTo>
                  <a:pt x="335548" y="2506876"/>
                </a:lnTo>
                <a:lnTo>
                  <a:pt x="323905" y="2491264"/>
                </a:lnTo>
                <a:lnTo>
                  <a:pt x="312790" y="2475917"/>
                </a:lnTo>
                <a:lnTo>
                  <a:pt x="301676" y="2460305"/>
                </a:lnTo>
                <a:lnTo>
                  <a:pt x="290826" y="2444429"/>
                </a:lnTo>
                <a:lnTo>
                  <a:pt x="279976" y="2428552"/>
                </a:lnTo>
                <a:lnTo>
                  <a:pt x="269391" y="2412940"/>
                </a:lnTo>
                <a:lnTo>
                  <a:pt x="258806" y="2396800"/>
                </a:lnTo>
                <a:lnTo>
                  <a:pt x="249015" y="2380394"/>
                </a:lnTo>
                <a:lnTo>
                  <a:pt x="238959" y="2364253"/>
                </a:lnTo>
                <a:lnTo>
                  <a:pt x="229168" y="2347583"/>
                </a:lnTo>
                <a:lnTo>
                  <a:pt x="219377" y="2330913"/>
                </a:lnTo>
                <a:lnTo>
                  <a:pt x="210115" y="2314242"/>
                </a:lnTo>
                <a:lnTo>
                  <a:pt x="201117" y="2297572"/>
                </a:lnTo>
                <a:lnTo>
                  <a:pt x="192120" y="2280373"/>
                </a:lnTo>
                <a:lnTo>
                  <a:pt x="183387" y="2263438"/>
                </a:lnTo>
                <a:lnTo>
                  <a:pt x="174655" y="2246239"/>
                </a:lnTo>
                <a:lnTo>
                  <a:pt x="166451" y="2229039"/>
                </a:lnTo>
                <a:lnTo>
                  <a:pt x="158248" y="2211575"/>
                </a:lnTo>
                <a:lnTo>
                  <a:pt x="150573" y="2194111"/>
                </a:lnTo>
                <a:lnTo>
                  <a:pt x="142899" y="2176383"/>
                </a:lnTo>
                <a:lnTo>
                  <a:pt x="135490" y="2158919"/>
                </a:lnTo>
                <a:lnTo>
                  <a:pt x="127815" y="2140132"/>
                </a:lnTo>
                <a:lnTo>
                  <a:pt x="120406" y="2121609"/>
                </a:lnTo>
                <a:lnTo>
                  <a:pt x="113261" y="2102558"/>
                </a:lnTo>
                <a:lnTo>
                  <a:pt x="106381" y="2083506"/>
                </a:lnTo>
                <a:lnTo>
                  <a:pt x="99765" y="2064455"/>
                </a:lnTo>
                <a:lnTo>
                  <a:pt x="93414" y="2045403"/>
                </a:lnTo>
                <a:lnTo>
                  <a:pt x="87327" y="2026087"/>
                </a:lnTo>
                <a:lnTo>
                  <a:pt x="81770" y="2006770"/>
                </a:lnTo>
                <a:lnTo>
                  <a:pt x="76213" y="1987190"/>
                </a:lnTo>
                <a:lnTo>
                  <a:pt x="70391" y="1968138"/>
                </a:lnTo>
                <a:lnTo>
                  <a:pt x="65628" y="1948557"/>
                </a:lnTo>
                <a:lnTo>
                  <a:pt x="60600" y="1928976"/>
                </a:lnTo>
                <a:lnTo>
                  <a:pt x="56366" y="1909131"/>
                </a:lnTo>
                <a:lnTo>
                  <a:pt x="51867" y="1889550"/>
                </a:lnTo>
                <a:lnTo>
                  <a:pt x="47633" y="1869705"/>
                </a:lnTo>
                <a:lnTo>
                  <a:pt x="43928" y="1849859"/>
                </a:lnTo>
                <a:lnTo>
                  <a:pt x="38636" y="1832131"/>
                </a:lnTo>
                <a:lnTo>
                  <a:pt x="33873" y="1814931"/>
                </a:lnTo>
                <a:lnTo>
                  <a:pt x="29374" y="1796938"/>
                </a:lnTo>
                <a:lnTo>
                  <a:pt x="24875" y="1779209"/>
                </a:lnTo>
                <a:lnTo>
                  <a:pt x="21170" y="1761481"/>
                </a:lnTo>
                <a:lnTo>
                  <a:pt x="17466" y="1743488"/>
                </a:lnTo>
                <a:lnTo>
                  <a:pt x="14025" y="1725495"/>
                </a:lnTo>
                <a:lnTo>
                  <a:pt x="11379" y="1707237"/>
                </a:lnTo>
                <a:lnTo>
                  <a:pt x="8733" y="1689244"/>
                </a:lnTo>
                <a:lnTo>
                  <a:pt x="6351" y="1671250"/>
                </a:lnTo>
                <a:lnTo>
                  <a:pt x="4499" y="1652993"/>
                </a:lnTo>
                <a:lnTo>
                  <a:pt x="2911" y="1634735"/>
                </a:lnTo>
                <a:lnTo>
                  <a:pt x="1588" y="1616212"/>
                </a:lnTo>
                <a:lnTo>
                  <a:pt x="794" y="1597955"/>
                </a:lnTo>
                <a:lnTo>
                  <a:pt x="529" y="1579697"/>
                </a:lnTo>
                <a:lnTo>
                  <a:pt x="0" y="1561439"/>
                </a:lnTo>
                <a:lnTo>
                  <a:pt x="529" y="1543181"/>
                </a:lnTo>
                <a:lnTo>
                  <a:pt x="794" y="1524923"/>
                </a:lnTo>
                <a:lnTo>
                  <a:pt x="1588" y="1506401"/>
                </a:lnTo>
                <a:lnTo>
                  <a:pt x="2911" y="1488143"/>
                </a:lnTo>
                <a:lnTo>
                  <a:pt x="4499" y="1469885"/>
                </a:lnTo>
                <a:lnTo>
                  <a:pt x="6351" y="1451892"/>
                </a:lnTo>
                <a:lnTo>
                  <a:pt x="8733" y="1433634"/>
                </a:lnTo>
                <a:lnTo>
                  <a:pt x="11379" y="1415641"/>
                </a:lnTo>
                <a:lnTo>
                  <a:pt x="14290" y="1397383"/>
                </a:lnTo>
                <a:lnTo>
                  <a:pt x="17466" y="1379390"/>
                </a:lnTo>
                <a:lnTo>
                  <a:pt x="21170" y="1361662"/>
                </a:lnTo>
                <a:lnTo>
                  <a:pt x="24875" y="1343668"/>
                </a:lnTo>
                <a:lnTo>
                  <a:pt x="29374" y="1325940"/>
                </a:lnTo>
                <a:lnTo>
                  <a:pt x="33873" y="1308211"/>
                </a:lnTo>
                <a:lnTo>
                  <a:pt x="38636" y="1290747"/>
                </a:lnTo>
                <a:lnTo>
                  <a:pt x="43928" y="1273019"/>
                </a:lnTo>
                <a:lnTo>
                  <a:pt x="47633" y="1253173"/>
                </a:lnTo>
                <a:lnTo>
                  <a:pt x="51603" y="1233592"/>
                </a:lnTo>
                <a:lnTo>
                  <a:pt x="55837" y="1213747"/>
                </a:lnTo>
                <a:lnTo>
                  <a:pt x="60600" y="1194166"/>
                </a:lnTo>
                <a:lnTo>
                  <a:pt x="65628" y="1174321"/>
                </a:lnTo>
                <a:lnTo>
                  <a:pt x="70391" y="1154740"/>
                </a:lnTo>
                <a:lnTo>
                  <a:pt x="75684" y="1135424"/>
                </a:lnTo>
                <a:lnTo>
                  <a:pt x="81506" y="1116107"/>
                </a:lnTo>
                <a:lnTo>
                  <a:pt x="87327" y="1096791"/>
                </a:lnTo>
                <a:lnTo>
                  <a:pt x="93414" y="1077475"/>
                </a:lnTo>
                <a:lnTo>
                  <a:pt x="99765" y="1058423"/>
                </a:lnTo>
                <a:lnTo>
                  <a:pt x="106381" y="1039107"/>
                </a:lnTo>
                <a:lnTo>
                  <a:pt x="113261" y="1020055"/>
                </a:lnTo>
                <a:lnTo>
                  <a:pt x="120406" y="1001268"/>
                </a:lnTo>
                <a:lnTo>
                  <a:pt x="127551" y="982746"/>
                </a:lnTo>
                <a:lnTo>
                  <a:pt x="135490" y="963694"/>
                </a:lnTo>
                <a:lnTo>
                  <a:pt x="142899" y="945966"/>
                </a:lnTo>
                <a:lnTo>
                  <a:pt x="150573" y="928766"/>
                </a:lnTo>
                <a:lnTo>
                  <a:pt x="158248" y="911038"/>
                </a:lnTo>
                <a:lnTo>
                  <a:pt x="166451" y="893574"/>
                </a:lnTo>
                <a:lnTo>
                  <a:pt x="174655" y="876639"/>
                </a:lnTo>
                <a:lnTo>
                  <a:pt x="183387" y="859175"/>
                </a:lnTo>
                <a:lnTo>
                  <a:pt x="192120" y="842240"/>
                </a:lnTo>
                <a:lnTo>
                  <a:pt x="201117" y="825306"/>
                </a:lnTo>
                <a:lnTo>
                  <a:pt x="210115" y="808635"/>
                </a:lnTo>
                <a:lnTo>
                  <a:pt x="219377" y="791965"/>
                </a:lnTo>
                <a:lnTo>
                  <a:pt x="229168" y="775030"/>
                </a:lnTo>
                <a:lnTo>
                  <a:pt x="238959" y="758625"/>
                </a:lnTo>
                <a:lnTo>
                  <a:pt x="249015" y="742219"/>
                </a:lnTo>
                <a:lnTo>
                  <a:pt x="258806" y="726078"/>
                </a:lnTo>
                <a:lnTo>
                  <a:pt x="269391" y="709937"/>
                </a:lnTo>
                <a:lnTo>
                  <a:pt x="279976" y="693796"/>
                </a:lnTo>
                <a:lnTo>
                  <a:pt x="290826" y="677920"/>
                </a:lnTo>
                <a:lnTo>
                  <a:pt x="301676" y="662573"/>
                </a:lnTo>
                <a:lnTo>
                  <a:pt x="312790" y="646697"/>
                </a:lnTo>
                <a:lnTo>
                  <a:pt x="323905" y="631085"/>
                </a:lnTo>
                <a:lnTo>
                  <a:pt x="335548" y="616002"/>
                </a:lnTo>
                <a:lnTo>
                  <a:pt x="347192" y="600920"/>
                </a:lnTo>
                <a:lnTo>
                  <a:pt x="359100" y="585837"/>
                </a:lnTo>
                <a:lnTo>
                  <a:pt x="371008" y="571019"/>
                </a:lnTo>
                <a:lnTo>
                  <a:pt x="383446" y="556201"/>
                </a:lnTo>
                <a:lnTo>
                  <a:pt x="395884" y="541648"/>
                </a:lnTo>
                <a:lnTo>
                  <a:pt x="408586" y="527359"/>
                </a:lnTo>
                <a:lnTo>
                  <a:pt x="421288" y="513071"/>
                </a:lnTo>
                <a:lnTo>
                  <a:pt x="434519" y="498782"/>
                </a:lnTo>
                <a:lnTo>
                  <a:pt x="447486" y="484758"/>
                </a:lnTo>
                <a:lnTo>
                  <a:pt x="460717" y="471263"/>
                </a:lnTo>
                <a:lnTo>
                  <a:pt x="474213" y="457503"/>
                </a:lnTo>
                <a:lnTo>
                  <a:pt x="487710" y="443744"/>
                </a:lnTo>
                <a:lnTo>
                  <a:pt x="501735" y="430514"/>
                </a:lnTo>
                <a:lnTo>
                  <a:pt x="515760" y="417548"/>
                </a:lnTo>
                <a:lnTo>
                  <a:pt x="529785" y="404582"/>
                </a:lnTo>
                <a:lnTo>
                  <a:pt x="543811" y="391881"/>
                </a:lnTo>
                <a:lnTo>
                  <a:pt x="558630" y="378916"/>
                </a:lnTo>
                <a:lnTo>
                  <a:pt x="573184" y="366744"/>
                </a:lnTo>
                <a:lnTo>
                  <a:pt x="587739" y="354572"/>
                </a:lnTo>
                <a:lnTo>
                  <a:pt x="602558" y="342400"/>
                </a:lnTo>
                <a:lnTo>
                  <a:pt x="617377" y="330757"/>
                </a:lnTo>
                <a:lnTo>
                  <a:pt x="632726" y="318850"/>
                </a:lnTo>
                <a:lnTo>
                  <a:pt x="648074" y="307472"/>
                </a:lnTo>
                <a:lnTo>
                  <a:pt x="663687" y="295829"/>
                </a:lnTo>
                <a:lnTo>
                  <a:pt x="679300" y="284716"/>
                </a:lnTo>
                <a:lnTo>
                  <a:pt x="694913" y="273867"/>
                </a:lnTo>
                <a:lnTo>
                  <a:pt x="710791" y="263018"/>
                </a:lnTo>
                <a:lnTo>
                  <a:pt x="726669" y="252434"/>
                </a:lnTo>
                <a:lnTo>
                  <a:pt x="742811" y="242114"/>
                </a:lnTo>
                <a:lnTo>
                  <a:pt x="759218" y="232059"/>
                </a:lnTo>
                <a:lnTo>
                  <a:pt x="775360" y="222004"/>
                </a:lnTo>
                <a:lnTo>
                  <a:pt x="791767" y="212478"/>
                </a:lnTo>
                <a:lnTo>
                  <a:pt x="808703" y="202953"/>
                </a:lnTo>
                <a:lnTo>
                  <a:pt x="825375" y="193427"/>
                </a:lnTo>
                <a:lnTo>
                  <a:pt x="842046" y="184166"/>
                </a:lnTo>
                <a:lnTo>
                  <a:pt x="859247" y="175169"/>
                </a:lnTo>
                <a:lnTo>
                  <a:pt x="876183" y="166437"/>
                </a:lnTo>
                <a:lnTo>
                  <a:pt x="893384" y="158234"/>
                </a:lnTo>
                <a:lnTo>
                  <a:pt x="910585" y="149767"/>
                </a:lnTo>
                <a:lnTo>
                  <a:pt x="928050" y="141829"/>
                </a:lnTo>
                <a:lnTo>
                  <a:pt x="945516" y="133626"/>
                </a:lnTo>
                <a:lnTo>
                  <a:pt x="962981" y="126217"/>
                </a:lnTo>
                <a:lnTo>
                  <a:pt x="980711" y="118808"/>
                </a:lnTo>
                <a:lnTo>
                  <a:pt x="998441" y="111399"/>
                </a:lnTo>
                <a:lnTo>
                  <a:pt x="1016171" y="104519"/>
                </a:lnTo>
                <a:lnTo>
                  <a:pt x="1034166" y="97640"/>
                </a:lnTo>
                <a:lnTo>
                  <a:pt x="1052161" y="91289"/>
                </a:lnTo>
                <a:lnTo>
                  <a:pt x="1070156" y="84674"/>
                </a:lnTo>
                <a:lnTo>
                  <a:pt x="1088415" y="78588"/>
                </a:lnTo>
                <a:lnTo>
                  <a:pt x="1106674" y="72502"/>
                </a:lnTo>
                <a:lnTo>
                  <a:pt x="1124934" y="66945"/>
                </a:lnTo>
                <a:lnTo>
                  <a:pt x="1143193" y="61653"/>
                </a:lnTo>
                <a:lnTo>
                  <a:pt x="1161981" y="56361"/>
                </a:lnTo>
                <a:lnTo>
                  <a:pt x="1180241" y="51598"/>
                </a:lnTo>
                <a:lnTo>
                  <a:pt x="1198765" y="46571"/>
                </a:lnTo>
                <a:lnTo>
                  <a:pt x="1217553" y="42072"/>
                </a:lnTo>
                <a:lnTo>
                  <a:pt x="1236077" y="37839"/>
                </a:lnTo>
                <a:lnTo>
                  <a:pt x="1255130" y="33870"/>
                </a:lnTo>
                <a:lnTo>
                  <a:pt x="1273654" y="30165"/>
                </a:lnTo>
                <a:lnTo>
                  <a:pt x="1292443" y="26461"/>
                </a:lnTo>
                <a:lnTo>
                  <a:pt x="1311496" y="23021"/>
                </a:lnTo>
                <a:lnTo>
                  <a:pt x="1330285" y="19845"/>
                </a:lnTo>
                <a:lnTo>
                  <a:pt x="1349338" y="16670"/>
                </a:lnTo>
                <a:lnTo>
                  <a:pt x="1368127" y="14289"/>
                </a:lnTo>
                <a:lnTo>
                  <a:pt x="1387180" y="11907"/>
                </a:lnTo>
                <a:lnTo>
                  <a:pt x="1405968" y="9526"/>
                </a:lnTo>
                <a:lnTo>
                  <a:pt x="1425286" y="7409"/>
                </a:lnTo>
                <a:lnTo>
                  <a:pt x="1444339" y="5821"/>
                </a:lnTo>
                <a:lnTo>
                  <a:pt x="1463393" y="4234"/>
                </a:lnTo>
                <a:lnTo>
                  <a:pt x="1482710" y="3175"/>
                </a:lnTo>
                <a:lnTo>
                  <a:pt x="1501764" y="1852"/>
                </a:lnTo>
                <a:lnTo>
                  <a:pt x="1520817" y="1323"/>
                </a:lnTo>
                <a:lnTo>
                  <a:pt x="1540135" y="529"/>
                </a:lnTo>
                <a:lnTo>
                  <a:pt x="1558923" y="265"/>
                </a:lnTo>
                <a:lnTo>
                  <a:pt x="157824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0" name="KSO_Shape"/>
          <p:cNvSpPr/>
          <p:nvPr/>
        </p:nvSpPr>
        <p:spPr bwMode="auto">
          <a:xfrm>
            <a:off x="2965647" y="1801284"/>
            <a:ext cx="338952" cy="302797"/>
          </a:xfrm>
          <a:custGeom>
            <a:avLst/>
            <a:gdLst>
              <a:gd name="T0" fmla="*/ 909607 w 3376612"/>
              <a:gd name="T1" fmla="*/ 1001215 h 3017837"/>
              <a:gd name="T2" fmla="*/ 782629 w 3376612"/>
              <a:gd name="T3" fmla="*/ 310845 h 3017837"/>
              <a:gd name="T4" fmla="*/ 502596 w 3376612"/>
              <a:gd name="T5" fmla="*/ 389348 h 3017837"/>
              <a:gd name="T6" fmla="*/ 297796 w 3376612"/>
              <a:gd name="T7" fmla="*/ 584260 h 3017837"/>
              <a:gd name="T8" fmla="*/ 206144 w 3376612"/>
              <a:gd name="T9" fmla="*/ 858571 h 3017837"/>
              <a:gd name="T10" fmla="*/ 256746 w 3376612"/>
              <a:gd name="T11" fmla="*/ 1148254 h 3017837"/>
              <a:gd name="T12" fmla="*/ 431543 w 3376612"/>
              <a:gd name="T13" fmla="*/ 1370926 h 3017837"/>
              <a:gd name="T14" fmla="*/ 693066 w 3376612"/>
              <a:gd name="T15" fmla="*/ 1488381 h 3017837"/>
              <a:gd name="T16" fmla="*/ 988475 w 3376612"/>
              <a:gd name="T17" fmla="*/ 1466442 h 3017837"/>
              <a:gd name="T18" fmla="*/ 1227756 w 3376612"/>
              <a:gd name="T19" fmla="*/ 1313616 h 3017837"/>
              <a:gd name="T20" fmla="*/ 1369266 w 3376612"/>
              <a:gd name="T21" fmla="*/ 1066617 h 3017837"/>
              <a:gd name="T22" fmla="*/ 1376431 w 3376612"/>
              <a:gd name="T23" fmla="*/ 770069 h 3017837"/>
              <a:gd name="T24" fmla="*/ 1246863 w 3376612"/>
              <a:gd name="T25" fmla="*/ 515608 h 3017837"/>
              <a:gd name="T26" fmla="*/ 1015642 w 3376612"/>
              <a:gd name="T27" fmla="*/ 351887 h 3017837"/>
              <a:gd name="T28" fmla="*/ 828754 w 3376612"/>
              <a:gd name="T29" fmla="*/ 106978 h 3017837"/>
              <a:gd name="T30" fmla="*/ 1025793 w 3376612"/>
              <a:gd name="T31" fmla="*/ 139513 h 3017837"/>
              <a:gd name="T32" fmla="*/ 1203425 w 3376612"/>
              <a:gd name="T33" fmla="*/ 216971 h 3017837"/>
              <a:gd name="T34" fmla="*/ 1355384 w 3376612"/>
              <a:gd name="T35" fmla="*/ 333381 h 3017837"/>
              <a:gd name="T36" fmla="*/ 1475398 w 3376612"/>
              <a:gd name="T37" fmla="*/ 482177 h 3017837"/>
              <a:gd name="T38" fmla="*/ 1557199 w 3376612"/>
              <a:gd name="T39" fmla="*/ 657539 h 3017837"/>
              <a:gd name="T40" fmla="*/ 1594217 w 3376612"/>
              <a:gd name="T41" fmla="*/ 852900 h 3017837"/>
              <a:gd name="T42" fmla="*/ 1581679 w 3376612"/>
              <a:gd name="T43" fmla="*/ 1055126 h 3017837"/>
              <a:gd name="T44" fmla="*/ 1521522 w 3376612"/>
              <a:gd name="T45" fmla="*/ 1241233 h 3017837"/>
              <a:gd name="T46" fmla="*/ 1419719 w 3376612"/>
              <a:gd name="T47" fmla="*/ 1404058 h 3017837"/>
              <a:gd name="T48" fmla="*/ 1283136 w 3376612"/>
              <a:gd name="T49" fmla="*/ 1537482 h 3017837"/>
              <a:gd name="T50" fmla="*/ 1117595 w 3376612"/>
              <a:gd name="T51" fmla="*/ 1635387 h 3017837"/>
              <a:gd name="T52" fmla="*/ 929363 w 3376612"/>
              <a:gd name="T53" fmla="*/ 1691055 h 3017837"/>
              <a:gd name="T54" fmla="*/ 726503 w 3376612"/>
              <a:gd name="T55" fmla="*/ 1698666 h 3017837"/>
              <a:gd name="T56" fmla="*/ 532899 w 3376612"/>
              <a:gd name="T57" fmla="*/ 1656729 h 3017837"/>
              <a:gd name="T58" fmla="*/ 360042 w 3376612"/>
              <a:gd name="T59" fmla="*/ 1570913 h 3017837"/>
              <a:gd name="T60" fmla="*/ 213906 w 3376612"/>
              <a:gd name="T61" fmla="*/ 1447488 h 3017837"/>
              <a:gd name="T62" fmla="*/ 101057 w 3376612"/>
              <a:gd name="T63" fmla="*/ 1292722 h 3017837"/>
              <a:gd name="T64" fmla="*/ 27615 w 3376612"/>
              <a:gd name="T65" fmla="*/ 1112883 h 3017837"/>
              <a:gd name="T66" fmla="*/ 150 w 3376612"/>
              <a:gd name="T67" fmla="*/ 914537 h 3017837"/>
              <a:gd name="T68" fmla="*/ 22689 w 3376612"/>
              <a:gd name="T69" fmla="*/ 714402 h 3017837"/>
              <a:gd name="T70" fmla="*/ 91951 w 3376612"/>
              <a:gd name="T71" fmla="*/ 532473 h 3017837"/>
              <a:gd name="T72" fmla="*/ 201069 w 3376612"/>
              <a:gd name="T73" fmla="*/ 374871 h 3017837"/>
              <a:gd name="T74" fmla="*/ 344071 w 3376612"/>
              <a:gd name="T75" fmla="*/ 248163 h 3017837"/>
              <a:gd name="T76" fmla="*/ 514538 w 3376612"/>
              <a:gd name="T77" fmla="*/ 158318 h 3017837"/>
              <a:gd name="T78" fmla="*/ 706501 w 3376612"/>
              <a:gd name="T79" fmla="*/ 111754 h 3017837"/>
              <a:gd name="T80" fmla="*/ 1167791 w 3376612"/>
              <a:gd name="T81" fmla="*/ 70573 h 3017837"/>
              <a:gd name="T82" fmla="*/ 1432712 w 3376612"/>
              <a:gd name="T83" fmla="*/ 180833 h 3017837"/>
              <a:gd name="T84" fmla="*/ 1666422 w 3376612"/>
              <a:gd name="T85" fmla="*/ 429553 h 3017837"/>
              <a:gd name="T86" fmla="*/ 1755575 w 3376612"/>
              <a:gd name="T87" fmla="*/ 675886 h 3017837"/>
              <a:gd name="T88" fmla="*/ 1760652 w 3376612"/>
              <a:gd name="T89" fmla="*/ 894617 h 3017837"/>
              <a:gd name="T90" fmla="*/ 1668214 w 3376612"/>
              <a:gd name="T91" fmla="*/ 1172730 h 3017837"/>
              <a:gd name="T92" fmla="*/ 1666422 w 3376612"/>
              <a:gd name="T93" fmla="*/ 1102157 h 3017837"/>
              <a:gd name="T94" fmla="*/ 1687777 w 3376612"/>
              <a:gd name="T95" fmla="*/ 867760 h 3017837"/>
              <a:gd name="T96" fmla="*/ 1602805 w 3376612"/>
              <a:gd name="T97" fmla="*/ 523849 h 3017837"/>
              <a:gd name="T98" fmla="*/ 1398067 w 3376612"/>
              <a:gd name="T99" fmla="*/ 247676 h 3017837"/>
              <a:gd name="T100" fmla="*/ 1102681 w 3376612"/>
              <a:gd name="T101" fmla="*/ 68782 h 3017837"/>
              <a:gd name="T102" fmla="*/ 1523164 w 3376612"/>
              <a:gd name="T103" fmla="*/ 74462 h 3017837"/>
              <a:gd name="T104" fmla="*/ 1767073 w 3376612"/>
              <a:gd name="T105" fmla="*/ 280836 h 3017837"/>
              <a:gd name="T106" fmla="*/ 1894849 w 3376612"/>
              <a:gd name="T107" fmla="*/ 578684 h 3017837"/>
              <a:gd name="T108" fmla="*/ 1884550 w 3376612"/>
              <a:gd name="T109" fmla="*/ 866384 h 3017837"/>
              <a:gd name="T110" fmla="*/ 1769014 w 3376612"/>
              <a:gd name="T111" fmla="*/ 1111855 h 3017837"/>
              <a:gd name="T112" fmla="*/ 1822901 w 3376612"/>
              <a:gd name="T113" fmla="*/ 917717 h 3017837"/>
              <a:gd name="T114" fmla="*/ 1821109 w 3376612"/>
              <a:gd name="T115" fmla="*/ 656876 h 3017837"/>
              <a:gd name="T116" fmla="*/ 1705126 w 3376612"/>
              <a:gd name="T117" fmla="*/ 350971 h 3017837"/>
              <a:gd name="T118" fmla="*/ 1485249 w 3376612"/>
              <a:gd name="T119" fmla="*/ 116990 h 30178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76612" h="3017837">
                <a:moveTo>
                  <a:pt x="876300" y="1063625"/>
                </a:moveTo>
                <a:lnTo>
                  <a:pt x="1215575" y="1063625"/>
                </a:lnTo>
                <a:lnTo>
                  <a:pt x="1347633" y="1377622"/>
                </a:lnTo>
                <a:lnTo>
                  <a:pt x="1376479" y="1445077"/>
                </a:lnTo>
                <a:lnTo>
                  <a:pt x="1389447" y="1476027"/>
                </a:lnTo>
                <a:lnTo>
                  <a:pt x="1401885" y="1506448"/>
                </a:lnTo>
                <a:lnTo>
                  <a:pt x="1413794" y="1536076"/>
                </a:lnTo>
                <a:lnTo>
                  <a:pt x="1425438" y="1565967"/>
                </a:lnTo>
                <a:lnTo>
                  <a:pt x="1436818" y="1596388"/>
                </a:lnTo>
                <a:lnTo>
                  <a:pt x="1448727" y="1627867"/>
                </a:lnTo>
                <a:lnTo>
                  <a:pt x="1452432" y="1627867"/>
                </a:lnTo>
                <a:lnTo>
                  <a:pt x="1463282" y="1597447"/>
                </a:lnTo>
                <a:lnTo>
                  <a:pt x="1474662" y="1567555"/>
                </a:lnTo>
                <a:lnTo>
                  <a:pt x="1486307" y="1537398"/>
                </a:lnTo>
                <a:lnTo>
                  <a:pt x="1498216" y="1506977"/>
                </a:lnTo>
                <a:lnTo>
                  <a:pt x="1523886" y="1444548"/>
                </a:lnTo>
                <a:lnTo>
                  <a:pt x="1551409" y="1377622"/>
                </a:lnTo>
                <a:lnTo>
                  <a:pt x="1683202" y="1063625"/>
                </a:lnTo>
                <a:lnTo>
                  <a:pt x="2014538" y="1063625"/>
                </a:lnTo>
                <a:lnTo>
                  <a:pt x="1612278" y="1775475"/>
                </a:lnTo>
                <a:lnTo>
                  <a:pt x="1807850" y="1775475"/>
                </a:lnTo>
                <a:lnTo>
                  <a:pt x="1807850" y="1915147"/>
                </a:lnTo>
                <a:lnTo>
                  <a:pt x="1584225" y="1915147"/>
                </a:lnTo>
                <a:lnTo>
                  <a:pt x="1584225" y="2003235"/>
                </a:lnTo>
                <a:lnTo>
                  <a:pt x="1807850" y="2003235"/>
                </a:lnTo>
                <a:lnTo>
                  <a:pt x="1807850" y="2142113"/>
                </a:lnTo>
                <a:lnTo>
                  <a:pt x="1584225" y="2142113"/>
                </a:lnTo>
                <a:lnTo>
                  <a:pt x="1584225" y="2370138"/>
                </a:lnTo>
                <a:lnTo>
                  <a:pt x="1289411" y="2370138"/>
                </a:lnTo>
                <a:lnTo>
                  <a:pt x="1289411" y="2142113"/>
                </a:lnTo>
                <a:lnTo>
                  <a:pt x="1083252" y="2142113"/>
                </a:lnTo>
                <a:lnTo>
                  <a:pt x="1083252" y="2003235"/>
                </a:lnTo>
                <a:lnTo>
                  <a:pt x="1289411" y="2003235"/>
                </a:lnTo>
                <a:lnTo>
                  <a:pt x="1289411" y="1915147"/>
                </a:lnTo>
                <a:lnTo>
                  <a:pt x="1083252" y="1915147"/>
                </a:lnTo>
                <a:lnTo>
                  <a:pt x="1083252" y="1775475"/>
                </a:lnTo>
                <a:lnTo>
                  <a:pt x="1257653" y="1775475"/>
                </a:lnTo>
                <a:lnTo>
                  <a:pt x="876300" y="1063625"/>
                </a:lnTo>
                <a:close/>
                <a:moveTo>
                  <a:pt x="1414462" y="550964"/>
                </a:moveTo>
                <a:lnTo>
                  <a:pt x="1387210" y="551228"/>
                </a:lnTo>
                <a:lnTo>
                  <a:pt x="1360223" y="552287"/>
                </a:lnTo>
                <a:lnTo>
                  <a:pt x="1333500" y="553875"/>
                </a:lnTo>
                <a:lnTo>
                  <a:pt x="1306777" y="556522"/>
                </a:lnTo>
                <a:lnTo>
                  <a:pt x="1280583" y="559433"/>
                </a:lnTo>
                <a:lnTo>
                  <a:pt x="1254125" y="562873"/>
                </a:lnTo>
                <a:lnTo>
                  <a:pt x="1228460" y="567373"/>
                </a:lnTo>
                <a:lnTo>
                  <a:pt x="1202267" y="572136"/>
                </a:lnTo>
                <a:lnTo>
                  <a:pt x="1176867" y="577959"/>
                </a:lnTo>
                <a:lnTo>
                  <a:pt x="1151467" y="584046"/>
                </a:lnTo>
                <a:lnTo>
                  <a:pt x="1126331" y="590927"/>
                </a:lnTo>
                <a:lnTo>
                  <a:pt x="1101460" y="598338"/>
                </a:lnTo>
                <a:lnTo>
                  <a:pt x="1076854" y="606277"/>
                </a:lnTo>
                <a:lnTo>
                  <a:pt x="1052777" y="614746"/>
                </a:lnTo>
                <a:lnTo>
                  <a:pt x="1028700" y="624009"/>
                </a:lnTo>
                <a:lnTo>
                  <a:pt x="1005152" y="633802"/>
                </a:lnTo>
                <a:lnTo>
                  <a:pt x="981340" y="643859"/>
                </a:lnTo>
                <a:lnTo>
                  <a:pt x="958056" y="654710"/>
                </a:lnTo>
                <a:lnTo>
                  <a:pt x="935567" y="665825"/>
                </a:lnTo>
                <a:lnTo>
                  <a:pt x="912813" y="677999"/>
                </a:lnTo>
                <a:lnTo>
                  <a:pt x="890852" y="690438"/>
                </a:lnTo>
                <a:lnTo>
                  <a:pt x="868892" y="703142"/>
                </a:lnTo>
                <a:lnTo>
                  <a:pt x="847460" y="716904"/>
                </a:lnTo>
                <a:lnTo>
                  <a:pt x="826294" y="730666"/>
                </a:lnTo>
                <a:lnTo>
                  <a:pt x="805392" y="744958"/>
                </a:lnTo>
                <a:lnTo>
                  <a:pt x="784754" y="760043"/>
                </a:lnTo>
                <a:lnTo>
                  <a:pt x="764910" y="775393"/>
                </a:lnTo>
                <a:lnTo>
                  <a:pt x="745067" y="791273"/>
                </a:lnTo>
                <a:lnTo>
                  <a:pt x="725752" y="807417"/>
                </a:lnTo>
                <a:lnTo>
                  <a:pt x="706967" y="824090"/>
                </a:lnTo>
                <a:lnTo>
                  <a:pt x="688710" y="841558"/>
                </a:lnTo>
                <a:lnTo>
                  <a:pt x="670454" y="859290"/>
                </a:lnTo>
                <a:lnTo>
                  <a:pt x="652992" y="877287"/>
                </a:lnTo>
                <a:lnTo>
                  <a:pt x="635529" y="895813"/>
                </a:lnTo>
                <a:lnTo>
                  <a:pt x="618860" y="914339"/>
                </a:lnTo>
                <a:lnTo>
                  <a:pt x="602456" y="933923"/>
                </a:lnTo>
                <a:lnTo>
                  <a:pt x="586581" y="953508"/>
                </a:lnTo>
                <a:lnTo>
                  <a:pt x="571500" y="973622"/>
                </a:lnTo>
                <a:lnTo>
                  <a:pt x="556419" y="994265"/>
                </a:lnTo>
                <a:lnTo>
                  <a:pt x="541867" y="1014909"/>
                </a:lnTo>
                <a:lnTo>
                  <a:pt x="527844" y="1036081"/>
                </a:lnTo>
                <a:lnTo>
                  <a:pt x="514615" y="1057518"/>
                </a:lnTo>
                <a:lnTo>
                  <a:pt x="501650" y="1079485"/>
                </a:lnTo>
                <a:lnTo>
                  <a:pt x="489215" y="1101452"/>
                </a:lnTo>
                <a:lnTo>
                  <a:pt x="477308" y="1124212"/>
                </a:lnTo>
                <a:lnTo>
                  <a:pt x="465931" y="1147237"/>
                </a:lnTo>
                <a:lnTo>
                  <a:pt x="455083" y="1169998"/>
                </a:lnTo>
                <a:lnTo>
                  <a:pt x="444765" y="1193552"/>
                </a:lnTo>
                <a:lnTo>
                  <a:pt x="435240" y="1217636"/>
                </a:lnTo>
                <a:lnTo>
                  <a:pt x="426244" y="1241455"/>
                </a:lnTo>
                <a:lnTo>
                  <a:pt x="417513" y="1265539"/>
                </a:lnTo>
                <a:lnTo>
                  <a:pt x="409575" y="1290417"/>
                </a:lnTo>
                <a:lnTo>
                  <a:pt x="401902" y="1315295"/>
                </a:lnTo>
                <a:lnTo>
                  <a:pt x="395552" y="1340437"/>
                </a:lnTo>
                <a:lnTo>
                  <a:pt x="389202" y="1365580"/>
                </a:lnTo>
                <a:lnTo>
                  <a:pt x="383646" y="1391252"/>
                </a:lnTo>
                <a:lnTo>
                  <a:pt x="378883" y="1416923"/>
                </a:lnTo>
                <a:lnTo>
                  <a:pt x="374385" y="1443125"/>
                </a:lnTo>
                <a:lnTo>
                  <a:pt x="370681" y="1469061"/>
                </a:lnTo>
                <a:lnTo>
                  <a:pt x="367506" y="1495791"/>
                </a:lnTo>
                <a:lnTo>
                  <a:pt x="365390" y="1522522"/>
                </a:lnTo>
                <a:lnTo>
                  <a:pt x="363538" y="1549252"/>
                </a:lnTo>
                <a:lnTo>
                  <a:pt x="362744" y="1576247"/>
                </a:lnTo>
                <a:lnTo>
                  <a:pt x="362215" y="1603507"/>
                </a:lnTo>
                <a:lnTo>
                  <a:pt x="362744" y="1630502"/>
                </a:lnTo>
                <a:lnTo>
                  <a:pt x="363538" y="1657497"/>
                </a:lnTo>
                <a:lnTo>
                  <a:pt x="365390" y="1684492"/>
                </a:lnTo>
                <a:lnTo>
                  <a:pt x="367506" y="1710693"/>
                </a:lnTo>
                <a:lnTo>
                  <a:pt x="370681" y="1737424"/>
                </a:lnTo>
                <a:lnTo>
                  <a:pt x="374385" y="1763625"/>
                </a:lnTo>
                <a:lnTo>
                  <a:pt x="378883" y="1789561"/>
                </a:lnTo>
                <a:lnTo>
                  <a:pt x="383646" y="1815233"/>
                </a:lnTo>
                <a:lnTo>
                  <a:pt x="389202" y="1841170"/>
                </a:lnTo>
                <a:lnTo>
                  <a:pt x="395552" y="1866312"/>
                </a:lnTo>
                <a:lnTo>
                  <a:pt x="401902" y="1891454"/>
                </a:lnTo>
                <a:lnTo>
                  <a:pt x="409575" y="1916068"/>
                </a:lnTo>
                <a:lnTo>
                  <a:pt x="417513" y="1940681"/>
                </a:lnTo>
                <a:lnTo>
                  <a:pt x="426244" y="1965294"/>
                </a:lnTo>
                <a:lnTo>
                  <a:pt x="435240" y="1989113"/>
                </a:lnTo>
                <a:lnTo>
                  <a:pt x="444765" y="2012932"/>
                </a:lnTo>
                <a:lnTo>
                  <a:pt x="455083" y="2036222"/>
                </a:lnTo>
                <a:lnTo>
                  <a:pt x="465931" y="2059512"/>
                </a:lnTo>
                <a:lnTo>
                  <a:pt x="477308" y="2082537"/>
                </a:lnTo>
                <a:lnTo>
                  <a:pt x="489215" y="2104769"/>
                </a:lnTo>
                <a:lnTo>
                  <a:pt x="501650" y="2127264"/>
                </a:lnTo>
                <a:lnTo>
                  <a:pt x="514615" y="2148966"/>
                </a:lnTo>
                <a:lnTo>
                  <a:pt x="527844" y="2170668"/>
                </a:lnTo>
                <a:lnTo>
                  <a:pt x="541867" y="2191576"/>
                </a:lnTo>
                <a:lnTo>
                  <a:pt x="556419" y="2212484"/>
                </a:lnTo>
                <a:lnTo>
                  <a:pt x="571500" y="2232863"/>
                </a:lnTo>
                <a:lnTo>
                  <a:pt x="586581" y="2252977"/>
                </a:lnTo>
                <a:lnTo>
                  <a:pt x="602456" y="2272561"/>
                </a:lnTo>
                <a:lnTo>
                  <a:pt x="618860" y="2291881"/>
                </a:lnTo>
                <a:lnTo>
                  <a:pt x="635529" y="2310937"/>
                </a:lnTo>
                <a:lnTo>
                  <a:pt x="652992" y="2329463"/>
                </a:lnTo>
                <a:lnTo>
                  <a:pt x="670454" y="2347459"/>
                </a:lnTo>
                <a:lnTo>
                  <a:pt x="688710" y="2365192"/>
                </a:lnTo>
                <a:lnTo>
                  <a:pt x="706967" y="2382394"/>
                </a:lnTo>
                <a:lnTo>
                  <a:pt x="725752" y="2399332"/>
                </a:lnTo>
                <a:lnTo>
                  <a:pt x="745067" y="2415476"/>
                </a:lnTo>
                <a:lnTo>
                  <a:pt x="764910" y="2431091"/>
                </a:lnTo>
                <a:lnTo>
                  <a:pt x="784754" y="2446706"/>
                </a:lnTo>
                <a:lnTo>
                  <a:pt x="805392" y="2461527"/>
                </a:lnTo>
                <a:lnTo>
                  <a:pt x="826294" y="2475818"/>
                </a:lnTo>
                <a:lnTo>
                  <a:pt x="847460" y="2489845"/>
                </a:lnTo>
                <a:lnTo>
                  <a:pt x="868892" y="2503343"/>
                </a:lnTo>
                <a:lnTo>
                  <a:pt x="890852" y="2516311"/>
                </a:lnTo>
                <a:lnTo>
                  <a:pt x="912813" y="2528485"/>
                </a:lnTo>
                <a:lnTo>
                  <a:pt x="935567" y="2540659"/>
                </a:lnTo>
                <a:lnTo>
                  <a:pt x="958056" y="2551775"/>
                </a:lnTo>
                <a:lnTo>
                  <a:pt x="981340" y="2562626"/>
                </a:lnTo>
                <a:lnTo>
                  <a:pt x="1005152" y="2572948"/>
                </a:lnTo>
                <a:lnTo>
                  <a:pt x="1028700" y="2583005"/>
                </a:lnTo>
                <a:lnTo>
                  <a:pt x="1052777" y="2592003"/>
                </a:lnTo>
                <a:lnTo>
                  <a:pt x="1076854" y="2600472"/>
                </a:lnTo>
                <a:lnTo>
                  <a:pt x="1101460" y="2608412"/>
                </a:lnTo>
                <a:lnTo>
                  <a:pt x="1126331" y="2615822"/>
                </a:lnTo>
                <a:lnTo>
                  <a:pt x="1151467" y="2622703"/>
                </a:lnTo>
                <a:lnTo>
                  <a:pt x="1176867" y="2628790"/>
                </a:lnTo>
                <a:lnTo>
                  <a:pt x="1202267" y="2634348"/>
                </a:lnTo>
                <a:lnTo>
                  <a:pt x="1228460" y="2639377"/>
                </a:lnTo>
                <a:lnTo>
                  <a:pt x="1254125" y="2643611"/>
                </a:lnTo>
                <a:lnTo>
                  <a:pt x="1280583" y="2647317"/>
                </a:lnTo>
                <a:lnTo>
                  <a:pt x="1306777" y="2650228"/>
                </a:lnTo>
                <a:lnTo>
                  <a:pt x="1333500" y="2652610"/>
                </a:lnTo>
                <a:lnTo>
                  <a:pt x="1360223" y="2654462"/>
                </a:lnTo>
                <a:lnTo>
                  <a:pt x="1387210" y="2655521"/>
                </a:lnTo>
                <a:lnTo>
                  <a:pt x="1414462" y="2655786"/>
                </a:lnTo>
                <a:lnTo>
                  <a:pt x="1441715" y="2655521"/>
                </a:lnTo>
                <a:lnTo>
                  <a:pt x="1468702" y="2654462"/>
                </a:lnTo>
                <a:lnTo>
                  <a:pt x="1495425" y="2652610"/>
                </a:lnTo>
                <a:lnTo>
                  <a:pt x="1522148" y="2650228"/>
                </a:lnTo>
                <a:lnTo>
                  <a:pt x="1548342" y="2647317"/>
                </a:lnTo>
                <a:lnTo>
                  <a:pt x="1574800" y="2643611"/>
                </a:lnTo>
                <a:lnTo>
                  <a:pt x="1600994" y="2639377"/>
                </a:lnTo>
                <a:lnTo>
                  <a:pt x="1626658" y="2634348"/>
                </a:lnTo>
                <a:lnTo>
                  <a:pt x="1652058" y="2628790"/>
                </a:lnTo>
                <a:lnTo>
                  <a:pt x="1677458" y="2622703"/>
                </a:lnTo>
                <a:lnTo>
                  <a:pt x="1702594" y="2615822"/>
                </a:lnTo>
                <a:lnTo>
                  <a:pt x="1727465" y="2608412"/>
                </a:lnTo>
                <a:lnTo>
                  <a:pt x="1752071" y="2600472"/>
                </a:lnTo>
                <a:lnTo>
                  <a:pt x="1776413" y="2592003"/>
                </a:lnTo>
                <a:lnTo>
                  <a:pt x="1800225" y="2583005"/>
                </a:lnTo>
                <a:lnTo>
                  <a:pt x="1824302" y="2572948"/>
                </a:lnTo>
                <a:lnTo>
                  <a:pt x="1847586" y="2562626"/>
                </a:lnTo>
                <a:lnTo>
                  <a:pt x="1870869" y="2551775"/>
                </a:lnTo>
                <a:lnTo>
                  <a:pt x="1893623" y="2540659"/>
                </a:lnTo>
                <a:lnTo>
                  <a:pt x="1916113" y="2528485"/>
                </a:lnTo>
                <a:lnTo>
                  <a:pt x="1938338" y="2516311"/>
                </a:lnTo>
                <a:lnTo>
                  <a:pt x="1960033" y="2503343"/>
                </a:lnTo>
                <a:lnTo>
                  <a:pt x="1981729" y="2489845"/>
                </a:lnTo>
                <a:lnTo>
                  <a:pt x="2002896" y="2475818"/>
                </a:lnTo>
                <a:lnTo>
                  <a:pt x="2023798" y="2461527"/>
                </a:lnTo>
                <a:lnTo>
                  <a:pt x="2044171" y="2446706"/>
                </a:lnTo>
                <a:lnTo>
                  <a:pt x="2064279" y="2431091"/>
                </a:lnTo>
                <a:lnTo>
                  <a:pt x="2083858" y="2415476"/>
                </a:lnTo>
                <a:lnTo>
                  <a:pt x="2103173" y="2399332"/>
                </a:lnTo>
                <a:lnTo>
                  <a:pt x="2121958" y="2382394"/>
                </a:lnTo>
                <a:lnTo>
                  <a:pt x="2140744" y="2365192"/>
                </a:lnTo>
                <a:lnTo>
                  <a:pt x="2158736" y="2347459"/>
                </a:lnTo>
                <a:lnTo>
                  <a:pt x="2176198" y="2329463"/>
                </a:lnTo>
                <a:lnTo>
                  <a:pt x="2193396" y="2310937"/>
                </a:lnTo>
                <a:lnTo>
                  <a:pt x="2210065" y="2291881"/>
                </a:lnTo>
                <a:lnTo>
                  <a:pt x="2226469" y="2272561"/>
                </a:lnTo>
                <a:lnTo>
                  <a:pt x="2242344" y="2252977"/>
                </a:lnTo>
                <a:lnTo>
                  <a:pt x="2257425" y="2232863"/>
                </a:lnTo>
                <a:lnTo>
                  <a:pt x="2272771" y="2212484"/>
                </a:lnTo>
                <a:lnTo>
                  <a:pt x="2287058" y="2191576"/>
                </a:lnTo>
                <a:lnTo>
                  <a:pt x="2301081" y="2170668"/>
                </a:lnTo>
                <a:lnTo>
                  <a:pt x="2314310" y="2148966"/>
                </a:lnTo>
                <a:lnTo>
                  <a:pt x="2327275" y="2127264"/>
                </a:lnTo>
                <a:lnTo>
                  <a:pt x="2339710" y="2104769"/>
                </a:lnTo>
                <a:lnTo>
                  <a:pt x="2351617" y="2082537"/>
                </a:lnTo>
                <a:lnTo>
                  <a:pt x="2362994" y="2059512"/>
                </a:lnTo>
                <a:lnTo>
                  <a:pt x="2373842" y="2036222"/>
                </a:lnTo>
                <a:lnTo>
                  <a:pt x="2384160" y="2012932"/>
                </a:lnTo>
                <a:lnTo>
                  <a:pt x="2393686" y="1989113"/>
                </a:lnTo>
                <a:lnTo>
                  <a:pt x="2402681" y="1965294"/>
                </a:lnTo>
                <a:lnTo>
                  <a:pt x="2411412" y="1940681"/>
                </a:lnTo>
                <a:lnTo>
                  <a:pt x="2419350" y="1916068"/>
                </a:lnTo>
                <a:lnTo>
                  <a:pt x="2427023" y="1891454"/>
                </a:lnTo>
                <a:lnTo>
                  <a:pt x="2433373" y="1866312"/>
                </a:lnTo>
                <a:lnTo>
                  <a:pt x="2439723" y="1841170"/>
                </a:lnTo>
                <a:lnTo>
                  <a:pt x="2445279" y="1815233"/>
                </a:lnTo>
                <a:lnTo>
                  <a:pt x="2450306" y="1789561"/>
                </a:lnTo>
                <a:lnTo>
                  <a:pt x="2454540" y="1763625"/>
                </a:lnTo>
                <a:lnTo>
                  <a:pt x="2458244" y="1737424"/>
                </a:lnTo>
                <a:lnTo>
                  <a:pt x="2461419" y="1710693"/>
                </a:lnTo>
                <a:lnTo>
                  <a:pt x="2463536" y="1684492"/>
                </a:lnTo>
                <a:lnTo>
                  <a:pt x="2465388" y="1657497"/>
                </a:lnTo>
                <a:lnTo>
                  <a:pt x="2466181" y="1630502"/>
                </a:lnTo>
                <a:lnTo>
                  <a:pt x="2466710" y="1603507"/>
                </a:lnTo>
                <a:lnTo>
                  <a:pt x="2466181" y="1576247"/>
                </a:lnTo>
                <a:lnTo>
                  <a:pt x="2465388" y="1549252"/>
                </a:lnTo>
                <a:lnTo>
                  <a:pt x="2463536" y="1522522"/>
                </a:lnTo>
                <a:lnTo>
                  <a:pt x="2461419" y="1495791"/>
                </a:lnTo>
                <a:lnTo>
                  <a:pt x="2458244" y="1469061"/>
                </a:lnTo>
                <a:lnTo>
                  <a:pt x="2454540" y="1443125"/>
                </a:lnTo>
                <a:lnTo>
                  <a:pt x="2450306" y="1416923"/>
                </a:lnTo>
                <a:lnTo>
                  <a:pt x="2445279" y="1391252"/>
                </a:lnTo>
                <a:lnTo>
                  <a:pt x="2439723" y="1365580"/>
                </a:lnTo>
                <a:lnTo>
                  <a:pt x="2433373" y="1340437"/>
                </a:lnTo>
                <a:lnTo>
                  <a:pt x="2427023" y="1315295"/>
                </a:lnTo>
                <a:lnTo>
                  <a:pt x="2419350" y="1290417"/>
                </a:lnTo>
                <a:lnTo>
                  <a:pt x="2411412" y="1265539"/>
                </a:lnTo>
                <a:lnTo>
                  <a:pt x="2402681" y="1241455"/>
                </a:lnTo>
                <a:lnTo>
                  <a:pt x="2393686" y="1217636"/>
                </a:lnTo>
                <a:lnTo>
                  <a:pt x="2384160" y="1193552"/>
                </a:lnTo>
                <a:lnTo>
                  <a:pt x="2373842" y="1169998"/>
                </a:lnTo>
                <a:lnTo>
                  <a:pt x="2362994" y="1147237"/>
                </a:lnTo>
                <a:lnTo>
                  <a:pt x="2351617" y="1124212"/>
                </a:lnTo>
                <a:lnTo>
                  <a:pt x="2339710" y="1101452"/>
                </a:lnTo>
                <a:lnTo>
                  <a:pt x="2327275" y="1079485"/>
                </a:lnTo>
                <a:lnTo>
                  <a:pt x="2314310" y="1057518"/>
                </a:lnTo>
                <a:lnTo>
                  <a:pt x="2301081" y="1036081"/>
                </a:lnTo>
                <a:lnTo>
                  <a:pt x="2287058" y="1014909"/>
                </a:lnTo>
                <a:lnTo>
                  <a:pt x="2272771" y="994265"/>
                </a:lnTo>
                <a:lnTo>
                  <a:pt x="2257425" y="973622"/>
                </a:lnTo>
                <a:lnTo>
                  <a:pt x="2242344" y="953508"/>
                </a:lnTo>
                <a:lnTo>
                  <a:pt x="2226469" y="933923"/>
                </a:lnTo>
                <a:lnTo>
                  <a:pt x="2210065" y="914339"/>
                </a:lnTo>
                <a:lnTo>
                  <a:pt x="2193396" y="895813"/>
                </a:lnTo>
                <a:lnTo>
                  <a:pt x="2176198" y="877287"/>
                </a:lnTo>
                <a:lnTo>
                  <a:pt x="2158736" y="859290"/>
                </a:lnTo>
                <a:lnTo>
                  <a:pt x="2140744" y="841558"/>
                </a:lnTo>
                <a:lnTo>
                  <a:pt x="2121958" y="824090"/>
                </a:lnTo>
                <a:lnTo>
                  <a:pt x="2103173" y="807417"/>
                </a:lnTo>
                <a:lnTo>
                  <a:pt x="2083858" y="791273"/>
                </a:lnTo>
                <a:lnTo>
                  <a:pt x="2064279" y="775393"/>
                </a:lnTo>
                <a:lnTo>
                  <a:pt x="2044171" y="760043"/>
                </a:lnTo>
                <a:lnTo>
                  <a:pt x="2023798" y="744958"/>
                </a:lnTo>
                <a:lnTo>
                  <a:pt x="2002896" y="730666"/>
                </a:lnTo>
                <a:lnTo>
                  <a:pt x="1981729" y="716904"/>
                </a:lnTo>
                <a:lnTo>
                  <a:pt x="1960033" y="703142"/>
                </a:lnTo>
                <a:lnTo>
                  <a:pt x="1938338" y="690438"/>
                </a:lnTo>
                <a:lnTo>
                  <a:pt x="1916113" y="677999"/>
                </a:lnTo>
                <a:lnTo>
                  <a:pt x="1893623" y="665825"/>
                </a:lnTo>
                <a:lnTo>
                  <a:pt x="1870869" y="654710"/>
                </a:lnTo>
                <a:lnTo>
                  <a:pt x="1847586" y="643859"/>
                </a:lnTo>
                <a:lnTo>
                  <a:pt x="1824302" y="633802"/>
                </a:lnTo>
                <a:lnTo>
                  <a:pt x="1800225" y="624009"/>
                </a:lnTo>
                <a:lnTo>
                  <a:pt x="1776413" y="614746"/>
                </a:lnTo>
                <a:lnTo>
                  <a:pt x="1752071" y="606277"/>
                </a:lnTo>
                <a:lnTo>
                  <a:pt x="1727465" y="598338"/>
                </a:lnTo>
                <a:lnTo>
                  <a:pt x="1702594" y="590927"/>
                </a:lnTo>
                <a:lnTo>
                  <a:pt x="1677458" y="584046"/>
                </a:lnTo>
                <a:lnTo>
                  <a:pt x="1652058" y="577959"/>
                </a:lnTo>
                <a:lnTo>
                  <a:pt x="1626658" y="572136"/>
                </a:lnTo>
                <a:lnTo>
                  <a:pt x="1600994" y="567373"/>
                </a:lnTo>
                <a:lnTo>
                  <a:pt x="1574800" y="562873"/>
                </a:lnTo>
                <a:lnTo>
                  <a:pt x="1548342" y="559433"/>
                </a:lnTo>
                <a:lnTo>
                  <a:pt x="1522148" y="556522"/>
                </a:lnTo>
                <a:lnTo>
                  <a:pt x="1495425" y="553875"/>
                </a:lnTo>
                <a:lnTo>
                  <a:pt x="1468702" y="552287"/>
                </a:lnTo>
                <a:lnTo>
                  <a:pt x="1441715" y="551228"/>
                </a:lnTo>
                <a:lnTo>
                  <a:pt x="1414462" y="550964"/>
                </a:lnTo>
                <a:close/>
                <a:moveTo>
                  <a:pt x="1396206" y="188912"/>
                </a:moveTo>
                <a:lnTo>
                  <a:pt x="1414462" y="188912"/>
                </a:lnTo>
                <a:lnTo>
                  <a:pt x="1432719" y="188912"/>
                </a:lnTo>
                <a:lnTo>
                  <a:pt x="1450975" y="189441"/>
                </a:lnTo>
                <a:lnTo>
                  <a:pt x="1468967" y="189706"/>
                </a:lnTo>
                <a:lnTo>
                  <a:pt x="1487488" y="190765"/>
                </a:lnTo>
                <a:lnTo>
                  <a:pt x="1505479" y="191559"/>
                </a:lnTo>
                <a:lnTo>
                  <a:pt x="1523471" y="192882"/>
                </a:lnTo>
                <a:lnTo>
                  <a:pt x="1541462" y="194470"/>
                </a:lnTo>
                <a:lnTo>
                  <a:pt x="1558925" y="196323"/>
                </a:lnTo>
                <a:lnTo>
                  <a:pt x="1576917" y="198175"/>
                </a:lnTo>
                <a:lnTo>
                  <a:pt x="1594644" y="200292"/>
                </a:lnTo>
                <a:lnTo>
                  <a:pt x="1612371" y="202410"/>
                </a:lnTo>
                <a:lnTo>
                  <a:pt x="1629833" y="205321"/>
                </a:lnTo>
                <a:lnTo>
                  <a:pt x="1647296" y="207967"/>
                </a:lnTo>
                <a:lnTo>
                  <a:pt x="1664758" y="210879"/>
                </a:lnTo>
                <a:lnTo>
                  <a:pt x="1682221" y="214319"/>
                </a:lnTo>
                <a:lnTo>
                  <a:pt x="1699419" y="217760"/>
                </a:lnTo>
                <a:lnTo>
                  <a:pt x="1716617" y="220936"/>
                </a:lnTo>
                <a:lnTo>
                  <a:pt x="1734079" y="225170"/>
                </a:lnTo>
                <a:lnTo>
                  <a:pt x="1751013" y="229140"/>
                </a:lnTo>
                <a:lnTo>
                  <a:pt x="1768210" y="233375"/>
                </a:lnTo>
                <a:lnTo>
                  <a:pt x="1784879" y="237874"/>
                </a:lnTo>
                <a:lnTo>
                  <a:pt x="1801548" y="242373"/>
                </a:lnTo>
                <a:lnTo>
                  <a:pt x="1818217" y="247401"/>
                </a:lnTo>
                <a:lnTo>
                  <a:pt x="1835150" y="252430"/>
                </a:lnTo>
                <a:lnTo>
                  <a:pt x="1851554" y="257723"/>
                </a:lnTo>
                <a:lnTo>
                  <a:pt x="1867958" y="263281"/>
                </a:lnTo>
                <a:lnTo>
                  <a:pt x="1884363" y="268839"/>
                </a:lnTo>
                <a:lnTo>
                  <a:pt x="1900767" y="274661"/>
                </a:lnTo>
                <a:lnTo>
                  <a:pt x="1916906" y="280748"/>
                </a:lnTo>
                <a:lnTo>
                  <a:pt x="1933046" y="286835"/>
                </a:lnTo>
                <a:lnTo>
                  <a:pt x="1949186" y="293452"/>
                </a:lnTo>
                <a:lnTo>
                  <a:pt x="1965060" y="299804"/>
                </a:lnTo>
                <a:lnTo>
                  <a:pt x="1980936" y="306685"/>
                </a:lnTo>
                <a:lnTo>
                  <a:pt x="1996810" y="313831"/>
                </a:lnTo>
                <a:lnTo>
                  <a:pt x="2012156" y="320976"/>
                </a:lnTo>
                <a:lnTo>
                  <a:pt x="2027767" y="328387"/>
                </a:lnTo>
                <a:lnTo>
                  <a:pt x="2043113" y="335797"/>
                </a:lnTo>
                <a:lnTo>
                  <a:pt x="2058458" y="343737"/>
                </a:lnTo>
                <a:lnTo>
                  <a:pt x="2073540" y="351412"/>
                </a:lnTo>
                <a:lnTo>
                  <a:pt x="2088621" y="359352"/>
                </a:lnTo>
                <a:lnTo>
                  <a:pt x="2103702" y="367821"/>
                </a:lnTo>
                <a:lnTo>
                  <a:pt x="2118519" y="376290"/>
                </a:lnTo>
                <a:lnTo>
                  <a:pt x="2133071" y="384759"/>
                </a:lnTo>
                <a:lnTo>
                  <a:pt x="2147623" y="393493"/>
                </a:lnTo>
                <a:lnTo>
                  <a:pt x="2162440" y="402491"/>
                </a:lnTo>
                <a:lnTo>
                  <a:pt x="2176992" y="411489"/>
                </a:lnTo>
                <a:lnTo>
                  <a:pt x="2191279" y="420752"/>
                </a:lnTo>
                <a:lnTo>
                  <a:pt x="2205038" y="430545"/>
                </a:lnTo>
                <a:lnTo>
                  <a:pt x="2219325" y="440072"/>
                </a:lnTo>
                <a:lnTo>
                  <a:pt x="2233348" y="449600"/>
                </a:lnTo>
                <a:lnTo>
                  <a:pt x="2247106" y="459657"/>
                </a:lnTo>
                <a:lnTo>
                  <a:pt x="2260600" y="469979"/>
                </a:lnTo>
                <a:lnTo>
                  <a:pt x="2274358" y="480036"/>
                </a:lnTo>
                <a:lnTo>
                  <a:pt x="2287588" y="490357"/>
                </a:lnTo>
                <a:lnTo>
                  <a:pt x="2301081" y="501208"/>
                </a:lnTo>
                <a:lnTo>
                  <a:pt x="2314046" y="511794"/>
                </a:lnTo>
                <a:lnTo>
                  <a:pt x="2327010" y="522645"/>
                </a:lnTo>
                <a:lnTo>
                  <a:pt x="2339975" y="533761"/>
                </a:lnTo>
                <a:lnTo>
                  <a:pt x="2352675" y="544877"/>
                </a:lnTo>
                <a:lnTo>
                  <a:pt x="2365375" y="555992"/>
                </a:lnTo>
                <a:lnTo>
                  <a:pt x="2377810" y="567637"/>
                </a:lnTo>
                <a:lnTo>
                  <a:pt x="2390246" y="579282"/>
                </a:lnTo>
                <a:lnTo>
                  <a:pt x="2402417" y="591192"/>
                </a:lnTo>
                <a:lnTo>
                  <a:pt x="2414588" y="602837"/>
                </a:lnTo>
                <a:lnTo>
                  <a:pt x="2426494" y="615011"/>
                </a:lnTo>
                <a:lnTo>
                  <a:pt x="2438400" y="627450"/>
                </a:lnTo>
                <a:lnTo>
                  <a:pt x="2449777" y="639624"/>
                </a:lnTo>
                <a:lnTo>
                  <a:pt x="2461419" y="652328"/>
                </a:lnTo>
                <a:lnTo>
                  <a:pt x="2472796" y="664767"/>
                </a:lnTo>
                <a:lnTo>
                  <a:pt x="2483908" y="677735"/>
                </a:lnTo>
                <a:lnTo>
                  <a:pt x="2494756" y="690438"/>
                </a:lnTo>
                <a:lnTo>
                  <a:pt x="2505604" y="703407"/>
                </a:lnTo>
                <a:lnTo>
                  <a:pt x="2516452" y="716904"/>
                </a:lnTo>
                <a:lnTo>
                  <a:pt x="2527036" y="729872"/>
                </a:lnTo>
                <a:lnTo>
                  <a:pt x="2537619" y="743370"/>
                </a:lnTo>
                <a:lnTo>
                  <a:pt x="2547938" y="756867"/>
                </a:lnTo>
                <a:lnTo>
                  <a:pt x="2557727" y="770894"/>
                </a:lnTo>
                <a:lnTo>
                  <a:pt x="2567781" y="784392"/>
                </a:lnTo>
                <a:lnTo>
                  <a:pt x="2577571" y="798419"/>
                </a:lnTo>
                <a:lnTo>
                  <a:pt x="2587360" y="812446"/>
                </a:lnTo>
                <a:lnTo>
                  <a:pt x="2596621" y="826737"/>
                </a:lnTo>
                <a:lnTo>
                  <a:pt x="2605881" y="841029"/>
                </a:lnTo>
                <a:lnTo>
                  <a:pt x="2615142" y="855055"/>
                </a:lnTo>
                <a:lnTo>
                  <a:pt x="2624138" y="869876"/>
                </a:lnTo>
                <a:lnTo>
                  <a:pt x="2632869" y="884432"/>
                </a:lnTo>
                <a:lnTo>
                  <a:pt x="2641600" y="899253"/>
                </a:lnTo>
                <a:lnTo>
                  <a:pt x="2650067" y="914074"/>
                </a:lnTo>
                <a:lnTo>
                  <a:pt x="2658004" y="928895"/>
                </a:lnTo>
                <a:lnTo>
                  <a:pt x="2665942" y="944245"/>
                </a:lnTo>
                <a:lnTo>
                  <a:pt x="2674144" y="959330"/>
                </a:lnTo>
                <a:lnTo>
                  <a:pt x="2681817" y="974681"/>
                </a:lnTo>
                <a:lnTo>
                  <a:pt x="2689225" y="990031"/>
                </a:lnTo>
                <a:lnTo>
                  <a:pt x="2696898" y="1005646"/>
                </a:lnTo>
                <a:lnTo>
                  <a:pt x="2704042" y="1021260"/>
                </a:lnTo>
                <a:lnTo>
                  <a:pt x="2710656" y="1036875"/>
                </a:lnTo>
                <a:lnTo>
                  <a:pt x="2717536" y="1052755"/>
                </a:lnTo>
                <a:lnTo>
                  <a:pt x="2724415" y="1068634"/>
                </a:lnTo>
                <a:lnTo>
                  <a:pt x="2730500" y="1084778"/>
                </a:lnTo>
                <a:lnTo>
                  <a:pt x="2736850" y="1100922"/>
                </a:lnTo>
                <a:lnTo>
                  <a:pt x="2742936" y="1117066"/>
                </a:lnTo>
                <a:lnTo>
                  <a:pt x="2748756" y="1133211"/>
                </a:lnTo>
                <a:lnTo>
                  <a:pt x="2754577" y="1149619"/>
                </a:lnTo>
                <a:lnTo>
                  <a:pt x="2760134" y="1166028"/>
                </a:lnTo>
                <a:lnTo>
                  <a:pt x="2765425" y="1182701"/>
                </a:lnTo>
                <a:lnTo>
                  <a:pt x="2770188" y="1199110"/>
                </a:lnTo>
                <a:lnTo>
                  <a:pt x="2775215" y="1216048"/>
                </a:lnTo>
                <a:lnTo>
                  <a:pt x="2779977" y="1232986"/>
                </a:lnTo>
                <a:lnTo>
                  <a:pt x="2784210" y="1249924"/>
                </a:lnTo>
                <a:lnTo>
                  <a:pt x="2788708" y="1266863"/>
                </a:lnTo>
                <a:lnTo>
                  <a:pt x="2792677" y="1283801"/>
                </a:lnTo>
                <a:lnTo>
                  <a:pt x="2796381" y="1301003"/>
                </a:lnTo>
                <a:lnTo>
                  <a:pt x="2800086" y="1318471"/>
                </a:lnTo>
                <a:lnTo>
                  <a:pt x="2803525" y="1335409"/>
                </a:lnTo>
                <a:lnTo>
                  <a:pt x="2806700" y="1352876"/>
                </a:lnTo>
                <a:lnTo>
                  <a:pt x="2809610" y="1370608"/>
                </a:lnTo>
                <a:lnTo>
                  <a:pt x="2812521" y="1387811"/>
                </a:lnTo>
                <a:lnTo>
                  <a:pt x="2814902" y="1405543"/>
                </a:lnTo>
                <a:lnTo>
                  <a:pt x="2817548" y="1423275"/>
                </a:lnTo>
                <a:lnTo>
                  <a:pt x="2819665" y="1441007"/>
                </a:lnTo>
                <a:lnTo>
                  <a:pt x="2821517" y="1458475"/>
                </a:lnTo>
                <a:lnTo>
                  <a:pt x="2823369" y="1476471"/>
                </a:lnTo>
                <a:lnTo>
                  <a:pt x="2824692" y="1494468"/>
                </a:lnTo>
                <a:lnTo>
                  <a:pt x="2825750" y="1512465"/>
                </a:lnTo>
                <a:lnTo>
                  <a:pt x="2827073" y="1530462"/>
                </a:lnTo>
                <a:lnTo>
                  <a:pt x="2827602" y="1548458"/>
                </a:lnTo>
                <a:lnTo>
                  <a:pt x="2828396" y="1566984"/>
                </a:lnTo>
                <a:lnTo>
                  <a:pt x="2828660" y="1585246"/>
                </a:lnTo>
                <a:lnTo>
                  <a:pt x="2828925" y="1603507"/>
                </a:lnTo>
                <a:lnTo>
                  <a:pt x="2828660" y="1621768"/>
                </a:lnTo>
                <a:lnTo>
                  <a:pt x="2828396" y="1639765"/>
                </a:lnTo>
                <a:lnTo>
                  <a:pt x="2827602" y="1658026"/>
                </a:lnTo>
                <a:lnTo>
                  <a:pt x="2827073" y="1676023"/>
                </a:lnTo>
                <a:lnTo>
                  <a:pt x="2825750" y="1694020"/>
                </a:lnTo>
                <a:lnTo>
                  <a:pt x="2824692" y="1712017"/>
                </a:lnTo>
                <a:lnTo>
                  <a:pt x="2823369" y="1730013"/>
                </a:lnTo>
                <a:lnTo>
                  <a:pt x="2821517" y="1748010"/>
                </a:lnTo>
                <a:lnTo>
                  <a:pt x="2819665" y="1765742"/>
                </a:lnTo>
                <a:lnTo>
                  <a:pt x="2817548" y="1783474"/>
                </a:lnTo>
                <a:lnTo>
                  <a:pt x="2814902" y="1801206"/>
                </a:lnTo>
                <a:lnTo>
                  <a:pt x="2812521" y="1818674"/>
                </a:lnTo>
                <a:lnTo>
                  <a:pt x="2809610" y="1836141"/>
                </a:lnTo>
                <a:lnTo>
                  <a:pt x="2806700" y="1853873"/>
                </a:lnTo>
                <a:lnTo>
                  <a:pt x="2803525" y="1871076"/>
                </a:lnTo>
                <a:lnTo>
                  <a:pt x="2800086" y="1888279"/>
                </a:lnTo>
                <a:lnTo>
                  <a:pt x="2796381" y="1905746"/>
                </a:lnTo>
                <a:lnTo>
                  <a:pt x="2792677" y="1922684"/>
                </a:lnTo>
                <a:lnTo>
                  <a:pt x="2788708" y="1939887"/>
                </a:lnTo>
                <a:lnTo>
                  <a:pt x="2784210" y="1956825"/>
                </a:lnTo>
                <a:lnTo>
                  <a:pt x="2779977" y="1973498"/>
                </a:lnTo>
                <a:lnTo>
                  <a:pt x="2775215" y="1990701"/>
                </a:lnTo>
                <a:lnTo>
                  <a:pt x="2770188" y="2007375"/>
                </a:lnTo>
                <a:lnTo>
                  <a:pt x="2765425" y="2023783"/>
                </a:lnTo>
                <a:lnTo>
                  <a:pt x="2760134" y="2040721"/>
                </a:lnTo>
                <a:lnTo>
                  <a:pt x="2754577" y="2057130"/>
                </a:lnTo>
                <a:lnTo>
                  <a:pt x="2748756" y="2073539"/>
                </a:lnTo>
                <a:lnTo>
                  <a:pt x="2742936" y="2089683"/>
                </a:lnTo>
                <a:lnTo>
                  <a:pt x="2736850" y="2105827"/>
                </a:lnTo>
                <a:lnTo>
                  <a:pt x="2730500" y="2121971"/>
                </a:lnTo>
                <a:lnTo>
                  <a:pt x="2724415" y="2138115"/>
                </a:lnTo>
                <a:lnTo>
                  <a:pt x="2717536" y="2153730"/>
                </a:lnTo>
                <a:lnTo>
                  <a:pt x="2710656" y="2169610"/>
                </a:lnTo>
                <a:lnTo>
                  <a:pt x="2704042" y="2185489"/>
                </a:lnTo>
                <a:lnTo>
                  <a:pt x="2696898" y="2201104"/>
                </a:lnTo>
                <a:lnTo>
                  <a:pt x="2689225" y="2216454"/>
                </a:lnTo>
                <a:lnTo>
                  <a:pt x="2681817" y="2232069"/>
                </a:lnTo>
                <a:lnTo>
                  <a:pt x="2674144" y="2247154"/>
                </a:lnTo>
                <a:lnTo>
                  <a:pt x="2665942" y="2262504"/>
                </a:lnTo>
                <a:lnTo>
                  <a:pt x="2658004" y="2277590"/>
                </a:lnTo>
                <a:lnTo>
                  <a:pt x="2650067" y="2292411"/>
                </a:lnTo>
                <a:lnTo>
                  <a:pt x="2641600" y="2307496"/>
                </a:lnTo>
                <a:lnTo>
                  <a:pt x="2632869" y="2322052"/>
                </a:lnTo>
                <a:lnTo>
                  <a:pt x="2624138" y="2336873"/>
                </a:lnTo>
                <a:lnTo>
                  <a:pt x="2615142" y="2351429"/>
                </a:lnTo>
                <a:lnTo>
                  <a:pt x="2605881" y="2365721"/>
                </a:lnTo>
                <a:lnTo>
                  <a:pt x="2596621" y="2380012"/>
                </a:lnTo>
                <a:lnTo>
                  <a:pt x="2587360" y="2394304"/>
                </a:lnTo>
                <a:lnTo>
                  <a:pt x="2577571" y="2408331"/>
                </a:lnTo>
                <a:lnTo>
                  <a:pt x="2567781" y="2422093"/>
                </a:lnTo>
                <a:lnTo>
                  <a:pt x="2557727" y="2435855"/>
                </a:lnTo>
                <a:lnTo>
                  <a:pt x="2547938" y="2449617"/>
                </a:lnTo>
                <a:lnTo>
                  <a:pt x="2537619" y="2463115"/>
                </a:lnTo>
                <a:lnTo>
                  <a:pt x="2527036" y="2476348"/>
                </a:lnTo>
                <a:lnTo>
                  <a:pt x="2516452" y="2489845"/>
                </a:lnTo>
                <a:lnTo>
                  <a:pt x="2505604" y="2503078"/>
                </a:lnTo>
                <a:lnTo>
                  <a:pt x="2494756" y="2516311"/>
                </a:lnTo>
                <a:lnTo>
                  <a:pt x="2483908" y="2529015"/>
                </a:lnTo>
                <a:lnTo>
                  <a:pt x="2472796" y="2541718"/>
                </a:lnTo>
                <a:lnTo>
                  <a:pt x="2461419" y="2554422"/>
                </a:lnTo>
                <a:lnTo>
                  <a:pt x="2449777" y="2566861"/>
                </a:lnTo>
                <a:lnTo>
                  <a:pt x="2438400" y="2579035"/>
                </a:lnTo>
                <a:lnTo>
                  <a:pt x="2426494" y="2591474"/>
                </a:lnTo>
                <a:lnTo>
                  <a:pt x="2414588" y="2603648"/>
                </a:lnTo>
                <a:lnTo>
                  <a:pt x="2402417" y="2615558"/>
                </a:lnTo>
                <a:lnTo>
                  <a:pt x="2390246" y="2627203"/>
                </a:lnTo>
                <a:lnTo>
                  <a:pt x="2377810" y="2638847"/>
                </a:lnTo>
                <a:lnTo>
                  <a:pt x="2365375" y="2650492"/>
                </a:lnTo>
                <a:lnTo>
                  <a:pt x="2352675" y="2661608"/>
                </a:lnTo>
                <a:lnTo>
                  <a:pt x="2339975" y="2672724"/>
                </a:lnTo>
                <a:lnTo>
                  <a:pt x="2327010" y="2684104"/>
                </a:lnTo>
                <a:lnTo>
                  <a:pt x="2314046" y="2694955"/>
                </a:lnTo>
                <a:lnTo>
                  <a:pt x="2301081" y="2705541"/>
                </a:lnTo>
                <a:lnTo>
                  <a:pt x="2287588" y="2716392"/>
                </a:lnTo>
                <a:lnTo>
                  <a:pt x="2274358" y="2726449"/>
                </a:lnTo>
                <a:lnTo>
                  <a:pt x="2260600" y="2736771"/>
                </a:lnTo>
                <a:lnTo>
                  <a:pt x="2247106" y="2747092"/>
                </a:lnTo>
                <a:lnTo>
                  <a:pt x="2233348" y="2756885"/>
                </a:lnTo>
                <a:lnTo>
                  <a:pt x="2219325" y="2766677"/>
                </a:lnTo>
                <a:lnTo>
                  <a:pt x="2205038" y="2776205"/>
                </a:lnTo>
                <a:lnTo>
                  <a:pt x="2191279" y="2785732"/>
                </a:lnTo>
                <a:lnTo>
                  <a:pt x="2176992" y="2794995"/>
                </a:lnTo>
                <a:lnTo>
                  <a:pt x="2162440" y="2803994"/>
                </a:lnTo>
                <a:lnTo>
                  <a:pt x="2147623" y="2812992"/>
                </a:lnTo>
                <a:lnTo>
                  <a:pt x="2133071" y="2821726"/>
                </a:lnTo>
                <a:lnTo>
                  <a:pt x="2118519" y="2830460"/>
                </a:lnTo>
                <a:lnTo>
                  <a:pt x="2103702" y="2838929"/>
                </a:lnTo>
                <a:lnTo>
                  <a:pt x="2088621" y="2847133"/>
                </a:lnTo>
                <a:lnTo>
                  <a:pt x="2073540" y="2855337"/>
                </a:lnTo>
                <a:lnTo>
                  <a:pt x="2058458" y="2863012"/>
                </a:lnTo>
                <a:lnTo>
                  <a:pt x="2043113" y="2870688"/>
                </a:lnTo>
                <a:lnTo>
                  <a:pt x="2027767" y="2878627"/>
                </a:lnTo>
                <a:lnTo>
                  <a:pt x="2012156" y="2885773"/>
                </a:lnTo>
                <a:lnTo>
                  <a:pt x="1996810" y="2892919"/>
                </a:lnTo>
                <a:lnTo>
                  <a:pt x="1980936" y="2900065"/>
                </a:lnTo>
                <a:lnTo>
                  <a:pt x="1965060" y="2906681"/>
                </a:lnTo>
                <a:lnTo>
                  <a:pt x="1949186" y="2913297"/>
                </a:lnTo>
                <a:lnTo>
                  <a:pt x="1933046" y="2919914"/>
                </a:lnTo>
                <a:lnTo>
                  <a:pt x="1916906" y="2926001"/>
                </a:lnTo>
                <a:lnTo>
                  <a:pt x="1900767" y="2932088"/>
                </a:lnTo>
                <a:lnTo>
                  <a:pt x="1884363" y="2937911"/>
                </a:lnTo>
                <a:lnTo>
                  <a:pt x="1867958" y="2943733"/>
                </a:lnTo>
                <a:lnTo>
                  <a:pt x="1851554" y="2949026"/>
                </a:lnTo>
                <a:lnTo>
                  <a:pt x="1835150" y="2954319"/>
                </a:lnTo>
                <a:lnTo>
                  <a:pt x="1818217" y="2959612"/>
                </a:lnTo>
                <a:lnTo>
                  <a:pt x="1801548" y="2964112"/>
                </a:lnTo>
                <a:lnTo>
                  <a:pt x="1784879" y="2968875"/>
                </a:lnTo>
                <a:lnTo>
                  <a:pt x="1768210" y="2973375"/>
                </a:lnTo>
                <a:lnTo>
                  <a:pt x="1751013" y="2977609"/>
                </a:lnTo>
                <a:lnTo>
                  <a:pt x="1734079" y="2981579"/>
                </a:lnTo>
                <a:lnTo>
                  <a:pt x="1716617" y="2985549"/>
                </a:lnTo>
                <a:lnTo>
                  <a:pt x="1699419" y="2989254"/>
                </a:lnTo>
                <a:lnTo>
                  <a:pt x="1682221" y="2992695"/>
                </a:lnTo>
                <a:lnTo>
                  <a:pt x="1664758" y="2995871"/>
                </a:lnTo>
                <a:lnTo>
                  <a:pt x="1647296" y="2998782"/>
                </a:lnTo>
                <a:lnTo>
                  <a:pt x="1629833" y="3001693"/>
                </a:lnTo>
                <a:lnTo>
                  <a:pt x="1612371" y="3004075"/>
                </a:lnTo>
                <a:lnTo>
                  <a:pt x="1594644" y="3006722"/>
                </a:lnTo>
                <a:lnTo>
                  <a:pt x="1576917" y="3008839"/>
                </a:lnTo>
                <a:lnTo>
                  <a:pt x="1558925" y="3010691"/>
                </a:lnTo>
                <a:lnTo>
                  <a:pt x="1541462" y="3012279"/>
                </a:lnTo>
                <a:lnTo>
                  <a:pt x="1523471" y="3013867"/>
                </a:lnTo>
                <a:lnTo>
                  <a:pt x="1505479" y="3014926"/>
                </a:lnTo>
                <a:lnTo>
                  <a:pt x="1487488" y="3015985"/>
                </a:lnTo>
                <a:lnTo>
                  <a:pt x="1468967" y="3016779"/>
                </a:lnTo>
                <a:lnTo>
                  <a:pt x="1450975" y="3017572"/>
                </a:lnTo>
                <a:lnTo>
                  <a:pt x="1432719" y="3017837"/>
                </a:lnTo>
                <a:lnTo>
                  <a:pt x="1414462" y="3017837"/>
                </a:lnTo>
                <a:lnTo>
                  <a:pt x="1396206" y="3017837"/>
                </a:lnTo>
                <a:lnTo>
                  <a:pt x="1377950" y="3017572"/>
                </a:lnTo>
                <a:lnTo>
                  <a:pt x="1359958" y="3016779"/>
                </a:lnTo>
                <a:lnTo>
                  <a:pt x="1341702" y="3015985"/>
                </a:lnTo>
                <a:lnTo>
                  <a:pt x="1323710" y="3014926"/>
                </a:lnTo>
                <a:lnTo>
                  <a:pt x="1305719" y="3013867"/>
                </a:lnTo>
                <a:lnTo>
                  <a:pt x="1287727" y="3012279"/>
                </a:lnTo>
                <a:lnTo>
                  <a:pt x="1270000" y="3010691"/>
                </a:lnTo>
                <a:lnTo>
                  <a:pt x="1252273" y="3008839"/>
                </a:lnTo>
                <a:lnTo>
                  <a:pt x="1234281" y="3006722"/>
                </a:lnTo>
                <a:lnTo>
                  <a:pt x="1216554" y="3004075"/>
                </a:lnTo>
                <a:lnTo>
                  <a:pt x="1199092" y="3001693"/>
                </a:lnTo>
                <a:lnTo>
                  <a:pt x="1181629" y="2998782"/>
                </a:lnTo>
                <a:lnTo>
                  <a:pt x="1164167" y="2995871"/>
                </a:lnTo>
                <a:lnTo>
                  <a:pt x="1146704" y="2992695"/>
                </a:lnTo>
                <a:lnTo>
                  <a:pt x="1129506" y="2989254"/>
                </a:lnTo>
                <a:lnTo>
                  <a:pt x="1112308" y="2985549"/>
                </a:lnTo>
                <a:lnTo>
                  <a:pt x="1094846" y="2981579"/>
                </a:lnTo>
                <a:lnTo>
                  <a:pt x="1077912" y="2977609"/>
                </a:lnTo>
                <a:lnTo>
                  <a:pt x="1061244" y="2973375"/>
                </a:lnTo>
                <a:lnTo>
                  <a:pt x="1044046" y="2968875"/>
                </a:lnTo>
                <a:lnTo>
                  <a:pt x="1027377" y="2964112"/>
                </a:lnTo>
                <a:lnTo>
                  <a:pt x="1010708" y="2959612"/>
                </a:lnTo>
                <a:lnTo>
                  <a:pt x="993775" y="2954319"/>
                </a:lnTo>
                <a:lnTo>
                  <a:pt x="977371" y="2949026"/>
                </a:lnTo>
                <a:lnTo>
                  <a:pt x="960967" y="2943733"/>
                </a:lnTo>
                <a:lnTo>
                  <a:pt x="944563" y="2937911"/>
                </a:lnTo>
                <a:lnTo>
                  <a:pt x="928158" y="2932088"/>
                </a:lnTo>
                <a:lnTo>
                  <a:pt x="912019" y="2926001"/>
                </a:lnTo>
                <a:lnTo>
                  <a:pt x="895879" y="2919914"/>
                </a:lnTo>
                <a:lnTo>
                  <a:pt x="880004" y="2913297"/>
                </a:lnTo>
                <a:lnTo>
                  <a:pt x="863865" y="2906681"/>
                </a:lnTo>
                <a:lnTo>
                  <a:pt x="847990" y="2900065"/>
                </a:lnTo>
                <a:lnTo>
                  <a:pt x="832644" y="2892919"/>
                </a:lnTo>
                <a:lnTo>
                  <a:pt x="816769" y="2885773"/>
                </a:lnTo>
                <a:lnTo>
                  <a:pt x="801158" y="2878627"/>
                </a:lnTo>
                <a:lnTo>
                  <a:pt x="786077" y="2870688"/>
                </a:lnTo>
                <a:lnTo>
                  <a:pt x="770731" y="2863012"/>
                </a:lnTo>
                <a:lnTo>
                  <a:pt x="755650" y="2855337"/>
                </a:lnTo>
                <a:lnTo>
                  <a:pt x="740304" y="2847133"/>
                </a:lnTo>
                <a:lnTo>
                  <a:pt x="725488" y="2838929"/>
                </a:lnTo>
                <a:lnTo>
                  <a:pt x="710671" y="2830460"/>
                </a:lnTo>
                <a:lnTo>
                  <a:pt x="695854" y="2821726"/>
                </a:lnTo>
                <a:lnTo>
                  <a:pt x="681302" y="2812992"/>
                </a:lnTo>
                <a:lnTo>
                  <a:pt x="666485" y="2803994"/>
                </a:lnTo>
                <a:lnTo>
                  <a:pt x="652462" y="2794995"/>
                </a:lnTo>
                <a:lnTo>
                  <a:pt x="638175" y="2785732"/>
                </a:lnTo>
                <a:lnTo>
                  <a:pt x="623888" y="2776205"/>
                </a:lnTo>
                <a:lnTo>
                  <a:pt x="609865" y="2766677"/>
                </a:lnTo>
                <a:lnTo>
                  <a:pt x="595842" y="2756885"/>
                </a:lnTo>
                <a:lnTo>
                  <a:pt x="581819" y="2747092"/>
                </a:lnTo>
                <a:lnTo>
                  <a:pt x="568325" y="2736771"/>
                </a:lnTo>
                <a:lnTo>
                  <a:pt x="554567" y="2726449"/>
                </a:lnTo>
                <a:lnTo>
                  <a:pt x="541338" y="2716392"/>
                </a:lnTo>
                <a:lnTo>
                  <a:pt x="527844" y="2705541"/>
                </a:lnTo>
                <a:lnTo>
                  <a:pt x="514879" y="2694955"/>
                </a:lnTo>
                <a:lnTo>
                  <a:pt x="501915" y="2684104"/>
                </a:lnTo>
                <a:lnTo>
                  <a:pt x="488950" y="2672724"/>
                </a:lnTo>
                <a:lnTo>
                  <a:pt x="476250" y="2661608"/>
                </a:lnTo>
                <a:lnTo>
                  <a:pt x="463550" y="2650492"/>
                </a:lnTo>
                <a:lnTo>
                  <a:pt x="451115" y="2638847"/>
                </a:lnTo>
                <a:lnTo>
                  <a:pt x="438679" y="2627203"/>
                </a:lnTo>
                <a:lnTo>
                  <a:pt x="426508" y="2615558"/>
                </a:lnTo>
                <a:lnTo>
                  <a:pt x="414338" y="2603648"/>
                </a:lnTo>
                <a:lnTo>
                  <a:pt x="402696" y="2591474"/>
                </a:lnTo>
                <a:lnTo>
                  <a:pt x="390790" y="2579035"/>
                </a:lnTo>
                <a:lnTo>
                  <a:pt x="379148" y="2566861"/>
                </a:lnTo>
                <a:lnTo>
                  <a:pt x="367506" y="2554422"/>
                </a:lnTo>
                <a:lnTo>
                  <a:pt x="356394" y="2541718"/>
                </a:lnTo>
                <a:lnTo>
                  <a:pt x="345017" y="2529015"/>
                </a:lnTo>
                <a:lnTo>
                  <a:pt x="334169" y="2516311"/>
                </a:lnTo>
                <a:lnTo>
                  <a:pt x="323321" y="2503078"/>
                </a:lnTo>
                <a:lnTo>
                  <a:pt x="312473" y="2489845"/>
                </a:lnTo>
                <a:lnTo>
                  <a:pt x="301890" y="2476348"/>
                </a:lnTo>
                <a:lnTo>
                  <a:pt x="291306" y="2463115"/>
                </a:lnTo>
                <a:lnTo>
                  <a:pt x="280988" y="2449617"/>
                </a:lnTo>
                <a:lnTo>
                  <a:pt x="271198" y="2435855"/>
                </a:lnTo>
                <a:lnTo>
                  <a:pt x="261144" y="2422093"/>
                </a:lnTo>
                <a:lnTo>
                  <a:pt x="251354" y="2408331"/>
                </a:lnTo>
                <a:lnTo>
                  <a:pt x="241565" y="2394304"/>
                </a:lnTo>
                <a:lnTo>
                  <a:pt x="232304" y="2380012"/>
                </a:lnTo>
                <a:lnTo>
                  <a:pt x="223044" y="2365721"/>
                </a:lnTo>
                <a:lnTo>
                  <a:pt x="213783" y="2351429"/>
                </a:lnTo>
                <a:lnTo>
                  <a:pt x="205052" y="2336873"/>
                </a:lnTo>
                <a:lnTo>
                  <a:pt x="196056" y="2322052"/>
                </a:lnTo>
                <a:lnTo>
                  <a:pt x="187590" y="2307496"/>
                </a:lnTo>
                <a:lnTo>
                  <a:pt x="179123" y="2292411"/>
                </a:lnTo>
                <a:lnTo>
                  <a:pt x="170921" y="2277590"/>
                </a:lnTo>
                <a:lnTo>
                  <a:pt x="162983" y="2262504"/>
                </a:lnTo>
                <a:lnTo>
                  <a:pt x="154781" y="2247154"/>
                </a:lnTo>
                <a:lnTo>
                  <a:pt x="147108" y="2232069"/>
                </a:lnTo>
                <a:lnTo>
                  <a:pt x="139700" y="2216454"/>
                </a:lnTo>
                <a:lnTo>
                  <a:pt x="132027" y="2201104"/>
                </a:lnTo>
                <a:lnTo>
                  <a:pt x="125148" y="2185489"/>
                </a:lnTo>
                <a:lnTo>
                  <a:pt x="118269" y="2169610"/>
                </a:lnTo>
                <a:lnTo>
                  <a:pt x="111390" y="2153730"/>
                </a:lnTo>
                <a:lnTo>
                  <a:pt x="104510" y="2138115"/>
                </a:lnTo>
                <a:lnTo>
                  <a:pt x="98425" y="2121971"/>
                </a:lnTo>
                <a:lnTo>
                  <a:pt x="92075" y="2105827"/>
                </a:lnTo>
                <a:lnTo>
                  <a:pt x="85990" y="2089683"/>
                </a:lnTo>
                <a:lnTo>
                  <a:pt x="80169" y="2073539"/>
                </a:lnTo>
                <a:lnTo>
                  <a:pt x="74348" y="2057130"/>
                </a:lnTo>
                <a:lnTo>
                  <a:pt x="68792" y="2040721"/>
                </a:lnTo>
                <a:lnTo>
                  <a:pt x="63500" y="2023783"/>
                </a:lnTo>
                <a:lnTo>
                  <a:pt x="58738" y="2007375"/>
                </a:lnTo>
                <a:lnTo>
                  <a:pt x="53710" y="1990701"/>
                </a:lnTo>
                <a:lnTo>
                  <a:pt x="48948" y="1973498"/>
                </a:lnTo>
                <a:lnTo>
                  <a:pt x="44715" y="1956825"/>
                </a:lnTo>
                <a:lnTo>
                  <a:pt x="40217" y="1939887"/>
                </a:lnTo>
                <a:lnTo>
                  <a:pt x="36248" y="1922684"/>
                </a:lnTo>
                <a:lnTo>
                  <a:pt x="32544" y="1905746"/>
                </a:lnTo>
                <a:lnTo>
                  <a:pt x="28840" y="1888279"/>
                </a:lnTo>
                <a:lnTo>
                  <a:pt x="25400" y="1871076"/>
                </a:lnTo>
                <a:lnTo>
                  <a:pt x="22225" y="1853873"/>
                </a:lnTo>
                <a:lnTo>
                  <a:pt x="19315" y="1836141"/>
                </a:lnTo>
                <a:lnTo>
                  <a:pt x="16404" y="1818674"/>
                </a:lnTo>
                <a:lnTo>
                  <a:pt x="14023" y="1801206"/>
                </a:lnTo>
                <a:lnTo>
                  <a:pt x="11377" y="1783474"/>
                </a:lnTo>
                <a:lnTo>
                  <a:pt x="9260" y="1765742"/>
                </a:lnTo>
                <a:lnTo>
                  <a:pt x="7408" y="1748010"/>
                </a:lnTo>
                <a:lnTo>
                  <a:pt x="5556" y="1730013"/>
                </a:lnTo>
                <a:lnTo>
                  <a:pt x="4233" y="1712017"/>
                </a:lnTo>
                <a:lnTo>
                  <a:pt x="3175" y="1694020"/>
                </a:lnTo>
                <a:lnTo>
                  <a:pt x="1852" y="1676023"/>
                </a:lnTo>
                <a:lnTo>
                  <a:pt x="1323" y="1658026"/>
                </a:lnTo>
                <a:lnTo>
                  <a:pt x="529" y="1639765"/>
                </a:lnTo>
                <a:lnTo>
                  <a:pt x="265" y="1621768"/>
                </a:lnTo>
                <a:lnTo>
                  <a:pt x="0" y="1603507"/>
                </a:lnTo>
                <a:lnTo>
                  <a:pt x="265" y="1585246"/>
                </a:lnTo>
                <a:lnTo>
                  <a:pt x="529" y="1566984"/>
                </a:lnTo>
                <a:lnTo>
                  <a:pt x="1323" y="1548458"/>
                </a:lnTo>
                <a:lnTo>
                  <a:pt x="1852" y="1530462"/>
                </a:lnTo>
                <a:lnTo>
                  <a:pt x="3175" y="1512465"/>
                </a:lnTo>
                <a:lnTo>
                  <a:pt x="4233" y="1494468"/>
                </a:lnTo>
                <a:lnTo>
                  <a:pt x="5556" y="1476471"/>
                </a:lnTo>
                <a:lnTo>
                  <a:pt x="7408" y="1458475"/>
                </a:lnTo>
                <a:lnTo>
                  <a:pt x="9260" y="1441007"/>
                </a:lnTo>
                <a:lnTo>
                  <a:pt x="11377" y="1423275"/>
                </a:lnTo>
                <a:lnTo>
                  <a:pt x="14023" y="1405543"/>
                </a:lnTo>
                <a:lnTo>
                  <a:pt x="16404" y="1387811"/>
                </a:lnTo>
                <a:lnTo>
                  <a:pt x="19315" y="1370608"/>
                </a:lnTo>
                <a:lnTo>
                  <a:pt x="22225" y="1352876"/>
                </a:lnTo>
                <a:lnTo>
                  <a:pt x="25400" y="1335409"/>
                </a:lnTo>
                <a:lnTo>
                  <a:pt x="28840" y="1318471"/>
                </a:lnTo>
                <a:lnTo>
                  <a:pt x="32544" y="1301003"/>
                </a:lnTo>
                <a:lnTo>
                  <a:pt x="36248" y="1283801"/>
                </a:lnTo>
                <a:lnTo>
                  <a:pt x="40217" y="1266863"/>
                </a:lnTo>
                <a:lnTo>
                  <a:pt x="44715" y="1249924"/>
                </a:lnTo>
                <a:lnTo>
                  <a:pt x="48948" y="1232986"/>
                </a:lnTo>
                <a:lnTo>
                  <a:pt x="53710" y="1216048"/>
                </a:lnTo>
                <a:lnTo>
                  <a:pt x="58738" y="1199110"/>
                </a:lnTo>
                <a:lnTo>
                  <a:pt x="63500" y="1182701"/>
                </a:lnTo>
                <a:lnTo>
                  <a:pt x="68792" y="1166028"/>
                </a:lnTo>
                <a:lnTo>
                  <a:pt x="74348" y="1149619"/>
                </a:lnTo>
                <a:lnTo>
                  <a:pt x="80169" y="1133211"/>
                </a:lnTo>
                <a:lnTo>
                  <a:pt x="85990" y="1117066"/>
                </a:lnTo>
                <a:lnTo>
                  <a:pt x="92075" y="1100922"/>
                </a:lnTo>
                <a:lnTo>
                  <a:pt x="98425" y="1084778"/>
                </a:lnTo>
                <a:lnTo>
                  <a:pt x="104510" y="1068634"/>
                </a:lnTo>
                <a:lnTo>
                  <a:pt x="111390" y="1052755"/>
                </a:lnTo>
                <a:lnTo>
                  <a:pt x="118269" y="1036875"/>
                </a:lnTo>
                <a:lnTo>
                  <a:pt x="125148" y="1021260"/>
                </a:lnTo>
                <a:lnTo>
                  <a:pt x="132027" y="1005646"/>
                </a:lnTo>
                <a:lnTo>
                  <a:pt x="139700" y="990031"/>
                </a:lnTo>
                <a:lnTo>
                  <a:pt x="147108" y="974681"/>
                </a:lnTo>
                <a:lnTo>
                  <a:pt x="154781" y="959330"/>
                </a:lnTo>
                <a:lnTo>
                  <a:pt x="162983" y="944245"/>
                </a:lnTo>
                <a:lnTo>
                  <a:pt x="170921" y="928895"/>
                </a:lnTo>
                <a:lnTo>
                  <a:pt x="179123" y="914074"/>
                </a:lnTo>
                <a:lnTo>
                  <a:pt x="187590" y="899253"/>
                </a:lnTo>
                <a:lnTo>
                  <a:pt x="196056" y="884432"/>
                </a:lnTo>
                <a:lnTo>
                  <a:pt x="205052" y="869876"/>
                </a:lnTo>
                <a:lnTo>
                  <a:pt x="213783" y="855055"/>
                </a:lnTo>
                <a:lnTo>
                  <a:pt x="223044" y="841029"/>
                </a:lnTo>
                <a:lnTo>
                  <a:pt x="232304" y="826737"/>
                </a:lnTo>
                <a:lnTo>
                  <a:pt x="241565" y="812446"/>
                </a:lnTo>
                <a:lnTo>
                  <a:pt x="251354" y="798419"/>
                </a:lnTo>
                <a:lnTo>
                  <a:pt x="261144" y="784392"/>
                </a:lnTo>
                <a:lnTo>
                  <a:pt x="271198" y="770894"/>
                </a:lnTo>
                <a:lnTo>
                  <a:pt x="280988" y="756867"/>
                </a:lnTo>
                <a:lnTo>
                  <a:pt x="291306" y="743370"/>
                </a:lnTo>
                <a:lnTo>
                  <a:pt x="301890" y="729872"/>
                </a:lnTo>
                <a:lnTo>
                  <a:pt x="312473" y="716904"/>
                </a:lnTo>
                <a:lnTo>
                  <a:pt x="323321" y="703407"/>
                </a:lnTo>
                <a:lnTo>
                  <a:pt x="334169" y="690438"/>
                </a:lnTo>
                <a:lnTo>
                  <a:pt x="345017" y="677735"/>
                </a:lnTo>
                <a:lnTo>
                  <a:pt x="356394" y="664767"/>
                </a:lnTo>
                <a:lnTo>
                  <a:pt x="367506" y="652328"/>
                </a:lnTo>
                <a:lnTo>
                  <a:pt x="379148" y="639624"/>
                </a:lnTo>
                <a:lnTo>
                  <a:pt x="390790" y="627450"/>
                </a:lnTo>
                <a:lnTo>
                  <a:pt x="402696" y="615011"/>
                </a:lnTo>
                <a:lnTo>
                  <a:pt x="414338" y="602837"/>
                </a:lnTo>
                <a:lnTo>
                  <a:pt x="426508" y="591192"/>
                </a:lnTo>
                <a:lnTo>
                  <a:pt x="438679" y="579282"/>
                </a:lnTo>
                <a:lnTo>
                  <a:pt x="451115" y="567637"/>
                </a:lnTo>
                <a:lnTo>
                  <a:pt x="463550" y="555992"/>
                </a:lnTo>
                <a:lnTo>
                  <a:pt x="476250" y="544877"/>
                </a:lnTo>
                <a:lnTo>
                  <a:pt x="488950" y="533761"/>
                </a:lnTo>
                <a:lnTo>
                  <a:pt x="501915" y="522645"/>
                </a:lnTo>
                <a:lnTo>
                  <a:pt x="514879" y="511794"/>
                </a:lnTo>
                <a:lnTo>
                  <a:pt x="527844" y="501208"/>
                </a:lnTo>
                <a:lnTo>
                  <a:pt x="541338" y="490357"/>
                </a:lnTo>
                <a:lnTo>
                  <a:pt x="554567" y="480036"/>
                </a:lnTo>
                <a:lnTo>
                  <a:pt x="568325" y="469979"/>
                </a:lnTo>
                <a:lnTo>
                  <a:pt x="581819" y="459657"/>
                </a:lnTo>
                <a:lnTo>
                  <a:pt x="595842" y="449600"/>
                </a:lnTo>
                <a:lnTo>
                  <a:pt x="609865" y="440072"/>
                </a:lnTo>
                <a:lnTo>
                  <a:pt x="623888" y="430545"/>
                </a:lnTo>
                <a:lnTo>
                  <a:pt x="638175" y="420752"/>
                </a:lnTo>
                <a:lnTo>
                  <a:pt x="652462" y="411489"/>
                </a:lnTo>
                <a:lnTo>
                  <a:pt x="666485" y="402491"/>
                </a:lnTo>
                <a:lnTo>
                  <a:pt x="681302" y="393493"/>
                </a:lnTo>
                <a:lnTo>
                  <a:pt x="695854" y="384759"/>
                </a:lnTo>
                <a:lnTo>
                  <a:pt x="710671" y="376290"/>
                </a:lnTo>
                <a:lnTo>
                  <a:pt x="725488" y="367821"/>
                </a:lnTo>
                <a:lnTo>
                  <a:pt x="740304" y="359352"/>
                </a:lnTo>
                <a:lnTo>
                  <a:pt x="755650" y="351412"/>
                </a:lnTo>
                <a:lnTo>
                  <a:pt x="770731" y="343737"/>
                </a:lnTo>
                <a:lnTo>
                  <a:pt x="786077" y="335797"/>
                </a:lnTo>
                <a:lnTo>
                  <a:pt x="801158" y="328387"/>
                </a:lnTo>
                <a:lnTo>
                  <a:pt x="816769" y="320976"/>
                </a:lnTo>
                <a:lnTo>
                  <a:pt x="832644" y="313831"/>
                </a:lnTo>
                <a:lnTo>
                  <a:pt x="847990" y="306685"/>
                </a:lnTo>
                <a:lnTo>
                  <a:pt x="863865" y="299804"/>
                </a:lnTo>
                <a:lnTo>
                  <a:pt x="880004" y="293452"/>
                </a:lnTo>
                <a:lnTo>
                  <a:pt x="895879" y="286835"/>
                </a:lnTo>
                <a:lnTo>
                  <a:pt x="912019" y="280748"/>
                </a:lnTo>
                <a:lnTo>
                  <a:pt x="928158" y="274661"/>
                </a:lnTo>
                <a:lnTo>
                  <a:pt x="944563" y="268839"/>
                </a:lnTo>
                <a:lnTo>
                  <a:pt x="960967" y="263281"/>
                </a:lnTo>
                <a:lnTo>
                  <a:pt x="977371" y="257723"/>
                </a:lnTo>
                <a:lnTo>
                  <a:pt x="993775" y="252430"/>
                </a:lnTo>
                <a:lnTo>
                  <a:pt x="1010708" y="247401"/>
                </a:lnTo>
                <a:lnTo>
                  <a:pt x="1027377" y="242373"/>
                </a:lnTo>
                <a:lnTo>
                  <a:pt x="1044046" y="237874"/>
                </a:lnTo>
                <a:lnTo>
                  <a:pt x="1061244" y="233375"/>
                </a:lnTo>
                <a:lnTo>
                  <a:pt x="1077912" y="229140"/>
                </a:lnTo>
                <a:lnTo>
                  <a:pt x="1094846" y="225170"/>
                </a:lnTo>
                <a:lnTo>
                  <a:pt x="1112308" y="220936"/>
                </a:lnTo>
                <a:lnTo>
                  <a:pt x="1129506" y="217760"/>
                </a:lnTo>
                <a:lnTo>
                  <a:pt x="1146704" y="214319"/>
                </a:lnTo>
                <a:lnTo>
                  <a:pt x="1164167" y="210879"/>
                </a:lnTo>
                <a:lnTo>
                  <a:pt x="1181629" y="207967"/>
                </a:lnTo>
                <a:lnTo>
                  <a:pt x="1199092" y="205321"/>
                </a:lnTo>
                <a:lnTo>
                  <a:pt x="1216554" y="202410"/>
                </a:lnTo>
                <a:lnTo>
                  <a:pt x="1234281" y="200292"/>
                </a:lnTo>
                <a:lnTo>
                  <a:pt x="1252273" y="198175"/>
                </a:lnTo>
                <a:lnTo>
                  <a:pt x="1270000" y="196323"/>
                </a:lnTo>
                <a:lnTo>
                  <a:pt x="1287727" y="194470"/>
                </a:lnTo>
                <a:lnTo>
                  <a:pt x="1305719" y="192882"/>
                </a:lnTo>
                <a:lnTo>
                  <a:pt x="1323710" y="191559"/>
                </a:lnTo>
                <a:lnTo>
                  <a:pt x="1341702" y="190765"/>
                </a:lnTo>
                <a:lnTo>
                  <a:pt x="1359958" y="189706"/>
                </a:lnTo>
                <a:lnTo>
                  <a:pt x="1377950" y="189441"/>
                </a:lnTo>
                <a:lnTo>
                  <a:pt x="1396206" y="188912"/>
                </a:lnTo>
                <a:close/>
                <a:moveTo>
                  <a:pt x="1895475" y="101600"/>
                </a:moveTo>
                <a:lnTo>
                  <a:pt x="1911622" y="102923"/>
                </a:lnTo>
                <a:lnTo>
                  <a:pt x="1927768" y="104511"/>
                </a:lnTo>
                <a:lnTo>
                  <a:pt x="1943650" y="106098"/>
                </a:lnTo>
                <a:lnTo>
                  <a:pt x="1959796" y="107686"/>
                </a:lnTo>
                <a:lnTo>
                  <a:pt x="1975678" y="109802"/>
                </a:lnTo>
                <a:lnTo>
                  <a:pt x="1991295" y="111919"/>
                </a:lnTo>
                <a:lnTo>
                  <a:pt x="2007177" y="114036"/>
                </a:lnTo>
                <a:lnTo>
                  <a:pt x="2023059" y="116681"/>
                </a:lnTo>
                <a:lnTo>
                  <a:pt x="2038676" y="119327"/>
                </a:lnTo>
                <a:lnTo>
                  <a:pt x="2054293" y="122238"/>
                </a:lnTo>
                <a:lnTo>
                  <a:pt x="2069910" y="125148"/>
                </a:lnTo>
                <a:lnTo>
                  <a:pt x="2085527" y="128323"/>
                </a:lnTo>
                <a:lnTo>
                  <a:pt x="2100615" y="131763"/>
                </a:lnTo>
                <a:lnTo>
                  <a:pt x="2116232" y="135467"/>
                </a:lnTo>
                <a:lnTo>
                  <a:pt x="2131320" y="139171"/>
                </a:lnTo>
                <a:lnTo>
                  <a:pt x="2146672" y="143140"/>
                </a:lnTo>
                <a:lnTo>
                  <a:pt x="2161760" y="147373"/>
                </a:lnTo>
                <a:lnTo>
                  <a:pt x="2176583" y="151606"/>
                </a:lnTo>
                <a:lnTo>
                  <a:pt x="2206758" y="160602"/>
                </a:lnTo>
                <a:lnTo>
                  <a:pt x="2236140" y="170656"/>
                </a:lnTo>
                <a:lnTo>
                  <a:pt x="2265786" y="180975"/>
                </a:lnTo>
                <a:lnTo>
                  <a:pt x="2294638" y="192352"/>
                </a:lnTo>
                <a:lnTo>
                  <a:pt x="2323225" y="203994"/>
                </a:lnTo>
                <a:lnTo>
                  <a:pt x="2351283" y="216429"/>
                </a:lnTo>
                <a:lnTo>
                  <a:pt x="2379605" y="229394"/>
                </a:lnTo>
                <a:lnTo>
                  <a:pt x="2406869" y="243152"/>
                </a:lnTo>
                <a:lnTo>
                  <a:pt x="2434133" y="257440"/>
                </a:lnTo>
                <a:lnTo>
                  <a:pt x="2461132" y="272256"/>
                </a:lnTo>
                <a:lnTo>
                  <a:pt x="2487602" y="287867"/>
                </a:lnTo>
                <a:lnTo>
                  <a:pt x="2513807" y="304007"/>
                </a:lnTo>
                <a:lnTo>
                  <a:pt x="2539482" y="320675"/>
                </a:lnTo>
                <a:lnTo>
                  <a:pt x="2564628" y="337609"/>
                </a:lnTo>
                <a:lnTo>
                  <a:pt x="2589510" y="355600"/>
                </a:lnTo>
                <a:lnTo>
                  <a:pt x="2613862" y="374121"/>
                </a:lnTo>
                <a:lnTo>
                  <a:pt x="2637685" y="392907"/>
                </a:lnTo>
                <a:lnTo>
                  <a:pt x="2661507" y="412221"/>
                </a:lnTo>
                <a:lnTo>
                  <a:pt x="2684271" y="432329"/>
                </a:lnTo>
                <a:lnTo>
                  <a:pt x="2707035" y="452702"/>
                </a:lnTo>
                <a:lnTo>
                  <a:pt x="2729005" y="473869"/>
                </a:lnTo>
                <a:lnTo>
                  <a:pt x="2750710" y="495300"/>
                </a:lnTo>
                <a:lnTo>
                  <a:pt x="2771886" y="517261"/>
                </a:lnTo>
                <a:lnTo>
                  <a:pt x="2792268" y="539486"/>
                </a:lnTo>
                <a:lnTo>
                  <a:pt x="2812384" y="562505"/>
                </a:lnTo>
                <a:lnTo>
                  <a:pt x="2831972" y="585788"/>
                </a:lnTo>
                <a:lnTo>
                  <a:pt x="2851030" y="609600"/>
                </a:lnTo>
                <a:lnTo>
                  <a:pt x="2869559" y="634207"/>
                </a:lnTo>
                <a:lnTo>
                  <a:pt x="2887558" y="658813"/>
                </a:lnTo>
                <a:lnTo>
                  <a:pt x="2905028" y="683948"/>
                </a:lnTo>
                <a:lnTo>
                  <a:pt x="2921704" y="709613"/>
                </a:lnTo>
                <a:lnTo>
                  <a:pt x="2937851" y="735277"/>
                </a:lnTo>
                <a:lnTo>
                  <a:pt x="2953733" y="761736"/>
                </a:lnTo>
                <a:lnTo>
                  <a:pt x="2968556" y="788723"/>
                </a:lnTo>
                <a:lnTo>
                  <a:pt x="2983114" y="815711"/>
                </a:lnTo>
                <a:lnTo>
                  <a:pt x="2996878" y="843228"/>
                </a:lnTo>
                <a:lnTo>
                  <a:pt x="3010113" y="871273"/>
                </a:lnTo>
                <a:lnTo>
                  <a:pt x="3022554" y="899319"/>
                </a:lnTo>
                <a:lnTo>
                  <a:pt x="3034730" y="927894"/>
                </a:lnTo>
                <a:lnTo>
                  <a:pt x="3045847" y="956734"/>
                </a:lnTo>
                <a:lnTo>
                  <a:pt x="3056435" y="985838"/>
                </a:lnTo>
                <a:lnTo>
                  <a:pt x="3066229" y="1015471"/>
                </a:lnTo>
                <a:lnTo>
                  <a:pt x="3075758" y="1045105"/>
                </a:lnTo>
                <a:lnTo>
                  <a:pt x="3079993" y="1060450"/>
                </a:lnTo>
                <a:lnTo>
                  <a:pt x="3084228" y="1075267"/>
                </a:lnTo>
                <a:lnTo>
                  <a:pt x="3088463" y="1090348"/>
                </a:lnTo>
                <a:lnTo>
                  <a:pt x="3092169" y="1105694"/>
                </a:lnTo>
                <a:lnTo>
                  <a:pt x="3095875" y="1121040"/>
                </a:lnTo>
                <a:lnTo>
                  <a:pt x="3099316" y="1136386"/>
                </a:lnTo>
                <a:lnTo>
                  <a:pt x="3102757" y="1151732"/>
                </a:lnTo>
                <a:lnTo>
                  <a:pt x="3105668" y="1167342"/>
                </a:lnTo>
                <a:lnTo>
                  <a:pt x="3108845" y="1182953"/>
                </a:lnTo>
                <a:lnTo>
                  <a:pt x="3111756" y="1198563"/>
                </a:lnTo>
                <a:lnTo>
                  <a:pt x="3114139" y="1214438"/>
                </a:lnTo>
                <a:lnTo>
                  <a:pt x="3116521" y="1230048"/>
                </a:lnTo>
                <a:lnTo>
                  <a:pt x="3118903" y="1245923"/>
                </a:lnTo>
                <a:lnTo>
                  <a:pt x="3121021" y="1262063"/>
                </a:lnTo>
                <a:lnTo>
                  <a:pt x="3122609" y="1277673"/>
                </a:lnTo>
                <a:lnTo>
                  <a:pt x="3124462" y="1293813"/>
                </a:lnTo>
                <a:lnTo>
                  <a:pt x="3126050" y="1309688"/>
                </a:lnTo>
                <a:lnTo>
                  <a:pt x="3127109" y="1325828"/>
                </a:lnTo>
                <a:lnTo>
                  <a:pt x="3128168" y="1341967"/>
                </a:lnTo>
                <a:lnTo>
                  <a:pt x="3128962" y="1358371"/>
                </a:lnTo>
                <a:lnTo>
                  <a:pt x="3129756" y="1374511"/>
                </a:lnTo>
                <a:lnTo>
                  <a:pt x="3130285" y="1390915"/>
                </a:lnTo>
                <a:lnTo>
                  <a:pt x="3130550" y="1407319"/>
                </a:lnTo>
                <a:lnTo>
                  <a:pt x="3130550" y="1423459"/>
                </a:lnTo>
                <a:lnTo>
                  <a:pt x="3130285" y="1451240"/>
                </a:lnTo>
                <a:lnTo>
                  <a:pt x="3129226" y="1478492"/>
                </a:lnTo>
                <a:lnTo>
                  <a:pt x="3128168" y="1505744"/>
                </a:lnTo>
                <a:lnTo>
                  <a:pt x="3126315" y="1532732"/>
                </a:lnTo>
                <a:lnTo>
                  <a:pt x="3123668" y="1559719"/>
                </a:lnTo>
                <a:lnTo>
                  <a:pt x="3120756" y="1586442"/>
                </a:lnTo>
                <a:lnTo>
                  <a:pt x="3117315" y="1613165"/>
                </a:lnTo>
                <a:lnTo>
                  <a:pt x="3113080" y="1639359"/>
                </a:lnTo>
                <a:lnTo>
                  <a:pt x="3108580" y="1665553"/>
                </a:lnTo>
                <a:lnTo>
                  <a:pt x="3103286" y="1691482"/>
                </a:lnTo>
                <a:lnTo>
                  <a:pt x="3097728" y="1717676"/>
                </a:lnTo>
                <a:lnTo>
                  <a:pt x="3091904" y="1743076"/>
                </a:lnTo>
                <a:lnTo>
                  <a:pt x="3085022" y="1768476"/>
                </a:lnTo>
                <a:lnTo>
                  <a:pt x="3078140" y="1793876"/>
                </a:lnTo>
                <a:lnTo>
                  <a:pt x="3070464" y="1819011"/>
                </a:lnTo>
                <a:lnTo>
                  <a:pt x="3062258" y="1843882"/>
                </a:lnTo>
                <a:lnTo>
                  <a:pt x="3054053" y="1868224"/>
                </a:lnTo>
                <a:lnTo>
                  <a:pt x="3045053" y="1892830"/>
                </a:lnTo>
                <a:lnTo>
                  <a:pt x="3035259" y="1916907"/>
                </a:lnTo>
                <a:lnTo>
                  <a:pt x="3025465" y="1940984"/>
                </a:lnTo>
                <a:lnTo>
                  <a:pt x="3015142" y="1964797"/>
                </a:lnTo>
                <a:lnTo>
                  <a:pt x="3004290" y="1988080"/>
                </a:lnTo>
                <a:lnTo>
                  <a:pt x="2993172" y="2011363"/>
                </a:lnTo>
                <a:lnTo>
                  <a:pt x="2981261" y="2034117"/>
                </a:lnTo>
                <a:lnTo>
                  <a:pt x="2969350" y="2056872"/>
                </a:lnTo>
                <a:lnTo>
                  <a:pt x="2956909" y="2079626"/>
                </a:lnTo>
                <a:lnTo>
                  <a:pt x="2943674" y="2101586"/>
                </a:lnTo>
                <a:lnTo>
                  <a:pt x="2930439" y="2123547"/>
                </a:lnTo>
                <a:lnTo>
                  <a:pt x="2916675" y="2144978"/>
                </a:lnTo>
                <a:lnTo>
                  <a:pt x="2902381" y="2166409"/>
                </a:lnTo>
                <a:lnTo>
                  <a:pt x="2887823" y="2187311"/>
                </a:lnTo>
                <a:lnTo>
                  <a:pt x="2873000" y="2208213"/>
                </a:lnTo>
                <a:lnTo>
                  <a:pt x="2880147" y="2190751"/>
                </a:lnTo>
                <a:lnTo>
                  <a:pt x="2887029" y="2173288"/>
                </a:lnTo>
                <a:lnTo>
                  <a:pt x="2893911" y="2155561"/>
                </a:lnTo>
                <a:lnTo>
                  <a:pt x="2900264" y="2137834"/>
                </a:lnTo>
                <a:lnTo>
                  <a:pt x="2906617" y="2119842"/>
                </a:lnTo>
                <a:lnTo>
                  <a:pt x="2912705" y="2101851"/>
                </a:lnTo>
                <a:lnTo>
                  <a:pt x="2918528" y="2083859"/>
                </a:lnTo>
                <a:lnTo>
                  <a:pt x="2924351" y="2065603"/>
                </a:lnTo>
                <a:lnTo>
                  <a:pt x="2929910" y="2047347"/>
                </a:lnTo>
                <a:lnTo>
                  <a:pt x="2934674" y="2028826"/>
                </a:lnTo>
                <a:lnTo>
                  <a:pt x="2939968" y="2010569"/>
                </a:lnTo>
                <a:lnTo>
                  <a:pt x="2944733" y="1992049"/>
                </a:lnTo>
                <a:lnTo>
                  <a:pt x="2949233" y="1973528"/>
                </a:lnTo>
                <a:lnTo>
                  <a:pt x="2953733" y="1954478"/>
                </a:lnTo>
                <a:lnTo>
                  <a:pt x="2957703" y="1935957"/>
                </a:lnTo>
                <a:lnTo>
                  <a:pt x="2961674" y="1916907"/>
                </a:lnTo>
                <a:lnTo>
                  <a:pt x="2965379" y="1898122"/>
                </a:lnTo>
                <a:lnTo>
                  <a:pt x="2968820" y="1878807"/>
                </a:lnTo>
                <a:lnTo>
                  <a:pt x="2972261" y="1860021"/>
                </a:lnTo>
                <a:lnTo>
                  <a:pt x="2975173" y="1840707"/>
                </a:lnTo>
                <a:lnTo>
                  <a:pt x="2977820" y="1821392"/>
                </a:lnTo>
                <a:lnTo>
                  <a:pt x="2980732" y="1801813"/>
                </a:lnTo>
                <a:lnTo>
                  <a:pt x="2982849" y="1782499"/>
                </a:lnTo>
                <a:lnTo>
                  <a:pt x="2984967" y="1763184"/>
                </a:lnTo>
                <a:lnTo>
                  <a:pt x="2986820" y="1743340"/>
                </a:lnTo>
                <a:lnTo>
                  <a:pt x="2988408" y="1723761"/>
                </a:lnTo>
                <a:lnTo>
                  <a:pt x="2989731" y="1704182"/>
                </a:lnTo>
                <a:lnTo>
                  <a:pt x="2991055" y="1684338"/>
                </a:lnTo>
                <a:lnTo>
                  <a:pt x="2991849" y="1664494"/>
                </a:lnTo>
                <a:lnTo>
                  <a:pt x="2992378" y="1644651"/>
                </a:lnTo>
                <a:lnTo>
                  <a:pt x="2992908" y="1624542"/>
                </a:lnTo>
                <a:lnTo>
                  <a:pt x="2992908" y="1604699"/>
                </a:lnTo>
                <a:lnTo>
                  <a:pt x="2992378" y="1571890"/>
                </a:lnTo>
                <a:lnTo>
                  <a:pt x="2991584" y="1538817"/>
                </a:lnTo>
                <a:lnTo>
                  <a:pt x="2989996" y="1506273"/>
                </a:lnTo>
                <a:lnTo>
                  <a:pt x="2987614" y="1473994"/>
                </a:lnTo>
                <a:lnTo>
                  <a:pt x="2984702" y="1441715"/>
                </a:lnTo>
                <a:lnTo>
                  <a:pt x="2980996" y="1409965"/>
                </a:lnTo>
                <a:lnTo>
                  <a:pt x="2976761" y="1377951"/>
                </a:lnTo>
                <a:lnTo>
                  <a:pt x="2971732" y="1346201"/>
                </a:lnTo>
                <a:lnTo>
                  <a:pt x="2966438" y="1314980"/>
                </a:lnTo>
                <a:lnTo>
                  <a:pt x="2960350" y="1283759"/>
                </a:lnTo>
                <a:lnTo>
                  <a:pt x="2953468" y="1252538"/>
                </a:lnTo>
                <a:lnTo>
                  <a:pt x="2946321" y="1221846"/>
                </a:lnTo>
                <a:lnTo>
                  <a:pt x="2938116" y="1191419"/>
                </a:lnTo>
                <a:lnTo>
                  <a:pt x="2929910" y="1161257"/>
                </a:lnTo>
                <a:lnTo>
                  <a:pt x="2920381" y="1131359"/>
                </a:lnTo>
                <a:lnTo>
                  <a:pt x="2910852" y="1101725"/>
                </a:lnTo>
                <a:lnTo>
                  <a:pt x="2900529" y="1072092"/>
                </a:lnTo>
                <a:lnTo>
                  <a:pt x="2889676" y="1042723"/>
                </a:lnTo>
                <a:lnTo>
                  <a:pt x="2878559" y="1013884"/>
                </a:lnTo>
                <a:lnTo>
                  <a:pt x="2866383" y="985309"/>
                </a:lnTo>
                <a:lnTo>
                  <a:pt x="2854207" y="956734"/>
                </a:lnTo>
                <a:lnTo>
                  <a:pt x="2840972" y="928953"/>
                </a:lnTo>
                <a:lnTo>
                  <a:pt x="2827472" y="900907"/>
                </a:lnTo>
                <a:lnTo>
                  <a:pt x="2813443" y="873655"/>
                </a:lnTo>
                <a:lnTo>
                  <a:pt x="2798885" y="846403"/>
                </a:lnTo>
                <a:lnTo>
                  <a:pt x="2783533" y="819415"/>
                </a:lnTo>
                <a:lnTo>
                  <a:pt x="2768180" y="792957"/>
                </a:lnTo>
                <a:lnTo>
                  <a:pt x="2752034" y="767027"/>
                </a:lnTo>
                <a:lnTo>
                  <a:pt x="2735622" y="740834"/>
                </a:lnTo>
                <a:lnTo>
                  <a:pt x="2718417" y="715434"/>
                </a:lnTo>
                <a:lnTo>
                  <a:pt x="2700682" y="690298"/>
                </a:lnTo>
                <a:lnTo>
                  <a:pt x="2682683" y="665427"/>
                </a:lnTo>
                <a:lnTo>
                  <a:pt x="2664419" y="641086"/>
                </a:lnTo>
                <a:lnTo>
                  <a:pt x="2645361" y="617273"/>
                </a:lnTo>
                <a:lnTo>
                  <a:pt x="2626038" y="593461"/>
                </a:lnTo>
                <a:lnTo>
                  <a:pt x="2606186" y="570442"/>
                </a:lnTo>
                <a:lnTo>
                  <a:pt x="2586069" y="547423"/>
                </a:lnTo>
                <a:lnTo>
                  <a:pt x="2565158" y="524669"/>
                </a:lnTo>
                <a:lnTo>
                  <a:pt x="2543982" y="502709"/>
                </a:lnTo>
                <a:lnTo>
                  <a:pt x="2522277" y="481013"/>
                </a:lnTo>
                <a:lnTo>
                  <a:pt x="2500307" y="459846"/>
                </a:lnTo>
                <a:lnTo>
                  <a:pt x="2478073" y="439209"/>
                </a:lnTo>
                <a:lnTo>
                  <a:pt x="2455309" y="418571"/>
                </a:lnTo>
                <a:lnTo>
                  <a:pt x="2432015" y="398727"/>
                </a:lnTo>
                <a:lnTo>
                  <a:pt x="2408457" y="379148"/>
                </a:lnTo>
                <a:lnTo>
                  <a:pt x="2384635" y="360098"/>
                </a:lnTo>
                <a:lnTo>
                  <a:pt x="2360018" y="341313"/>
                </a:lnTo>
                <a:lnTo>
                  <a:pt x="2335666" y="323321"/>
                </a:lnTo>
                <a:lnTo>
                  <a:pt x="2310520" y="305859"/>
                </a:lnTo>
                <a:lnTo>
                  <a:pt x="2284844" y="288661"/>
                </a:lnTo>
                <a:lnTo>
                  <a:pt x="2259168" y="271992"/>
                </a:lnTo>
                <a:lnTo>
                  <a:pt x="2233228" y="255852"/>
                </a:lnTo>
                <a:lnTo>
                  <a:pt x="2206758" y="239977"/>
                </a:lnTo>
                <a:lnTo>
                  <a:pt x="2179759" y="224896"/>
                </a:lnTo>
                <a:lnTo>
                  <a:pt x="2152760" y="209815"/>
                </a:lnTo>
                <a:lnTo>
                  <a:pt x="2125496" y="196056"/>
                </a:lnTo>
                <a:lnTo>
                  <a:pt x="2097439" y="182298"/>
                </a:lnTo>
                <a:lnTo>
                  <a:pt x="2069645" y="169069"/>
                </a:lnTo>
                <a:lnTo>
                  <a:pt x="2041323" y="156633"/>
                </a:lnTo>
                <a:lnTo>
                  <a:pt x="2012471" y="144463"/>
                </a:lnTo>
                <a:lnTo>
                  <a:pt x="1983619" y="133086"/>
                </a:lnTo>
                <a:lnTo>
                  <a:pt x="1954502" y="121973"/>
                </a:lnTo>
                <a:lnTo>
                  <a:pt x="1925121" y="111654"/>
                </a:lnTo>
                <a:lnTo>
                  <a:pt x="1895475" y="101600"/>
                </a:lnTo>
                <a:close/>
                <a:moveTo>
                  <a:pt x="2220912" y="0"/>
                </a:moveTo>
                <a:lnTo>
                  <a:pt x="2251339" y="2382"/>
                </a:lnTo>
                <a:lnTo>
                  <a:pt x="2280972" y="5557"/>
                </a:lnTo>
                <a:lnTo>
                  <a:pt x="2310870" y="9262"/>
                </a:lnTo>
                <a:lnTo>
                  <a:pt x="2340239" y="13760"/>
                </a:lnTo>
                <a:lnTo>
                  <a:pt x="2369872" y="19053"/>
                </a:lnTo>
                <a:lnTo>
                  <a:pt x="2398712" y="24874"/>
                </a:lnTo>
                <a:lnTo>
                  <a:pt x="2427552" y="31490"/>
                </a:lnTo>
                <a:lnTo>
                  <a:pt x="2455862" y="38634"/>
                </a:lnTo>
                <a:lnTo>
                  <a:pt x="2484172" y="46308"/>
                </a:lnTo>
                <a:lnTo>
                  <a:pt x="2512218" y="55041"/>
                </a:lnTo>
                <a:lnTo>
                  <a:pt x="2540000" y="64303"/>
                </a:lnTo>
                <a:lnTo>
                  <a:pt x="2567252" y="74093"/>
                </a:lnTo>
                <a:lnTo>
                  <a:pt x="2594239" y="84678"/>
                </a:lnTo>
                <a:lnTo>
                  <a:pt x="2621227" y="95528"/>
                </a:lnTo>
                <a:lnTo>
                  <a:pt x="2647685" y="107171"/>
                </a:lnTo>
                <a:lnTo>
                  <a:pt x="2673614" y="119343"/>
                </a:lnTo>
                <a:lnTo>
                  <a:pt x="2699808" y="132045"/>
                </a:lnTo>
                <a:lnTo>
                  <a:pt x="2725208" y="145276"/>
                </a:lnTo>
                <a:lnTo>
                  <a:pt x="2750343" y="159301"/>
                </a:lnTo>
                <a:lnTo>
                  <a:pt x="2774950" y="173855"/>
                </a:lnTo>
                <a:lnTo>
                  <a:pt x="2799291" y="189203"/>
                </a:lnTo>
                <a:lnTo>
                  <a:pt x="2823368" y="204550"/>
                </a:lnTo>
                <a:lnTo>
                  <a:pt x="2847181" y="220692"/>
                </a:lnTo>
                <a:lnTo>
                  <a:pt x="2870464" y="237363"/>
                </a:lnTo>
                <a:lnTo>
                  <a:pt x="2892954" y="254563"/>
                </a:lnTo>
                <a:lnTo>
                  <a:pt x="2915443" y="272293"/>
                </a:lnTo>
                <a:lnTo>
                  <a:pt x="2937404" y="290552"/>
                </a:lnTo>
                <a:lnTo>
                  <a:pt x="2959100" y="309075"/>
                </a:lnTo>
                <a:lnTo>
                  <a:pt x="2980266" y="328392"/>
                </a:lnTo>
                <a:lnTo>
                  <a:pt x="3000904" y="347974"/>
                </a:lnTo>
                <a:lnTo>
                  <a:pt x="3021012" y="368085"/>
                </a:lnTo>
                <a:lnTo>
                  <a:pt x="3040591" y="388461"/>
                </a:lnTo>
                <a:lnTo>
                  <a:pt x="3060170" y="409630"/>
                </a:lnTo>
                <a:lnTo>
                  <a:pt x="3078956" y="431064"/>
                </a:lnTo>
                <a:lnTo>
                  <a:pt x="3097212" y="453028"/>
                </a:lnTo>
                <a:lnTo>
                  <a:pt x="3115204" y="475520"/>
                </a:lnTo>
                <a:lnTo>
                  <a:pt x="3132137" y="498013"/>
                </a:lnTo>
                <a:lnTo>
                  <a:pt x="3149335" y="521299"/>
                </a:lnTo>
                <a:lnTo>
                  <a:pt x="3165475" y="544586"/>
                </a:lnTo>
                <a:lnTo>
                  <a:pt x="3181085" y="568666"/>
                </a:lnTo>
                <a:lnTo>
                  <a:pt x="3196431" y="593011"/>
                </a:lnTo>
                <a:lnTo>
                  <a:pt x="3210983" y="617356"/>
                </a:lnTo>
                <a:lnTo>
                  <a:pt x="3225006" y="642495"/>
                </a:lnTo>
                <a:lnTo>
                  <a:pt x="3238500" y="667898"/>
                </a:lnTo>
                <a:lnTo>
                  <a:pt x="3251729" y="693831"/>
                </a:lnTo>
                <a:lnTo>
                  <a:pt x="3263635" y="719763"/>
                </a:lnTo>
                <a:lnTo>
                  <a:pt x="3275541" y="746225"/>
                </a:lnTo>
                <a:lnTo>
                  <a:pt x="3286654" y="772952"/>
                </a:lnTo>
                <a:lnTo>
                  <a:pt x="3297237" y="799943"/>
                </a:lnTo>
                <a:lnTo>
                  <a:pt x="3307027" y="827463"/>
                </a:lnTo>
                <a:lnTo>
                  <a:pt x="3316552" y="854984"/>
                </a:lnTo>
                <a:lnTo>
                  <a:pt x="3325018" y="883033"/>
                </a:lnTo>
                <a:lnTo>
                  <a:pt x="3333220" y="911083"/>
                </a:lnTo>
                <a:lnTo>
                  <a:pt x="3340629" y="939397"/>
                </a:lnTo>
                <a:lnTo>
                  <a:pt x="3347508" y="968241"/>
                </a:lnTo>
                <a:lnTo>
                  <a:pt x="3353329" y="997084"/>
                </a:lnTo>
                <a:lnTo>
                  <a:pt x="3358620" y="1026192"/>
                </a:lnTo>
                <a:lnTo>
                  <a:pt x="3363383" y="1055829"/>
                </a:lnTo>
                <a:lnTo>
                  <a:pt x="3367352" y="1085467"/>
                </a:lnTo>
                <a:lnTo>
                  <a:pt x="3370791" y="1115369"/>
                </a:lnTo>
                <a:lnTo>
                  <a:pt x="3373172" y="1145800"/>
                </a:lnTo>
                <a:lnTo>
                  <a:pt x="3375024" y="1175702"/>
                </a:lnTo>
                <a:lnTo>
                  <a:pt x="3376348" y="1206397"/>
                </a:lnTo>
                <a:lnTo>
                  <a:pt x="3376612" y="1221745"/>
                </a:lnTo>
                <a:lnTo>
                  <a:pt x="3376612" y="1236829"/>
                </a:lnTo>
                <a:lnTo>
                  <a:pt x="3376348" y="1262761"/>
                </a:lnTo>
                <a:lnTo>
                  <a:pt x="3375289" y="1288429"/>
                </a:lnTo>
                <a:lnTo>
                  <a:pt x="3374231" y="1313833"/>
                </a:lnTo>
                <a:lnTo>
                  <a:pt x="3372379" y="1339236"/>
                </a:lnTo>
                <a:lnTo>
                  <a:pt x="3369998" y="1364375"/>
                </a:lnTo>
                <a:lnTo>
                  <a:pt x="3367352" y="1389249"/>
                </a:lnTo>
                <a:lnTo>
                  <a:pt x="3363912" y="1414388"/>
                </a:lnTo>
                <a:lnTo>
                  <a:pt x="3360208" y="1438733"/>
                </a:lnTo>
                <a:lnTo>
                  <a:pt x="3355710" y="1463342"/>
                </a:lnTo>
                <a:lnTo>
                  <a:pt x="3351212" y="1487952"/>
                </a:lnTo>
                <a:lnTo>
                  <a:pt x="3345920" y="1512032"/>
                </a:lnTo>
                <a:lnTo>
                  <a:pt x="3340364" y="1536377"/>
                </a:lnTo>
                <a:lnTo>
                  <a:pt x="3334014" y="1559928"/>
                </a:lnTo>
                <a:lnTo>
                  <a:pt x="3327664" y="1583744"/>
                </a:lnTo>
                <a:lnTo>
                  <a:pt x="3320520" y="1607030"/>
                </a:lnTo>
                <a:lnTo>
                  <a:pt x="3312583" y="1630317"/>
                </a:lnTo>
                <a:lnTo>
                  <a:pt x="3304910" y="1653603"/>
                </a:lnTo>
                <a:lnTo>
                  <a:pt x="3296708" y="1676096"/>
                </a:lnTo>
                <a:lnTo>
                  <a:pt x="3287712" y="1698853"/>
                </a:lnTo>
                <a:lnTo>
                  <a:pt x="3278187" y="1721346"/>
                </a:lnTo>
                <a:lnTo>
                  <a:pt x="3268662" y="1743574"/>
                </a:lnTo>
                <a:lnTo>
                  <a:pt x="3258343" y="1765537"/>
                </a:lnTo>
                <a:lnTo>
                  <a:pt x="3248289" y="1787236"/>
                </a:lnTo>
                <a:lnTo>
                  <a:pt x="3236912" y="1808935"/>
                </a:lnTo>
                <a:lnTo>
                  <a:pt x="3225800" y="1830104"/>
                </a:lnTo>
                <a:lnTo>
                  <a:pt x="3214158" y="1851009"/>
                </a:lnTo>
                <a:lnTo>
                  <a:pt x="3201987" y="1871914"/>
                </a:lnTo>
                <a:lnTo>
                  <a:pt x="3189287" y="1892289"/>
                </a:lnTo>
                <a:lnTo>
                  <a:pt x="3176587" y="1912401"/>
                </a:lnTo>
                <a:lnTo>
                  <a:pt x="3163093" y="1932776"/>
                </a:lnTo>
                <a:lnTo>
                  <a:pt x="3149600" y="1952093"/>
                </a:lnTo>
                <a:lnTo>
                  <a:pt x="3135577" y="1971675"/>
                </a:lnTo>
                <a:lnTo>
                  <a:pt x="3142191" y="1955269"/>
                </a:lnTo>
                <a:lnTo>
                  <a:pt x="3148541" y="1938862"/>
                </a:lnTo>
                <a:lnTo>
                  <a:pt x="3154891" y="1922191"/>
                </a:lnTo>
                <a:lnTo>
                  <a:pt x="3160977" y="1905785"/>
                </a:lnTo>
                <a:lnTo>
                  <a:pt x="3166797" y="1888849"/>
                </a:lnTo>
                <a:lnTo>
                  <a:pt x="3172883" y="1871914"/>
                </a:lnTo>
                <a:lnTo>
                  <a:pt x="3178175" y="1855243"/>
                </a:lnTo>
                <a:lnTo>
                  <a:pt x="3183466" y="1838043"/>
                </a:lnTo>
                <a:lnTo>
                  <a:pt x="3188758" y="1821107"/>
                </a:lnTo>
                <a:lnTo>
                  <a:pt x="3193520" y="1803642"/>
                </a:lnTo>
                <a:lnTo>
                  <a:pt x="3198283" y="1786442"/>
                </a:lnTo>
                <a:lnTo>
                  <a:pt x="3202516" y="1769242"/>
                </a:lnTo>
                <a:lnTo>
                  <a:pt x="3207014" y="1751777"/>
                </a:lnTo>
                <a:lnTo>
                  <a:pt x="3211247" y="1734047"/>
                </a:lnTo>
                <a:lnTo>
                  <a:pt x="3214952" y="1716583"/>
                </a:lnTo>
                <a:lnTo>
                  <a:pt x="3218656" y="1698853"/>
                </a:lnTo>
                <a:lnTo>
                  <a:pt x="3222095" y="1681124"/>
                </a:lnTo>
                <a:lnTo>
                  <a:pt x="3225535" y="1663394"/>
                </a:lnTo>
                <a:lnTo>
                  <a:pt x="3228445" y="1645400"/>
                </a:lnTo>
                <a:lnTo>
                  <a:pt x="3231091" y="1627406"/>
                </a:lnTo>
                <a:lnTo>
                  <a:pt x="3234002" y="1609412"/>
                </a:lnTo>
                <a:lnTo>
                  <a:pt x="3236383" y="1591153"/>
                </a:lnTo>
                <a:lnTo>
                  <a:pt x="3238500" y="1573159"/>
                </a:lnTo>
                <a:lnTo>
                  <a:pt x="3240352" y="1554900"/>
                </a:lnTo>
                <a:lnTo>
                  <a:pt x="3241939" y="1536642"/>
                </a:lnTo>
                <a:lnTo>
                  <a:pt x="3243527" y="1518383"/>
                </a:lnTo>
                <a:lnTo>
                  <a:pt x="3244850" y="1499595"/>
                </a:lnTo>
                <a:lnTo>
                  <a:pt x="3245908" y="1481336"/>
                </a:lnTo>
                <a:lnTo>
                  <a:pt x="3246702" y="1462813"/>
                </a:lnTo>
                <a:lnTo>
                  <a:pt x="3247231" y="1444025"/>
                </a:lnTo>
                <a:lnTo>
                  <a:pt x="3247495" y="1425237"/>
                </a:lnTo>
                <a:lnTo>
                  <a:pt x="3247760" y="1406714"/>
                </a:lnTo>
                <a:lnTo>
                  <a:pt x="3247495" y="1375754"/>
                </a:lnTo>
                <a:lnTo>
                  <a:pt x="3246702" y="1345058"/>
                </a:lnTo>
                <a:lnTo>
                  <a:pt x="3245114" y="1314891"/>
                </a:lnTo>
                <a:lnTo>
                  <a:pt x="3242997" y="1284460"/>
                </a:lnTo>
                <a:lnTo>
                  <a:pt x="3240087" y="1254293"/>
                </a:lnTo>
                <a:lnTo>
                  <a:pt x="3236647" y="1224127"/>
                </a:lnTo>
                <a:lnTo>
                  <a:pt x="3232679" y="1194490"/>
                </a:lnTo>
                <a:lnTo>
                  <a:pt x="3227916" y="1164852"/>
                </a:lnTo>
                <a:lnTo>
                  <a:pt x="3223154" y="1135480"/>
                </a:lnTo>
                <a:lnTo>
                  <a:pt x="3217068" y="1106372"/>
                </a:lnTo>
                <a:lnTo>
                  <a:pt x="3210983" y="1077528"/>
                </a:lnTo>
                <a:lnTo>
                  <a:pt x="3204104" y="1048685"/>
                </a:lnTo>
                <a:lnTo>
                  <a:pt x="3196695" y="1020106"/>
                </a:lnTo>
                <a:lnTo>
                  <a:pt x="3188758" y="991527"/>
                </a:lnTo>
                <a:lnTo>
                  <a:pt x="3180291" y="963742"/>
                </a:lnTo>
                <a:lnTo>
                  <a:pt x="3171031" y="935692"/>
                </a:lnTo>
                <a:lnTo>
                  <a:pt x="3161241" y="908172"/>
                </a:lnTo>
                <a:lnTo>
                  <a:pt x="3151452" y="880916"/>
                </a:lnTo>
                <a:lnTo>
                  <a:pt x="3140868" y="853925"/>
                </a:lnTo>
                <a:lnTo>
                  <a:pt x="3129756" y="826934"/>
                </a:lnTo>
                <a:lnTo>
                  <a:pt x="3117850" y="800472"/>
                </a:lnTo>
                <a:lnTo>
                  <a:pt x="3105943" y="774010"/>
                </a:lnTo>
                <a:lnTo>
                  <a:pt x="3092979" y="748078"/>
                </a:lnTo>
                <a:lnTo>
                  <a:pt x="3079750" y="722410"/>
                </a:lnTo>
                <a:lnTo>
                  <a:pt x="3065991" y="696742"/>
                </a:lnTo>
                <a:lnTo>
                  <a:pt x="3052233" y="671867"/>
                </a:lnTo>
                <a:lnTo>
                  <a:pt x="3037681" y="646993"/>
                </a:lnTo>
                <a:lnTo>
                  <a:pt x="3022335" y="622384"/>
                </a:lnTo>
                <a:lnTo>
                  <a:pt x="3006989" y="598303"/>
                </a:lnTo>
                <a:lnTo>
                  <a:pt x="2991114" y="574223"/>
                </a:lnTo>
                <a:lnTo>
                  <a:pt x="2974710" y="550672"/>
                </a:lnTo>
                <a:lnTo>
                  <a:pt x="2957512" y="527915"/>
                </a:lnTo>
                <a:lnTo>
                  <a:pt x="2940579" y="504893"/>
                </a:lnTo>
                <a:lnTo>
                  <a:pt x="2922587" y="482136"/>
                </a:lnTo>
                <a:lnTo>
                  <a:pt x="2904595" y="460172"/>
                </a:lnTo>
                <a:lnTo>
                  <a:pt x="2885810" y="438474"/>
                </a:lnTo>
                <a:lnTo>
                  <a:pt x="2867024" y="417040"/>
                </a:lnTo>
                <a:lnTo>
                  <a:pt x="2847445" y="395870"/>
                </a:lnTo>
                <a:lnTo>
                  <a:pt x="2827602" y="375230"/>
                </a:lnTo>
                <a:lnTo>
                  <a:pt x="2807493" y="355119"/>
                </a:lnTo>
                <a:lnTo>
                  <a:pt x="2786856" y="335272"/>
                </a:lnTo>
                <a:lnTo>
                  <a:pt x="2765954" y="315691"/>
                </a:lnTo>
                <a:lnTo>
                  <a:pt x="2744787" y="296638"/>
                </a:lnTo>
                <a:lnTo>
                  <a:pt x="2723091" y="277850"/>
                </a:lnTo>
                <a:lnTo>
                  <a:pt x="2701131" y="259856"/>
                </a:lnTo>
                <a:lnTo>
                  <a:pt x="2678377" y="241862"/>
                </a:lnTo>
                <a:lnTo>
                  <a:pt x="2655622" y="224397"/>
                </a:lnTo>
                <a:lnTo>
                  <a:pt x="2632604" y="207461"/>
                </a:lnTo>
                <a:lnTo>
                  <a:pt x="2609320" y="191055"/>
                </a:lnTo>
                <a:lnTo>
                  <a:pt x="2585243" y="174913"/>
                </a:lnTo>
                <a:lnTo>
                  <a:pt x="2561166" y="159301"/>
                </a:lnTo>
                <a:lnTo>
                  <a:pt x="2536824" y="144217"/>
                </a:lnTo>
                <a:lnTo>
                  <a:pt x="2512218" y="129134"/>
                </a:lnTo>
                <a:lnTo>
                  <a:pt x="2487083" y="114845"/>
                </a:lnTo>
                <a:lnTo>
                  <a:pt x="2461683" y="101349"/>
                </a:lnTo>
                <a:lnTo>
                  <a:pt x="2436018" y="87854"/>
                </a:lnTo>
                <a:lnTo>
                  <a:pt x="2410089" y="75152"/>
                </a:lnTo>
                <a:lnTo>
                  <a:pt x="2383895" y="62715"/>
                </a:lnTo>
                <a:lnTo>
                  <a:pt x="2357437" y="51072"/>
                </a:lnTo>
                <a:lnTo>
                  <a:pt x="2330714" y="39958"/>
                </a:lnTo>
                <a:lnTo>
                  <a:pt x="2303727" y="29108"/>
                </a:lnTo>
                <a:lnTo>
                  <a:pt x="2276475" y="18788"/>
                </a:lnTo>
                <a:lnTo>
                  <a:pt x="2248693" y="9262"/>
                </a:lnTo>
                <a:lnTo>
                  <a:pt x="22209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1" name="KSO_Shape"/>
          <p:cNvSpPr>
            <a:spLocks noChangeArrowheads="1"/>
          </p:cNvSpPr>
          <p:nvPr/>
        </p:nvSpPr>
        <p:spPr bwMode="auto">
          <a:xfrm>
            <a:off x="5665293" y="2026255"/>
            <a:ext cx="273527" cy="302797"/>
          </a:xfrm>
          <a:custGeom>
            <a:avLst/>
            <a:gdLst>
              <a:gd name="T0" fmla="*/ 306705 w 1117601"/>
              <a:gd name="T1" fmla="*/ 1182699 h 1238251"/>
              <a:gd name="T2" fmla="*/ 412433 w 1117601"/>
              <a:gd name="T3" fmla="*/ 1149598 h 1238251"/>
              <a:gd name="T4" fmla="*/ 212771 w 1117601"/>
              <a:gd name="T5" fmla="*/ 1075373 h 1238251"/>
              <a:gd name="T6" fmla="*/ 222684 w 1117601"/>
              <a:gd name="T7" fmla="*/ 1111251 h 1238251"/>
              <a:gd name="T8" fmla="*/ 339086 w 1117601"/>
              <a:gd name="T9" fmla="*/ 1094423 h 1238251"/>
              <a:gd name="T10" fmla="*/ 233237 w 1117601"/>
              <a:gd name="T11" fmla="*/ 1066800 h 1238251"/>
              <a:gd name="T12" fmla="*/ 740410 w 1117601"/>
              <a:gd name="T13" fmla="*/ 749301 h 1238251"/>
              <a:gd name="T14" fmla="*/ 78640 w 1117601"/>
              <a:gd name="T15" fmla="*/ 378143 h 1238251"/>
              <a:gd name="T16" fmla="*/ 64099 w 1117601"/>
              <a:gd name="T17" fmla="*/ 417831 h 1238251"/>
              <a:gd name="T18" fmla="*/ 192762 w 1117601"/>
              <a:gd name="T19" fmla="*/ 417831 h 1238251"/>
              <a:gd name="T20" fmla="*/ 178220 w 1117601"/>
              <a:gd name="T21" fmla="*/ 378143 h 1238251"/>
              <a:gd name="T22" fmla="*/ 594995 w 1117601"/>
              <a:gd name="T23" fmla="*/ 378461 h 1238251"/>
              <a:gd name="T24" fmla="*/ 629920 w 1117601"/>
              <a:gd name="T25" fmla="*/ 490538 h 1238251"/>
              <a:gd name="T26" fmla="*/ 85725 w 1117601"/>
              <a:gd name="T27" fmla="*/ 308928 h 1238251"/>
              <a:gd name="T28" fmla="*/ 205480 w 1117601"/>
              <a:gd name="T29" fmla="*/ 330836 h 1238251"/>
              <a:gd name="T30" fmla="*/ 225439 w 1117601"/>
              <a:gd name="T31" fmla="*/ 292418 h 1238251"/>
              <a:gd name="T32" fmla="*/ 172373 w 1117601"/>
              <a:gd name="T33" fmla="*/ 189865 h 1238251"/>
              <a:gd name="T34" fmla="*/ 175541 w 1117601"/>
              <a:gd name="T35" fmla="*/ 230823 h 1238251"/>
              <a:gd name="T36" fmla="*/ 301949 w 1117601"/>
              <a:gd name="T37" fmla="*/ 219393 h 1238251"/>
              <a:gd name="T38" fmla="*/ 271218 w 1117601"/>
              <a:gd name="T39" fmla="*/ 184150 h 1238251"/>
              <a:gd name="T40" fmla="*/ 755650 w 1117601"/>
              <a:gd name="T41" fmla="*/ 246698 h 1238251"/>
              <a:gd name="T42" fmla="*/ 808355 w 1117601"/>
              <a:gd name="T43" fmla="*/ 384493 h 1238251"/>
              <a:gd name="T44" fmla="*/ 693420 w 1117601"/>
              <a:gd name="T45" fmla="*/ 522923 h 1238251"/>
              <a:gd name="T46" fmla="*/ 805815 w 1117601"/>
              <a:gd name="T47" fmla="*/ 632461 h 1238251"/>
              <a:gd name="T48" fmla="*/ 815340 w 1117601"/>
              <a:gd name="T49" fmla="*/ 814389 h 1238251"/>
              <a:gd name="T50" fmla="*/ 728663 w 1117601"/>
              <a:gd name="T51" fmla="*/ 954089 h 1238251"/>
              <a:gd name="T52" fmla="*/ 571500 w 1117601"/>
              <a:gd name="T53" fmla="*/ 943611 h 1238251"/>
              <a:gd name="T54" fmla="*/ 499745 w 1117601"/>
              <a:gd name="T55" fmla="*/ 789624 h 1238251"/>
              <a:gd name="T56" fmla="*/ 630873 w 1117601"/>
              <a:gd name="T57" fmla="*/ 848679 h 1238251"/>
              <a:gd name="T58" fmla="*/ 535623 w 1117601"/>
              <a:gd name="T59" fmla="*/ 545466 h 1238251"/>
              <a:gd name="T60" fmla="*/ 510858 w 1117601"/>
              <a:gd name="T61" fmla="*/ 373063 h 1238251"/>
              <a:gd name="T62" fmla="*/ 577850 w 1117601"/>
              <a:gd name="T63" fmla="*/ 232728 h 1238251"/>
              <a:gd name="T64" fmla="*/ 243504 w 1117601"/>
              <a:gd name="T65" fmla="*/ 112396 h 1238251"/>
              <a:gd name="T66" fmla="*/ 258077 w 1117601"/>
              <a:gd name="T67" fmla="*/ 152083 h 1238251"/>
              <a:gd name="T68" fmla="*/ 380367 w 1117601"/>
              <a:gd name="T69" fmla="*/ 133986 h 1238251"/>
              <a:gd name="T70" fmla="*/ 272651 w 1117601"/>
              <a:gd name="T71" fmla="*/ 103188 h 1238251"/>
              <a:gd name="T72" fmla="*/ 473620 w 1117601"/>
              <a:gd name="T73" fmla="*/ 89884 h 1238251"/>
              <a:gd name="T74" fmla="*/ 322864 w 1117601"/>
              <a:gd name="T75" fmla="*/ 256662 h 1238251"/>
              <a:gd name="T76" fmla="*/ 240662 w 1117601"/>
              <a:gd name="T77" fmla="*/ 501269 h 1238251"/>
              <a:gd name="T78" fmla="*/ 248279 w 1117601"/>
              <a:gd name="T79" fmla="*/ 780820 h 1238251"/>
              <a:gd name="T80" fmla="*/ 342859 w 1117601"/>
              <a:gd name="T81" fmla="*/ 1015262 h 1238251"/>
              <a:gd name="T82" fmla="*/ 502502 w 1117601"/>
              <a:gd name="T83" fmla="*/ 1167109 h 1238251"/>
              <a:gd name="T84" fmla="*/ 702453 w 1117601"/>
              <a:gd name="T85" fmla="*/ 1204911 h 1238251"/>
              <a:gd name="T86" fmla="*/ 889073 w 1117601"/>
              <a:gd name="T87" fmla="*/ 1115328 h 1238251"/>
              <a:gd name="T88" fmla="*/ 1024278 w 1117601"/>
              <a:gd name="T89" fmla="*/ 925043 h 1238251"/>
              <a:gd name="T90" fmla="*/ 1084898 w 1117601"/>
              <a:gd name="T91" fmla="*/ 665187 h 1238251"/>
              <a:gd name="T92" fmla="*/ 1052208 w 1117601"/>
              <a:gd name="T93" fmla="*/ 391037 h 1238251"/>
              <a:gd name="T94" fmla="*/ 938268 w 1117601"/>
              <a:gd name="T95" fmla="*/ 175020 h 1238251"/>
              <a:gd name="T96" fmla="*/ 765612 w 1117601"/>
              <a:gd name="T97" fmla="*/ 50175 h 1238251"/>
              <a:gd name="T98" fmla="*/ 674688 w 1117601"/>
              <a:gd name="T99" fmla="*/ 0 h 1238251"/>
              <a:gd name="T100" fmla="*/ 868104 w 1117601"/>
              <a:gd name="T101" fmla="*/ 67662 h 1238251"/>
              <a:gd name="T102" fmla="*/ 1026702 w 1117601"/>
              <a:gd name="T103" fmla="*/ 248730 h 1238251"/>
              <a:gd name="T104" fmla="*/ 1110609 w 1117601"/>
              <a:gd name="T105" fmla="*/ 509532 h 1238251"/>
              <a:gd name="T106" fmla="*/ 1096942 w 1117601"/>
              <a:gd name="T107" fmla="*/ 803370 h 1238251"/>
              <a:gd name="T108" fmla="*/ 991105 w 1117601"/>
              <a:gd name="T109" fmla="*/ 1046064 h 1238251"/>
              <a:gd name="T110" fmla="*/ 816933 w 1117601"/>
              <a:gd name="T111" fmla="*/ 1200766 h 1238251"/>
              <a:gd name="T112" fmla="*/ 410988 w 1117601"/>
              <a:gd name="T113" fmla="*/ 1235074 h 1238251"/>
              <a:gd name="T114" fmla="*/ 211211 w 1117601"/>
              <a:gd name="T115" fmla="*/ 1140728 h 1238251"/>
              <a:gd name="T116" fmla="*/ 66063 w 1117601"/>
              <a:gd name="T117" fmla="*/ 939965 h 1238251"/>
              <a:gd name="T118" fmla="*/ 1270 w 1117601"/>
              <a:gd name="T119" fmla="*/ 666775 h 1238251"/>
              <a:gd name="T120" fmla="*/ 35890 w 1117601"/>
              <a:gd name="T121" fmla="*/ 378019 h 1238251"/>
              <a:gd name="T122" fmla="*/ 158170 w 1117601"/>
              <a:gd name="T123" fmla="*/ 151208 h 1238251"/>
              <a:gd name="T124" fmla="*/ 343655 w 1117601"/>
              <a:gd name="T125" fmla="*/ 19695 h 1238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7601" h="1238251">
                <a:moveTo>
                  <a:pt x="314008" y="1139825"/>
                </a:moveTo>
                <a:lnTo>
                  <a:pt x="312103" y="1140140"/>
                </a:lnTo>
                <a:lnTo>
                  <a:pt x="310198" y="1140456"/>
                </a:lnTo>
                <a:lnTo>
                  <a:pt x="308610" y="1140771"/>
                </a:lnTo>
                <a:lnTo>
                  <a:pt x="306705" y="1141717"/>
                </a:lnTo>
                <a:lnTo>
                  <a:pt x="305118" y="1142662"/>
                </a:lnTo>
                <a:lnTo>
                  <a:pt x="303530" y="1143923"/>
                </a:lnTo>
                <a:lnTo>
                  <a:pt x="300990" y="1146445"/>
                </a:lnTo>
                <a:lnTo>
                  <a:pt x="298768" y="1149598"/>
                </a:lnTo>
                <a:lnTo>
                  <a:pt x="296863" y="1153696"/>
                </a:lnTo>
                <a:lnTo>
                  <a:pt x="295593" y="1157794"/>
                </a:lnTo>
                <a:lnTo>
                  <a:pt x="295275" y="1162208"/>
                </a:lnTo>
                <a:lnTo>
                  <a:pt x="295593" y="1166621"/>
                </a:lnTo>
                <a:lnTo>
                  <a:pt x="296863" y="1171035"/>
                </a:lnTo>
                <a:lnTo>
                  <a:pt x="298768" y="1174503"/>
                </a:lnTo>
                <a:lnTo>
                  <a:pt x="300990" y="1177655"/>
                </a:lnTo>
                <a:lnTo>
                  <a:pt x="303530" y="1180808"/>
                </a:lnTo>
                <a:lnTo>
                  <a:pt x="305118" y="1181753"/>
                </a:lnTo>
                <a:lnTo>
                  <a:pt x="306705" y="1182699"/>
                </a:lnTo>
                <a:lnTo>
                  <a:pt x="308610" y="1183330"/>
                </a:lnTo>
                <a:lnTo>
                  <a:pt x="310198" y="1183960"/>
                </a:lnTo>
                <a:lnTo>
                  <a:pt x="312103" y="1184275"/>
                </a:lnTo>
                <a:lnTo>
                  <a:pt x="314008" y="1184275"/>
                </a:lnTo>
                <a:lnTo>
                  <a:pt x="397193" y="1184275"/>
                </a:lnTo>
                <a:lnTo>
                  <a:pt x="399098" y="1184275"/>
                </a:lnTo>
                <a:lnTo>
                  <a:pt x="401003" y="1183960"/>
                </a:lnTo>
                <a:lnTo>
                  <a:pt x="402590" y="1183330"/>
                </a:lnTo>
                <a:lnTo>
                  <a:pt x="404495" y="1182699"/>
                </a:lnTo>
                <a:lnTo>
                  <a:pt x="406083" y="1181753"/>
                </a:lnTo>
                <a:lnTo>
                  <a:pt x="407670" y="1180808"/>
                </a:lnTo>
                <a:lnTo>
                  <a:pt x="410210" y="1177655"/>
                </a:lnTo>
                <a:lnTo>
                  <a:pt x="412433" y="1174503"/>
                </a:lnTo>
                <a:lnTo>
                  <a:pt x="414338" y="1171035"/>
                </a:lnTo>
                <a:lnTo>
                  <a:pt x="415608" y="1166621"/>
                </a:lnTo>
                <a:lnTo>
                  <a:pt x="415925" y="1162208"/>
                </a:lnTo>
                <a:lnTo>
                  <a:pt x="415608" y="1157794"/>
                </a:lnTo>
                <a:lnTo>
                  <a:pt x="414338" y="1153696"/>
                </a:lnTo>
                <a:lnTo>
                  <a:pt x="412433" y="1149598"/>
                </a:lnTo>
                <a:lnTo>
                  <a:pt x="410210" y="1146445"/>
                </a:lnTo>
                <a:lnTo>
                  <a:pt x="407670" y="1143923"/>
                </a:lnTo>
                <a:lnTo>
                  <a:pt x="406083" y="1142662"/>
                </a:lnTo>
                <a:lnTo>
                  <a:pt x="404495" y="1141717"/>
                </a:lnTo>
                <a:lnTo>
                  <a:pt x="402590" y="1140771"/>
                </a:lnTo>
                <a:lnTo>
                  <a:pt x="401003" y="1140456"/>
                </a:lnTo>
                <a:lnTo>
                  <a:pt x="399098" y="1140140"/>
                </a:lnTo>
                <a:lnTo>
                  <a:pt x="397193" y="1139825"/>
                </a:lnTo>
                <a:lnTo>
                  <a:pt x="314008" y="1139825"/>
                </a:lnTo>
                <a:close/>
                <a:moveTo>
                  <a:pt x="233237" y="1066800"/>
                </a:moveTo>
                <a:lnTo>
                  <a:pt x="230359" y="1067118"/>
                </a:lnTo>
                <a:lnTo>
                  <a:pt x="227801" y="1067435"/>
                </a:lnTo>
                <a:lnTo>
                  <a:pt x="225243" y="1067753"/>
                </a:lnTo>
                <a:lnTo>
                  <a:pt x="222684" y="1068705"/>
                </a:lnTo>
                <a:lnTo>
                  <a:pt x="220446" y="1069658"/>
                </a:lnTo>
                <a:lnTo>
                  <a:pt x="218527" y="1070610"/>
                </a:lnTo>
                <a:lnTo>
                  <a:pt x="216289" y="1071880"/>
                </a:lnTo>
                <a:lnTo>
                  <a:pt x="214370" y="1073785"/>
                </a:lnTo>
                <a:lnTo>
                  <a:pt x="212771" y="1075373"/>
                </a:lnTo>
                <a:lnTo>
                  <a:pt x="211172" y="1076960"/>
                </a:lnTo>
                <a:lnTo>
                  <a:pt x="209893" y="1078865"/>
                </a:lnTo>
                <a:lnTo>
                  <a:pt x="208614" y="1080770"/>
                </a:lnTo>
                <a:lnTo>
                  <a:pt x="207654" y="1082993"/>
                </a:lnTo>
                <a:lnTo>
                  <a:pt x="207015" y="1085215"/>
                </a:lnTo>
                <a:lnTo>
                  <a:pt x="206695" y="1087438"/>
                </a:lnTo>
                <a:lnTo>
                  <a:pt x="206375" y="1089660"/>
                </a:lnTo>
                <a:lnTo>
                  <a:pt x="206695" y="1092201"/>
                </a:lnTo>
                <a:lnTo>
                  <a:pt x="207015" y="1094423"/>
                </a:lnTo>
                <a:lnTo>
                  <a:pt x="207654" y="1096646"/>
                </a:lnTo>
                <a:lnTo>
                  <a:pt x="208614" y="1098551"/>
                </a:lnTo>
                <a:lnTo>
                  <a:pt x="209893" y="1100773"/>
                </a:lnTo>
                <a:lnTo>
                  <a:pt x="211172" y="1102678"/>
                </a:lnTo>
                <a:lnTo>
                  <a:pt x="212771" y="1104583"/>
                </a:lnTo>
                <a:lnTo>
                  <a:pt x="214370" y="1106171"/>
                </a:lnTo>
                <a:lnTo>
                  <a:pt x="216289" y="1107441"/>
                </a:lnTo>
                <a:lnTo>
                  <a:pt x="218527" y="1109028"/>
                </a:lnTo>
                <a:lnTo>
                  <a:pt x="220446" y="1110298"/>
                </a:lnTo>
                <a:lnTo>
                  <a:pt x="222684" y="1111251"/>
                </a:lnTo>
                <a:lnTo>
                  <a:pt x="225243" y="1111886"/>
                </a:lnTo>
                <a:lnTo>
                  <a:pt x="227801" y="1112521"/>
                </a:lnTo>
                <a:lnTo>
                  <a:pt x="230359" y="1112838"/>
                </a:lnTo>
                <a:lnTo>
                  <a:pt x="233237" y="1112838"/>
                </a:lnTo>
                <a:lnTo>
                  <a:pt x="312863" y="1112838"/>
                </a:lnTo>
                <a:lnTo>
                  <a:pt x="315741" y="1112838"/>
                </a:lnTo>
                <a:lnTo>
                  <a:pt x="318619" y="1112521"/>
                </a:lnTo>
                <a:lnTo>
                  <a:pt x="320858" y="1111886"/>
                </a:lnTo>
                <a:lnTo>
                  <a:pt x="323416" y="1111251"/>
                </a:lnTo>
                <a:lnTo>
                  <a:pt x="325975" y="1110298"/>
                </a:lnTo>
                <a:lnTo>
                  <a:pt x="327893" y="1109028"/>
                </a:lnTo>
                <a:lnTo>
                  <a:pt x="330132" y="1107441"/>
                </a:lnTo>
                <a:lnTo>
                  <a:pt x="331731" y="1106171"/>
                </a:lnTo>
                <a:lnTo>
                  <a:pt x="333330" y="1104583"/>
                </a:lnTo>
                <a:lnTo>
                  <a:pt x="335248" y="1102678"/>
                </a:lnTo>
                <a:lnTo>
                  <a:pt x="336527" y="1100773"/>
                </a:lnTo>
                <a:lnTo>
                  <a:pt x="337487" y="1098551"/>
                </a:lnTo>
                <a:lnTo>
                  <a:pt x="338446" y="1096646"/>
                </a:lnTo>
                <a:lnTo>
                  <a:pt x="339086" y="1094423"/>
                </a:lnTo>
                <a:lnTo>
                  <a:pt x="339405" y="1092201"/>
                </a:lnTo>
                <a:lnTo>
                  <a:pt x="339725" y="1089660"/>
                </a:lnTo>
                <a:lnTo>
                  <a:pt x="339405" y="1087438"/>
                </a:lnTo>
                <a:lnTo>
                  <a:pt x="339086" y="1085215"/>
                </a:lnTo>
                <a:lnTo>
                  <a:pt x="338446" y="1082993"/>
                </a:lnTo>
                <a:lnTo>
                  <a:pt x="337487" y="1080770"/>
                </a:lnTo>
                <a:lnTo>
                  <a:pt x="336527" y="1078865"/>
                </a:lnTo>
                <a:lnTo>
                  <a:pt x="335248" y="1076960"/>
                </a:lnTo>
                <a:lnTo>
                  <a:pt x="333330" y="1075373"/>
                </a:lnTo>
                <a:lnTo>
                  <a:pt x="331731" y="1073785"/>
                </a:lnTo>
                <a:lnTo>
                  <a:pt x="330132" y="1071880"/>
                </a:lnTo>
                <a:lnTo>
                  <a:pt x="327893" y="1070610"/>
                </a:lnTo>
                <a:lnTo>
                  <a:pt x="325975" y="1069658"/>
                </a:lnTo>
                <a:lnTo>
                  <a:pt x="323416" y="1068705"/>
                </a:lnTo>
                <a:lnTo>
                  <a:pt x="320858" y="1067753"/>
                </a:lnTo>
                <a:lnTo>
                  <a:pt x="318619" y="1067435"/>
                </a:lnTo>
                <a:lnTo>
                  <a:pt x="315741" y="1067118"/>
                </a:lnTo>
                <a:lnTo>
                  <a:pt x="312863" y="1066800"/>
                </a:lnTo>
                <a:lnTo>
                  <a:pt x="233237" y="1066800"/>
                </a:lnTo>
                <a:close/>
                <a:moveTo>
                  <a:pt x="683895" y="661354"/>
                </a:moveTo>
                <a:lnTo>
                  <a:pt x="683895" y="859474"/>
                </a:lnTo>
                <a:lnTo>
                  <a:pt x="689928" y="857251"/>
                </a:lnTo>
                <a:lnTo>
                  <a:pt x="695960" y="854711"/>
                </a:lnTo>
                <a:lnTo>
                  <a:pt x="701358" y="850901"/>
                </a:lnTo>
                <a:lnTo>
                  <a:pt x="706755" y="847091"/>
                </a:lnTo>
                <a:lnTo>
                  <a:pt x="711518" y="842329"/>
                </a:lnTo>
                <a:lnTo>
                  <a:pt x="716280" y="836931"/>
                </a:lnTo>
                <a:lnTo>
                  <a:pt x="720408" y="830899"/>
                </a:lnTo>
                <a:lnTo>
                  <a:pt x="724535" y="823914"/>
                </a:lnTo>
                <a:lnTo>
                  <a:pt x="728345" y="816611"/>
                </a:lnTo>
                <a:lnTo>
                  <a:pt x="731520" y="809309"/>
                </a:lnTo>
                <a:lnTo>
                  <a:pt x="734378" y="801689"/>
                </a:lnTo>
                <a:lnTo>
                  <a:pt x="736283" y="793434"/>
                </a:lnTo>
                <a:lnTo>
                  <a:pt x="738505" y="784861"/>
                </a:lnTo>
                <a:lnTo>
                  <a:pt x="739458" y="776289"/>
                </a:lnTo>
                <a:lnTo>
                  <a:pt x="740410" y="767081"/>
                </a:lnTo>
                <a:lnTo>
                  <a:pt x="740410" y="757874"/>
                </a:lnTo>
                <a:lnTo>
                  <a:pt x="740410" y="749301"/>
                </a:lnTo>
                <a:lnTo>
                  <a:pt x="739775" y="741364"/>
                </a:lnTo>
                <a:lnTo>
                  <a:pt x="738823" y="733426"/>
                </a:lnTo>
                <a:lnTo>
                  <a:pt x="736918" y="726124"/>
                </a:lnTo>
                <a:lnTo>
                  <a:pt x="735330" y="718821"/>
                </a:lnTo>
                <a:lnTo>
                  <a:pt x="733108" y="711836"/>
                </a:lnTo>
                <a:lnTo>
                  <a:pt x="730568" y="705486"/>
                </a:lnTo>
                <a:lnTo>
                  <a:pt x="727075" y="699136"/>
                </a:lnTo>
                <a:lnTo>
                  <a:pt x="723583" y="692786"/>
                </a:lnTo>
                <a:lnTo>
                  <a:pt x="719455" y="687389"/>
                </a:lnTo>
                <a:lnTo>
                  <a:pt x="715010" y="681991"/>
                </a:lnTo>
                <a:lnTo>
                  <a:pt x="709613" y="676911"/>
                </a:lnTo>
                <a:lnTo>
                  <a:pt x="704215" y="672784"/>
                </a:lnTo>
                <a:lnTo>
                  <a:pt x="697865" y="668339"/>
                </a:lnTo>
                <a:lnTo>
                  <a:pt x="691198" y="664529"/>
                </a:lnTo>
                <a:lnTo>
                  <a:pt x="683895" y="661354"/>
                </a:lnTo>
                <a:close/>
                <a:moveTo>
                  <a:pt x="89389" y="376238"/>
                </a:moveTo>
                <a:lnTo>
                  <a:pt x="85595" y="376556"/>
                </a:lnTo>
                <a:lnTo>
                  <a:pt x="82118" y="377191"/>
                </a:lnTo>
                <a:lnTo>
                  <a:pt x="78640" y="378143"/>
                </a:lnTo>
                <a:lnTo>
                  <a:pt x="75163" y="379096"/>
                </a:lnTo>
                <a:lnTo>
                  <a:pt x="72318" y="380683"/>
                </a:lnTo>
                <a:lnTo>
                  <a:pt x="69473" y="381953"/>
                </a:lnTo>
                <a:lnTo>
                  <a:pt x="66628" y="383541"/>
                </a:lnTo>
                <a:lnTo>
                  <a:pt x="64099" y="385446"/>
                </a:lnTo>
                <a:lnTo>
                  <a:pt x="62202" y="387351"/>
                </a:lnTo>
                <a:lnTo>
                  <a:pt x="60305" y="389573"/>
                </a:lnTo>
                <a:lnTo>
                  <a:pt x="58408" y="391796"/>
                </a:lnTo>
                <a:lnTo>
                  <a:pt x="57144" y="394018"/>
                </a:lnTo>
                <a:lnTo>
                  <a:pt x="56196" y="396241"/>
                </a:lnTo>
                <a:lnTo>
                  <a:pt x="55879" y="399098"/>
                </a:lnTo>
                <a:lnTo>
                  <a:pt x="55563" y="401638"/>
                </a:lnTo>
                <a:lnTo>
                  <a:pt x="55879" y="404178"/>
                </a:lnTo>
                <a:lnTo>
                  <a:pt x="56196" y="406718"/>
                </a:lnTo>
                <a:lnTo>
                  <a:pt x="57144" y="409258"/>
                </a:lnTo>
                <a:lnTo>
                  <a:pt x="58408" y="411481"/>
                </a:lnTo>
                <a:lnTo>
                  <a:pt x="60305" y="413703"/>
                </a:lnTo>
                <a:lnTo>
                  <a:pt x="62202" y="415926"/>
                </a:lnTo>
                <a:lnTo>
                  <a:pt x="64099" y="417831"/>
                </a:lnTo>
                <a:lnTo>
                  <a:pt x="66628" y="419736"/>
                </a:lnTo>
                <a:lnTo>
                  <a:pt x="69473" y="421323"/>
                </a:lnTo>
                <a:lnTo>
                  <a:pt x="72318" y="422593"/>
                </a:lnTo>
                <a:lnTo>
                  <a:pt x="75163" y="424181"/>
                </a:lnTo>
                <a:lnTo>
                  <a:pt x="78640" y="425133"/>
                </a:lnTo>
                <a:lnTo>
                  <a:pt x="82118" y="426086"/>
                </a:lnTo>
                <a:lnTo>
                  <a:pt x="85595" y="426721"/>
                </a:lnTo>
                <a:lnTo>
                  <a:pt x="89389" y="427038"/>
                </a:lnTo>
                <a:lnTo>
                  <a:pt x="93182" y="427038"/>
                </a:lnTo>
                <a:lnTo>
                  <a:pt x="163678" y="427038"/>
                </a:lnTo>
                <a:lnTo>
                  <a:pt x="167472" y="427038"/>
                </a:lnTo>
                <a:lnTo>
                  <a:pt x="171265" y="426721"/>
                </a:lnTo>
                <a:lnTo>
                  <a:pt x="175059" y="426086"/>
                </a:lnTo>
                <a:lnTo>
                  <a:pt x="178220" y="425133"/>
                </a:lnTo>
                <a:lnTo>
                  <a:pt x="181697" y="424181"/>
                </a:lnTo>
                <a:lnTo>
                  <a:pt x="184859" y="422593"/>
                </a:lnTo>
                <a:lnTo>
                  <a:pt x="187704" y="421323"/>
                </a:lnTo>
                <a:lnTo>
                  <a:pt x="190233" y="419736"/>
                </a:lnTo>
                <a:lnTo>
                  <a:pt x="192762" y="417831"/>
                </a:lnTo>
                <a:lnTo>
                  <a:pt x="194975" y="415926"/>
                </a:lnTo>
                <a:lnTo>
                  <a:pt x="196871" y="413703"/>
                </a:lnTo>
                <a:lnTo>
                  <a:pt x="198452" y="411481"/>
                </a:lnTo>
                <a:lnTo>
                  <a:pt x="199716" y="409258"/>
                </a:lnTo>
                <a:lnTo>
                  <a:pt x="200665" y="406718"/>
                </a:lnTo>
                <a:lnTo>
                  <a:pt x="201297" y="404178"/>
                </a:lnTo>
                <a:lnTo>
                  <a:pt x="201613" y="401638"/>
                </a:lnTo>
                <a:lnTo>
                  <a:pt x="201297" y="399098"/>
                </a:lnTo>
                <a:lnTo>
                  <a:pt x="200665" y="396241"/>
                </a:lnTo>
                <a:lnTo>
                  <a:pt x="199716" y="394018"/>
                </a:lnTo>
                <a:lnTo>
                  <a:pt x="198452" y="391796"/>
                </a:lnTo>
                <a:lnTo>
                  <a:pt x="196871" y="389573"/>
                </a:lnTo>
                <a:lnTo>
                  <a:pt x="194975" y="387351"/>
                </a:lnTo>
                <a:lnTo>
                  <a:pt x="192762" y="385446"/>
                </a:lnTo>
                <a:lnTo>
                  <a:pt x="190233" y="383541"/>
                </a:lnTo>
                <a:lnTo>
                  <a:pt x="187704" y="381953"/>
                </a:lnTo>
                <a:lnTo>
                  <a:pt x="184859" y="380683"/>
                </a:lnTo>
                <a:lnTo>
                  <a:pt x="181697" y="379096"/>
                </a:lnTo>
                <a:lnTo>
                  <a:pt x="178220" y="378143"/>
                </a:lnTo>
                <a:lnTo>
                  <a:pt x="175059" y="377191"/>
                </a:lnTo>
                <a:lnTo>
                  <a:pt x="171265" y="376556"/>
                </a:lnTo>
                <a:lnTo>
                  <a:pt x="167472" y="376238"/>
                </a:lnTo>
                <a:lnTo>
                  <a:pt x="163678" y="376238"/>
                </a:lnTo>
                <a:lnTo>
                  <a:pt x="93182" y="376238"/>
                </a:lnTo>
                <a:lnTo>
                  <a:pt x="89389" y="376238"/>
                </a:lnTo>
                <a:close/>
                <a:moveTo>
                  <a:pt x="635318" y="318453"/>
                </a:moveTo>
                <a:lnTo>
                  <a:pt x="630555" y="321311"/>
                </a:lnTo>
                <a:lnTo>
                  <a:pt x="626110" y="324486"/>
                </a:lnTo>
                <a:lnTo>
                  <a:pt x="621665" y="328296"/>
                </a:lnTo>
                <a:lnTo>
                  <a:pt x="617538" y="332106"/>
                </a:lnTo>
                <a:lnTo>
                  <a:pt x="613728" y="336868"/>
                </a:lnTo>
                <a:lnTo>
                  <a:pt x="610235" y="341631"/>
                </a:lnTo>
                <a:lnTo>
                  <a:pt x="607060" y="347346"/>
                </a:lnTo>
                <a:lnTo>
                  <a:pt x="603885" y="353061"/>
                </a:lnTo>
                <a:lnTo>
                  <a:pt x="601028" y="359093"/>
                </a:lnTo>
                <a:lnTo>
                  <a:pt x="598805" y="365443"/>
                </a:lnTo>
                <a:lnTo>
                  <a:pt x="596583" y="372111"/>
                </a:lnTo>
                <a:lnTo>
                  <a:pt x="594995" y="378461"/>
                </a:lnTo>
                <a:lnTo>
                  <a:pt x="593725" y="385446"/>
                </a:lnTo>
                <a:lnTo>
                  <a:pt x="592773" y="392431"/>
                </a:lnTo>
                <a:lnTo>
                  <a:pt x="592455" y="399733"/>
                </a:lnTo>
                <a:lnTo>
                  <a:pt x="592138" y="407036"/>
                </a:lnTo>
                <a:lnTo>
                  <a:pt x="592455" y="413386"/>
                </a:lnTo>
                <a:lnTo>
                  <a:pt x="592773" y="420053"/>
                </a:lnTo>
                <a:lnTo>
                  <a:pt x="593725" y="426721"/>
                </a:lnTo>
                <a:lnTo>
                  <a:pt x="594678" y="433071"/>
                </a:lnTo>
                <a:lnTo>
                  <a:pt x="596265" y="439103"/>
                </a:lnTo>
                <a:lnTo>
                  <a:pt x="598170" y="445136"/>
                </a:lnTo>
                <a:lnTo>
                  <a:pt x="600393" y="451168"/>
                </a:lnTo>
                <a:lnTo>
                  <a:pt x="602933" y="456883"/>
                </a:lnTo>
                <a:lnTo>
                  <a:pt x="605473" y="462598"/>
                </a:lnTo>
                <a:lnTo>
                  <a:pt x="608965" y="467996"/>
                </a:lnTo>
                <a:lnTo>
                  <a:pt x="612458" y="473076"/>
                </a:lnTo>
                <a:lnTo>
                  <a:pt x="616585" y="477838"/>
                </a:lnTo>
                <a:lnTo>
                  <a:pt x="620395" y="482283"/>
                </a:lnTo>
                <a:lnTo>
                  <a:pt x="625158" y="486728"/>
                </a:lnTo>
                <a:lnTo>
                  <a:pt x="629920" y="490538"/>
                </a:lnTo>
                <a:lnTo>
                  <a:pt x="635318" y="494348"/>
                </a:lnTo>
                <a:lnTo>
                  <a:pt x="635318" y="318453"/>
                </a:lnTo>
                <a:close/>
                <a:moveTo>
                  <a:pt x="119624" y="280988"/>
                </a:moveTo>
                <a:lnTo>
                  <a:pt x="115822" y="281306"/>
                </a:lnTo>
                <a:lnTo>
                  <a:pt x="112021" y="281941"/>
                </a:lnTo>
                <a:lnTo>
                  <a:pt x="108852" y="283211"/>
                </a:lnTo>
                <a:lnTo>
                  <a:pt x="105684" y="284163"/>
                </a:lnTo>
                <a:lnTo>
                  <a:pt x="102199" y="285433"/>
                </a:lnTo>
                <a:lnTo>
                  <a:pt x="99348" y="286703"/>
                </a:lnTo>
                <a:lnTo>
                  <a:pt x="96814" y="288291"/>
                </a:lnTo>
                <a:lnTo>
                  <a:pt x="94279" y="290196"/>
                </a:lnTo>
                <a:lnTo>
                  <a:pt x="92061" y="292418"/>
                </a:lnTo>
                <a:lnTo>
                  <a:pt x="90161" y="294323"/>
                </a:lnTo>
                <a:lnTo>
                  <a:pt x="88893" y="296546"/>
                </a:lnTo>
                <a:lnTo>
                  <a:pt x="87626" y="298768"/>
                </a:lnTo>
                <a:lnTo>
                  <a:pt x="86676" y="301626"/>
                </a:lnTo>
                <a:lnTo>
                  <a:pt x="85725" y="303848"/>
                </a:lnTo>
                <a:lnTo>
                  <a:pt x="85725" y="306388"/>
                </a:lnTo>
                <a:lnTo>
                  <a:pt x="85725" y="308928"/>
                </a:lnTo>
                <a:lnTo>
                  <a:pt x="86676" y="311786"/>
                </a:lnTo>
                <a:lnTo>
                  <a:pt x="87626" y="314008"/>
                </a:lnTo>
                <a:lnTo>
                  <a:pt x="88893" y="316231"/>
                </a:lnTo>
                <a:lnTo>
                  <a:pt x="90161" y="318771"/>
                </a:lnTo>
                <a:lnTo>
                  <a:pt x="92061" y="320676"/>
                </a:lnTo>
                <a:lnTo>
                  <a:pt x="94279" y="322581"/>
                </a:lnTo>
                <a:lnTo>
                  <a:pt x="96814" y="324486"/>
                </a:lnTo>
                <a:lnTo>
                  <a:pt x="99348" y="326073"/>
                </a:lnTo>
                <a:lnTo>
                  <a:pt x="102199" y="327661"/>
                </a:lnTo>
                <a:lnTo>
                  <a:pt x="105684" y="328931"/>
                </a:lnTo>
                <a:lnTo>
                  <a:pt x="108852" y="329883"/>
                </a:lnTo>
                <a:lnTo>
                  <a:pt x="112021" y="330836"/>
                </a:lnTo>
                <a:lnTo>
                  <a:pt x="115822" y="331471"/>
                </a:lnTo>
                <a:lnTo>
                  <a:pt x="119624" y="331788"/>
                </a:lnTo>
                <a:lnTo>
                  <a:pt x="123426" y="331788"/>
                </a:lnTo>
                <a:lnTo>
                  <a:pt x="194075" y="331788"/>
                </a:lnTo>
                <a:lnTo>
                  <a:pt x="197876" y="331788"/>
                </a:lnTo>
                <a:lnTo>
                  <a:pt x="201995" y="331471"/>
                </a:lnTo>
                <a:lnTo>
                  <a:pt x="205480" y="330836"/>
                </a:lnTo>
                <a:lnTo>
                  <a:pt x="208648" y="329883"/>
                </a:lnTo>
                <a:lnTo>
                  <a:pt x="212133" y="328931"/>
                </a:lnTo>
                <a:lnTo>
                  <a:pt x="215301" y="327661"/>
                </a:lnTo>
                <a:lnTo>
                  <a:pt x="217836" y="326073"/>
                </a:lnTo>
                <a:lnTo>
                  <a:pt x="221004" y="324486"/>
                </a:lnTo>
                <a:lnTo>
                  <a:pt x="223221" y="322581"/>
                </a:lnTo>
                <a:lnTo>
                  <a:pt x="225439" y="320676"/>
                </a:lnTo>
                <a:lnTo>
                  <a:pt x="227340" y="318771"/>
                </a:lnTo>
                <a:lnTo>
                  <a:pt x="228924" y="316231"/>
                </a:lnTo>
                <a:lnTo>
                  <a:pt x="230191" y="314008"/>
                </a:lnTo>
                <a:lnTo>
                  <a:pt x="231142" y="311786"/>
                </a:lnTo>
                <a:lnTo>
                  <a:pt x="231775" y="308928"/>
                </a:lnTo>
                <a:lnTo>
                  <a:pt x="231775" y="306388"/>
                </a:lnTo>
                <a:lnTo>
                  <a:pt x="231775" y="303848"/>
                </a:lnTo>
                <a:lnTo>
                  <a:pt x="231142" y="301626"/>
                </a:lnTo>
                <a:lnTo>
                  <a:pt x="230191" y="298768"/>
                </a:lnTo>
                <a:lnTo>
                  <a:pt x="228924" y="296546"/>
                </a:lnTo>
                <a:lnTo>
                  <a:pt x="227340" y="294323"/>
                </a:lnTo>
                <a:lnTo>
                  <a:pt x="225439" y="292418"/>
                </a:lnTo>
                <a:lnTo>
                  <a:pt x="223221" y="290196"/>
                </a:lnTo>
                <a:lnTo>
                  <a:pt x="221004" y="288291"/>
                </a:lnTo>
                <a:lnTo>
                  <a:pt x="217836" y="286703"/>
                </a:lnTo>
                <a:lnTo>
                  <a:pt x="215301" y="285433"/>
                </a:lnTo>
                <a:lnTo>
                  <a:pt x="212133" y="284163"/>
                </a:lnTo>
                <a:lnTo>
                  <a:pt x="208648" y="283211"/>
                </a:lnTo>
                <a:lnTo>
                  <a:pt x="205480" y="281941"/>
                </a:lnTo>
                <a:lnTo>
                  <a:pt x="201995" y="281306"/>
                </a:lnTo>
                <a:lnTo>
                  <a:pt x="197876" y="280988"/>
                </a:lnTo>
                <a:lnTo>
                  <a:pt x="194075" y="280988"/>
                </a:lnTo>
                <a:lnTo>
                  <a:pt x="123426" y="280988"/>
                </a:lnTo>
                <a:lnTo>
                  <a:pt x="119624" y="280988"/>
                </a:lnTo>
                <a:close/>
                <a:moveTo>
                  <a:pt x="192649" y="184150"/>
                </a:moveTo>
                <a:lnTo>
                  <a:pt x="188847" y="184468"/>
                </a:lnTo>
                <a:lnTo>
                  <a:pt x="185362" y="185103"/>
                </a:lnTo>
                <a:lnTo>
                  <a:pt x="181561" y="186373"/>
                </a:lnTo>
                <a:lnTo>
                  <a:pt x="178393" y="187325"/>
                </a:lnTo>
                <a:lnTo>
                  <a:pt x="175541" y="188595"/>
                </a:lnTo>
                <a:lnTo>
                  <a:pt x="172373" y="189865"/>
                </a:lnTo>
                <a:lnTo>
                  <a:pt x="169839" y="191453"/>
                </a:lnTo>
                <a:lnTo>
                  <a:pt x="167304" y="193358"/>
                </a:lnTo>
                <a:lnTo>
                  <a:pt x="165403" y="195580"/>
                </a:lnTo>
                <a:lnTo>
                  <a:pt x="163186" y="197485"/>
                </a:lnTo>
                <a:lnTo>
                  <a:pt x="161602" y="199708"/>
                </a:lnTo>
                <a:lnTo>
                  <a:pt x="160334" y="201930"/>
                </a:lnTo>
                <a:lnTo>
                  <a:pt x="159384" y="204470"/>
                </a:lnTo>
                <a:lnTo>
                  <a:pt x="159067" y="207010"/>
                </a:lnTo>
                <a:lnTo>
                  <a:pt x="158750" y="209550"/>
                </a:lnTo>
                <a:lnTo>
                  <a:pt x="159067" y="212408"/>
                </a:lnTo>
                <a:lnTo>
                  <a:pt x="159384" y="214948"/>
                </a:lnTo>
                <a:lnTo>
                  <a:pt x="160334" y="217170"/>
                </a:lnTo>
                <a:lnTo>
                  <a:pt x="161602" y="219393"/>
                </a:lnTo>
                <a:lnTo>
                  <a:pt x="163186" y="221933"/>
                </a:lnTo>
                <a:lnTo>
                  <a:pt x="165403" y="223838"/>
                </a:lnTo>
                <a:lnTo>
                  <a:pt x="167304" y="225743"/>
                </a:lnTo>
                <a:lnTo>
                  <a:pt x="169839" y="227648"/>
                </a:lnTo>
                <a:lnTo>
                  <a:pt x="172373" y="229553"/>
                </a:lnTo>
                <a:lnTo>
                  <a:pt x="175541" y="230823"/>
                </a:lnTo>
                <a:lnTo>
                  <a:pt x="178393" y="232093"/>
                </a:lnTo>
                <a:lnTo>
                  <a:pt x="181561" y="233045"/>
                </a:lnTo>
                <a:lnTo>
                  <a:pt x="185362" y="233998"/>
                </a:lnTo>
                <a:lnTo>
                  <a:pt x="188847" y="234633"/>
                </a:lnTo>
                <a:lnTo>
                  <a:pt x="192649" y="234950"/>
                </a:lnTo>
                <a:lnTo>
                  <a:pt x="196451" y="234950"/>
                </a:lnTo>
                <a:lnTo>
                  <a:pt x="267100" y="234950"/>
                </a:lnTo>
                <a:lnTo>
                  <a:pt x="271218" y="234950"/>
                </a:lnTo>
                <a:lnTo>
                  <a:pt x="274703" y="234633"/>
                </a:lnTo>
                <a:lnTo>
                  <a:pt x="278188" y="233998"/>
                </a:lnTo>
                <a:lnTo>
                  <a:pt x="281990" y="233045"/>
                </a:lnTo>
                <a:lnTo>
                  <a:pt x="285158" y="232093"/>
                </a:lnTo>
                <a:lnTo>
                  <a:pt x="288009" y="230823"/>
                </a:lnTo>
                <a:lnTo>
                  <a:pt x="291177" y="229553"/>
                </a:lnTo>
                <a:lnTo>
                  <a:pt x="293712" y="227648"/>
                </a:lnTo>
                <a:lnTo>
                  <a:pt x="295930" y="225743"/>
                </a:lnTo>
                <a:lnTo>
                  <a:pt x="298464" y="223838"/>
                </a:lnTo>
                <a:lnTo>
                  <a:pt x="300365" y="221933"/>
                </a:lnTo>
                <a:lnTo>
                  <a:pt x="301949" y="219393"/>
                </a:lnTo>
                <a:lnTo>
                  <a:pt x="303216" y="217170"/>
                </a:lnTo>
                <a:lnTo>
                  <a:pt x="303850" y="214948"/>
                </a:lnTo>
                <a:lnTo>
                  <a:pt x="304483" y="212408"/>
                </a:lnTo>
                <a:lnTo>
                  <a:pt x="304800" y="209550"/>
                </a:lnTo>
                <a:lnTo>
                  <a:pt x="304483" y="207010"/>
                </a:lnTo>
                <a:lnTo>
                  <a:pt x="303850" y="204470"/>
                </a:lnTo>
                <a:lnTo>
                  <a:pt x="303216" y="201930"/>
                </a:lnTo>
                <a:lnTo>
                  <a:pt x="301949" y="199708"/>
                </a:lnTo>
                <a:lnTo>
                  <a:pt x="300365" y="197485"/>
                </a:lnTo>
                <a:lnTo>
                  <a:pt x="298464" y="195580"/>
                </a:lnTo>
                <a:lnTo>
                  <a:pt x="295930" y="193358"/>
                </a:lnTo>
                <a:lnTo>
                  <a:pt x="293712" y="191453"/>
                </a:lnTo>
                <a:lnTo>
                  <a:pt x="291177" y="189865"/>
                </a:lnTo>
                <a:lnTo>
                  <a:pt x="288009" y="188595"/>
                </a:lnTo>
                <a:lnTo>
                  <a:pt x="285158" y="187325"/>
                </a:lnTo>
                <a:lnTo>
                  <a:pt x="281990" y="186373"/>
                </a:lnTo>
                <a:lnTo>
                  <a:pt x="278188" y="185103"/>
                </a:lnTo>
                <a:lnTo>
                  <a:pt x="274703" y="184468"/>
                </a:lnTo>
                <a:lnTo>
                  <a:pt x="271218" y="184150"/>
                </a:lnTo>
                <a:lnTo>
                  <a:pt x="267100" y="184150"/>
                </a:lnTo>
                <a:lnTo>
                  <a:pt x="196451" y="184150"/>
                </a:lnTo>
                <a:lnTo>
                  <a:pt x="192649" y="184150"/>
                </a:lnTo>
                <a:close/>
                <a:moveTo>
                  <a:pt x="635318" y="157163"/>
                </a:moveTo>
                <a:lnTo>
                  <a:pt x="683895" y="157163"/>
                </a:lnTo>
                <a:lnTo>
                  <a:pt x="683895" y="207646"/>
                </a:lnTo>
                <a:lnTo>
                  <a:pt x="690245" y="208916"/>
                </a:lnTo>
                <a:lnTo>
                  <a:pt x="696913" y="210503"/>
                </a:lnTo>
                <a:lnTo>
                  <a:pt x="703263" y="212726"/>
                </a:lnTo>
                <a:lnTo>
                  <a:pt x="708978" y="214631"/>
                </a:lnTo>
                <a:lnTo>
                  <a:pt x="715010" y="217171"/>
                </a:lnTo>
                <a:lnTo>
                  <a:pt x="720408" y="219711"/>
                </a:lnTo>
                <a:lnTo>
                  <a:pt x="726123" y="222886"/>
                </a:lnTo>
                <a:lnTo>
                  <a:pt x="731838" y="226378"/>
                </a:lnTo>
                <a:lnTo>
                  <a:pt x="736600" y="229553"/>
                </a:lnTo>
                <a:lnTo>
                  <a:pt x="741998" y="233681"/>
                </a:lnTo>
                <a:lnTo>
                  <a:pt x="746443" y="237808"/>
                </a:lnTo>
                <a:lnTo>
                  <a:pt x="751523" y="242253"/>
                </a:lnTo>
                <a:lnTo>
                  <a:pt x="755650" y="246698"/>
                </a:lnTo>
                <a:lnTo>
                  <a:pt x="760413" y="252096"/>
                </a:lnTo>
                <a:lnTo>
                  <a:pt x="764223" y="257493"/>
                </a:lnTo>
                <a:lnTo>
                  <a:pt x="768668" y="262573"/>
                </a:lnTo>
                <a:lnTo>
                  <a:pt x="772160" y="268606"/>
                </a:lnTo>
                <a:lnTo>
                  <a:pt x="775970" y="274638"/>
                </a:lnTo>
                <a:lnTo>
                  <a:pt x="779463" y="280988"/>
                </a:lnTo>
                <a:lnTo>
                  <a:pt x="782955" y="287338"/>
                </a:lnTo>
                <a:lnTo>
                  <a:pt x="785813" y="294323"/>
                </a:lnTo>
                <a:lnTo>
                  <a:pt x="788670" y="301308"/>
                </a:lnTo>
                <a:lnTo>
                  <a:pt x="791845" y="308293"/>
                </a:lnTo>
                <a:lnTo>
                  <a:pt x="794385" y="315913"/>
                </a:lnTo>
                <a:lnTo>
                  <a:pt x="796608" y="323533"/>
                </a:lnTo>
                <a:lnTo>
                  <a:pt x="798830" y="331788"/>
                </a:lnTo>
                <a:lnTo>
                  <a:pt x="801053" y="339726"/>
                </a:lnTo>
                <a:lnTo>
                  <a:pt x="802958" y="348298"/>
                </a:lnTo>
                <a:lnTo>
                  <a:pt x="804545" y="357188"/>
                </a:lnTo>
                <a:lnTo>
                  <a:pt x="806133" y="366078"/>
                </a:lnTo>
                <a:lnTo>
                  <a:pt x="807403" y="374968"/>
                </a:lnTo>
                <a:lnTo>
                  <a:pt x="808355" y="384493"/>
                </a:lnTo>
                <a:lnTo>
                  <a:pt x="723900" y="401321"/>
                </a:lnTo>
                <a:lnTo>
                  <a:pt x="722948" y="394018"/>
                </a:lnTo>
                <a:lnTo>
                  <a:pt x="721678" y="386716"/>
                </a:lnTo>
                <a:lnTo>
                  <a:pt x="720090" y="380366"/>
                </a:lnTo>
                <a:lnTo>
                  <a:pt x="718503" y="373698"/>
                </a:lnTo>
                <a:lnTo>
                  <a:pt x="716598" y="367666"/>
                </a:lnTo>
                <a:lnTo>
                  <a:pt x="714693" y="361951"/>
                </a:lnTo>
                <a:lnTo>
                  <a:pt x="712788" y="356236"/>
                </a:lnTo>
                <a:lnTo>
                  <a:pt x="709930" y="350838"/>
                </a:lnTo>
                <a:lnTo>
                  <a:pt x="707390" y="346076"/>
                </a:lnTo>
                <a:lnTo>
                  <a:pt x="704850" y="341313"/>
                </a:lnTo>
                <a:lnTo>
                  <a:pt x="701675" y="337186"/>
                </a:lnTo>
                <a:lnTo>
                  <a:pt x="698500" y="333058"/>
                </a:lnTo>
                <a:lnTo>
                  <a:pt x="695325" y="329248"/>
                </a:lnTo>
                <a:lnTo>
                  <a:pt x="691515" y="325756"/>
                </a:lnTo>
                <a:lnTo>
                  <a:pt x="688023" y="322898"/>
                </a:lnTo>
                <a:lnTo>
                  <a:pt x="683895" y="320041"/>
                </a:lnTo>
                <a:lnTo>
                  <a:pt x="683895" y="518478"/>
                </a:lnTo>
                <a:lnTo>
                  <a:pt x="693420" y="522923"/>
                </a:lnTo>
                <a:lnTo>
                  <a:pt x="703263" y="527051"/>
                </a:lnTo>
                <a:lnTo>
                  <a:pt x="712153" y="531813"/>
                </a:lnTo>
                <a:lnTo>
                  <a:pt x="721043" y="536258"/>
                </a:lnTo>
                <a:lnTo>
                  <a:pt x="728980" y="541338"/>
                </a:lnTo>
                <a:lnTo>
                  <a:pt x="736918" y="546418"/>
                </a:lnTo>
                <a:lnTo>
                  <a:pt x="744220" y="551498"/>
                </a:lnTo>
                <a:lnTo>
                  <a:pt x="751205" y="556896"/>
                </a:lnTo>
                <a:lnTo>
                  <a:pt x="758190" y="561976"/>
                </a:lnTo>
                <a:lnTo>
                  <a:pt x="764223" y="567691"/>
                </a:lnTo>
                <a:lnTo>
                  <a:pt x="769938" y="573723"/>
                </a:lnTo>
                <a:lnTo>
                  <a:pt x="775653" y="579121"/>
                </a:lnTo>
                <a:lnTo>
                  <a:pt x="780415" y="585471"/>
                </a:lnTo>
                <a:lnTo>
                  <a:pt x="785178" y="591821"/>
                </a:lnTo>
                <a:lnTo>
                  <a:pt x="789305" y="597853"/>
                </a:lnTo>
                <a:lnTo>
                  <a:pt x="793433" y="604521"/>
                </a:lnTo>
                <a:lnTo>
                  <a:pt x="796608" y="611188"/>
                </a:lnTo>
                <a:lnTo>
                  <a:pt x="799783" y="618173"/>
                </a:lnTo>
                <a:lnTo>
                  <a:pt x="803275" y="625476"/>
                </a:lnTo>
                <a:lnTo>
                  <a:pt x="805815" y="632461"/>
                </a:lnTo>
                <a:lnTo>
                  <a:pt x="808355" y="640081"/>
                </a:lnTo>
                <a:lnTo>
                  <a:pt x="811213" y="648019"/>
                </a:lnTo>
                <a:lnTo>
                  <a:pt x="813118" y="656274"/>
                </a:lnTo>
                <a:lnTo>
                  <a:pt x="815023" y="664529"/>
                </a:lnTo>
                <a:lnTo>
                  <a:pt x="816610" y="673101"/>
                </a:lnTo>
                <a:lnTo>
                  <a:pt x="818515" y="681674"/>
                </a:lnTo>
                <a:lnTo>
                  <a:pt x="819468" y="690881"/>
                </a:lnTo>
                <a:lnTo>
                  <a:pt x="820738" y="700089"/>
                </a:lnTo>
                <a:lnTo>
                  <a:pt x="821373" y="709614"/>
                </a:lnTo>
                <a:lnTo>
                  <a:pt x="822008" y="719139"/>
                </a:lnTo>
                <a:lnTo>
                  <a:pt x="822325" y="728981"/>
                </a:lnTo>
                <a:lnTo>
                  <a:pt x="822325" y="739459"/>
                </a:lnTo>
                <a:lnTo>
                  <a:pt x="822325" y="750889"/>
                </a:lnTo>
                <a:lnTo>
                  <a:pt x="821690" y="762001"/>
                </a:lnTo>
                <a:lnTo>
                  <a:pt x="821055" y="772796"/>
                </a:lnTo>
                <a:lnTo>
                  <a:pt x="820103" y="783591"/>
                </a:lnTo>
                <a:lnTo>
                  <a:pt x="818833" y="794069"/>
                </a:lnTo>
                <a:lnTo>
                  <a:pt x="816928" y="804229"/>
                </a:lnTo>
                <a:lnTo>
                  <a:pt x="815340" y="814389"/>
                </a:lnTo>
                <a:lnTo>
                  <a:pt x="813118" y="824231"/>
                </a:lnTo>
                <a:lnTo>
                  <a:pt x="810895" y="833756"/>
                </a:lnTo>
                <a:lnTo>
                  <a:pt x="808038" y="842964"/>
                </a:lnTo>
                <a:lnTo>
                  <a:pt x="805180" y="852171"/>
                </a:lnTo>
                <a:lnTo>
                  <a:pt x="802005" y="861061"/>
                </a:lnTo>
                <a:lnTo>
                  <a:pt x="798195" y="869634"/>
                </a:lnTo>
                <a:lnTo>
                  <a:pt x="794385" y="878206"/>
                </a:lnTo>
                <a:lnTo>
                  <a:pt x="789940" y="886461"/>
                </a:lnTo>
                <a:lnTo>
                  <a:pt x="785813" y="894399"/>
                </a:lnTo>
                <a:lnTo>
                  <a:pt x="781050" y="902019"/>
                </a:lnTo>
                <a:lnTo>
                  <a:pt x="776288" y="909639"/>
                </a:lnTo>
                <a:lnTo>
                  <a:pt x="770890" y="916624"/>
                </a:lnTo>
                <a:lnTo>
                  <a:pt x="765810" y="922656"/>
                </a:lnTo>
                <a:lnTo>
                  <a:pt x="760095" y="929006"/>
                </a:lnTo>
                <a:lnTo>
                  <a:pt x="754063" y="935039"/>
                </a:lnTo>
                <a:lnTo>
                  <a:pt x="748348" y="940119"/>
                </a:lnTo>
                <a:lnTo>
                  <a:pt x="741998" y="945199"/>
                </a:lnTo>
                <a:lnTo>
                  <a:pt x="735330" y="949644"/>
                </a:lnTo>
                <a:lnTo>
                  <a:pt x="728663" y="954089"/>
                </a:lnTo>
                <a:lnTo>
                  <a:pt x="721995" y="957899"/>
                </a:lnTo>
                <a:lnTo>
                  <a:pt x="714693" y="961709"/>
                </a:lnTo>
                <a:lnTo>
                  <a:pt x="707390" y="964566"/>
                </a:lnTo>
                <a:lnTo>
                  <a:pt x="699770" y="967741"/>
                </a:lnTo>
                <a:lnTo>
                  <a:pt x="691833" y="969964"/>
                </a:lnTo>
                <a:lnTo>
                  <a:pt x="683895" y="971869"/>
                </a:lnTo>
                <a:lnTo>
                  <a:pt x="683895" y="1066801"/>
                </a:lnTo>
                <a:lnTo>
                  <a:pt x="635318" y="1066801"/>
                </a:lnTo>
                <a:lnTo>
                  <a:pt x="635318" y="974091"/>
                </a:lnTo>
                <a:lnTo>
                  <a:pt x="628333" y="972821"/>
                </a:lnTo>
                <a:lnTo>
                  <a:pt x="621030" y="970916"/>
                </a:lnTo>
                <a:lnTo>
                  <a:pt x="614363" y="968694"/>
                </a:lnTo>
                <a:lnTo>
                  <a:pt x="607695" y="966154"/>
                </a:lnTo>
                <a:lnTo>
                  <a:pt x="601345" y="963296"/>
                </a:lnTo>
                <a:lnTo>
                  <a:pt x="594995" y="960121"/>
                </a:lnTo>
                <a:lnTo>
                  <a:pt x="588963" y="956311"/>
                </a:lnTo>
                <a:lnTo>
                  <a:pt x="582930" y="952501"/>
                </a:lnTo>
                <a:lnTo>
                  <a:pt x="576898" y="948056"/>
                </a:lnTo>
                <a:lnTo>
                  <a:pt x="571500" y="943611"/>
                </a:lnTo>
                <a:lnTo>
                  <a:pt x="566103" y="938531"/>
                </a:lnTo>
                <a:lnTo>
                  <a:pt x="560705" y="933451"/>
                </a:lnTo>
                <a:lnTo>
                  <a:pt x="555625" y="927736"/>
                </a:lnTo>
                <a:lnTo>
                  <a:pt x="550545" y="921704"/>
                </a:lnTo>
                <a:lnTo>
                  <a:pt x="546100" y="915671"/>
                </a:lnTo>
                <a:lnTo>
                  <a:pt x="541338" y="908686"/>
                </a:lnTo>
                <a:lnTo>
                  <a:pt x="536893" y="901701"/>
                </a:lnTo>
                <a:lnTo>
                  <a:pt x="532765" y="894081"/>
                </a:lnTo>
                <a:lnTo>
                  <a:pt x="528638" y="886461"/>
                </a:lnTo>
                <a:lnTo>
                  <a:pt x="524828" y="878206"/>
                </a:lnTo>
                <a:lnTo>
                  <a:pt x="521335" y="869951"/>
                </a:lnTo>
                <a:lnTo>
                  <a:pt x="518160" y="861061"/>
                </a:lnTo>
                <a:lnTo>
                  <a:pt x="514668" y="851854"/>
                </a:lnTo>
                <a:lnTo>
                  <a:pt x="511810" y="842329"/>
                </a:lnTo>
                <a:lnTo>
                  <a:pt x="508635" y="832486"/>
                </a:lnTo>
                <a:lnTo>
                  <a:pt x="506413" y="822326"/>
                </a:lnTo>
                <a:lnTo>
                  <a:pt x="503873" y="811849"/>
                </a:lnTo>
                <a:lnTo>
                  <a:pt x="501968" y="801054"/>
                </a:lnTo>
                <a:lnTo>
                  <a:pt x="499745" y="789624"/>
                </a:lnTo>
                <a:lnTo>
                  <a:pt x="497840" y="777876"/>
                </a:lnTo>
                <a:lnTo>
                  <a:pt x="496570" y="766129"/>
                </a:lnTo>
                <a:lnTo>
                  <a:pt x="495300" y="753746"/>
                </a:lnTo>
                <a:lnTo>
                  <a:pt x="582613" y="739459"/>
                </a:lnTo>
                <a:lnTo>
                  <a:pt x="583883" y="749619"/>
                </a:lnTo>
                <a:lnTo>
                  <a:pt x="585788" y="759144"/>
                </a:lnTo>
                <a:lnTo>
                  <a:pt x="587693" y="768351"/>
                </a:lnTo>
                <a:lnTo>
                  <a:pt x="590233" y="777241"/>
                </a:lnTo>
                <a:lnTo>
                  <a:pt x="592773" y="785814"/>
                </a:lnTo>
                <a:lnTo>
                  <a:pt x="595630" y="794069"/>
                </a:lnTo>
                <a:lnTo>
                  <a:pt x="599123" y="802006"/>
                </a:lnTo>
                <a:lnTo>
                  <a:pt x="602615" y="809309"/>
                </a:lnTo>
                <a:lnTo>
                  <a:pt x="606425" y="816611"/>
                </a:lnTo>
                <a:lnTo>
                  <a:pt x="610235" y="823279"/>
                </a:lnTo>
                <a:lnTo>
                  <a:pt x="614045" y="829311"/>
                </a:lnTo>
                <a:lnTo>
                  <a:pt x="618173" y="834709"/>
                </a:lnTo>
                <a:lnTo>
                  <a:pt x="622300" y="840106"/>
                </a:lnTo>
                <a:lnTo>
                  <a:pt x="626428" y="844869"/>
                </a:lnTo>
                <a:lnTo>
                  <a:pt x="630873" y="848679"/>
                </a:lnTo>
                <a:lnTo>
                  <a:pt x="635318" y="852171"/>
                </a:lnTo>
                <a:lnTo>
                  <a:pt x="635318" y="639128"/>
                </a:lnTo>
                <a:lnTo>
                  <a:pt x="627380" y="635636"/>
                </a:lnTo>
                <a:lnTo>
                  <a:pt x="619443" y="631508"/>
                </a:lnTo>
                <a:lnTo>
                  <a:pt x="611823" y="627698"/>
                </a:lnTo>
                <a:lnTo>
                  <a:pt x="604520" y="623253"/>
                </a:lnTo>
                <a:lnTo>
                  <a:pt x="597853" y="618808"/>
                </a:lnTo>
                <a:lnTo>
                  <a:pt x="591185" y="613728"/>
                </a:lnTo>
                <a:lnTo>
                  <a:pt x="584518" y="608966"/>
                </a:lnTo>
                <a:lnTo>
                  <a:pt x="578485" y="603568"/>
                </a:lnTo>
                <a:lnTo>
                  <a:pt x="572770" y="597853"/>
                </a:lnTo>
                <a:lnTo>
                  <a:pt x="567055" y="592456"/>
                </a:lnTo>
                <a:lnTo>
                  <a:pt x="561658" y="586106"/>
                </a:lnTo>
                <a:lnTo>
                  <a:pt x="556578" y="580073"/>
                </a:lnTo>
                <a:lnTo>
                  <a:pt x="551815" y="573723"/>
                </a:lnTo>
                <a:lnTo>
                  <a:pt x="547370" y="567056"/>
                </a:lnTo>
                <a:lnTo>
                  <a:pt x="542925" y="560071"/>
                </a:lnTo>
                <a:lnTo>
                  <a:pt x="539115" y="553086"/>
                </a:lnTo>
                <a:lnTo>
                  <a:pt x="535623" y="545466"/>
                </a:lnTo>
                <a:lnTo>
                  <a:pt x="531813" y="538481"/>
                </a:lnTo>
                <a:lnTo>
                  <a:pt x="528955" y="530543"/>
                </a:lnTo>
                <a:lnTo>
                  <a:pt x="525463" y="522606"/>
                </a:lnTo>
                <a:lnTo>
                  <a:pt x="522923" y="514668"/>
                </a:lnTo>
                <a:lnTo>
                  <a:pt x="520383" y="506413"/>
                </a:lnTo>
                <a:lnTo>
                  <a:pt x="518478" y="497841"/>
                </a:lnTo>
                <a:lnTo>
                  <a:pt x="515938" y="489268"/>
                </a:lnTo>
                <a:lnTo>
                  <a:pt x="514350" y="480378"/>
                </a:lnTo>
                <a:lnTo>
                  <a:pt x="512763" y="471171"/>
                </a:lnTo>
                <a:lnTo>
                  <a:pt x="511493" y="461963"/>
                </a:lnTo>
                <a:lnTo>
                  <a:pt x="510540" y="452756"/>
                </a:lnTo>
                <a:lnTo>
                  <a:pt x="509588" y="443231"/>
                </a:lnTo>
                <a:lnTo>
                  <a:pt x="509270" y="433388"/>
                </a:lnTo>
                <a:lnTo>
                  <a:pt x="508635" y="422911"/>
                </a:lnTo>
                <a:lnTo>
                  <a:pt x="508318" y="412751"/>
                </a:lnTo>
                <a:lnTo>
                  <a:pt x="508635" y="402591"/>
                </a:lnTo>
                <a:lnTo>
                  <a:pt x="509270" y="392431"/>
                </a:lnTo>
                <a:lnTo>
                  <a:pt x="509905" y="382588"/>
                </a:lnTo>
                <a:lnTo>
                  <a:pt x="510858" y="373063"/>
                </a:lnTo>
                <a:lnTo>
                  <a:pt x="511810" y="363538"/>
                </a:lnTo>
                <a:lnTo>
                  <a:pt x="513398" y="354331"/>
                </a:lnTo>
                <a:lnTo>
                  <a:pt x="514985" y="345441"/>
                </a:lnTo>
                <a:lnTo>
                  <a:pt x="516890" y="336551"/>
                </a:lnTo>
                <a:lnTo>
                  <a:pt x="519430" y="327661"/>
                </a:lnTo>
                <a:lnTo>
                  <a:pt x="521970" y="319406"/>
                </a:lnTo>
                <a:lnTo>
                  <a:pt x="524828" y="311151"/>
                </a:lnTo>
                <a:lnTo>
                  <a:pt x="528003" y="302896"/>
                </a:lnTo>
                <a:lnTo>
                  <a:pt x="531495" y="295276"/>
                </a:lnTo>
                <a:lnTo>
                  <a:pt x="534988" y="287656"/>
                </a:lnTo>
                <a:lnTo>
                  <a:pt x="539115" y="280036"/>
                </a:lnTo>
                <a:lnTo>
                  <a:pt x="542925" y="272733"/>
                </a:lnTo>
                <a:lnTo>
                  <a:pt x="547688" y="266066"/>
                </a:lnTo>
                <a:lnTo>
                  <a:pt x="552133" y="259716"/>
                </a:lnTo>
                <a:lnTo>
                  <a:pt x="556895" y="253366"/>
                </a:lnTo>
                <a:lnTo>
                  <a:pt x="561658" y="247333"/>
                </a:lnTo>
                <a:lnTo>
                  <a:pt x="567055" y="242253"/>
                </a:lnTo>
                <a:lnTo>
                  <a:pt x="572453" y="237173"/>
                </a:lnTo>
                <a:lnTo>
                  <a:pt x="577850" y="232728"/>
                </a:lnTo>
                <a:lnTo>
                  <a:pt x="583565" y="228283"/>
                </a:lnTo>
                <a:lnTo>
                  <a:pt x="589598" y="224473"/>
                </a:lnTo>
                <a:lnTo>
                  <a:pt x="595313" y="220663"/>
                </a:lnTo>
                <a:lnTo>
                  <a:pt x="601663" y="217806"/>
                </a:lnTo>
                <a:lnTo>
                  <a:pt x="608013" y="214948"/>
                </a:lnTo>
                <a:lnTo>
                  <a:pt x="614363" y="212726"/>
                </a:lnTo>
                <a:lnTo>
                  <a:pt x="621348" y="210503"/>
                </a:lnTo>
                <a:lnTo>
                  <a:pt x="628333" y="208916"/>
                </a:lnTo>
                <a:lnTo>
                  <a:pt x="635318" y="207646"/>
                </a:lnTo>
                <a:lnTo>
                  <a:pt x="635318" y="157163"/>
                </a:lnTo>
                <a:close/>
                <a:moveTo>
                  <a:pt x="268849" y="103188"/>
                </a:moveTo>
                <a:lnTo>
                  <a:pt x="265047" y="103506"/>
                </a:lnTo>
                <a:lnTo>
                  <a:pt x="261246" y="104141"/>
                </a:lnTo>
                <a:lnTo>
                  <a:pt x="258077" y="105093"/>
                </a:lnTo>
                <a:lnTo>
                  <a:pt x="254909" y="106046"/>
                </a:lnTo>
                <a:lnTo>
                  <a:pt x="251424" y="107633"/>
                </a:lnTo>
                <a:lnTo>
                  <a:pt x="248573" y="108903"/>
                </a:lnTo>
                <a:lnTo>
                  <a:pt x="246039" y="110491"/>
                </a:lnTo>
                <a:lnTo>
                  <a:pt x="243504" y="112396"/>
                </a:lnTo>
                <a:lnTo>
                  <a:pt x="241286" y="114301"/>
                </a:lnTo>
                <a:lnTo>
                  <a:pt x="239386" y="116523"/>
                </a:lnTo>
                <a:lnTo>
                  <a:pt x="238118" y="118746"/>
                </a:lnTo>
                <a:lnTo>
                  <a:pt x="236851" y="120968"/>
                </a:lnTo>
                <a:lnTo>
                  <a:pt x="235901" y="123191"/>
                </a:lnTo>
                <a:lnTo>
                  <a:pt x="234950" y="126048"/>
                </a:lnTo>
                <a:lnTo>
                  <a:pt x="234950" y="128588"/>
                </a:lnTo>
                <a:lnTo>
                  <a:pt x="234950" y="131128"/>
                </a:lnTo>
                <a:lnTo>
                  <a:pt x="235901" y="133986"/>
                </a:lnTo>
                <a:lnTo>
                  <a:pt x="236851" y="136208"/>
                </a:lnTo>
                <a:lnTo>
                  <a:pt x="238118" y="138431"/>
                </a:lnTo>
                <a:lnTo>
                  <a:pt x="239386" y="140653"/>
                </a:lnTo>
                <a:lnTo>
                  <a:pt x="241286" y="142876"/>
                </a:lnTo>
                <a:lnTo>
                  <a:pt x="243504" y="144781"/>
                </a:lnTo>
                <a:lnTo>
                  <a:pt x="246039" y="146686"/>
                </a:lnTo>
                <a:lnTo>
                  <a:pt x="248573" y="148273"/>
                </a:lnTo>
                <a:lnTo>
                  <a:pt x="251424" y="149543"/>
                </a:lnTo>
                <a:lnTo>
                  <a:pt x="254909" y="150813"/>
                </a:lnTo>
                <a:lnTo>
                  <a:pt x="258077" y="152083"/>
                </a:lnTo>
                <a:lnTo>
                  <a:pt x="261246" y="153036"/>
                </a:lnTo>
                <a:lnTo>
                  <a:pt x="265047" y="153671"/>
                </a:lnTo>
                <a:lnTo>
                  <a:pt x="268849" y="153988"/>
                </a:lnTo>
                <a:lnTo>
                  <a:pt x="272651" y="153988"/>
                </a:lnTo>
                <a:lnTo>
                  <a:pt x="343300" y="153988"/>
                </a:lnTo>
                <a:lnTo>
                  <a:pt x="347101" y="153988"/>
                </a:lnTo>
                <a:lnTo>
                  <a:pt x="351220" y="153671"/>
                </a:lnTo>
                <a:lnTo>
                  <a:pt x="354705" y="153036"/>
                </a:lnTo>
                <a:lnTo>
                  <a:pt x="357873" y="152083"/>
                </a:lnTo>
                <a:lnTo>
                  <a:pt x="361358" y="150813"/>
                </a:lnTo>
                <a:lnTo>
                  <a:pt x="364526" y="149543"/>
                </a:lnTo>
                <a:lnTo>
                  <a:pt x="367377" y="148273"/>
                </a:lnTo>
                <a:lnTo>
                  <a:pt x="370229" y="146686"/>
                </a:lnTo>
                <a:lnTo>
                  <a:pt x="372446" y="144781"/>
                </a:lnTo>
                <a:lnTo>
                  <a:pt x="374664" y="142876"/>
                </a:lnTo>
                <a:lnTo>
                  <a:pt x="376248" y="140653"/>
                </a:lnTo>
                <a:lnTo>
                  <a:pt x="378149" y="138431"/>
                </a:lnTo>
                <a:lnTo>
                  <a:pt x="379416" y="136208"/>
                </a:lnTo>
                <a:lnTo>
                  <a:pt x="380367" y="133986"/>
                </a:lnTo>
                <a:lnTo>
                  <a:pt x="381000" y="131128"/>
                </a:lnTo>
                <a:lnTo>
                  <a:pt x="381000" y="128588"/>
                </a:lnTo>
                <a:lnTo>
                  <a:pt x="381000" y="126048"/>
                </a:lnTo>
                <a:lnTo>
                  <a:pt x="380367" y="123191"/>
                </a:lnTo>
                <a:lnTo>
                  <a:pt x="379416" y="120968"/>
                </a:lnTo>
                <a:lnTo>
                  <a:pt x="378149" y="118746"/>
                </a:lnTo>
                <a:lnTo>
                  <a:pt x="376248" y="116523"/>
                </a:lnTo>
                <a:lnTo>
                  <a:pt x="374664" y="114301"/>
                </a:lnTo>
                <a:lnTo>
                  <a:pt x="372446" y="112396"/>
                </a:lnTo>
                <a:lnTo>
                  <a:pt x="370229" y="110491"/>
                </a:lnTo>
                <a:lnTo>
                  <a:pt x="367377" y="108903"/>
                </a:lnTo>
                <a:lnTo>
                  <a:pt x="364526" y="107633"/>
                </a:lnTo>
                <a:lnTo>
                  <a:pt x="361358" y="106046"/>
                </a:lnTo>
                <a:lnTo>
                  <a:pt x="357873" y="105093"/>
                </a:lnTo>
                <a:lnTo>
                  <a:pt x="354705" y="104141"/>
                </a:lnTo>
                <a:lnTo>
                  <a:pt x="351220" y="103506"/>
                </a:lnTo>
                <a:lnTo>
                  <a:pt x="347101" y="103188"/>
                </a:lnTo>
                <a:lnTo>
                  <a:pt x="343300" y="103188"/>
                </a:lnTo>
                <a:lnTo>
                  <a:pt x="272651" y="103188"/>
                </a:lnTo>
                <a:lnTo>
                  <a:pt x="268849" y="103188"/>
                </a:lnTo>
                <a:close/>
                <a:moveTo>
                  <a:pt x="647863" y="31750"/>
                </a:moveTo>
                <a:lnTo>
                  <a:pt x="637072" y="32386"/>
                </a:lnTo>
                <a:lnTo>
                  <a:pt x="626281" y="33339"/>
                </a:lnTo>
                <a:lnTo>
                  <a:pt x="615490" y="34609"/>
                </a:lnTo>
                <a:lnTo>
                  <a:pt x="604382" y="36198"/>
                </a:lnTo>
                <a:lnTo>
                  <a:pt x="593908" y="38421"/>
                </a:lnTo>
                <a:lnTo>
                  <a:pt x="583435" y="40645"/>
                </a:lnTo>
                <a:lnTo>
                  <a:pt x="572961" y="43504"/>
                </a:lnTo>
                <a:lnTo>
                  <a:pt x="562487" y="46681"/>
                </a:lnTo>
                <a:lnTo>
                  <a:pt x="552014" y="50175"/>
                </a:lnTo>
                <a:lnTo>
                  <a:pt x="541857" y="53670"/>
                </a:lnTo>
                <a:lnTo>
                  <a:pt x="532019" y="58117"/>
                </a:lnTo>
                <a:lnTo>
                  <a:pt x="521862" y="62247"/>
                </a:lnTo>
                <a:lnTo>
                  <a:pt x="512024" y="67329"/>
                </a:lnTo>
                <a:lnTo>
                  <a:pt x="502502" y="72412"/>
                </a:lnTo>
                <a:lnTo>
                  <a:pt x="492663" y="77813"/>
                </a:lnTo>
                <a:lnTo>
                  <a:pt x="483459" y="83531"/>
                </a:lnTo>
                <a:lnTo>
                  <a:pt x="473620" y="89884"/>
                </a:lnTo>
                <a:lnTo>
                  <a:pt x="464416" y="95920"/>
                </a:lnTo>
                <a:lnTo>
                  <a:pt x="455212" y="102591"/>
                </a:lnTo>
                <a:lnTo>
                  <a:pt x="446325" y="109580"/>
                </a:lnTo>
                <a:lnTo>
                  <a:pt x="437439" y="116886"/>
                </a:lnTo>
                <a:lnTo>
                  <a:pt x="428552" y="124193"/>
                </a:lnTo>
                <a:lnTo>
                  <a:pt x="419983" y="131817"/>
                </a:lnTo>
                <a:lnTo>
                  <a:pt x="411731" y="140076"/>
                </a:lnTo>
                <a:lnTo>
                  <a:pt x="403479" y="148336"/>
                </a:lnTo>
                <a:lnTo>
                  <a:pt x="395544" y="156913"/>
                </a:lnTo>
                <a:lnTo>
                  <a:pt x="387292" y="165808"/>
                </a:lnTo>
                <a:lnTo>
                  <a:pt x="379675" y="175020"/>
                </a:lnTo>
                <a:lnTo>
                  <a:pt x="371741" y="184233"/>
                </a:lnTo>
                <a:lnTo>
                  <a:pt x="364124" y="193763"/>
                </a:lnTo>
                <a:lnTo>
                  <a:pt x="356824" y="203928"/>
                </a:lnTo>
                <a:lnTo>
                  <a:pt x="349524" y="214094"/>
                </a:lnTo>
                <a:lnTo>
                  <a:pt x="342859" y="224259"/>
                </a:lnTo>
                <a:lnTo>
                  <a:pt x="336194" y="234742"/>
                </a:lnTo>
                <a:lnTo>
                  <a:pt x="329529" y="245543"/>
                </a:lnTo>
                <a:lnTo>
                  <a:pt x="322864" y="256662"/>
                </a:lnTo>
                <a:lnTo>
                  <a:pt x="316834" y="268098"/>
                </a:lnTo>
                <a:lnTo>
                  <a:pt x="310803" y="279216"/>
                </a:lnTo>
                <a:lnTo>
                  <a:pt x="304773" y="290970"/>
                </a:lnTo>
                <a:lnTo>
                  <a:pt x="299378" y="302724"/>
                </a:lnTo>
                <a:lnTo>
                  <a:pt x="293665" y="314796"/>
                </a:lnTo>
                <a:lnTo>
                  <a:pt x="288269" y="327185"/>
                </a:lnTo>
                <a:lnTo>
                  <a:pt x="283509" y="339574"/>
                </a:lnTo>
                <a:lnTo>
                  <a:pt x="278430" y="351963"/>
                </a:lnTo>
                <a:lnTo>
                  <a:pt x="273987" y="364988"/>
                </a:lnTo>
                <a:lnTo>
                  <a:pt x="269544" y="377695"/>
                </a:lnTo>
                <a:lnTo>
                  <a:pt x="265418" y="391037"/>
                </a:lnTo>
                <a:lnTo>
                  <a:pt x="261292" y="404061"/>
                </a:lnTo>
                <a:lnTo>
                  <a:pt x="257801" y="417721"/>
                </a:lnTo>
                <a:lnTo>
                  <a:pt x="254309" y="431063"/>
                </a:lnTo>
                <a:lnTo>
                  <a:pt x="251136" y="445041"/>
                </a:lnTo>
                <a:lnTo>
                  <a:pt x="248279" y="459019"/>
                </a:lnTo>
                <a:lnTo>
                  <a:pt x="245423" y="472678"/>
                </a:lnTo>
                <a:lnTo>
                  <a:pt x="242884" y="486974"/>
                </a:lnTo>
                <a:lnTo>
                  <a:pt x="240662" y="501269"/>
                </a:lnTo>
                <a:lnTo>
                  <a:pt x="238758" y="515564"/>
                </a:lnTo>
                <a:lnTo>
                  <a:pt x="236853" y="530495"/>
                </a:lnTo>
                <a:lnTo>
                  <a:pt x="235266" y="544790"/>
                </a:lnTo>
                <a:lnTo>
                  <a:pt x="233997" y="559720"/>
                </a:lnTo>
                <a:lnTo>
                  <a:pt x="233045" y="574651"/>
                </a:lnTo>
                <a:lnTo>
                  <a:pt x="232410" y="589582"/>
                </a:lnTo>
                <a:lnTo>
                  <a:pt x="232093" y="604512"/>
                </a:lnTo>
                <a:lnTo>
                  <a:pt x="231775" y="619760"/>
                </a:lnTo>
                <a:lnTo>
                  <a:pt x="232093" y="635009"/>
                </a:lnTo>
                <a:lnTo>
                  <a:pt x="232410" y="649939"/>
                </a:lnTo>
                <a:lnTo>
                  <a:pt x="233045" y="665187"/>
                </a:lnTo>
                <a:lnTo>
                  <a:pt x="233997" y="680118"/>
                </a:lnTo>
                <a:lnTo>
                  <a:pt x="235266" y="694731"/>
                </a:lnTo>
                <a:lnTo>
                  <a:pt x="236853" y="709344"/>
                </a:lnTo>
                <a:lnTo>
                  <a:pt x="238758" y="723957"/>
                </a:lnTo>
                <a:lnTo>
                  <a:pt x="240662" y="738252"/>
                </a:lnTo>
                <a:lnTo>
                  <a:pt x="242884" y="752547"/>
                </a:lnTo>
                <a:lnTo>
                  <a:pt x="245423" y="766842"/>
                </a:lnTo>
                <a:lnTo>
                  <a:pt x="248279" y="780820"/>
                </a:lnTo>
                <a:lnTo>
                  <a:pt x="251136" y="794797"/>
                </a:lnTo>
                <a:lnTo>
                  <a:pt x="254309" y="808457"/>
                </a:lnTo>
                <a:lnTo>
                  <a:pt x="257801" y="822117"/>
                </a:lnTo>
                <a:lnTo>
                  <a:pt x="261292" y="835459"/>
                </a:lnTo>
                <a:lnTo>
                  <a:pt x="265418" y="848802"/>
                </a:lnTo>
                <a:lnTo>
                  <a:pt x="269544" y="861826"/>
                </a:lnTo>
                <a:lnTo>
                  <a:pt x="273987" y="874851"/>
                </a:lnTo>
                <a:lnTo>
                  <a:pt x="278430" y="887558"/>
                </a:lnTo>
                <a:lnTo>
                  <a:pt x="283509" y="900264"/>
                </a:lnTo>
                <a:lnTo>
                  <a:pt x="288269" y="912654"/>
                </a:lnTo>
                <a:lnTo>
                  <a:pt x="293665" y="925043"/>
                </a:lnTo>
                <a:lnTo>
                  <a:pt x="299378" y="936797"/>
                </a:lnTo>
                <a:lnTo>
                  <a:pt x="304773" y="948551"/>
                </a:lnTo>
                <a:lnTo>
                  <a:pt x="310803" y="960622"/>
                </a:lnTo>
                <a:lnTo>
                  <a:pt x="316834" y="971741"/>
                </a:lnTo>
                <a:lnTo>
                  <a:pt x="322864" y="982859"/>
                </a:lnTo>
                <a:lnTo>
                  <a:pt x="329529" y="993978"/>
                </a:lnTo>
                <a:lnTo>
                  <a:pt x="336194" y="1004778"/>
                </a:lnTo>
                <a:lnTo>
                  <a:pt x="342859" y="1015262"/>
                </a:lnTo>
                <a:lnTo>
                  <a:pt x="349524" y="1025745"/>
                </a:lnTo>
                <a:lnTo>
                  <a:pt x="356824" y="1035593"/>
                </a:lnTo>
                <a:lnTo>
                  <a:pt x="364124" y="1045440"/>
                </a:lnTo>
                <a:lnTo>
                  <a:pt x="371741" y="1054970"/>
                </a:lnTo>
                <a:lnTo>
                  <a:pt x="379675" y="1064501"/>
                </a:lnTo>
                <a:lnTo>
                  <a:pt x="387292" y="1074031"/>
                </a:lnTo>
                <a:lnTo>
                  <a:pt x="395544" y="1082608"/>
                </a:lnTo>
                <a:lnTo>
                  <a:pt x="403479" y="1091503"/>
                </a:lnTo>
                <a:lnTo>
                  <a:pt x="411731" y="1099444"/>
                </a:lnTo>
                <a:lnTo>
                  <a:pt x="419983" y="1107386"/>
                </a:lnTo>
                <a:lnTo>
                  <a:pt x="428552" y="1115328"/>
                </a:lnTo>
                <a:lnTo>
                  <a:pt x="437439" y="1122952"/>
                </a:lnTo>
                <a:lnTo>
                  <a:pt x="446325" y="1130259"/>
                </a:lnTo>
                <a:lnTo>
                  <a:pt x="455212" y="1137247"/>
                </a:lnTo>
                <a:lnTo>
                  <a:pt x="464416" y="1143601"/>
                </a:lnTo>
                <a:lnTo>
                  <a:pt x="473620" y="1149954"/>
                </a:lnTo>
                <a:lnTo>
                  <a:pt x="483459" y="1155990"/>
                </a:lnTo>
                <a:lnTo>
                  <a:pt x="492663" y="1162026"/>
                </a:lnTo>
                <a:lnTo>
                  <a:pt x="502502" y="1167109"/>
                </a:lnTo>
                <a:lnTo>
                  <a:pt x="512024" y="1172509"/>
                </a:lnTo>
                <a:lnTo>
                  <a:pt x="521862" y="1176956"/>
                </a:lnTo>
                <a:lnTo>
                  <a:pt x="532019" y="1181721"/>
                </a:lnTo>
                <a:lnTo>
                  <a:pt x="541857" y="1185534"/>
                </a:lnTo>
                <a:lnTo>
                  <a:pt x="552014" y="1189663"/>
                </a:lnTo>
                <a:lnTo>
                  <a:pt x="562487" y="1192840"/>
                </a:lnTo>
                <a:lnTo>
                  <a:pt x="572961" y="1196017"/>
                </a:lnTo>
                <a:lnTo>
                  <a:pt x="583435" y="1198876"/>
                </a:lnTo>
                <a:lnTo>
                  <a:pt x="593908" y="1201417"/>
                </a:lnTo>
                <a:lnTo>
                  <a:pt x="604382" y="1203323"/>
                </a:lnTo>
                <a:lnTo>
                  <a:pt x="615490" y="1204911"/>
                </a:lnTo>
                <a:lnTo>
                  <a:pt x="626281" y="1206500"/>
                </a:lnTo>
                <a:lnTo>
                  <a:pt x="637072" y="1207453"/>
                </a:lnTo>
                <a:lnTo>
                  <a:pt x="647863" y="1208088"/>
                </a:lnTo>
                <a:lnTo>
                  <a:pt x="658654" y="1208088"/>
                </a:lnTo>
                <a:lnTo>
                  <a:pt x="670080" y="1208088"/>
                </a:lnTo>
                <a:lnTo>
                  <a:pt x="680871" y="1207453"/>
                </a:lnTo>
                <a:lnTo>
                  <a:pt x="691662" y="1206500"/>
                </a:lnTo>
                <a:lnTo>
                  <a:pt x="702453" y="1204911"/>
                </a:lnTo>
                <a:lnTo>
                  <a:pt x="713561" y="1203323"/>
                </a:lnTo>
                <a:lnTo>
                  <a:pt x="724035" y="1201417"/>
                </a:lnTo>
                <a:lnTo>
                  <a:pt x="734508" y="1198876"/>
                </a:lnTo>
                <a:lnTo>
                  <a:pt x="744982" y="1196017"/>
                </a:lnTo>
                <a:lnTo>
                  <a:pt x="755138" y="1192840"/>
                </a:lnTo>
                <a:lnTo>
                  <a:pt x="765612" y="1189663"/>
                </a:lnTo>
                <a:lnTo>
                  <a:pt x="775768" y="1185534"/>
                </a:lnTo>
                <a:lnTo>
                  <a:pt x="785924" y="1181721"/>
                </a:lnTo>
                <a:lnTo>
                  <a:pt x="795763" y="1176956"/>
                </a:lnTo>
                <a:lnTo>
                  <a:pt x="805602" y="1172509"/>
                </a:lnTo>
                <a:lnTo>
                  <a:pt x="815441" y="1167109"/>
                </a:lnTo>
                <a:lnTo>
                  <a:pt x="824962" y="1162026"/>
                </a:lnTo>
                <a:lnTo>
                  <a:pt x="834484" y="1155990"/>
                </a:lnTo>
                <a:lnTo>
                  <a:pt x="844005" y="1149954"/>
                </a:lnTo>
                <a:lnTo>
                  <a:pt x="853527" y="1143601"/>
                </a:lnTo>
                <a:lnTo>
                  <a:pt x="862731" y="1137247"/>
                </a:lnTo>
                <a:lnTo>
                  <a:pt x="871617" y="1130259"/>
                </a:lnTo>
                <a:lnTo>
                  <a:pt x="880504" y="1122952"/>
                </a:lnTo>
                <a:lnTo>
                  <a:pt x="889073" y="1115328"/>
                </a:lnTo>
                <a:lnTo>
                  <a:pt x="897960" y="1107386"/>
                </a:lnTo>
                <a:lnTo>
                  <a:pt x="906212" y="1099444"/>
                </a:lnTo>
                <a:lnTo>
                  <a:pt x="914147" y="1091503"/>
                </a:lnTo>
                <a:lnTo>
                  <a:pt x="922398" y="1082608"/>
                </a:lnTo>
                <a:lnTo>
                  <a:pt x="930333" y="1074031"/>
                </a:lnTo>
                <a:lnTo>
                  <a:pt x="938268" y="1064501"/>
                </a:lnTo>
                <a:lnTo>
                  <a:pt x="945885" y="1054970"/>
                </a:lnTo>
                <a:lnTo>
                  <a:pt x="953502" y="1045440"/>
                </a:lnTo>
                <a:lnTo>
                  <a:pt x="960802" y="1035593"/>
                </a:lnTo>
                <a:lnTo>
                  <a:pt x="968101" y="1025745"/>
                </a:lnTo>
                <a:lnTo>
                  <a:pt x="974767" y="1015262"/>
                </a:lnTo>
                <a:lnTo>
                  <a:pt x="981749" y="1004778"/>
                </a:lnTo>
                <a:lnTo>
                  <a:pt x="988414" y="993978"/>
                </a:lnTo>
                <a:lnTo>
                  <a:pt x="995079" y="982859"/>
                </a:lnTo>
                <a:lnTo>
                  <a:pt x="1001109" y="971741"/>
                </a:lnTo>
                <a:lnTo>
                  <a:pt x="1007139" y="960622"/>
                </a:lnTo>
                <a:lnTo>
                  <a:pt x="1013170" y="948551"/>
                </a:lnTo>
                <a:lnTo>
                  <a:pt x="1018565" y="936797"/>
                </a:lnTo>
                <a:lnTo>
                  <a:pt x="1024278" y="925043"/>
                </a:lnTo>
                <a:lnTo>
                  <a:pt x="1029039" y="912654"/>
                </a:lnTo>
                <a:lnTo>
                  <a:pt x="1034434" y="900264"/>
                </a:lnTo>
                <a:lnTo>
                  <a:pt x="1039195" y="887558"/>
                </a:lnTo>
                <a:lnTo>
                  <a:pt x="1043638" y="874851"/>
                </a:lnTo>
                <a:lnTo>
                  <a:pt x="1048399" y="861826"/>
                </a:lnTo>
                <a:lnTo>
                  <a:pt x="1052208" y="848802"/>
                </a:lnTo>
                <a:lnTo>
                  <a:pt x="1056334" y="835459"/>
                </a:lnTo>
                <a:lnTo>
                  <a:pt x="1060142" y="822117"/>
                </a:lnTo>
                <a:lnTo>
                  <a:pt x="1063316" y="808457"/>
                </a:lnTo>
                <a:lnTo>
                  <a:pt x="1066807" y="794797"/>
                </a:lnTo>
                <a:lnTo>
                  <a:pt x="1069664" y="780820"/>
                </a:lnTo>
                <a:lnTo>
                  <a:pt x="1072203" y="766842"/>
                </a:lnTo>
                <a:lnTo>
                  <a:pt x="1075059" y="752547"/>
                </a:lnTo>
                <a:lnTo>
                  <a:pt x="1077281" y="738252"/>
                </a:lnTo>
                <a:lnTo>
                  <a:pt x="1079185" y="723957"/>
                </a:lnTo>
                <a:lnTo>
                  <a:pt x="1080772" y="709344"/>
                </a:lnTo>
                <a:lnTo>
                  <a:pt x="1082676" y="694731"/>
                </a:lnTo>
                <a:lnTo>
                  <a:pt x="1083946" y="680118"/>
                </a:lnTo>
                <a:lnTo>
                  <a:pt x="1084898" y="665187"/>
                </a:lnTo>
                <a:lnTo>
                  <a:pt x="1085533" y="649939"/>
                </a:lnTo>
                <a:lnTo>
                  <a:pt x="1085850" y="635009"/>
                </a:lnTo>
                <a:lnTo>
                  <a:pt x="1085850" y="619760"/>
                </a:lnTo>
                <a:lnTo>
                  <a:pt x="1085850" y="604512"/>
                </a:lnTo>
                <a:lnTo>
                  <a:pt x="1085533" y="589582"/>
                </a:lnTo>
                <a:lnTo>
                  <a:pt x="1084898" y="574651"/>
                </a:lnTo>
                <a:lnTo>
                  <a:pt x="1083946" y="559720"/>
                </a:lnTo>
                <a:lnTo>
                  <a:pt x="1082676" y="544790"/>
                </a:lnTo>
                <a:lnTo>
                  <a:pt x="1080772" y="530495"/>
                </a:lnTo>
                <a:lnTo>
                  <a:pt x="1079185" y="515564"/>
                </a:lnTo>
                <a:lnTo>
                  <a:pt x="1077281" y="501269"/>
                </a:lnTo>
                <a:lnTo>
                  <a:pt x="1075059" y="486974"/>
                </a:lnTo>
                <a:lnTo>
                  <a:pt x="1072203" y="472678"/>
                </a:lnTo>
                <a:lnTo>
                  <a:pt x="1069664" y="459019"/>
                </a:lnTo>
                <a:lnTo>
                  <a:pt x="1066807" y="445041"/>
                </a:lnTo>
                <a:lnTo>
                  <a:pt x="1063316" y="431063"/>
                </a:lnTo>
                <a:lnTo>
                  <a:pt x="1060142" y="417721"/>
                </a:lnTo>
                <a:lnTo>
                  <a:pt x="1056334" y="404061"/>
                </a:lnTo>
                <a:lnTo>
                  <a:pt x="1052208" y="391037"/>
                </a:lnTo>
                <a:lnTo>
                  <a:pt x="1048399" y="377695"/>
                </a:lnTo>
                <a:lnTo>
                  <a:pt x="1043638" y="364988"/>
                </a:lnTo>
                <a:lnTo>
                  <a:pt x="1039195" y="351963"/>
                </a:lnTo>
                <a:lnTo>
                  <a:pt x="1034434" y="339574"/>
                </a:lnTo>
                <a:lnTo>
                  <a:pt x="1029039" y="327185"/>
                </a:lnTo>
                <a:lnTo>
                  <a:pt x="1024278" y="314796"/>
                </a:lnTo>
                <a:lnTo>
                  <a:pt x="1018565" y="302724"/>
                </a:lnTo>
                <a:lnTo>
                  <a:pt x="1013170" y="290970"/>
                </a:lnTo>
                <a:lnTo>
                  <a:pt x="1007139" y="279216"/>
                </a:lnTo>
                <a:lnTo>
                  <a:pt x="1001109" y="268098"/>
                </a:lnTo>
                <a:lnTo>
                  <a:pt x="995079" y="256662"/>
                </a:lnTo>
                <a:lnTo>
                  <a:pt x="988414" y="245543"/>
                </a:lnTo>
                <a:lnTo>
                  <a:pt x="981749" y="234742"/>
                </a:lnTo>
                <a:lnTo>
                  <a:pt x="974767" y="224259"/>
                </a:lnTo>
                <a:lnTo>
                  <a:pt x="968101" y="214094"/>
                </a:lnTo>
                <a:lnTo>
                  <a:pt x="960802" y="203928"/>
                </a:lnTo>
                <a:lnTo>
                  <a:pt x="953502" y="193763"/>
                </a:lnTo>
                <a:lnTo>
                  <a:pt x="945885" y="184233"/>
                </a:lnTo>
                <a:lnTo>
                  <a:pt x="938268" y="175020"/>
                </a:lnTo>
                <a:lnTo>
                  <a:pt x="930333" y="165808"/>
                </a:lnTo>
                <a:lnTo>
                  <a:pt x="922398" y="156913"/>
                </a:lnTo>
                <a:lnTo>
                  <a:pt x="914147" y="148336"/>
                </a:lnTo>
                <a:lnTo>
                  <a:pt x="906212" y="140076"/>
                </a:lnTo>
                <a:lnTo>
                  <a:pt x="897960" y="131817"/>
                </a:lnTo>
                <a:lnTo>
                  <a:pt x="889073" y="124193"/>
                </a:lnTo>
                <a:lnTo>
                  <a:pt x="880504" y="116886"/>
                </a:lnTo>
                <a:lnTo>
                  <a:pt x="871617" y="109580"/>
                </a:lnTo>
                <a:lnTo>
                  <a:pt x="862731" y="102591"/>
                </a:lnTo>
                <a:lnTo>
                  <a:pt x="853527" y="95920"/>
                </a:lnTo>
                <a:lnTo>
                  <a:pt x="844005" y="89884"/>
                </a:lnTo>
                <a:lnTo>
                  <a:pt x="834484" y="83531"/>
                </a:lnTo>
                <a:lnTo>
                  <a:pt x="824962" y="77813"/>
                </a:lnTo>
                <a:lnTo>
                  <a:pt x="815441" y="72412"/>
                </a:lnTo>
                <a:lnTo>
                  <a:pt x="805602" y="67329"/>
                </a:lnTo>
                <a:lnTo>
                  <a:pt x="795763" y="62247"/>
                </a:lnTo>
                <a:lnTo>
                  <a:pt x="785924" y="58117"/>
                </a:lnTo>
                <a:lnTo>
                  <a:pt x="775768" y="53670"/>
                </a:lnTo>
                <a:lnTo>
                  <a:pt x="765612" y="50175"/>
                </a:lnTo>
                <a:lnTo>
                  <a:pt x="755138" y="46681"/>
                </a:lnTo>
                <a:lnTo>
                  <a:pt x="744982" y="43504"/>
                </a:lnTo>
                <a:lnTo>
                  <a:pt x="734508" y="40645"/>
                </a:lnTo>
                <a:lnTo>
                  <a:pt x="724035" y="38421"/>
                </a:lnTo>
                <a:lnTo>
                  <a:pt x="713561" y="36198"/>
                </a:lnTo>
                <a:lnTo>
                  <a:pt x="702453" y="34609"/>
                </a:lnTo>
                <a:lnTo>
                  <a:pt x="691662" y="33339"/>
                </a:lnTo>
                <a:lnTo>
                  <a:pt x="680871" y="32386"/>
                </a:lnTo>
                <a:lnTo>
                  <a:pt x="670080" y="31750"/>
                </a:lnTo>
                <a:lnTo>
                  <a:pt x="658654" y="31750"/>
                </a:lnTo>
                <a:lnTo>
                  <a:pt x="647863" y="31750"/>
                </a:lnTo>
                <a:close/>
                <a:moveTo>
                  <a:pt x="441325" y="0"/>
                </a:moveTo>
                <a:lnTo>
                  <a:pt x="445925" y="0"/>
                </a:lnTo>
                <a:lnTo>
                  <a:pt x="457994" y="0"/>
                </a:lnTo>
                <a:lnTo>
                  <a:pt x="469746" y="0"/>
                </a:lnTo>
                <a:lnTo>
                  <a:pt x="647530" y="0"/>
                </a:lnTo>
                <a:lnTo>
                  <a:pt x="659289" y="0"/>
                </a:lnTo>
                <a:lnTo>
                  <a:pt x="671367" y="0"/>
                </a:lnTo>
                <a:lnTo>
                  <a:pt x="674688" y="0"/>
                </a:lnTo>
                <a:lnTo>
                  <a:pt x="674688" y="180"/>
                </a:lnTo>
                <a:lnTo>
                  <a:pt x="683127" y="635"/>
                </a:lnTo>
                <a:lnTo>
                  <a:pt x="694569" y="1906"/>
                </a:lnTo>
                <a:lnTo>
                  <a:pt x="706328" y="3176"/>
                </a:lnTo>
                <a:lnTo>
                  <a:pt x="717770" y="5082"/>
                </a:lnTo>
                <a:lnTo>
                  <a:pt x="729212" y="6988"/>
                </a:lnTo>
                <a:lnTo>
                  <a:pt x="740654" y="9530"/>
                </a:lnTo>
                <a:lnTo>
                  <a:pt x="751778" y="12706"/>
                </a:lnTo>
                <a:lnTo>
                  <a:pt x="762902" y="15883"/>
                </a:lnTo>
                <a:lnTo>
                  <a:pt x="774026" y="19695"/>
                </a:lnTo>
                <a:lnTo>
                  <a:pt x="785150" y="23507"/>
                </a:lnTo>
                <a:lnTo>
                  <a:pt x="795957" y="27954"/>
                </a:lnTo>
                <a:lnTo>
                  <a:pt x="806445" y="32402"/>
                </a:lnTo>
                <a:lnTo>
                  <a:pt x="816933" y="37802"/>
                </a:lnTo>
                <a:lnTo>
                  <a:pt x="827740" y="42885"/>
                </a:lnTo>
                <a:lnTo>
                  <a:pt x="837910" y="48603"/>
                </a:lnTo>
                <a:lnTo>
                  <a:pt x="848081" y="54956"/>
                </a:lnTo>
                <a:lnTo>
                  <a:pt x="858251" y="60992"/>
                </a:lnTo>
                <a:lnTo>
                  <a:pt x="868104" y="67662"/>
                </a:lnTo>
                <a:lnTo>
                  <a:pt x="877957" y="74651"/>
                </a:lnTo>
                <a:lnTo>
                  <a:pt x="887492" y="82275"/>
                </a:lnTo>
                <a:lnTo>
                  <a:pt x="897027" y="89899"/>
                </a:lnTo>
                <a:lnTo>
                  <a:pt x="906244" y="97840"/>
                </a:lnTo>
                <a:lnTo>
                  <a:pt x="915461" y="105782"/>
                </a:lnTo>
                <a:lnTo>
                  <a:pt x="924996" y="114041"/>
                </a:lnTo>
                <a:lnTo>
                  <a:pt x="933895" y="122936"/>
                </a:lnTo>
                <a:lnTo>
                  <a:pt x="942477" y="131830"/>
                </a:lnTo>
                <a:lnTo>
                  <a:pt x="950740" y="141360"/>
                </a:lnTo>
                <a:lnTo>
                  <a:pt x="959322" y="151208"/>
                </a:lnTo>
                <a:lnTo>
                  <a:pt x="967585" y="161055"/>
                </a:lnTo>
                <a:lnTo>
                  <a:pt x="975531" y="170903"/>
                </a:lnTo>
                <a:lnTo>
                  <a:pt x="983477" y="181386"/>
                </a:lnTo>
                <a:lnTo>
                  <a:pt x="991105" y="191869"/>
                </a:lnTo>
                <a:lnTo>
                  <a:pt x="998733" y="202669"/>
                </a:lnTo>
                <a:lnTo>
                  <a:pt x="1006043" y="214105"/>
                </a:lnTo>
                <a:lnTo>
                  <a:pt x="1013353" y="225223"/>
                </a:lnTo>
                <a:lnTo>
                  <a:pt x="1020027" y="236977"/>
                </a:lnTo>
                <a:lnTo>
                  <a:pt x="1026702" y="248730"/>
                </a:lnTo>
                <a:lnTo>
                  <a:pt x="1033376" y="260801"/>
                </a:lnTo>
                <a:lnTo>
                  <a:pt x="1039733" y="272873"/>
                </a:lnTo>
                <a:lnTo>
                  <a:pt x="1045454" y="285579"/>
                </a:lnTo>
                <a:lnTo>
                  <a:pt x="1051492" y="297968"/>
                </a:lnTo>
                <a:lnTo>
                  <a:pt x="1056896" y="310992"/>
                </a:lnTo>
                <a:lnTo>
                  <a:pt x="1062299" y="324016"/>
                </a:lnTo>
                <a:lnTo>
                  <a:pt x="1067702" y="337358"/>
                </a:lnTo>
                <a:lnTo>
                  <a:pt x="1072469" y="350700"/>
                </a:lnTo>
                <a:lnTo>
                  <a:pt x="1077237" y="364360"/>
                </a:lnTo>
                <a:lnTo>
                  <a:pt x="1081686" y="378019"/>
                </a:lnTo>
                <a:lnTo>
                  <a:pt x="1086136" y="392314"/>
                </a:lnTo>
                <a:lnTo>
                  <a:pt x="1089950" y="406291"/>
                </a:lnTo>
                <a:lnTo>
                  <a:pt x="1093764" y="420586"/>
                </a:lnTo>
                <a:lnTo>
                  <a:pt x="1096942" y="435198"/>
                </a:lnTo>
                <a:lnTo>
                  <a:pt x="1100121" y="449811"/>
                </a:lnTo>
                <a:lnTo>
                  <a:pt x="1103299" y="464423"/>
                </a:lnTo>
                <a:lnTo>
                  <a:pt x="1105841" y="479354"/>
                </a:lnTo>
                <a:lnTo>
                  <a:pt x="1108384" y="494601"/>
                </a:lnTo>
                <a:lnTo>
                  <a:pt x="1110609" y="509532"/>
                </a:lnTo>
                <a:lnTo>
                  <a:pt x="1112516" y="524779"/>
                </a:lnTo>
                <a:lnTo>
                  <a:pt x="1114105" y="540345"/>
                </a:lnTo>
                <a:lnTo>
                  <a:pt x="1115376" y="555910"/>
                </a:lnTo>
                <a:lnTo>
                  <a:pt x="1116330" y="571476"/>
                </a:lnTo>
                <a:lnTo>
                  <a:pt x="1116966" y="587359"/>
                </a:lnTo>
                <a:lnTo>
                  <a:pt x="1117283" y="603242"/>
                </a:lnTo>
                <a:lnTo>
                  <a:pt x="1117601" y="619125"/>
                </a:lnTo>
                <a:lnTo>
                  <a:pt x="1117283" y="635326"/>
                </a:lnTo>
                <a:lnTo>
                  <a:pt x="1116966" y="650892"/>
                </a:lnTo>
                <a:lnTo>
                  <a:pt x="1116330" y="666775"/>
                </a:lnTo>
                <a:lnTo>
                  <a:pt x="1115376" y="682340"/>
                </a:lnTo>
                <a:lnTo>
                  <a:pt x="1114105" y="698223"/>
                </a:lnTo>
                <a:lnTo>
                  <a:pt x="1112516" y="713471"/>
                </a:lnTo>
                <a:lnTo>
                  <a:pt x="1110609" y="728719"/>
                </a:lnTo>
                <a:lnTo>
                  <a:pt x="1108384" y="743967"/>
                </a:lnTo>
                <a:lnTo>
                  <a:pt x="1105841" y="759215"/>
                </a:lnTo>
                <a:lnTo>
                  <a:pt x="1103299" y="773827"/>
                </a:lnTo>
                <a:lnTo>
                  <a:pt x="1100121" y="788757"/>
                </a:lnTo>
                <a:lnTo>
                  <a:pt x="1096942" y="803370"/>
                </a:lnTo>
                <a:lnTo>
                  <a:pt x="1093764" y="817665"/>
                </a:lnTo>
                <a:lnTo>
                  <a:pt x="1089950" y="831959"/>
                </a:lnTo>
                <a:lnTo>
                  <a:pt x="1086136" y="846254"/>
                </a:lnTo>
                <a:lnTo>
                  <a:pt x="1081686" y="860231"/>
                </a:lnTo>
                <a:lnTo>
                  <a:pt x="1077237" y="873891"/>
                </a:lnTo>
                <a:lnTo>
                  <a:pt x="1072469" y="887550"/>
                </a:lnTo>
                <a:lnTo>
                  <a:pt x="1067702" y="901210"/>
                </a:lnTo>
                <a:lnTo>
                  <a:pt x="1062299" y="914234"/>
                </a:lnTo>
                <a:lnTo>
                  <a:pt x="1056896" y="927258"/>
                </a:lnTo>
                <a:lnTo>
                  <a:pt x="1051492" y="939965"/>
                </a:lnTo>
                <a:lnTo>
                  <a:pt x="1045454" y="952989"/>
                </a:lnTo>
                <a:lnTo>
                  <a:pt x="1039733" y="965378"/>
                </a:lnTo>
                <a:lnTo>
                  <a:pt x="1033376" y="977767"/>
                </a:lnTo>
                <a:lnTo>
                  <a:pt x="1026702" y="989520"/>
                </a:lnTo>
                <a:lnTo>
                  <a:pt x="1020027" y="1001274"/>
                </a:lnTo>
                <a:lnTo>
                  <a:pt x="1013353" y="1013027"/>
                </a:lnTo>
                <a:lnTo>
                  <a:pt x="1006043" y="1024463"/>
                </a:lnTo>
                <a:lnTo>
                  <a:pt x="998733" y="1035264"/>
                </a:lnTo>
                <a:lnTo>
                  <a:pt x="991105" y="1046064"/>
                </a:lnTo>
                <a:lnTo>
                  <a:pt x="983477" y="1057182"/>
                </a:lnTo>
                <a:lnTo>
                  <a:pt x="975531" y="1067348"/>
                </a:lnTo>
                <a:lnTo>
                  <a:pt x="967585" y="1077513"/>
                </a:lnTo>
                <a:lnTo>
                  <a:pt x="959322" y="1087360"/>
                </a:lnTo>
                <a:lnTo>
                  <a:pt x="950740" y="1096890"/>
                </a:lnTo>
                <a:lnTo>
                  <a:pt x="942477" y="1106102"/>
                </a:lnTo>
                <a:lnTo>
                  <a:pt x="933895" y="1115315"/>
                </a:lnTo>
                <a:lnTo>
                  <a:pt x="924996" y="1123892"/>
                </a:lnTo>
                <a:lnTo>
                  <a:pt x="915461" y="1132468"/>
                </a:lnTo>
                <a:lnTo>
                  <a:pt x="906244" y="1140728"/>
                </a:lnTo>
                <a:lnTo>
                  <a:pt x="897027" y="1148669"/>
                </a:lnTo>
                <a:lnTo>
                  <a:pt x="887492" y="1156293"/>
                </a:lnTo>
                <a:lnTo>
                  <a:pt x="877957" y="1163599"/>
                </a:lnTo>
                <a:lnTo>
                  <a:pt x="868104" y="1170588"/>
                </a:lnTo>
                <a:lnTo>
                  <a:pt x="858251" y="1177259"/>
                </a:lnTo>
                <a:lnTo>
                  <a:pt x="848081" y="1183612"/>
                </a:lnTo>
                <a:lnTo>
                  <a:pt x="837910" y="1189648"/>
                </a:lnTo>
                <a:lnTo>
                  <a:pt x="827740" y="1195366"/>
                </a:lnTo>
                <a:lnTo>
                  <a:pt x="816933" y="1200766"/>
                </a:lnTo>
                <a:lnTo>
                  <a:pt x="806445" y="1205849"/>
                </a:lnTo>
                <a:lnTo>
                  <a:pt x="795957" y="1210296"/>
                </a:lnTo>
                <a:lnTo>
                  <a:pt x="785150" y="1215061"/>
                </a:lnTo>
                <a:lnTo>
                  <a:pt x="774026" y="1218873"/>
                </a:lnTo>
                <a:lnTo>
                  <a:pt x="762902" y="1222685"/>
                </a:lnTo>
                <a:lnTo>
                  <a:pt x="751778" y="1225861"/>
                </a:lnTo>
                <a:lnTo>
                  <a:pt x="740654" y="1228720"/>
                </a:lnTo>
                <a:lnTo>
                  <a:pt x="729212" y="1231262"/>
                </a:lnTo>
                <a:lnTo>
                  <a:pt x="717770" y="1233485"/>
                </a:lnTo>
                <a:lnTo>
                  <a:pt x="706328" y="1235074"/>
                </a:lnTo>
                <a:lnTo>
                  <a:pt x="694569" y="1236344"/>
                </a:lnTo>
                <a:lnTo>
                  <a:pt x="683127" y="1237615"/>
                </a:lnTo>
                <a:lnTo>
                  <a:pt x="673101" y="1237886"/>
                </a:lnTo>
                <a:lnTo>
                  <a:pt x="673101" y="1238251"/>
                </a:lnTo>
                <a:lnTo>
                  <a:pt x="439738" y="1238251"/>
                </a:lnTo>
                <a:lnTo>
                  <a:pt x="439738" y="1237766"/>
                </a:lnTo>
                <a:lnTo>
                  <a:pt x="434173" y="1237615"/>
                </a:lnTo>
                <a:lnTo>
                  <a:pt x="422739" y="1236344"/>
                </a:lnTo>
                <a:lnTo>
                  <a:pt x="410988" y="1235074"/>
                </a:lnTo>
                <a:lnTo>
                  <a:pt x="399554" y="1233485"/>
                </a:lnTo>
                <a:lnTo>
                  <a:pt x="388120" y="1231262"/>
                </a:lnTo>
                <a:lnTo>
                  <a:pt x="376686" y="1228720"/>
                </a:lnTo>
                <a:lnTo>
                  <a:pt x="365570" y="1225861"/>
                </a:lnTo>
                <a:lnTo>
                  <a:pt x="354453" y="1222685"/>
                </a:lnTo>
                <a:lnTo>
                  <a:pt x="343655" y="1218873"/>
                </a:lnTo>
                <a:lnTo>
                  <a:pt x="332221" y="1215061"/>
                </a:lnTo>
                <a:lnTo>
                  <a:pt x="321739" y="1210296"/>
                </a:lnTo>
                <a:lnTo>
                  <a:pt x="310941" y="1205849"/>
                </a:lnTo>
                <a:lnTo>
                  <a:pt x="300460" y="1200766"/>
                </a:lnTo>
                <a:lnTo>
                  <a:pt x="289978" y="1195366"/>
                </a:lnTo>
                <a:lnTo>
                  <a:pt x="279497" y="1189648"/>
                </a:lnTo>
                <a:lnTo>
                  <a:pt x="269334" y="1183612"/>
                </a:lnTo>
                <a:lnTo>
                  <a:pt x="259170" y="1177259"/>
                </a:lnTo>
                <a:lnTo>
                  <a:pt x="249324" y="1170588"/>
                </a:lnTo>
                <a:lnTo>
                  <a:pt x="239796" y="1163599"/>
                </a:lnTo>
                <a:lnTo>
                  <a:pt x="229950" y="1156293"/>
                </a:lnTo>
                <a:lnTo>
                  <a:pt x="220422" y="1148669"/>
                </a:lnTo>
                <a:lnTo>
                  <a:pt x="211211" y="1140728"/>
                </a:lnTo>
                <a:lnTo>
                  <a:pt x="202000" y="1132468"/>
                </a:lnTo>
                <a:lnTo>
                  <a:pt x="192790" y="1123892"/>
                </a:lnTo>
                <a:lnTo>
                  <a:pt x="183897" y="1115315"/>
                </a:lnTo>
                <a:lnTo>
                  <a:pt x="175321" y="1106102"/>
                </a:lnTo>
                <a:lnTo>
                  <a:pt x="166746" y="1096890"/>
                </a:lnTo>
                <a:lnTo>
                  <a:pt x="158170" y="1087360"/>
                </a:lnTo>
                <a:lnTo>
                  <a:pt x="150230" y="1077513"/>
                </a:lnTo>
                <a:lnTo>
                  <a:pt x="141972" y="1067348"/>
                </a:lnTo>
                <a:lnTo>
                  <a:pt x="134032" y="1057182"/>
                </a:lnTo>
                <a:lnTo>
                  <a:pt x="126409" y="1046064"/>
                </a:lnTo>
                <a:lnTo>
                  <a:pt x="118786" y="1035264"/>
                </a:lnTo>
                <a:lnTo>
                  <a:pt x="111481" y="1024463"/>
                </a:lnTo>
                <a:lnTo>
                  <a:pt x="104812" y="1013027"/>
                </a:lnTo>
                <a:lnTo>
                  <a:pt x="97824" y="1001274"/>
                </a:lnTo>
                <a:lnTo>
                  <a:pt x="90837" y="989520"/>
                </a:lnTo>
                <a:lnTo>
                  <a:pt x="84485" y="977767"/>
                </a:lnTo>
                <a:lnTo>
                  <a:pt x="78450" y="965378"/>
                </a:lnTo>
                <a:lnTo>
                  <a:pt x="72098" y="952989"/>
                </a:lnTo>
                <a:lnTo>
                  <a:pt x="66063" y="939965"/>
                </a:lnTo>
                <a:lnTo>
                  <a:pt x="60664" y="927258"/>
                </a:lnTo>
                <a:lnTo>
                  <a:pt x="55264" y="914234"/>
                </a:lnTo>
                <a:lnTo>
                  <a:pt x="49865" y="901210"/>
                </a:lnTo>
                <a:lnTo>
                  <a:pt x="45101" y="887550"/>
                </a:lnTo>
                <a:lnTo>
                  <a:pt x="40337" y="873891"/>
                </a:lnTo>
                <a:lnTo>
                  <a:pt x="35890" y="860231"/>
                </a:lnTo>
                <a:lnTo>
                  <a:pt x="31761" y="846254"/>
                </a:lnTo>
                <a:lnTo>
                  <a:pt x="27949" y="831959"/>
                </a:lnTo>
                <a:lnTo>
                  <a:pt x="23821" y="817665"/>
                </a:lnTo>
                <a:lnTo>
                  <a:pt x="20644" y="803370"/>
                </a:lnTo>
                <a:lnTo>
                  <a:pt x="17468" y="788757"/>
                </a:lnTo>
                <a:lnTo>
                  <a:pt x="14292" y="773827"/>
                </a:lnTo>
                <a:lnTo>
                  <a:pt x="11751" y="759215"/>
                </a:lnTo>
                <a:lnTo>
                  <a:pt x="9528" y="743967"/>
                </a:lnTo>
                <a:lnTo>
                  <a:pt x="7305" y="728719"/>
                </a:lnTo>
                <a:lnTo>
                  <a:pt x="5082" y="713471"/>
                </a:lnTo>
                <a:lnTo>
                  <a:pt x="3493" y="698223"/>
                </a:lnTo>
                <a:lnTo>
                  <a:pt x="2223" y="682340"/>
                </a:lnTo>
                <a:lnTo>
                  <a:pt x="1270" y="666775"/>
                </a:lnTo>
                <a:lnTo>
                  <a:pt x="635" y="650892"/>
                </a:lnTo>
                <a:lnTo>
                  <a:pt x="317" y="635326"/>
                </a:lnTo>
                <a:lnTo>
                  <a:pt x="0" y="619125"/>
                </a:lnTo>
                <a:lnTo>
                  <a:pt x="317" y="603242"/>
                </a:lnTo>
                <a:lnTo>
                  <a:pt x="635" y="587359"/>
                </a:lnTo>
                <a:lnTo>
                  <a:pt x="1270" y="571476"/>
                </a:lnTo>
                <a:lnTo>
                  <a:pt x="2223" y="555910"/>
                </a:lnTo>
                <a:lnTo>
                  <a:pt x="3493" y="540345"/>
                </a:lnTo>
                <a:lnTo>
                  <a:pt x="5082" y="524779"/>
                </a:lnTo>
                <a:lnTo>
                  <a:pt x="7305" y="509532"/>
                </a:lnTo>
                <a:lnTo>
                  <a:pt x="9528" y="494601"/>
                </a:lnTo>
                <a:lnTo>
                  <a:pt x="11751" y="479354"/>
                </a:lnTo>
                <a:lnTo>
                  <a:pt x="14292" y="464423"/>
                </a:lnTo>
                <a:lnTo>
                  <a:pt x="17468" y="449811"/>
                </a:lnTo>
                <a:lnTo>
                  <a:pt x="20644" y="435198"/>
                </a:lnTo>
                <a:lnTo>
                  <a:pt x="23821" y="420586"/>
                </a:lnTo>
                <a:lnTo>
                  <a:pt x="27949" y="406291"/>
                </a:lnTo>
                <a:lnTo>
                  <a:pt x="31761" y="392314"/>
                </a:lnTo>
                <a:lnTo>
                  <a:pt x="35890" y="378019"/>
                </a:lnTo>
                <a:lnTo>
                  <a:pt x="40337" y="364360"/>
                </a:lnTo>
                <a:lnTo>
                  <a:pt x="45101" y="350700"/>
                </a:lnTo>
                <a:lnTo>
                  <a:pt x="49865" y="337358"/>
                </a:lnTo>
                <a:lnTo>
                  <a:pt x="55264" y="324016"/>
                </a:lnTo>
                <a:lnTo>
                  <a:pt x="60664" y="310992"/>
                </a:lnTo>
                <a:lnTo>
                  <a:pt x="66063" y="297968"/>
                </a:lnTo>
                <a:lnTo>
                  <a:pt x="72098" y="285579"/>
                </a:lnTo>
                <a:lnTo>
                  <a:pt x="78450" y="272873"/>
                </a:lnTo>
                <a:lnTo>
                  <a:pt x="84485" y="260801"/>
                </a:lnTo>
                <a:lnTo>
                  <a:pt x="90837" y="248730"/>
                </a:lnTo>
                <a:lnTo>
                  <a:pt x="97824" y="236977"/>
                </a:lnTo>
                <a:lnTo>
                  <a:pt x="104812" y="225223"/>
                </a:lnTo>
                <a:lnTo>
                  <a:pt x="111481" y="214105"/>
                </a:lnTo>
                <a:lnTo>
                  <a:pt x="118786" y="202669"/>
                </a:lnTo>
                <a:lnTo>
                  <a:pt x="126409" y="191869"/>
                </a:lnTo>
                <a:lnTo>
                  <a:pt x="134032" y="181386"/>
                </a:lnTo>
                <a:lnTo>
                  <a:pt x="141972" y="170903"/>
                </a:lnTo>
                <a:lnTo>
                  <a:pt x="150230" y="161055"/>
                </a:lnTo>
                <a:lnTo>
                  <a:pt x="158170" y="151208"/>
                </a:lnTo>
                <a:lnTo>
                  <a:pt x="166746" y="141360"/>
                </a:lnTo>
                <a:lnTo>
                  <a:pt x="175321" y="131830"/>
                </a:lnTo>
                <a:lnTo>
                  <a:pt x="183897" y="122936"/>
                </a:lnTo>
                <a:lnTo>
                  <a:pt x="192790" y="114041"/>
                </a:lnTo>
                <a:lnTo>
                  <a:pt x="202000" y="105782"/>
                </a:lnTo>
                <a:lnTo>
                  <a:pt x="211211" y="97840"/>
                </a:lnTo>
                <a:lnTo>
                  <a:pt x="220422" y="89899"/>
                </a:lnTo>
                <a:lnTo>
                  <a:pt x="229950" y="82275"/>
                </a:lnTo>
                <a:lnTo>
                  <a:pt x="239796" y="74651"/>
                </a:lnTo>
                <a:lnTo>
                  <a:pt x="249324" y="67662"/>
                </a:lnTo>
                <a:lnTo>
                  <a:pt x="259170" y="60992"/>
                </a:lnTo>
                <a:lnTo>
                  <a:pt x="269334" y="54956"/>
                </a:lnTo>
                <a:lnTo>
                  <a:pt x="279497" y="48603"/>
                </a:lnTo>
                <a:lnTo>
                  <a:pt x="289978" y="42885"/>
                </a:lnTo>
                <a:lnTo>
                  <a:pt x="300460" y="37802"/>
                </a:lnTo>
                <a:lnTo>
                  <a:pt x="310941" y="32402"/>
                </a:lnTo>
                <a:lnTo>
                  <a:pt x="321739" y="27954"/>
                </a:lnTo>
                <a:lnTo>
                  <a:pt x="332221" y="23507"/>
                </a:lnTo>
                <a:lnTo>
                  <a:pt x="343655" y="19695"/>
                </a:lnTo>
                <a:lnTo>
                  <a:pt x="354453" y="15883"/>
                </a:lnTo>
                <a:lnTo>
                  <a:pt x="365570" y="12706"/>
                </a:lnTo>
                <a:lnTo>
                  <a:pt x="376686" y="9530"/>
                </a:lnTo>
                <a:lnTo>
                  <a:pt x="388120" y="6988"/>
                </a:lnTo>
                <a:lnTo>
                  <a:pt x="399554" y="5082"/>
                </a:lnTo>
                <a:lnTo>
                  <a:pt x="410988" y="3176"/>
                </a:lnTo>
                <a:lnTo>
                  <a:pt x="422739" y="1906"/>
                </a:lnTo>
                <a:lnTo>
                  <a:pt x="434173" y="635"/>
                </a:lnTo>
                <a:lnTo>
                  <a:pt x="441325" y="249"/>
                </a:lnTo>
                <a:lnTo>
                  <a:pt x="44132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3" name="Freeform 7"/>
          <p:cNvSpPr/>
          <p:nvPr/>
        </p:nvSpPr>
        <p:spPr>
          <a:xfrm rot="5400000">
            <a:off x="2211840" y="261873"/>
            <a:ext cx="603775" cy="2635830"/>
          </a:xfrm>
          <a:custGeom>
            <a:avLst/>
            <a:gdLst>
              <a:gd name="connsiteX0" fmla="*/ 0 w 640080"/>
              <a:gd name="connsiteY0" fmla="*/ 1146048 h 3898232"/>
              <a:gd name="connsiteX1" fmla="*/ 0 w 640080"/>
              <a:gd name="connsiteY1" fmla="*/ 179906 h 3898232"/>
              <a:gd name="connsiteX2" fmla="*/ 165357 w 640080"/>
              <a:gd name="connsiteY2" fmla="*/ 179906 h 3898232"/>
              <a:gd name="connsiteX3" fmla="*/ 320041 w 640080"/>
              <a:gd name="connsiteY3" fmla="*/ 0 h 3898232"/>
              <a:gd name="connsiteX4" fmla="*/ 474727 w 640080"/>
              <a:gd name="connsiteY4" fmla="*/ 179906 h 3898232"/>
              <a:gd name="connsiteX5" fmla="*/ 640080 w 640080"/>
              <a:gd name="connsiteY5" fmla="*/ 179906 h 3898232"/>
              <a:gd name="connsiteX6" fmla="*/ 640080 w 640080"/>
              <a:gd name="connsiteY6" fmla="*/ 1146048 h 3898232"/>
              <a:gd name="connsiteX7" fmla="*/ 0 w 640080"/>
              <a:gd name="connsiteY7" fmla="*/ 3898232 h 3898232"/>
              <a:gd name="connsiteX8" fmla="*/ 0 w 640080"/>
              <a:gd name="connsiteY8" fmla="*/ 1146049 h 3898232"/>
              <a:gd name="connsiteX9" fmla="*/ 640080 w 640080"/>
              <a:gd name="connsiteY9" fmla="*/ 1146049 h 3898232"/>
              <a:gd name="connsiteX10" fmla="*/ 640080 w 640080"/>
              <a:gd name="connsiteY10" fmla="*/ 3898232 h 38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 h="3898232">
                <a:moveTo>
                  <a:pt x="0" y="1146048"/>
                </a:moveTo>
                <a:lnTo>
                  <a:pt x="0" y="179906"/>
                </a:lnTo>
                <a:lnTo>
                  <a:pt x="165357" y="179906"/>
                </a:lnTo>
                <a:lnTo>
                  <a:pt x="320041" y="0"/>
                </a:lnTo>
                <a:lnTo>
                  <a:pt x="474727" y="179906"/>
                </a:lnTo>
                <a:lnTo>
                  <a:pt x="640080" y="179906"/>
                </a:lnTo>
                <a:lnTo>
                  <a:pt x="640080" y="1146048"/>
                </a:lnTo>
                <a:close/>
                <a:moveTo>
                  <a:pt x="0" y="3898232"/>
                </a:moveTo>
                <a:lnTo>
                  <a:pt x="0" y="1146049"/>
                </a:lnTo>
                <a:lnTo>
                  <a:pt x="640080" y="1146049"/>
                </a:lnTo>
                <a:lnTo>
                  <a:pt x="640080" y="3898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TextBox 60"/>
          <p:cNvSpPr txBox="1"/>
          <p:nvPr/>
        </p:nvSpPr>
        <p:spPr>
          <a:xfrm>
            <a:off x="1195812" y="1388941"/>
            <a:ext cx="2490817" cy="460375"/>
          </a:xfrm>
          <a:prstGeom prst="rect">
            <a:avLst/>
          </a:prstGeom>
          <a:noFill/>
        </p:spPr>
        <p:txBody>
          <a:bodyPr wrap="square" rtlCol="0">
            <a:spAutoFit/>
          </a:bodyPr>
          <a:lstStyle/>
          <a:p>
            <a:pPr algn="ctr">
              <a:lnSpc>
                <a:spcPct val="150000"/>
              </a:lnSpc>
              <a:spcBef>
                <a:spcPts val="600"/>
              </a:spcBef>
              <a:spcAft>
                <a:spcPts val="600"/>
              </a:spcAft>
            </a:pPr>
            <a:r>
              <a:rPr lang="zh-CN" altLang="en-US" sz="1600">
                <a:solidFill>
                  <a:schemeClr val="bg1"/>
                </a:solidFill>
                <a:cs typeface="+mn-ea"/>
                <a:sym typeface="+mn-lt"/>
              </a:rPr>
              <a:t>请点击这里添加相关标题</a:t>
            </a:r>
            <a:endParaRPr lang="en-US" sz="1600" dirty="0">
              <a:solidFill>
                <a:schemeClr val="bg1"/>
              </a:solidFill>
              <a:cs typeface="+mn-ea"/>
              <a:sym typeface="+mn-lt"/>
            </a:endParaRPr>
          </a:p>
        </p:txBody>
      </p:sp>
      <p:sp>
        <p:nvSpPr>
          <p:cNvPr id="21" name="Freeform 7"/>
          <p:cNvSpPr/>
          <p:nvPr/>
        </p:nvSpPr>
        <p:spPr>
          <a:xfrm rot="5400000">
            <a:off x="2618240" y="957480"/>
            <a:ext cx="603775" cy="2635830"/>
          </a:xfrm>
          <a:custGeom>
            <a:avLst/>
            <a:gdLst>
              <a:gd name="connsiteX0" fmla="*/ 0 w 640080"/>
              <a:gd name="connsiteY0" fmla="*/ 1146048 h 3898232"/>
              <a:gd name="connsiteX1" fmla="*/ 0 w 640080"/>
              <a:gd name="connsiteY1" fmla="*/ 179906 h 3898232"/>
              <a:gd name="connsiteX2" fmla="*/ 165357 w 640080"/>
              <a:gd name="connsiteY2" fmla="*/ 179906 h 3898232"/>
              <a:gd name="connsiteX3" fmla="*/ 320041 w 640080"/>
              <a:gd name="connsiteY3" fmla="*/ 0 h 3898232"/>
              <a:gd name="connsiteX4" fmla="*/ 474727 w 640080"/>
              <a:gd name="connsiteY4" fmla="*/ 179906 h 3898232"/>
              <a:gd name="connsiteX5" fmla="*/ 640080 w 640080"/>
              <a:gd name="connsiteY5" fmla="*/ 179906 h 3898232"/>
              <a:gd name="connsiteX6" fmla="*/ 640080 w 640080"/>
              <a:gd name="connsiteY6" fmla="*/ 1146048 h 3898232"/>
              <a:gd name="connsiteX7" fmla="*/ 0 w 640080"/>
              <a:gd name="connsiteY7" fmla="*/ 3898232 h 3898232"/>
              <a:gd name="connsiteX8" fmla="*/ 0 w 640080"/>
              <a:gd name="connsiteY8" fmla="*/ 1146049 h 3898232"/>
              <a:gd name="connsiteX9" fmla="*/ 640080 w 640080"/>
              <a:gd name="connsiteY9" fmla="*/ 1146049 h 3898232"/>
              <a:gd name="connsiteX10" fmla="*/ 640080 w 640080"/>
              <a:gd name="connsiteY10" fmla="*/ 3898232 h 38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 h="3898232">
                <a:moveTo>
                  <a:pt x="0" y="1146048"/>
                </a:moveTo>
                <a:lnTo>
                  <a:pt x="0" y="179906"/>
                </a:lnTo>
                <a:lnTo>
                  <a:pt x="165357" y="179906"/>
                </a:lnTo>
                <a:lnTo>
                  <a:pt x="320041" y="0"/>
                </a:lnTo>
                <a:lnTo>
                  <a:pt x="474727" y="179906"/>
                </a:lnTo>
                <a:lnTo>
                  <a:pt x="640080" y="179906"/>
                </a:lnTo>
                <a:lnTo>
                  <a:pt x="640080" y="1146048"/>
                </a:lnTo>
                <a:close/>
                <a:moveTo>
                  <a:pt x="0" y="3898232"/>
                </a:moveTo>
                <a:lnTo>
                  <a:pt x="0" y="1146049"/>
                </a:lnTo>
                <a:lnTo>
                  <a:pt x="640080" y="1146049"/>
                </a:lnTo>
                <a:lnTo>
                  <a:pt x="640080" y="3898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TextBox 60"/>
          <p:cNvSpPr txBox="1"/>
          <p:nvPr/>
        </p:nvSpPr>
        <p:spPr>
          <a:xfrm>
            <a:off x="1602212" y="2084548"/>
            <a:ext cx="2490817" cy="460375"/>
          </a:xfrm>
          <a:prstGeom prst="rect">
            <a:avLst/>
          </a:prstGeom>
          <a:noFill/>
        </p:spPr>
        <p:txBody>
          <a:bodyPr wrap="square" rtlCol="0">
            <a:spAutoFit/>
          </a:bodyPr>
          <a:lstStyle/>
          <a:p>
            <a:pPr algn="ctr">
              <a:lnSpc>
                <a:spcPct val="150000"/>
              </a:lnSpc>
              <a:spcBef>
                <a:spcPts val="600"/>
              </a:spcBef>
              <a:spcAft>
                <a:spcPts val="600"/>
              </a:spcAft>
            </a:pPr>
            <a:r>
              <a:rPr lang="zh-CN" altLang="en-US" sz="1600">
                <a:solidFill>
                  <a:schemeClr val="bg1"/>
                </a:solidFill>
                <a:cs typeface="+mn-ea"/>
                <a:sym typeface="+mn-lt"/>
              </a:rPr>
              <a:t>请点击这里添加相关标题</a:t>
            </a:r>
            <a:endParaRPr lang="en-US" sz="1600" dirty="0">
              <a:solidFill>
                <a:schemeClr val="bg1"/>
              </a:solidFill>
              <a:cs typeface="+mn-ea"/>
              <a:sym typeface="+mn-lt"/>
            </a:endParaRPr>
          </a:p>
        </p:txBody>
      </p:sp>
      <p:sp>
        <p:nvSpPr>
          <p:cNvPr id="25" name="Freeform 7"/>
          <p:cNvSpPr/>
          <p:nvPr/>
        </p:nvSpPr>
        <p:spPr>
          <a:xfrm rot="5400000">
            <a:off x="1833364" y="1653087"/>
            <a:ext cx="603775" cy="2635830"/>
          </a:xfrm>
          <a:custGeom>
            <a:avLst/>
            <a:gdLst>
              <a:gd name="connsiteX0" fmla="*/ 0 w 640080"/>
              <a:gd name="connsiteY0" fmla="*/ 1146048 h 3898232"/>
              <a:gd name="connsiteX1" fmla="*/ 0 w 640080"/>
              <a:gd name="connsiteY1" fmla="*/ 179906 h 3898232"/>
              <a:gd name="connsiteX2" fmla="*/ 165357 w 640080"/>
              <a:gd name="connsiteY2" fmla="*/ 179906 h 3898232"/>
              <a:gd name="connsiteX3" fmla="*/ 320041 w 640080"/>
              <a:gd name="connsiteY3" fmla="*/ 0 h 3898232"/>
              <a:gd name="connsiteX4" fmla="*/ 474727 w 640080"/>
              <a:gd name="connsiteY4" fmla="*/ 179906 h 3898232"/>
              <a:gd name="connsiteX5" fmla="*/ 640080 w 640080"/>
              <a:gd name="connsiteY5" fmla="*/ 179906 h 3898232"/>
              <a:gd name="connsiteX6" fmla="*/ 640080 w 640080"/>
              <a:gd name="connsiteY6" fmla="*/ 1146048 h 3898232"/>
              <a:gd name="connsiteX7" fmla="*/ 0 w 640080"/>
              <a:gd name="connsiteY7" fmla="*/ 3898232 h 3898232"/>
              <a:gd name="connsiteX8" fmla="*/ 0 w 640080"/>
              <a:gd name="connsiteY8" fmla="*/ 1146049 h 3898232"/>
              <a:gd name="connsiteX9" fmla="*/ 640080 w 640080"/>
              <a:gd name="connsiteY9" fmla="*/ 1146049 h 3898232"/>
              <a:gd name="connsiteX10" fmla="*/ 640080 w 640080"/>
              <a:gd name="connsiteY10" fmla="*/ 3898232 h 38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 h="3898232">
                <a:moveTo>
                  <a:pt x="0" y="1146048"/>
                </a:moveTo>
                <a:lnTo>
                  <a:pt x="0" y="179906"/>
                </a:lnTo>
                <a:lnTo>
                  <a:pt x="165357" y="179906"/>
                </a:lnTo>
                <a:lnTo>
                  <a:pt x="320041" y="0"/>
                </a:lnTo>
                <a:lnTo>
                  <a:pt x="474727" y="179906"/>
                </a:lnTo>
                <a:lnTo>
                  <a:pt x="640080" y="179906"/>
                </a:lnTo>
                <a:lnTo>
                  <a:pt x="640080" y="1146048"/>
                </a:lnTo>
                <a:close/>
                <a:moveTo>
                  <a:pt x="0" y="3898232"/>
                </a:moveTo>
                <a:lnTo>
                  <a:pt x="0" y="1146049"/>
                </a:lnTo>
                <a:lnTo>
                  <a:pt x="640080" y="1146049"/>
                </a:lnTo>
                <a:lnTo>
                  <a:pt x="640080" y="3898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60"/>
          <p:cNvSpPr txBox="1"/>
          <p:nvPr/>
        </p:nvSpPr>
        <p:spPr>
          <a:xfrm>
            <a:off x="817336" y="2780155"/>
            <a:ext cx="2490817" cy="460375"/>
          </a:xfrm>
          <a:prstGeom prst="rect">
            <a:avLst/>
          </a:prstGeom>
          <a:noFill/>
        </p:spPr>
        <p:txBody>
          <a:bodyPr wrap="square" rtlCol="0">
            <a:spAutoFit/>
          </a:bodyPr>
          <a:lstStyle/>
          <a:p>
            <a:pPr algn="ctr">
              <a:lnSpc>
                <a:spcPct val="150000"/>
              </a:lnSpc>
              <a:spcBef>
                <a:spcPts val="600"/>
              </a:spcBef>
              <a:spcAft>
                <a:spcPts val="600"/>
              </a:spcAft>
            </a:pPr>
            <a:r>
              <a:rPr lang="zh-CN" altLang="en-US" sz="1600">
                <a:solidFill>
                  <a:schemeClr val="bg1"/>
                </a:solidFill>
                <a:cs typeface="+mn-ea"/>
                <a:sym typeface="+mn-lt"/>
              </a:rPr>
              <a:t>请点击这里添加相关标题</a:t>
            </a:r>
            <a:endParaRPr lang="en-US" sz="1600" dirty="0">
              <a:solidFill>
                <a:schemeClr val="bg1"/>
              </a:solidFill>
              <a:cs typeface="+mn-ea"/>
              <a:sym typeface="+mn-lt"/>
            </a:endParaRPr>
          </a:p>
        </p:txBody>
      </p:sp>
      <p:sp>
        <p:nvSpPr>
          <p:cNvPr id="28" name="Freeform 7"/>
          <p:cNvSpPr/>
          <p:nvPr/>
        </p:nvSpPr>
        <p:spPr>
          <a:xfrm rot="5400000">
            <a:off x="3140883" y="2348694"/>
            <a:ext cx="603775" cy="2635830"/>
          </a:xfrm>
          <a:custGeom>
            <a:avLst/>
            <a:gdLst>
              <a:gd name="connsiteX0" fmla="*/ 0 w 640080"/>
              <a:gd name="connsiteY0" fmla="*/ 1146048 h 3898232"/>
              <a:gd name="connsiteX1" fmla="*/ 0 w 640080"/>
              <a:gd name="connsiteY1" fmla="*/ 179906 h 3898232"/>
              <a:gd name="connsiteX2" fmla="*/ 165357 w 640080"/>
              <a:gd name="connsiteY2" fmla="*/ 179906 h 3898232"/>
              <a:gd name="connsiteX3" fmla="*/ 320041 w 640080"/>
              <a:gd name="connsiteY3" fmla="*/ 0 h 3898232"/>
              <a:gd name="connsiteX4" fmla="*/ 474727 w 640080"/>
              <a:gd name="connsiteY4" fmla="*/ 179906 h 3898232"/>
              <a:gd name="connsiteX5" fmla="*/ 640080 w 640080"/>
              <a:gd name="connsiteY5" fmla="*/ 179906 h 3898232"/>
              <a:gd name="connsiteX6" fmla="*/ 640080 w 640080"/>
              <a:gd name="connsiteY6" fmla="*/ 1146048 h 3898232"/>
              <a:gd name="connsiteX7" fmla="*/ 0 w 640080"/>
              <a:gd name="connsiteY7" fmla="*/ 3898232 h 3898232"/>
              <a:gd name="connsiteX8" fmla="*/ 0 w 640080"/>
              <a:gd name="connsiteY8" fmla="*/ 1146049 h 3898232"/>
              <a:gd name="connsiteX9" fmla="*/ 640080 w 640080"/>
              <a:gd name="connsiteY9" fmla="*/ 1146049 h 3898232"/>
              <a:gd name="connsiteX10" fmla="*/ 640080 w 640080"/>
              <a:gd name="connsiteY10" fmla="*/ 3898232 h 38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 h="3898232">
                <a:moveTo>
                  <a:pt x="0" y="1146048"/>
                </a:moveTo>
                <a:lnTo>
                  <a:pt x="0" y="179906"/>
                </a:lnTo>
                <a:lnTo>
                  <a:pt x="165357" y="179906"/>
                </a:lnTo>
                <a:lnTo>
                  <a:pt x="320041" y="0"/>
                </a:lnTo>
                <a:lnTo>
                  <a:pt x="474727" y="179906"/>
                </a:lnTo>
                <a:lnTo>
                  <a:pt x="640080" y="179906"/>
                </a:lnTo>
                <a:lnTo>
                  <a:pt x="640080" y="1146048"/>
                </a:lnTo>
                <a:close/>
                <a:moveTo>
                  <a:pt x="0" y="3898232"/>
                </a:moveTo>
                <a:lnTo>
                  <a:pt x="0" y="1146049"/>
                </a:lnTo>
                <a:lnTo>
                  <a:pt x="640080" y="1146049"/>
                </a:lnTo>
                <a:lnTo>
                  <a:pt x="640080" y="3898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9" name="TextBox 60"/>
          <p:cNvSpPr txBox="1"/>
          <p:nvPr/>
        </p:nvSpPr>
        <p:spPr>
          <a:xfrm>
            <a:off x="2124855" y="3475762"/>
            <a:ext cx="2490817" cy="460375"/>
          </a:xfrm>
          <a:prstGeom prst="rect">
            <a:avLst/>
          </a:prstGeom>
          <a:noFill/>
        </p:spPr>
        <p:txBody>
          <a:bodyPr wrap="square" rtlCol="0">
            <a:spAutoFit/>
          </a:bodyPr>
          <a:lstStyle/>
          <a:p>
            <a:pPr algn="ctr">
              <a:lnSpc>
                <a:spcPct val="150000"/>
              </a:lnSpc>
              <a:spcBef>
                <a:spcPts val="600"/>
              </a:spcBef>
              <a:spcAft>
                <a:spcPts val="600"/>
              </a:spcAft>
            </a:pPr>
            <a:r>
              <a:rPr lang="zh-CN" altLang="en-US" sz="1600">
                <a:solidFill>
                  <a:schemeClr val="bg1"/>
                </a:solidFill>
                <a:cs typeface="+mn-ea"/>
                <a:sym typeface="+mn-lt"/>
              </a:rPr>
              <a:t>请点击这里添加相关标题</a:t>
            </a:r>
            <a:endParaRPr lang="en-US" sz="1600" dirty="0">
              <a:solidFill>
                <a:schemeClr val="bg1"/>
              </a:solidFill>
              <a:cs typeface="+mn-ea"/>
              <a:sym typeface="+mn-lt"/>
            </a:endParaRPr>
          </a:p>
        </p:txBody>
      </p:sp>
      <p:sp>
        <p:nvSpPr>
          <p:cNvPr id="31" name="Freeform 7"/>
          <p:cNvSpPr/>
          <p:nvPr/>
        </p:nvSpPr>
        <p:spPr>
          <a:xfrm rot="5400000">
            <a:off x="2211840" y="3044302"/>
            <a:ext cx="603775" cy="2635830"/>
          </a:xfrm>
          <a:custGeom>
            <a:avLst/>
            <a:gdLst>
              <a:gd name="connsiteX0" fmla="*/ 0 w 640080"/>
              <a:gd name="connsiteY0" fmla="*/ 1146048 h 3898232"/>
              <a:gd name="connsiteX1" fmla="*/ 0 w 640080"/>
              <a:gd name="connsiteY1" fmla="*/ 179906 h 3898232"/>
              <a:gd name="connsiteX2" fmla="*/ 165357 w 640080"/>
              <a:gd name="connsiteY2" fmla="*/ 179906 h 3898232"/>
              <a:gd name="connsiteX3" fmla="*/ 320041 w 640080"/>
              <a:gd name="connsiteY3" fmla="*/ 0 h 3898232"/>
              <a:gd name="connsiteX4" fmla="*/ 474727 w 640080"/>
              <a:gd name="connsiteY4" fmla="*/ 179906 h 3898232"/>
              <a:gd name="connsiteX5" fmla="*/ 640080 w 640080"/>
              <a:gd name="connsiteY5" fmla="*/ 179906 h 3898232"/>
              <a:gd name="connsiteX6" fmla="*/ 640080 w 640080"/>
              <a:gd name="connsiteY6" fmla="*/ 1146048 h 3898232"/>
              <a:gd name="connsiteX7" fmla="*/ 0 w 640080"/>
              <a:gd name="connsiteY7" fmla="*/ 3898232 h 3898232"/>
              <a:gd name="connsiteX8" fmla="*/ 0 w 640080"/>
              <a:gd name="connsiteY8" fmla="*/ 1146049 h 3898232"/>
              <a:gd name="connsiteX9" fmla="*/ 640080 w 640080"/>
              <a:gd name="connsiteY9" fmla="*/ 1146049 h 3898232"/>
              <a:gd name="connsiteX10" fmla="*/ 640080 w 640080"/>
              <a:gd name="connsiteY10" fmla="*/ 3898232 h 38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 h="3898232">
                <a:moveTo>
                  <a:pt x="0" y="1146048"/>
                </a:moveTo>
                <a:lnTo>
                  <a:pt x="0" y="179906"/>
                </a:lnTo>
                <a:lnTo>
                  <a:pt x="165357" y="179906"/>
                </a:lnTo>
                <a:lnTo>
                  <a:pt x="320041" y="0"/>
                </a:lnTo>
                <a:lnTo>
                  <a:pt x="474727" y="179906"/>
                </a:lnTo>
                <a:lnTo>
                  <a:pt x="640080" y="179906"/>
                </a:lnTo>
                <a:lnTo>
                  <a:pt x="640080" y="1146048"/>
                </a:lnTo>
                <a:close/>
                <a:moveTo>
                  <a:pt x="0" y="3898232"/>
                </a:moveTo>
                <a:lnTo>
                  <a:pt x="0" y="1146049"/>
                </a:lnTo>
                <a:lnTo>
                  <a:pt x="640080" y="1146049"/>
                </a:lnTo>
                <a:lnTo>
                  <a:pt x="640080" y="3898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2" name="TextBox 60"/>
          <p:cNvSpPr txBox="1"/>
          <p:nvPr/>
        </p:nvSpPr>
        <p:spPr>
          <a:xfrm>
            <a:off x="1195812" y="4171370"/>
            <a:ext cx="2490817" cy="460375"/>
          </a:xfrm>
          <a:prstGeom prst="rect">
            <a:avLst/>
          </a:prstGeom>
          <a:noFill/>
        </p:spPr>
        <p:txBody>
          <a:bodyPr wrap="square" rtlCol="0">
            <a:spAutoFit/>
          </a:bodyPr>
          <a:lstStyle/>
          <a:p>
            <a:pPr algn="ctr">
              <a:lnSpc>
                <a:spcPct val="150000"/>
              </a:lnSpc>
              <a:spcBef>
                <a:spcPts val="600"/>
              </a:spcBef>
              <a:spcAft>
                <a:spcPts val="600"/>
              </a:spcAft>
            </a:pPr>
            <a:r>
              <a:rPr lang="zh-CN" altLang="en-US" sz="1600">
                <a:solidFill>
                  <a:schemeClr val="bg1"/>
                </a:solidFill>
                <a:cs typeface="+mn-ea"/>
                <a:sym typeface="+mn-lt"/>
              </a:rPr>
              <a:t>请点击这里添加相关标题</a:t>
            </a:r>
            <a:endParaRPr lang="en-US" sz="1600" dirty="0">
              <a:solidFill>
                <a:schemeClr val="bg1"/>
              </a:solidFill>
              <a:cs typeface="+mn-ea"/>
              <a:sym typeface="+mn-lt"/>
            </a:endParaRPr>
          </a:p>
        </p:txBody>
      </p:sp>
      <p:sp>
        <p:nvSpPr>
          <p:cNvPr id="33" name="文本框 12"/>
          <p:cNvSpPr txBox="1"/>
          <p:nvPr/>
        </p:nvSpPr>
        <p:spPr>
          <a:xfrm>
            <a:off x="4084254" y="1277900"/>
            <a:ext cx="2998715" cy="572203"/>
          </a:xfrm>
          <a:prstGeom prst="rect">
            <a:avLst/>
          </a:prstGeom>
          <a:no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65000"/>
                    <a:lumOff val="35000"/>
                  </a:schemeClr>
                </a:solidFill>
              </a:rPr>
              <a:t>点击这里添加内容点击这里添加内容</a:t>
            </a:r>
            <a:endParaRPr lang="en-US" altLang="zh-CN" sz="1200">
              <a:solidFill>
                <a:schemeClr val="tx1">
                  <a:lumMod val="65000"/>
                  <a:lumOff val="35000"/>
                </a:schemeClr>
              </a:solidFill>
            </a:endParaRPr>
          </a:p>
        </p:txBody>
      </p:sp>
      <p:sp>
        <p:nvSpPr>
          <p:cNvPr id="34" name="文本框 12"/>
          <p:cNvSpPr txBox="1"/>
          <p:nvPr/>
        </p:nvSpPr>
        <p:spPr>
          <a:xfrm>
            <a:off x="4476140" y="1983112"/>
            <a:ext cx="2998715" cy="572203"/>
          </a:xfrm>
          <a:prstGeom prst="rect">
            <a:avLst/>
          </a:prstGeom>
          <a:no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65000"/>
                    <a:lumOff val="35000"/>
                  </a:schemeClr>
                </a:solidFill>
              </a:rPr>
              <a:t>点击这里添加内容点击这里添加内容</a:t>
            </a:r>
            <a:endParaRPr lang="en-US" altLang="zh-CN" sz="1200">
              <a:solidFill>
                <a:schemeClr val="tx1">
                  <a:lumMod val="65000"/>
                  <a:lumOff val="35000"/>
                </a:schemeClr>
              </a:solidFill>
            </a:endParaRPr>
          </a:p>
        </p:txBody>
      </p:sp>
      <p:sp>
        <p:nvSpPr>
          <p:cNvPr id="35" name="文本框 12"/>
          <p:cNvSpPr txBox="1"/>
          <p:nvPr/>
        </p:nvSpPr>
        <p:spPr>
          <a:xfrm>
            <a:off x="3702498" y="2676113"/>
            <a:ext cx="2998715" cy="572203"/>
          </a:xfrm>
          <a:prstGeom prst="rect">
            <a:avLst/>
          </a:prstGeom>
          <a:no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65000"/>
                    <a:lumOff val="35000"/>
                  </a:schemeClr>
                </a:solidFill>
              </a:rPr>
              <a:t>点击这里添加内容点击这里添加内容</a:t>
            </a:r>
            <a:endParaRPr lang="en-US" altLang="zh-CN" sz="1200">
              <a:solidFill>
                <a:schemeClr val="tx1">
                  <a:lumMod val="65000"/>
                  <a:lumOff val="35000"/>
                </a:schemeClr>
              </a:solidFill>
            </a:endParaRPr>
          </a:p>
        </p:txBody>
      </p:sp>
      <p:sp>
        <p:nvSpPr>
          <p:cNvPr id="36" name="文本框 12"/>
          <p:cNvSpPr txBox="1"/>
          <p:nvPr/>
        </p:nvSpPr>
        <p:spPr>
          <a:xfrm>
            <a:off x="5027683" y="3393536"/>
            <a:ext cx="2998715" cy="572203"/>
          </a:xfrm>
          <a:prstGeom prst="rect">
            <a:avLst/>
          </a:prstGeom>
          <a:no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65000"/>
                    <a:lumOff val="35000"/>
                  </a:schemeClr>
                </a:solidFill>
              </a:rPr>
              <a:t>点击这里添加内容点击这里添加内容</a:t>
            </a:r>
            <a:endParaRPr lang="en-US" altLang="zh-CN" sz="1200">
              <a:solidFill>
                <a:schemeClr val="tx1">
                  <a:lumMod val="65000"/>
                  <a:lumOff val="35000"/>
                </a:schemeClr>
              </a:solidFill>
            </a:endParaRPr>
          </a:p>
        </p:txBody>
      </p:sp>
      <p:sp>
        <p:nvSpPr>
          <p:cNvPr id="37" name="文本框 12"/>
          <p:cNvSpPr txBox="1"/>
          <p:nvPr/>
        </p:nvSpPr>
        <p:spPr>
          <a:xfrm>
            <a:off x="4084253" y="4098830"/>
            <a:ext cx="2998715" cy="572203"/>
          </a:xfrm>
          <a:prstGeom prst="rect">
            <a:avLst/>
          </a:prstGeom>
          <a:no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65000"/>
                    <a:lumOff val="35000"/>
                  </a:schemeClr>
                </a:solidFill>
              </a:rPr>
              <a:t>点击这里添加内容点击这里添加内容</a:t>
            </a:r>
            <a:endParaRPr lang="en-US" altLang="zh-CN" sz="1200">
              <a:solidFill>
                <a:schemeClr val="tx1">
                  <a:lumMod val="65000"/>
                  <a:lumOff val="3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7" name="Oval 36"/>
          <p:cNvSpPr>
            <a:spLocks noChangeArrowheads="1"/>
          </p:cNvSpPr>
          <p:nvPr/>
        </p:nvSpPr>
        <p:spPr bwMode="auto">
          <a:xfrm>
            <a:off x="5987782" y="2951387"/>
            <a:ext cx="796226" cy="814646"/>
          </a:xfrm>
          <a:prstGeom prst="ellipse">
            <a:avLst/>
          </a:prstGeom>
          <a:solidFill>
            <a:schemeClr val="accent1"/>
          </a:solidFill>
          <a:ln>
            <a:noFill/>
          </a:ln>
        </p:spPr>
        <p:txBody>
          <a:bodyPr vert="horz" wrap="none" lIns="91416" tIns="45708" rIns="91416" bIns="45708" numCol="1" anchor="ctr" anchorCtr="0" compatLnSpc="1"/>
          <a:lstStyle/>
          <a:p>
            <a:pPr algn="ctr"/>
            <a:r>
              <a:rPr lang="zh-CN" altLang="en-US" sz="1400">
                <a:solidFill>
                  <a:srgbClr val="FFFFFF"/>
                </a:solidFill>
              </a:rPr>
              <a:t>标题</a:t>
            </a:r>
          </a:p>
        </p:txBody>
      </p:sp>
      <p:sp>
        <p:nvSpPr>
          <p:cNvPr id="12" name="Oval 45"/>
          <p:cNvSpPr>
            <a:spLocks noChangeArrowheads="1"/>
          </p:cNvSpPr>
          <p:nvPr/>
        </p:nvSpPr>
        <p:spPr bwMode="auto">
          <a:xfrm>
            <a:off x="2197430" y="2351271"/>
            <a:ext cx="1546100" cy="1590031"/>
          </a:xfrm>
          <a:prstGeom prst="ellipse">
            <a:avLst/>
          </a:prstGeom>
          <a:solidFill>
            <a:schemeClr val="accent1"/>
          </a:solidFill>
          <a:ln>
            <a:noFill/>
          </a:ln>
        </p:spPr>
        <p:txBody>
          <a:bodyPr vert="horz" wrap="square" lIns="91416" tIns="45708" rIns="91416" bIns="45708" numCol="1" anchor="ctr" anchorCtr="0" compatLnSpc="1"/>
          <a:lstStyle/>
          <a:p>
            <a:pPr algn="ctr"/>
            <a:r>
              <a:rPr lang="zh-CN" altLang="en-US" sz="2000">
                <a:solidFill>
                  <a:srgbClr val="FFFFFF"/>
                </a:solidFill>
              </a:rPr>
              <a:t>标题</a:t>
            </a:r>
            <a:endParaRPr lang="en-US" altLang="zh-CN" sz="2000">
              <a:solidFill>
                <a:srgbClr val="FFFFFF"/>
              </a:solidFill>
            </a:endParaRPr>
          </a:p>
        </p:txBody>
      </p:sp>
      <p:sp>
        <p:nvSpPr>
          <p:cNvPr id="13" name="Freeform 46"/>
          <p:cNvSpPr>
            <a:spLocks noEditPoints="1"/>
          </p:cNvSpPr>
          <p:nvPr/>
        </p:nvSpPr>
        <p:spPr bwMode="auto">
          <a:xfrm>
            <a:off x="2197430" y="2351271"/>
            <a:ext cx="812589" cy="831471"/>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25" name="Oval 39"/>
          <p:cNvSpPr>
            <a:spLocks noChangeArrowheads="1"/>
          </p:cNvSpPr>
          <p:nvPr/>
        </p:nvSpPr>
        <p:spPr bwMode="auto">
          <a:xfrm>
            <a:off x="4742991" y="3163111"/>
            <a:ext cx="993921" cy="1016555"/>
          </a:xfrm>
          <a:prstGeom prst="ellipse">
            <a:avLst/>
          </a:prstGeom>
          <a:solidFill>
            <a:schemeClr val="accent1"/>
          </a:solidFill>
          <a:ln>
            <a:noFill/>
          </a:ln>
        </p:spPr>
        <p:txBody>
          <a:bodyPr vert="horz" wrap="square" lIns="91416" tIns="45708" rIns="91416" bIns="45708" numCol="1" anchor="ctr" anchorCtr="0" compatLnSpc="1"/>
          <a:lstStyle/>
          <a:p>
            <a:pPr algn="ctr"/>
            <a:r>
              <a:rPr lang="zh-CN" altLang="en-US" sz="1600">
                <a:solidFill>
                  <a:srgbClr val="FFFFFF"/>
                </a:solidFill>
              </a:rPr>
              <a:t>标题</a:t>
            </a:r>
          </a:p>
        </p:txBody>
      </p:sp>
      <p:sp>
        <p:nvSpPr>
          <p:cNvPr id="26" name="Freeform 48"/>
          <p:cNvSpPr>
            <a:spLocks noEditPoints="1"/>
          </p:cNvSpPr>
          <p:nvPr/>
        </p:nvSpPr>
        <p:spPr bwMode="auto">
          <a:xfrm>
            <a:off x="4742991" y="3163111"/>
            <a:ext cx="523546" cy="54263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0" name="Oval 42"/>
          <p:cNvSpPr>
            <a:spLocks noChangeArrowheads="1"/>
          </p:cNvSpPr>
          <p:nvPr/>
        </p:nvSpPr>
        <p:spPr bwMode="auto">
          <a:xfrm>
            <a:off x="3953492" y="1678245"/>
            <a:ext cx="1235243" cy="1275951"/>
          </a:xfrm>
          <a:prstGeom prst="ellipse">
            <a:avLst/>
          </a:prstGeom>
          <a:solidFill>
            <a:schemeClr val="accent1"/>
          </a:solidFill>
          <a:ln>
            <a:noFill/>
          </a:ln>
        </p:spPr>
        <p:txBody>
          <a:bodyPr vert="horz" wrap="square" lIns="91416" tIns="45708" rIns="91416" bIns="45708" numCol="1" anchor="ctr" anchorCtr="0" compatLnSpc="1"/>
          <a:lstStyle/>
          <a:p>
            <a:pPr algn="ctr"/>
            <a:r>
              <a:rPr lang="zh-CN" altLang="en-US">
                <a:solidFill>
                  <a:srgbClr val="FFFFFF"/>
                </a:solidFill>
              </a:rPr>
              <a:t>标题</a:t>
            </a:r>
          </a:p>
        </p:txBody>
      </p:sp>
      <p:sp>
        <p:nvSpPr>
          <p:cNvPr id="41" name="Freeform 53"/>
          <p:cNvSpPr>
            <a:spLocks noEditPoints="1"/>
          </p:cNvSpPr>
          <p:nvPr/>
        </p:nvSpPr>
        <p:spPr bwMode="auto">
          <a:xfrm>
            <a:off x="3953492" y="1678245"/>
            <a:ext cx="653071" cy="675833"/>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2" name="Freeform 64"/>
          <p:cNvSpPr/>
          <p:nvPr/>
        </p:nvSpPr>
        <p:spPr bwMode="auto">
          <a:xfrm>
            <a:off x="3969853" y="1958673"/>
            <a:ext cx="87258" cy="206116"/>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3" name="Freeform 66"/>
          <p:cNvSpPr/>
          <p:nvPr/>
        </p:nvSpPr>
        <p:spPr bwMode="auto">
          <a:xfrm>
            <a:off x="3969853" y="1958673"/>
            <a:ext cx="87258" cy="206116"/>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4" name="Freeform 68"/>
          <p:cNvSpPr>
            <a:spLocks noEditPoints="1"/>
          </p:cNvSpPr>
          <p:nvPr/>
        </p:nvSpPr>
        <p:spPr bwMode="auto">
          <a:xfrm>
            <a:off x="5364613" y="2600855"/>
            <a:ext cx="104984" cy="1262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5" name="Freeform 71"/>
          <p:cNvSpPr/>
          <p:nvPr/>
        </p:nvSpPr>
        <p:spPr bwMode="auto">
          <a:xfrm>
            <a:off x="4866973" y="2621887"/>
            <a:ext cx="473101" cy="486544"/>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6" name="Freeform 72"/>
          <p:cNvSpPr/>
          <p:nvPr/>
        </p:nvSpPr>
        <p:spPr bwMode="auto">
          <a:xfrm>
            <a:off x="5016947" y="2777525"/>
            <a:ext cx="394023" cy="405220"/>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8" name="文本框 12"/>
          <p:cNvSpPr txBox="1"/>
          <p:nvPr/>
        </p:nvSpPr>
        <p:spPr>
          <a:xfrm>
            <a:off x="5340074" y="1471956"/>
            <a:ext cx="2734706" cy="748394"/>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点击这里添加内容描述点击这里添加内容添加内容在这里添加内容描述</a:t>
            </a:r>
            <a:endParaRPr lang="en-US" altLang="zh-CN" sz="1200">
              <a:solidFill>
                <a:schemeClr val="tx1">
                  <a:lumMod val="50000"/>
                  <a:lumOff val="50000"/>
                </a:schemeClr>
              </a:solidFill>
            </a:endParaRPr>
          </a:p>
        </p:txBody>
      </p:sp>
      <p:sp>
        <p:nvSpPr>
          <p:cNvPr id="49" name="文本框 12"/>
          <p:cNvSpPr txBox="1"/>
          <p:nvPr/>
        </p:nvSpPr>
        <p:spPr>
          <a:xfrm>
            <a:off x="5987782" y="4105467"/>
            <a:ext cx="2527568" cy="720770"/>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点击这里添加内容描述点击这里添加内容添加内容在这里添加内容描述</a:t>
            </a:r>
            <a:endParaRPr lang="en-US" altLang="zh-CN" sz="1200">
              <a:solidFill>
                <a:schemeClr val="tx1">
                  <a:lumMod val="50000"/>
                  <a:lumOff val="50000"/>
                </a:schemeClr>
              </a:solidFill>
            </a:endParaRPr>
          </a:p>
        </p:txBody>
      </p:sp>
      <p:sp>
        <p:nvSpPr>
          <p:cNvPr id="50" name="文本框 12"/>
          <p:cNvSpPr txBox="1"/>
          <p:nvPr/>
        </p:nvSpPr>
        <p:spPr>
          <a:xfrm>
            <a:off x="363278" y="1436551"/>
            <a:ext cx="2404055" cy="951701"/>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点击这里添加内容描述点击这里添加内容添加内容在这里添加内容描述在这里添加内容描述</a:t>
            </a:r>
            <a:endParaRPr lang="en-US" altLang="zh-CN" sz="1200">
              <a:solidFill>
                <a:schemeClr val="tx1">
                  <a:lumMod val="50000"/>
                  <a:lumOff val="50000"/>
                </a:schemeClr>
              </a:solidFill>
            </a:endParaRPr>
          </a:p>
        </p:txBody>
      </p:sp>
      <p:sp>
        <p:nvSpPr>
          <p:cNvPr id="51" name="文本框 12"/>
          <p:cNvSpPr txBox="1"/>
          <p:nvPr/>
        </p:nvSpPr>
        <p:spPr>
          <a:xfrm>
            <a:off x="921596" y="4104131"/>
            <a:ext cx="2914191" cy="72210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点击这里添加内容描述点击这里添加内容添加内容在这里添加内容描述</a:t>
            </a:r>
            <a:endParaRPr lang="en-US" altLang="zh-CN" sz="1200">
              <a:solidFill>
                <a:schemeClr val="tx1">
                  <a:lumMod val="50000"/>
                  <a:lumOff val="50000"/>
                </a:schemeClr>
              </a:solidFill>
            </a:endParaRPr>
          </a:p>
        </p:txBody>
      </p:sp>
      <p:sp>
        <p:nvSpPr>
          <p:cNvPr id="23" name="Oval 36"/>
          <p:cNvSpPr>
            <a:spLocks noChangeArrowheads="1"/>
          </p:cNvSpPr>
          <p:nvPr/>
        </p:nvSpPr>
        <p:spPr bwMode="auto">
          <a:xfrm>
            <a:off x="5614030" y="2645858"/>
            <a:ext cx="186387" cy="190699"/>
          </a:xfrm>
          <a:prstGeom prst="ellipse">
            <a:avLst/>
          </a:prstGeom>
          <a:solidFill>
            <a:schemeClr val="accent1"/>
          </a:solidFill>
          <a:ln>
            <a:noFill/>
          </a:ln>
        </p:spPr>
        <p:txBody>
          <a:bodyPr vert="horz" wrap="none" lIns="91416" tIns="45708" rIns="91416" bIns="45708" numCol="1" anchor="ctr" anchorCtr="0" compatLnSpc="1"/>
          <a:lstStyle/>
          <a:p>
            <a:pPr algn="ctr"/>
            <a:endParaRPr lang="zh-CN" altLang="en-US" sz="1400">
              <a:solidFill>
                <a:srgbClr val="FFFFFF"/>
              </a:solidFill>
            </a:endParaRPr>
          </a:p>
        </p:txBody>
      </p:sp>
      <p:sp>
        <p:nvSpPr>
          <p:cNvPr id="27" name="Oval 36"/>
          <p:cNvSpPr>
            <a:spLocks noChangeArrowheads="1"/>
          </p:cNvSpPr>
          <p:nvPr/>
        </p:nvSpPr>
        <p:spPr bwMode="auto">
          <a:xfrm>
            <a:off x="3953492" y="3963735"/>
            <a:ext cx="246377" cy="252077"/>
          </a:xfrm>
          <a:prstGeom prst="ellipse">
            <a:avLst/>
          </a:prstGeom>
          <a:solidFill>
            <a:schemeClr val="accent1"/>
          </a:solidFill>
          <a:ln>
            <a:noFill/>
          </a:ln>
        </p:spPr>
        <p:txBody>
          <a:bodyPr vert="horz" wrap="none" lIns="91416" tIns="45708" rIns="91416" bIns="45708" numCol="1" anchor="ctr" anchorCtr="0" compatLnSpc="1"/>
          <a:lstStyle/>
          <a:p>
            <a:pPr algn="ctr"/>
            <a:endParaRPr lang="zh-CN" altLang="en-US" sz="1400">
              <a:solidFill>
                <a:srgbClr val="FFFFFF"/>
              </a:solidFill>
            </a:endParaRPr>
          </a:p>
        </p:txBody>
      </p:sp>
      <p:sp>
        <p:nvSpPr>
          <p:cNvPr id="28" name="Oval 36"/>
          <p:cNvSpPr>
            <a:spLocks noChangeArrowheads="1"/>
          </p:cNvSpPr>
          <p:nvPr/>
        </p:nvSpPr>
        <p:spPr bwMode="auto">
          <a:xfrm>
            <a:off x="4195455" y="3307691"/>
            <a:ext cx="123189" cy="126039"/>
          </a:xfrm>
          <a:prstGeom prst="ellipse">
            <a:avLst/>
          </a:prstGeom>
          <a:solidFill>
            <a:schemeClr val="accent1"/>
          </a:solidFill>
          <a:ln>
            <a:noFill/>
          </a:ln>
        </p:spPr>
        <p:txBody>
          <a:bodyPr vert="horz" wrap="none" lIns="91416" tIns="45708" rIns="91416" bIns="45708" numCol="1" anchor="ctr" anchorCtr="0" compatLnSpc="1"/>
          <a:lstStyle/>
          <a:p>
            <a:pPr algn="ctr"/>
            <a:endParaRPr lang="zh-CN" altLang="en-US" sz="1400">
              <a:solidFill>
                <a:srgbClr val="FFFFFF"/>
              </a:solidFill>
            </a:endParaRPr>
          </a:p>
        </p:txBody>
      </p:sp>
      <p:sp>
        <p:nvSpPr>
          <p:cNvPr id="29" name="Oval 36"/>
          <p:cNvSpPr>
            <a:spLocks noChangeArrowheads="1"/>
          </p:cNvSpPr>
          <p:nvPr/>
        </p:nvSpPr>
        <p:spPr bwMode="auto">
          <a:xfrm>
            <a:off x="3348913" y="1772670"/>
            <a:ext cx="233741" cy="239149"/>
          </a:xfrm>
          <a:prstGeom prst="ellipse">
            <a:avLst/>
          </a:prstGeom>
          <a:solidFill>
            <a:schemeClr val="accent1"/>
          </a:solidFill>
          <a:ln>
            <a:noFill/>
          </a:ln>
        </p:spPr>
        <p:txBody>
          <a:bodyPr vert="horz" wrap="none" lIns="91416" tIns="45708" rIns="91416" bIns="45708" numCol="1" anchor="ctr" anchorCtr="0" compatLnSpc="1"/>
          <a:lstStyle/>
          <a:p>
            <a:pPr algn="ctr"/>
            <a:endParaRPr lang="zh-CN" altLang="en-US" sz="14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997868" y="877304"/>
            <a:ext cx="3612481" cy="3612481"/>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3196117" y="1075555"/>
            <a:ext cx="3215986" cy="3215982"/>
          </a:xfrm>
          <a:prstGeom prst="ellipse">
            <a:avLst/>
          </a:prstGeom>
          <a:solidFill>
            <a:schemeClr val="accent1"/>
          </a:solidFill>
          <a:ln w="28575">
            <a:solidFill>
              <a:schemeClr val="accent1">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8000">
                <a:latin typeface="Impact" panose="020B0806030902050204" pitchFamily="34" charset="0"/>
              </a:rPr>
              <a:t>谢谢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59569" y="1467855"/>
            <a:ext cx="1557802" cy="1557802"/>
            <a:chOff x="1359569" y="1467855"/>
            <a:chExt cx="1973178" cy="1973178"/>
          </a:xfrm>
        </p:grpSpPr>
        <p:sp>
          <p:nvSpPr>
            <p:cNvPr id="3" name="椭圆 2"/>
            <p:cNvSpPr/>
            <p:nvPr/>
          </p:nvSpPr>
          <p:spPr>
            <a:xfrm>
              <a:off x="1359569" y="1467855"/>
              <a:ext cx="1973178" cy="1973178"/>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a:p>
          </p:txBody>
        </p:sp>
        <p:sp>
          <p:nvSpPr>
            <p:cNvPr id="4" name="椭圆 3"/>
            <p:cNvSpPr/>
            <p:nvPr/>
          </p:nvSpPr>
          <p:spPr>
            <a:xfrm>
              <a:off x="1467855" y="1576142"/>
              <a:ext cx="1756608" cy="1756606"/>
            </a:xfrm>
            <a:prstGeom prst="ellipse">
              <a:avLst/>
            </a:prstGeom>
            <a:solidFill>
              <a:schemeClr val="accent1"/>
            </a:solidFill>
            <a:ln w="28575">
              <a:solidFill>
                <a:schemeClr val="accent1">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a:latin typeface="Impact" panose="020B0806030902050204" pitchFamily="34" charset="0"/>
                </a:rPr>
                <a:t>01</a:t>
              </a:r>
              <a:endParaRPr lang="zh-CN" altLang="en-US" sz="5400">
                <a:latin typeface="Impact" panose="020B0806030902050204" pitchFamily="34" charset="0"/>
              </a:endParaRPr>
            </a:p>
          </p:txBody>
        </p:sp>
      </p:grpSp>
      <p:sp>
        <p:nvSpPr>
          <p:cNvPr id="5" name="文本框 4"/>
          <p:cNvSpPr txBox="1"/>
          <p:nvPr/>
        </p:nvSpPr>
        <p:spPr>
          <a:xfrm>
            <a:off x="3075432" y="1468172"/>
            <a:ext cx="2984879" cy="802169"/>
          </a:xfrm>
          <a:prstGeom prst="rect">
            <a:avLst/>
          </a:prstGeom>
          <a:noFill/>
        </p:spPr>
        <p:txBody>
          <a:bodyPr vert="horz"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3200" b="1">
                <a:solidFill>
                  <a:schemeClr val="accent1"/>
                </a:solidFill>
                <a:latin typeface="+mn-ea"/>
                <a:cs typeface="Browallia New" panose="020B0604020202020204" pitchFamily="34" charset="-34"/>
              </a:rPr>
              <a:t>婚礼概况</a:t>
            </a:r>
            <a:endParaRPr lang="en-US" altLang="zh-CN" sz="3200" b="1" dirty="0">
              <a:solidFill>
                <a:schemeClr val="accent1"/>
              </a:solidFill>
              <a:latin typeface="+mn-ea"/>
              <a:cs typeface="Browallia New" panose="020B0604020202020204" pitchFamily="34" charset="-34"/>
            </a:endParaRPr>
          </a:p>
        </p:txBody>
      </p:sp>
      <p:sp>
        <p:nvSpPr>
          <p:cNvPr id="6" name="文本框 12"/>
          <p:cNvSpPr txBox="1"/>
          <p:nvPr/>
        </p:nvSpPr>
        <p:spPr>
          <a:xfrm>
            <a:off x="3099495" y="2186117"/>
            <a:ext cx="4080755" cy="73584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en-US" altLang="zh-CN">
                <a:solidFill>
                  <a:schemeClr val="tx1">
                    <a:lumMod val="50000"/>
                    <a:lumOff val="50000"/>
                  </a:schemeClr>
                </a:solidFill>
              </a:rPr>
              <a:t>Wedding profiles</a:t>
            </a:r>
          </a:p>
        </p:txBody>
      </p:sp>
      <p:sp>
        <p:nvSpPr>
          <p:cNvPr id="14" name="Freeform 9"/>
          <p:cNvSpPr>
            <a:spLocks noEditPoints="1"/>
          </p:cNvSpPr>
          <p:nvPr/>
        </p:nvSpPr>
        <p:spPr bwMode="auto">
          <a:xfrm>
            <a:off x="5485286" y="1869256"/>
            <a:ext cx="3438054" cy="3158213"/>
          </a:xfrm>
          <a:custGeom>
            <a:avLst/>
            <a:gdLst>
              <a:gd name="T0" fmla="*/ 2251 w 3072"/>
              <a:gd name="T1" fmla="*/ 969 h 2834"/>
              <a:gd name="T2" fmla="*/ 2612 w 3072"/>
              <a:gd name="T3" fmla="*/ 362 h 2834"/>
              <a:gd name="T4" fmla="*/ 2330 w 3072"/>
              <a:gd name="T5" fmla="*/ 0 h 2834"/>
              <a:gd name="T6" fmla="*/ 2099 w 3072"/>
              <a:gd name="T7" fmla="*/ 139 h 2834"/>
              <a:gd name="T8" fmla="*/ 1862 w 3072"/>
              <a:gd name="T9" fmla="*/ 0 h 2834"/>
              <a:gd name="T10" fmla="*/ 1587 w 3072"/>
              <a:gd name="T11" fmla="*/ 362 h 2834"/>
              <a:gd name="T12" fmla="*/ 1958 w 3072"/>
              <a:gd name="T13" fmla="*/ 979 h 2834"/>
              <a:gd name="T14" fmla="*/ 1360 w 3072"/>
              <a:gd name="T15" fmla="*/ 1374 h 2834"/>
              <a:gd name="T16" fmla="*/ 968 w 3072"/>
              <a:gd name="T17" fmla="*/ 1192 h 2834"/>
              <a:gd name="T18" fmla="*/ 1279 w 3072"/>
              <a:gd name="T19" fmla="*/ 659 h 2834"/>
              <a:gd name="T20" fmla="*/ 1024 w 3072"/>
              <a:gd name="T21" fmla="*/ 307 h 2834"/>
              <a:gd name="T22" fmla="*/ 819 w 3072"/>
              <a:gd name="T23" fmla="*/ 419 h 2834"/>
              <a:gd name="T24" fmla="*/ 615 w 3072"/>
              <a:gd name="T25" fmla="*/ 307 h 2834"/>
              <a:gd name="T26" fmla="*/ 357 w 3072"/>
              <a:gd name="T27" fmla="*/ 659 h 2834"/>
              <a:gd name="T28" fmla="*/ 671 w 3072"/>
              <a:gd name="T29" fmla="*/ 1194 h 2834"/>
              <a:gd name="T30" fmla="*/ 0 w 3072"/>
              <a:gd name="T31" fmla="*/ 2006 h 2834"/>
              <a:gd name="T32" fmla="*/ 827 w 3072"/>
              <a:gd name="T33" fmla="*/ 2834 h 2834"/>
              <a:gd name="T34" fmla="*/ 1458 w 3072"/>
              <a:gd name="T35" fmla="*/ 2541 h 2834"/>
              <a:gd name="T36" fmla="*/ 2136 w 3072"/>
              <a:gd name="T37" fmla="*/ 2834 h 2834"/>
              <a:gd name="T38" fmla="*/ 3072 w 3072"/>
              <a:gd name="T39" fmla="*/ 1898 h 2834"/>
              <a:gd name="T40" fmla="*/ 2251 w 3072"/>
              <a:gd name="T41" fmla="*/ 969 h 2834"/>
              <a:gd name="T42" fmla="*/ 1741 w 3072"/>
              <a:gd name="T43" fmla="*/ 362 h 2834"/>
              <a:gd name="T44" fmla="*/ 1863 w 3072"/>
              <a:gd name="T45" fmla="*/ 154 h 2834"/>
              <a:gd name="T46" fmla="*/ 2031 w 3072"/>
              <a:gd name="T47" fmla="*/ 313 h 2834"/>
              <a:gd name="T48" fmla="*/ 2100 w 3072"/>
              <a:gd name="T49" fmla="*/ 446 h 2834"/>
              <a:gd name="T50" fmla="*/ 2168 w 3072"/>
              <a:gd name="T51" fmla="*/ 313 h 2834"/>
              <a:gd name="T52" fmla="*/ 2329 w 3072"/>
              <a:gd name="T53" fmla="*/ 154 h 2834"/>
              <a:gd name="T54" fmla="*/ 2458 w 3072"/>
              <a:gd name="T55" fmla="*/ 362 h 2834"/>
              <a:gd name="T56" fmla="*/ 2100 w 3072"/>
              <a:gd name="T57" fmla="*/ 900 h 2834"/>
              <a:gd name="T58" fmla="*/ 1741 w 3072"/>
              <a:gd name="T59" fmla="*/ 362 h 2834"/>
              <a:gd name="T60" fmla="*/ 1448 w 3072"/>
              <a:gd name="T61" fmla="*/ 2269 h 2834"/>
              <a:gd name="T62" fmla="*/ 1353 w 3072"/>
              <a:gd name="T63" fmla="*/ 1898 h 2834"/>
              <a:gd name="T64" fmla="*/ 1396 w 3072"/>
              <a:gd name="T65" fmla="*/ 1646 h 2834"/>
              <a:gd name="T66" fmla="*/ 1501 w 3072"/>
              <a:gd name="T67" fmla="*/ 2006 h 2834"/>
              <a:gd name="T68" fmla="*/ 1448 w 3072"/>
              <a:gd name="T69" fmla="*/ 2269 h 2834"/>
              <a:gd name="T70" fmla="*/ 511 w 3072"/>
              <a:gd name="T71" fmla="*/ 659 h 2834"/>
              <a:gd name="T72" fmla="*/ 615 w 3072"/>
              <a:gd name="T73" fmla="*/ 461 h 2834"/>
              <a:gd name="T74" fmla="*/ 755 w 3072"/>
              <a:gd name="T75" fmla="*/ 585 h 2834"/>
              <a:gd name="T76" fmla="*/ 819 w 3072"/>
              <a:gd name="T77" fmla="*/ 686 h 2834"/>
              <a:gd name="T78" fmla="*/ 884 w 3072"/>
              <a:gd name="T79" fmla="*/ 586 h 2834"/>
              <a:gd name="T80" fmla="*/ 1022 w 3072"/>
              <a:gd name="T81" fmla="*/ 461 h 2834"/>
              <a:gd name="T82" fmla="*/ 1126 w 3072"/>
              <a:gd name="T83" fmla="*/ 659 h 2834"/>
              <a:gd name="T84" fmla="*/ 818 w 3072"/>
              <a:gd name="T85" fmla="*/ 1122 h 2834"/>
              <a:gd name="T86" fmla="*/ 511 w 3072"/>
              <a:gd name="T87" fmla="*/ 659 h 2834"/>
              <a:gd name="T88" fmla="*/ 827 w 3072"/>
              <a:gd name="T89" fmla="*/ 2680 h 2834"/>
              <a:gd name="T90" fmla="*/ 154 w 3072"/>
              <a:gd name="T91" fmla="*/ 2006 h 2834"/>
              <a:gd name="T92" fmla="*/ 827 w 3072"/>
              <a:gd name="T93" fmla="*/ 1332 h 2834"/>
              <a:gd name="T94" fmla="*/ 1284 w 3072"/>
              <a:gd name="T95" fmla="*/ 1512 h 2834"/>
              <a:gd name="T96" fmla="*/ 1200 w 3072"/>
              <a:gd name="T97" fmla="*/ 1897 h 2834"/>
              <a:gd name="T98" fmla="*/ 1359 w 3072"/>
              <a:gd name="T99" fmla="*/ 2419 h 2834"/>
              <a:gd name="T100" fmla="*/ 827 w 3072"/>
              <a:gd name="T101" fmla="*/ 2680 h 2834"/>
              <a:gd name="T102" fmla="*/ 2136 w 3072"/>
              <a:gd name="T103" fmla="*/ 2680 h 2834"/>
              <a:gd name="T104" fmla="*/ 1548 w 3072"/>
              <a:gd name="T105" fmla="*/ 2412 h 2834"/>
              <a:gd name="T106" fmla="*/ 1655 w 3072"/>
              <a:gd name="T107" fmla="*/ 2006 h 2834"/>
              <a:gd name="T108" fmla="*/ 1471 w 3072"/>
              <a:gd name="T109" fmla="*/ 1487 h 2834"/>
              <a:gd name="T110" fmla="*/ 2136 w 3072"/>
              <a:gd name="T111" fmla="*/ 1115 h 2834"/>
              <a:gd name="T112" fmla="*/ 2918 w 3072"/>
              <a:gd name="T113" fmla="*/ 1897 h 2834"/>
              <a:gd name="T114" fmla="*/ 2136 w 3072"/>
              <a:gd name="T115" fmla="*/ 2680 h 2834"/>
              <a:gd name="T116" fmla="*/ 2136 w 3072"/>
              <a:gd name="T117" fmla="*/ 2680 h 2834"/>
              <a:gd name="T118" fmla="*/ 2136 w 3072"/>
              <a:gd name="T119" fmla="*/ 2680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72" h="2834">
                <a:moveTo>
                  <a:pt x="2251" y="969"/>
                </a:moveTo>
                <a:cubicBezTo>
                  <a:pt x="2389" y="837"/>
                  <a:pt x="2612" y="589"/>
                  <a:pt x="2612" y="362"/>
                </a:cubicBezTo>
                <a:cubicBezTo>
                  <a:pt x="2612" y="78"/>
                  <a:pt x="2428" y="1"/>
                  <a:pt x="2330" y="0"/>
                </a:cubicBezTo>
                <a:cubicBezTo>
                  <a:pt x="2232" y="0"/>
                  <a:pt x="2152" y="72"/>
                  <a:pt x="2099" y="139"/>
                </a:cubicBezTo>
                <a:cubicBezTo>
                  <a:pt x="2046" y="72"/>
                  <a:pt x="1964" y="0"/>
                  <a:pt x="1862" y="0"/>
                </a:cubicBezTo>
                <a:cubicBezTo>
                  <a:pt x="1767" y="1"/>
                  <a:pt x="1587" y="78"/>
                  <a:pt x="1587" y="362"/>
                </a:cubicBezTo>
                <a:cubicBezTo>
                  <a:pt x="1587" y="595"/>
                  <a:pt x="1821" y="849"/>
                  <a:pt x="1958" y="979"/>
                </a:cubicBezTo>
                <a:cubicBezTo>
                  <a:pt x="1710" y="1027"/>
                  <a:pt x="1497" y="1172"/>
                  <a:pt x="1360" y="1374"/>
                </a:cubicBezTo>
                <a:cubicBezTo>
                  <a:pt x="1250" y="1281"/>
                  <a:pt x="1116" y="1217"/>
                  <a:pt x="968" y="1192"/>
                </a:cubicBezTo>
                <a:cubicBezTo>
                  <a:pt x="1092" y="1072"/>
                  <a:pt x="1279" y="857"/>
                  <a:pt x="1279" y="659"/>
                </a:cubicBezTo>
                <a:cubicBezTo>
                  <a:pt x="1279" y="381"/>
                  <a:pt x="1113" y="307"/>
                  <a:pt x="1024" y="307"/>
                </a:cubicBezTo>
                <a:cubicBezTo>
                  <a:pt x="942" y="307"/>
                  <a:pt x="869" y="366"/>
                  <a:pt x="819" y="419"/>
                </a:cubicBezTo>
                <a:cubicBezTo>
                  <a:pt x="770" y="366"/>
                  <a:pt x="697" y="307"/>
                  <a:pt x="615" y="307"/>
                </a:cubicBezTo>
                <a:cubicBezTo>
                  <a:pt x="526" y="307"/>
                  <a:pt x="357" y="381"/>
                  <a:pt x="357" y="659"/>
                </a:cubicBezTo>
                <a:cubicBezTo>
                  <a:pt x="357" y="859"/>
                  <a:pt x="547" y="1075"/>
                  <a:pt x="671" y="1194"/>
                </a:cubicBezTo>
                <a:cubicBezTo>
                  <a:pt x="289" y="1268"/>
                  <a:pt x="0" y="1604"/>
                  <a:pt x="0" y="2006"/>
                </a:cubicBezTo>
                <a:cubicBezTo>
                  <a:pt x="0" y="2462"/>
                  <a:pt x="371" y="2834"/>
                  <a:pt x="827" y="2834"/>
                </a:cubicBezTo>
                <a:cubicBezTo>
                  <a:pt x="1080" y="2834"/>
                  <a:pt x="1306" y="2720"/>
                  <a:pt x="1458" y="2541"/>
                </a:cubicBezTo>
                <a:cubicBezTo>
                  <a:pt x="1628" y="2721"/>
                  <a:pt x="1869" y="2834"/>
                  <a:pt x="2136" y="2834"/>
                </a:cubicBezTo>
                <a:cubicBezTo>
                  <a:pt x="2652" y="2834"/>
                  <a:pt x="3072" y="2414"/>
                  <a:pt x="3072" y="1898"/>
                </a:cubicBezTo>
                <a:cubicBezTo>
                  <a:pt x="3072" y="1420"/>
                  <a:pt x="2713" y="1026"/>
                  <a:pt x="2251" y="969"/>
                </a:cubicBezTo>
                <a:close/>
                <a:moveTo>
                  <a:pt x="1741" y="362"/>
                </a:moveTo>
                <a:cubicBezTo>
                  <a:pt x="1741" y="169"/>
                  <a:pt x="1844" y="155"/>
                  <a:pt x="1863" y="154"/>
                </a:cubicBezTo>
                <a:cubicBezTo>
                  <a:pt x="1928" y="154"/>
                  <a:pt x="2005" y="261"/>
                  <a:pt x="2031" y="313"/>
                </a:cubicBezTo>
                <a:cubicBezTo>
                  <a:pt x="2100" y="446"/>
                  <a:pt x="2100" y="446"/>
                  <a:pt x="2100" y="446"/>
                </a:cubicBezTo>
                <a:cubicBezTo>
                  <a:pt x="2168" y="313"/>
                  <a:pt x="2168" y="313"/>
                  <a:pt x="2168" y="313"/>
                </a:cubicBezTo>
                <a:cubicBezTo>
                  <a:pt x="2201" y="249"/>
                  <a:pt x="2275" y="154"/>
                  <a:pt x="2329" y="154"/>
                </a:cubicBezTo>
                <a:cubicBezTo>
                  <a:pt x="2334" y="154"/>
                  <a:pt x="2458" y="157"/>
                  <a:pt x="2458" y="362"/>
                </a:cubicBezTo>
                <a:cubicBezTo>
                  <a:pt x="2458" y="539"/>
                  <a:pt x="2232" y="781"/>
                  <a:pt x="2100" y="900"/>
                </a:cubicBezTo>
                <a:cubicBezTo>
                  <a:pt x="1968" y="781"/>
                  <a:pt x="1741" y="539"/>
                  <a:pt x="1741" y="362"/>
                </a:cubicBezTo>
                <a:close/>
                <a:moveTo>
                  <a:pt x="1448" y="2269"/>
                </a:moveTo>
                <a:cubicBezTo>
                  <a:pt x="1388" y="2159"/>
                  <a:pt x="1353" y="2032"/>
                  <a:pt x="1353" y="1898"/>
                </a:cubicBezTo>
                <a:cubicBezTo>
                  <a:pt x="1353" y="1809"/>
                  <a:pt x="1369" y="1725"/>
                  <a:pt x="1396" y="1646"/>
                </a:cubicBezTo>
                <a:cubicBezTo>
                  <a:pt x="1462" y="1750"/>
                  <a:pt x="1501" y="1874"/>
                  <a:pt x="1501" y="2006"/>
                </a:cubicBezTo>
                <a:cubicBezTo>
                  <a:pt x="1501" y="2099"/>
                  <a:pt x="1482" y="2188"/>
                  <a:pt x="1448" y="2269"/>
                </a:cubicBezTo>
                <a:close/>
                <a:moveTo>
                  <a:pt x="511" y="659"/>
                </a:moveTo>
                <a:cubicBezTo>
                  <a:pt x="511" y="476"/>
                  <a:pt x="599" y="462"/>
                  <a:pt x="615" y="461"/>
                </a:cubicBezTo>
                <a:cubicBezTo>
                  <a:pt x="650" y="461"/>
                  <a:pt x="717" y="527"/>
                  <a:pt x="755" y="585"/>
                </a:cubicBezTo>
                <a:cubicBezTo>
                  <a:pt x="819" y="686"/>
                  <a:pt x="819" y="686"/>
                  <a:pt x="819" y="686"/>
                </a:cubicBezTo>
                <a:cubicBezTo>
                  <a:pt x="884" y="586"/>
                  <a:pt x="884" y="586"/>
                  <a:pt x="884" y="586"/>
                </a:cubicBezTo>
                <a:cubicBezTo>
                  <a:pt x="922" y="527"/>
                  <a:pt x="989" y="461"/>
                  <a:pt x="1022" y="461"/>
                </a:cubicBezTo>
                <a:cubicBezTo>
                  <a:pt x="1033" y="461"/>
                  <a:pt x="1126" y="472"/>
                  <a:pt x="1126" y="659"/>
                </a:cubicBezTo>
                <a:cubicBezTo>
                  <a:pt x="1126" y="810"/>
                  <a:pt x="935" y="1016"/>
                  <a:pt x="818" y="1122"/>
                </a:cubicBezTo>
                <a:cubicBezTo>
                  <a:pt x="705" y="1018"/>
                  <a:pt x="511" y="809"/>
                  <a:pt x="511" y="659"/>
                </a:cubicBezTo>
                <a:close/>
                <a:moveTo>
                  <a:pt x="827" y="2680"/>
                </a:moveTo>
                <a:cubicBezTo>
                  <a:pt x="456" y="2680"/>
                  <a:pt x="154" y="2378"/>
                  <a:pt x="154" y="2006"/>
                </a:cubicBezTo>
                <a:cubicBezTo>
                  <a:pt x="154" y="1635"/>
                  <a:pt x="456" y="1332"/>
                  <a:pt x="827" y="1332"/>
                </a:cubicBezTo>
                <a:cubicBezTo>
                  <a:pt x="1004" y="1332"/>
                  <a:pt x="1164" y="1401"/>
                  <a:pt x="1284" y="1512"/>
                </a:cubicBezTo>
                <a:cubicBezTo>
                  <a:pt x="1230" y="1630"/>
                  <a:pt x="1200" y="1760"/>
                  <a:pt x="1200" y="1897"/>
                </a:cubicBezTo>
                <a:cubicBezTo>
                  <a:pt x="1200" y="2090"/>
                  <a:pt x="1259" y="2270"/>
                  <a:pt x="1359" y="2419"/>
                </a:cubicBezTo>
                <a:cubicBezTo>
                  <a:pt x="1236" y="2577"/>
                  <a:pt x="1043" y="2680"/>
                  <a:pt x="827" y="2680"/>
                </a:cubicBezTo>
                <a:close/>
                <a:moveTo>
                  <a:pt x="2136" y="2680"/>
                </a:moveTo>
                <a:cubicBezTo>
                  <a:pt x="1901" y="2680"/>
                  <a:pt x="1691" y="2576"/>
                  <a:pt x="1548" y="2412"/>
                </a:cubicBezTo>
                <a:cubicBezTo>
                  <a:pt x="1616" y="2292"/>
                  <a:pt x="1655" y="2154"/>
                  <a:pt x="1655" y="2006"/>
                </a:cubicBezTo>
                <a:cubicBezTo>
                  <a:pt x="1655" y="1810"/>
                  <a:pt x="1586" y="1629"/>
                  <a:pt x="1471" y="1487"/>
                </a:cubicBezTo>
                <a:cubicBezTo>
                  <a:pt x="1609" y="1264"/>
                  <a:pt x="1855" y="1115"/>
                  <a:pt x="2136" y="1115"/>
                </a:cubicBezTo>
                <a:cubicBezTo>
                  <a:pt x="2567" y="1115"/>
                  <a:pt x="2918" y="1466"/>
                  <a:pt x="2918" y="1897"/>
                </a:cubicBezTo>
                <a:cubicBezTo>
                  <a:pt x="2918" y="2329"/>
                  <a:pt x="2567" y="2680"/>
                  <a:pt x="2136" y="2680"/>
                </a:cubicBezTo>
                <a:close/>
                <a:moveTo>
                  <a:pt x="2136" y="2680"/>
                </a:moveTo>
                <a:cubicBezTo>
                  <a:pt x="2136" y="2680"/>
                  <a:pt x="2136" y="2680"/>
                  <a:pt x="2136" y="2680"/>
                </a:cubicBezTo>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latin typeface="+mj-ea"/>
              </a:rPr>
              <a:t>请点击这里添加相关标题</a:t>
            </a:r>
            <a:endParaRPr lang="zh-CN" altLang="en-US"/>
          </a:p>
        </p:txBody>
      </p:sp>
      <p:sp>
        <p:nvSpPr>
          <p:cNvPr id="5" name="椭圆 4"/>
          <p:cNvSpPr/>
          <p:nvPr/>
        </p:nvSpPr>
        <p:spPr>
          <a:xfrm>
            <a:off x="1146630" y="1465942"/>
            <a:ext cx="1944916" cy="19449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t>添加标题</a:t>
            </a:r>
            <a:endParaRPr lang="en-US" altLang="zh-CN"/>
          </a:p>
          <a:p>
            <a:pPr algn="ctr"/>
            <a:r>
              <a:rPr lang="en-US" altLang="zh-CN" sz="3200" b="1">
                <a:latin typeface="Arial" panose="020B0604020202020204" pitchFamily="34" charset="0"/>
                <a:cs typeface="Arial" panose="020B0604020202020204" pitchFamily="34" charset="0"/>
              </a:rPr>
              <a:t>$3243</a:t>
            </a:r>
            <a:endParaRPr lang="zh-CN" altLang="en-US" sz="3200" b="1">
              <a:latin typeface="Arial" panose="020B0604020202020204" pitchFamily="34" charset="0"/>
              <a:cs typeface="Arial" panose="020B0604020202020204" pitchFamily="34" charset="0"/>
            </a:endParaRPr>
          </a:p>
        </p:txBody>
      </p:sp>
      <p:sp>
        <p:nvSpPr>
          <p:cNvPr id="6" name="椭圆 5"/>
          <p:cNvSpPr/>
          <p:nvPr/>
        </p:nvSpPr>
        <p:spPr>
          <a:xfrm>
            <a:off x="1828802" y="3686625"/>
            <a:ext cx="580572" cy="5805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a:t>01</a:t>
            </a:r>
            <a:endParaRPr lang="zh-CN" altLang="en-US" b="1"/>
          </a:p>
        </p:txBody>
      </p:sp>
      <p:sp>
        <p:nvSpPr>
          <p:cNvPr id="7" name="椭圆 6"/>
          <p:cNvSpPr/>
          <p:nvPr/>
        </p:nvSpPr>
        <p:spPr>
          <a:xfrm>
            <a:off x="3641610" y="1465942"/>
            <a:ext cx="1944916" cy="19449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t>添加标题</a:t>
            </a:r>
            <a:endParaRPr lang="en-US" altLang="zh-CN"/>
          </a:p>
          <a:p>
            <a:pPr algn="ctr"/>
            <a:r>
              <a:rPr lang="en-US" altLang="zh-CN" sz="3200" b="1">
                <a:latin typeface="Arial" panose="020B0604020202020204" pitchFamily="34" charset="0"/>
                <a:cs typeface="Arial" panose="020B0604020202020204" pitchFamily="34" charset="0"/>
              </a:rPr>
              <a:t>$3243</a:t>
            </a:r>
            <a:endParaRPr lang="zh-CN" altLang="en-US" sz="3200" b="1">
              <a:latin typeface="Arial" panose="020B0604020202020204" pitchFamily="34" charset="0"/>
              <a:cs typeface="Arial" panose="020B0604020202020204" pitchFamily="34" charset="0"/>
            </a:endParaRPr>
          </a:p>
        </p:txBody>
      </p:sp>
      <p:sp>
        <p:nvSpPr>
          <p:cNvPr id="8" name="椭圆 7"/>
          <p:cNvSpPr/>
          <p:nvPr/>
        </p:nvSpPr>
        <p:spPr>
          <a:xfrm>
            <a:off x="4323782" y="3686625"/>
            <a:ext cx="580572" cy="5805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a:t>02</a:t>
            </a:r>
            <a:endParaRPr lang="zh-CN" altLang="en-US" b="1"/>
          </a:p>
        </p:txBody>
      </p:sp>
      <p:sp>
        <p:nvSpPr>
          <p:cNvPr id="9" name="椭圆 8"/>
          <p:cNvSpPr/>
          <p:nvPr/>
        </p:nvSpPr>
        <p:spPr>
          <a:xfrm>
            <a:off x="6168571" y="1465942"/>
            <a:ext cx="1944916" cy="19449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t>添加标题</a:t>
            </a:r>
            <a:endParaRPr lang="en-US" altLang="zh-CN"/>
          </a:p>
          <a:p>
            <a:pPr algn="ctr"/>
            <a:r>
              <a:rPr lang="en-US" altLang="zh-CN" sz="3200" b="1">
                <a:latin typeface="Arial" panose="020B0604020202020204" pitchFamily="34" charset="0"/>
                <a:cs typeface="Arial" panose="020B0604020202020204" pitchFamily="34" charset="0"/>
              </a:rPr>
              <a:t>$3243</a:t>
            </a:r>
            <a:endParaRPr lang="zh-CN" altLang="en-US" sz="3200" b="1">
              <a:latin typeface="Arial" panose="020B0604020202020204" pitchFamily="34" charset="0"/>
              <a:cs typeface="Arial" panose="020B0604020202020204" pitchFamily="34" charset="0"/>
            </a:endParaRPr>
          </a:p>
        </p:txBody>
      </p:sp>
      <p:sp>
        <p:nvSpPr>
          <p:cNvPr id="10" name="椭圆 9"/>
          <p:cNvSpPr/>
          <p:nvPr/>
        </p:nvSpPr>
        <p:spPr>
          <a:xfrm>
            <a:off x="6850743" y="3686625"/>
            <a:ext cx="580572" cy="5805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en-US" altLang="zh-CN" b="1"/>
              <a:t>03</a:t>
            </a:r>
            <a:endParaRPr lang="zh-CN" altLang="en-US" b="1"/>
          </a:p>
        </p:txBody>
      </p:sp>
      <p:cxnSp>
        <p:nvCxnSpPr>
          <p:cNvPr id="12" name="直接连接符 11"/>
          <p:cNvCxnSpPr/>
          <p:nvPr/>
        </p:nvCxnSpPr>
        <p:spPr>
          <a:xfrm>
            <a:off x="1146630" y="3541485"/>
            <a:ext cx="69668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711203" y="1494974"/>
            <a:ext cx="1567544" cy="1567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标题 1"/>
          <p:cNvSpPr>
            <a:spLocks noGrp="1"/>
          </p:cNvSpPr>
          <p:nvPr>
            <p:ph type="title"/>
          </p:nvPr>
        </p:nvSpPr>
        <p:spPr/>
        <p:txBody>
          <a:bodyPr>
            <a:normAutofit/>
          </a:bodyPr>
          <a:lstStyle/>
          <a:p>
            <a:r>
              <a:rPr lang="zh-CN" altLang="en-US">
                <a:latin typeface="+mj-ea"/>
              </a:rPr>
              <a:t>请点击这里添加相关标题</a:t>
            </a:r>
            <a:endParaRPr lang="zh-CN" altLang="en-US"/>
          </a:p>
        </p:txBody>
      </p:sp>
      <p:sp>
        <p:nvSpPr>
          <p:cNvPr id="6" name="椭圆 5"/>
          <p:cNvSpPr/>
          <p:nvPr/>
        </p:nvSpPr>
        <p:spPr>
          <a:xfrm>
            <a:off x="1030518" y="1625602"/>
            <a:ext cx="928914" cy="9289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KSO_Shape"/>
          <p:cNvSpPr/>
          <p:nvPr/>
        </p:nvSpPr>
        <p:spPr bwMode="auto">
          <a:xfrm>
            <a:off x="1235419" y="1830503"/>
            <a:ext cx="519112" cy="51911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8" name="文本框 3"/>
          <p:cNvSpPr txBox="1"/>
          <p:nvPr/>
        </p:nvSpPr>
        <p:spPr>
          <a:xfrm>
            <a:off x="856346" y="2540002"/>
            <a:ext cx="1277258" cy="40185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chemeClr val="bg1"/>
                </a:solidFill>
                <a:latin typeface="+mn-ea"/>
              </a:rPr>
              <a:t>添加标题</a:t>
            </a:r>
            <a:endParaRPr lang="en-US" altLang="zh-CN" sz="1400">
              <a:solidFill>
                <a:schemeClr val="bg1"/>
              </a:solidFill>
              <a:latin typeface="+mn-ea"/>
            </a:endParaRPr>
          </a:p>
        </p:txBody>
      </p:sp>
      <p:sp>
        <p:nvSpPr>
          <p:cNvPr id="9" name="文本框 3"/>
          <p:cNvSpPr txBox="1"/>
          <p:nvPr/>
        </p:nvSpPr>
        <p:spPr>
          <a:xfrm>
            <a:off x="551545" y="2937728"/>
            <a:ext cx="1886860" cy="85050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zh-CN" sz="3600">
                <a:solidFill>
                  <a:schemeClr val="accent1"/>
                </a:solidFill>
                <a:latin typeface="+mn-ea"/>
              </a:rPr>
              <a:t>48%</a:t>
            </a:r>
          </a:p>
        </p:txBody>
      </p:sp>
      <p:sp>
        <p:nvSpPr>
          <p:cNvPr id="10" name="文本框 3"/>
          <p:cNvSpPr txBox="1"/>
          <p:nvPr/>
        </p:nvSpPr>
        <p:spPr>
          <a:xfrm>
            <a:off x="609602" y="3730169"/>
            <a:ext cx="1770746" cy="8883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
        <p:nvSpPr>
          <p:cNvPr id="12" name="椭圆 11"/>
          <p:cNvSpPr/>
          <p:nvPr/>
        </p:nvSpPr>
        <p:spPr>
          <a:xfrm>
            <a:off x="2757720" y="1494974"/>
            <a:ext cx="1567544" cy="1567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椭圆 12"/>
          <p:cNvSpPr/>
          <p:nvPr/>
        </p:nvSpPr>
        <p:spPr>
          <a:xfrm>
            <a:off x="3077035" y="1625602"/>
            <a:ext cx="928914" cy="9289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KSO_Shape"/>
          <p:cNvSpPr/>
          <p:nvPr/>
        </p:nvSpPr>
        <p:spPr bwMode="auto">
          <a:xfrm>
            <a:off x="3281936" y="1830503"/>
            <a:ext cx="519112" cy="51911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15" name="文本框 3"/>
          <p:cNvSpPr txBox="1"/>
          <p:nvPr/>
        </p:nvSpPr>
        <p:spPr>
          <a:xfrm>
            <a:off x="2902863" y="2540002"/>
            <a:ext cx="1277258" cy="40185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chemeClr val="bg1"/>
                </a:solidFill>
                <a:latin typeface="+mn-ea"/>
              </a:rPr>
              <a:t>添加标题</a:t>
            </a:r>
            <a:endParaRPr lang="en-US" altLang="zh-CN" sz="1400">
              <a:solidFill>
                <a:schemeClr val="bg1"/>
              </a:solidFill>
              <a:latin typeface="+mn-ea"/>
            </a:endParaRPr>
          </a:p>
        </p:txBody>
      </p:sp>
      <p:sp>
        <p:nvSpPr>
          <p:cNvPr id="16" name="文本框 3"/>
          <p:cNvSpPr txBox="1"/>
          <p:nvPr/>
        </p:nvSpPr>
        <p:spPr>
          <a:xfrm>
            <a:off x="2598062" y="2937728"/>
            <a:ext cx="1886860" cy="85050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zh-CN" sz="3600">
                <a:solidFill>
                  <a:schemeClr val="accent1"/>
                </a:solidFill>
                <a:latin typeface="+mn-ea"/>
              </a:rPr>
              <a:t>48%</a:t>
            </a:r>
          </a:p>
        </p:txBody>
      </p:sp>
      <p:sp>
        <p:nvSpPr>
          <p:cNvPr id="17" name="文本框 3"/>
          <p:cNvSpPr txBox="1"/>
          <p:nvPr/>
        </p:nvSpPr>
        <p:spPr>
          <a:xfrm>
            <a:off x="2656119" y="3730169"/>
            <a:ext cx="1770746" cy="8883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
        <p:nvSpPr>
          <p:cNvPr id="18" name="椭圆 17"/>
          <p:cNvSpPr/>
          <p:nvPr/>
        </p:nvSpPr>
        <p:spPr>
          <a:xfrm>
            <a:off x="4804237" y="1494974"/>
            <a:ext cx="1567544" cy="1567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5123552" y="1625602"/>
            <a:ext cx="928914" cy="9289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KSO_Shape"/>
          <p:cNvSpPr/>
          <p:nvPr/>
        </p:nvSpPr>
        <p:spPr bwMode="auto">
          <a:xfrm>
            <a:off x="5328453" y="1830503"/>
            <a:ext cx="519112" cy="51911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1" name="文本框 3"/>
          <p:cNvSpPr txBox="1"/>
          <p:nvPr/>
        </p:nvSpPr>
        <p:spPr>
          <a:xfrm>
            <a:off x="4949380" y="2540002"/>
            <a:ext cx="1277258" cy="40185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chemeClr val="bg1"/>
                </a:solidFill>
                <a:latin typeface="+mn-ea"/>
              </a:rPr>
              <a:t>添加标题</a:t>
            </a:r>
            <a:endParaRPr lang="en-US" altLang="zh-CN" sz="1400">
              <a:solidFill>
                <a:schemeClr val="bg1"/>
              </a:solidFill>
              <a:latin typeface="+mn-ea"/>
            </a:endParaRPr>
          </a:p>
        </p:txBody>
      </p:sp>
      <p:sp>
        <p:nvSpPr>
          <p:cNvPr id="22" name="文本框 3"/>
          <p:cNvSpPr txBox="1"/>
          <p:nvPr/>
        </p:nvSpPr>
        <p:spPr>
          <a:xfrm>
            <a:off x="4644579" y="2937728"/>
            <a:ext cx="1886860" cy="85050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zh-CN" sz="3600">
                <a:solidFill>
                  <a:schemeClr val="accent1"/>
                </a:solidFill>
                <a:latin typeface="+mn-ea"/>
              </a:rPr>
              <a:t>48%</a:t>
            </a:r>
          </a:p>
        </p:txBody>
      </p:sp>
      <p:sp>
        <p:nvSpPr>
          <p:cNvPr id="23" name="文本框 3"/>
          <p:cNvSpPr txBox="1"/>
          <p:nvPr/>
        </p:nvSpPr>
        <p:spPr>
          <a:xfrm>
            <a:off x="4702636" y="3730169"/>
            <a:ext cx="1770746" cy="8883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
        <p:nvSpPr>
          <p:cNvPr id="24" name="椭圆 23"/>
          <p:cNvSpPr/>
          <p:nvPr/>
        </p:nvSpPr>
        <p:spPr>
          <a:xfrm>
            <a:off x="6850754" y="1494974"/>
            <a:ext cx="1567544" cy="1567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椭圆 24"/>
          <p:cNvSpPr/>
          <p:nvPr/>
        </p:nvSpPr>
        <p:spPr>
          <a:xfrm>
            <a:off x="7170069" y="1625602"/>
            <a:ext cx="928914" cy="92891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KSO_Shape"/>
          <p:cNvSpPr/>
          <p:nvPr/>
        </p:nvSpPr>
        <p:spPr bwMode="auto">
          <a:xfrm>
            <a:off x="7374970" y="1830503"/>
            <a:ext cx="519112" cy="51911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7" name="文本框 3"/>
          <p:cNvSpPr txBox="1"/>
          <p:nvPr/>
        </p:nvSpPr>
        <p:spPr>
          <a:xfrm>
            <a:off x="6995897" y="2540002"/>
            <a:ext cx="1277258" cy="40185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chemeClr val="bg1"/>
                </a:solidFill>
                <a:latin typeface="+mn-ea"/>
              </a:rPr>
              <a:t>添加标题</a:t>
            </a:r>
            <a:endParaRPr lang="en-US" altLang="zh-CN" sz="1400">
              <a:solidFill>
                <a:schemeClr val="bg1"/>
              </a:solidFill>
              <a:latin typeface="+mn-ea"/>
            </a:endParaRPr>
          </a:p>
        </p:txBody>
      </p:sp>
      <p:sp>
        <p:nvSpPr>
          <p:cNvPr id="28" name="文本框 3"/>
          <p:cNvSpPr txBox="1"/>
          <p:nvPr/>
        </p:nvSpPr>
        <p:spPr>
          <a:xfrm>
            <a:off x="6691096" y="2937728"/>
            <a:ext cx="1886860" cy="85050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zh-CN" sz="3600">
                <a:solidFill>
                  <a:schemeClr val="accent1"/>
                </a:solidFill>
                <a:latin typeface="+mn-ea"/>
              </a:rPr>
              <a:t>48%</a:t>
            </a:r>
          </a:p>
        </p:txBody>
      </p:sp>
      <p:sp>
        <p:nvSpPr>
          <p:cNvPr id="29" name="文本框 3"/>
          <p:cNvSpPr txBox="1"/>
          <p:nvPr/>
        </p:nvSpPr>
        <p:spPr>
          <a:xfrm>
            <a:off x="6749153" y="3730169"/>
            <a:ext cx="1770746" cy="88837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1200">
                <a:solidFill>
                  <a:schemeClr val="tx1">
                    <a:lumMod val="50000"/>
                    <a:lumOff val="50000"/>
                  </a:schemeClr>
                </a:solidFill>
              </a:rPr>
              <a:t>点击这里添加内容描述点击这里添加内容描述点击这里添加内容</a:t>
            </a:r>
            <a:endParaRPr lang="en-US" altLang="zh-CN" sz="1200">
              <a:solidFill>
                <a:schemeClr val="tx1">
                  <a:lumMod val="50000"/>
                  <a:lumOff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latin typeface="+mj-ea"/>
              </a:rPr>
              <a:t>请点击这里添加相关标题</a:t>
            </a:r>
            <a:endParaRPr lang="zh-CN" altLang="en-US"/>
          </a:p>
        </p:txBody>
      </p:sp>
      <p:sp>
        <p:nvSpPr>
          <p:cNvPr id="3" name="椭圆 2"/>
          <p:cNvSpPr/>
          <p:nvPr/>
        </p:nvSpPr>
        <p:spPr>
          <a:xfrm>
            <a:off x="1007505" y="1335716"/>
            <a:ext cx="3230665" cy="323066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1184801" y="1513013"/>
            <a:ext cx="2876077" cy="2876074"/>
          </a:xfrm>
          <a:prstGeom prst="ellipse">
            <a:avLst/>
          </a:prstGeom>
          <a:solidFill>
            <a:schemeClr val="accent1"/>
          </a:solidFill>
          <a:ln w="28575">
            <a:solidFill>
              <a:schemeClr val="accent1">
                <a:lumMod val="20000"/>
                <a:lumOff val="80000"/>
                <a:alpha val="8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r>
              <a:rPr lang="zh-CN" altLang="en-US" sz="1400">
                <a:solidFill>
                  <a:srgbClr val="FFFFFF"/>
                </a:solidFill>
              </a:rPr>
              <a:t>点击这里添加内容描述点击这里添加内容</a:t>
            </a:r>
            <a:endParaRPr lang="en-US" altLang="zh-CN" sz="1400">
              <a:solidFill>
                <a:srgbClr val="FFFFFF"/>
              </a:solidFill>
            </a:endParaRPr>
          </a:p>
          <a:p>
            <a:pPr algn="ctr">
              <a:lnSpc>
                <a:spcPct val="150000"/>
              </a:lnSpc>
            </a:pPr>
            <a:r>
              <a:rPr lang="zh-CN" altLang="en-US" sz="1400">
                <a:solidFill>
                  <a:srgbClr val="FFFFFF"/>
                </a:solidFill>
              </a:rPr>
              <a:t>点击这里添加内容</a:t>
            </a:r>
            <a:r>
              <a:rPr lang="en-US" altLang="zh-CN" sz="1400">
                <a:solidFill>
                  <a:srgbClr val="FFFFFF"/>
                </a:solidFill>
              </a:rPr>
              <a:t>,</a:t>
            </a:r>
            <a:r>
              <a:rPr lang="zh-CN" altLang="en-US" sz="1400">
                <a:solidFill>
                  <a:srgbClr val="FFFFFF"/>
                </a:solidFill>
              </a:rPr>
              <a:t>点击这里添加内容点击这里添加内容描述</a:t>
            </a:r>
            <a:endParaRPr lang="en-US" altLang="zh-CN" sz="1400">
              <a:solidFill>
                <a:srgbClr val="FFFFFF"/>
              </a:solidFill>
            </a:endParaRPr>
          </a:p>
          <a:p>
            <a:pPr algn="ctr">
              <a:lnSpc>
                <a:spcPct val="150000"/>
              </a:lnSpc>
            </a:pPr>
            <a:r>
              <a:rPr lang="zh-CN" altLang="en-US" sz="1400">
                <a:solidFill>
                  <a:srgbClr val="FFFFFF"/>
                </a:solidFill>
              </a:rPr>
              <a:t>击这里添加内容</a:t>
            </a:r>
            <a:endParaRPr lang="en-US" altLang="zh-CN" sz="1400">
              <a:solidFill>
                <a:srgbClr val="FFFFFF"/>
              </a:solidFill>
            </a:endParaRPr>
          </a:p>
        </p:txBody>
      </p:sp>
      <p:sp>
        <p:nvSpPr>
          <p:cNvPr id="6" name="椭圆 5"/>
          <p:cNvSpPr/>
          <p:nvPr/>
        </p:nvSpPr>
        <p:spPr>
          <a:xfrm>
            <a:off x="4810248" y="1335716"/>
            <a:ext cx="3230665" cy="323066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987544" y="1513013"/>
            <a:ext cx="2876077" cy="2876074"/>
          </a:xfrm>
          <a:prstGeom prst="ellipse">
            <a:avLst/>
          </a:prstGeom>
          <a:solidFill>
            <a:schemeClr val="accent1"/>
          </a:solidFill>
          <a:ln w="28575">
            <a:solidFill>
              <a:schemeClr val="accent1">
                <a:lumMod val="20000"/>
                <a:lumOff val="80000"/>
                <a:alpha val="8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r>
              <a:rPr lang="zh-CN" altLang="en-US" sz="1400">
                <a:solidFill>
                  <a:srgbClr val="FFFFFF"/>
                </a:solidFill>
              </a:rPr>
              <a:t>点击这里添加内容描述点击这里添加内容</a:t>
            </a:r>
            <a:endParaRPr lang="en-US" altLang="zh-CN" sz="1400">
              <a:solidFill>
                <a:srgbClr val="FFFFFF"/>
              </a:solidFill>
            </a:endParaRPr>
          </a:p>
          <a:p>
            <a:pPr algn="ctr">
              <a:lnSpc>
                <a:spcPct val="150000"/>
              </a:lnSpc>
            </a:pPr>
            <a:r>
              <a:rPr lang="zh-CN" altLang="en-US" sz="1400">
                <a:solidFill>
                  <a:srgbClr val="FFFFFF"/>
                </a:solidFill>
              </a:rPr>
              <a:t>点击这里添加内容</a:t>
            </a:r>
            <a:r>
              <a:rPr lang="en-US" altLang="zh-CN" sz="1400">
                <a:solidFill>
                  <a:srgbClr val="FFFFFF"/>
                </a:solidFill>
              </a:rPr>
              <a:t>,</a:t>
            </a:r>
            <a:r>
              <a:rPr lang="zh-CN" altLang="en-US" sz="1400">
                <a:solidFill>
                  <a:srgbClr val="FFFFFF"/>
                </a:solidFill>
              </a:rPr>
              <a:t>点击这里添加内容点击这里添加内容描述</a:t>
            </a:r>
            <a:endParaRPr lang="en-US" altLang="zh-CN" sz="1400">
              <a:solidFill>
                <a:srgbClr val="FFFFFF"/>
              </a:solidFill>
            </a:endParaRPr>
          </a:p>
          <a:p>
            <a:pPr algn="ctr">
              <a:lnSpc>
                <a:spcPct val="150000"/>
              </a:lnSpc>
            </a:pPr>
            <a:r>
              <a:rPr lang="zh-CN" altLang="en-US" sz="1400">
                <a:solidFill>
                  <a:srgbClr val="FFFFFF"/>
                </a:solidFill>
              </a:rPr>
              <a:t>击这里添加内容</a:t>
            </a:r>
            <a:endParaRPr lang="en-US" altLang="zh-CN" sz="14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98285" y="3178629"/>
            <a:ext cx="1901372" cy="1524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标题 1"/>
          <p:cNvSpPr>
            <a:spLocks noGrp="1"/>
          </p:cNvSpPr>
          <p:nvPr>
            <p:ph type="title"/>
          </p:nvPr>
        </p:nvSpPr>
        <p:spPr/>
        <p:txBody>
          <a:bodyPr>
            <a:normAutofit/>
          </a:bodyPr>
          <a:lstStyle/>
          <a:p>
            <a:r>
              <a:rPr lang="zh-CN" altLang="en-US">
                <a:latin typeface="+mj-ea"/>
              </a:rPr>
              <a:t>请点击这里添加相关标题</a:t>
            </a:r>
            <a:endParaRPr lang="zh-CN" altLang="en-US"/>
          </a:p>
        </p:txBody>
      </p:sp>
      <p:sp>
        <p:nvSpPr>
          <p:cNvPr id="4" name="矩形 3"/>
          <p:cNvSpPr/>
          <p:nvPr/>
        </p:nvSpPr>
        <p:spPr>
          <a:xfrm>
            <a:off x="798285" y="1136909"/>
            <a:ext cx="1901372" cy="2041720"/>
          </a:xfrm>
          <a:prstGeom prst="rect">
            <a:avLst/>
          </a:prstGeom>
          <a:blipFill dpi="0" rotWithShape="1">
            <a:blip r:embed="rId2" cstate="print">
              <a:extLst>
                <a:ext uri="{28A0092B-C50C-407E-A947-70E740481C1C}">
                  <a14:useLocalDpi xmlns:a14="http://schemas.microsoft.com/office/drawing/2010/main" val="0"/>
                </a:ext>
              </a:extLst>
            </a:blip>
            <a:srcRect/>
            <a:stretch>
              <a:fillRect l="-30677" r="-306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nvSpPr>
        <p:spPr>
          <a:xfrm>
            <a:off x="2699657" y="1136909"/>
            <a:ext cx="1901372" cy="2041720"/>
          </a:xfrm>
          <a:prstGeom prst="rect">
            <a:avLst/>
          </a:prstGeom>
          <a:blipFill dpi="0" rotWithShape="1">
            <a:blip r:embed="rId3" cstate="print">
              <a:extLst>
                <a:ext uri="{28A0092B-C50C-407E-A947-70E740481C1C}">
                  <a14:useLocalDpi xmlns:a14="http://schemas.microsoft.com/office/drawing/2010/main" val="0"/>
                </a:ext>
              </a:extLst>
            </a:blip>
            <a:srcRect/>
            <a:stretch>
              <a:fillRect l="-30681" r="-306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4601029" y="1136909"/>
            <a:ext cx="1901372" cy="2041720"/>
          </a:xfrm>
          <a:prstGeom prst="rect">
            <a:avLst/>
          </a:prstGeom>
          <a:blipFill dpi="0" rotWithShape="1">
            <a:blip r:embed="rId4" cstate="print">
              <a:extLst>
                <a:ext uri="{28A0092B-C50C-407E-A947-70E740481C1C}">
                  <a14:useLocalDpi xmlns:a14="http://schemas.microsoft.com/office/drawing/2010/main" val="0"/>
                </a:ext>
              </a:extLst>
            </a:blip>
            <a:srcRect/>
            <a:stretch>
              <a:fillRect l="-30890" r="-308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6502401" y="1136909"/>
            <a:ext cx="1901372" cy="2041720"/>
          </a:xfrm>
          <a:prstGeom prst="rect">
            <a:avLst/>
          </a:prstGeom>
          <a:blipFill dpi="0" rotWithShape="1">
            <a:blip r:embed="rId5" cstate="print">
              <a:extLst>
                <a:ext uri="{28A0092B-C50C-407E-A947-70E740481C1C}">
                  <a14:useLocalDpi xmlns:a14="http://schemas.microsoft.com/office/drawing/2010/main" val="0"/>
                </a:ext>
              </a:extLst>
            </a:blip>
            <a:srcRect/>
            <a:stretch>
              <a:fillRect l="-29838" r="-298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3"/>
          <p:cNvSpPr txBox="1"/>
          <p:nvPr/>
        </p:nvSpPr>
        <p:spPr>
          <a:xfrm>
            <a:off x="798285" y="3294742"/>
            <a:ext cx="1901372" cy="609600"/>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a:solidFill>
                  <a:schemeClr val="bg1"/>
                </a:solidFill>
              </a:rPr>
              <a:t>添加标题</a:t>
            </a:r>
            <a:endParaRPr lang="en-US" altLang="zh-CN" sz="1100">
              <a:solidFill>
                <a:schemeClr val="bg1"/>
              </a:solidFill>
            </a:endParaRPr>
          </a:p>
        </p:txBody>
      </p:sp>
      <p:sp>
        <p:nvSpPr>
          <p:cNvPr id="13" name="文本框 3"/>
          <p:cNvSpPr txBox="1"/>
          <p:nvPr/>
        </p:nvSpPr>
        <p:spPr>
          <a:xfrm>
            <a:off x="856343" y="3916028"/>
            <a:ext cx="1785256" cy="729193"/>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1100">
                <a:solidFill>
                  <a:srgbClr val="FFFFFF"/>
                </a:solidFill>
              </a:rPr>
              <a:t>点击这里添加内容描述点击这里添加内容</a:t>
            </a:r>
            <a:endParaRPr lang="en-US" altLang="zh-CN" sz="800">
              <a:solidFill>
                <a:schemeClr val="bg1"/>
              </a:solidFill>
            </a:endParaRPr>
          </a:p>
        </p:txBody>
      </p:sp>
      <p:sp>
        <p:nvSpPr>
          <p:cNvPr id="14" name="矩形 13"/>
          <p:cNvSpPr/>
          <p:nvPr/>
        </p:nvSpPr>
        <p:spPr>
          <a:xfrm>
            <a:off x="2699657" y="3178629"/>
            <a:ext cx="1901372" cy="15246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3"/>
          <p:cNvSpPr txBox="1"/>
          <p:nvPr/>
        </p:nvSpPr>
        <p:spPr>
          <a:xfrm>
            <a:off x="2699657" y="3294742"/>
            <a:ext cx="1901372" cy="609600"/>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a:solidFill>
                  <a:schemeClr val="bg1"/>
                </a:solidFill>
              </a:rPr>
              <a:t>添加标题</a:t>
            </a:r>
            <a:endParaRPr lang="en-US" altLang="zh-CN" sz="1100">
              <a:solidFill>
                <a:schemeClr val="bg1"/>
              </a:solidFill>
            </a:endParaRPr>
          </a:p>
        </p:txBody>
      </p:sp>
      <p:sp>
        <p:nvSpPr>
          <p:cNvPr id="16" name="文本框 3"/>
          <p:cNvSpPr txBox="1"/>
          <p:nvPr/>
        </p:nvSpPr>
        <p:spPr>
          <a:xfrm>
            <a:off x="2757715" y="3916028"/>
            <a:ext cx="1785256" cy="729193"/>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1100">
                <a:solidFill>
                  <a:srgbClr val="FFFFFF"/>
                </a:solidFill>
              </a:rPr>
              <a:t>点击这里添加内容描述点击这里添加内容</a:t>
            </a:r>
            <a:endParaRPr lang="en-US" altLang="zh-CN" sz="800">
              <a:solidFill>
                <a:schemeClr val="bg1"/>
              </a:solidFill>
            </a:endParaRPr>
          </a:p>
        </p:txBody>
      </p:sp>
      <p:sp>
        <p:nvSpPr>
          <p:cNvPr id="17" name="矩形 16"/>
          <p:cNvSpPr/>
          <p:nvPr/>
        </p:nvSpPr>
        <p:spPr>
          <a:xfrm>
            <a:off x="4601029" y="3178629"/>
            <a:ext cx="1901372" cy="1524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文本框 3"/>
          <p:cNvSpPr txBox="1"/>
          <p:nvPr/>
        </p:nvSpPr>
        <p:spPr>
          <a:xfrm>
            <a:off x="4601029" y="3294742"/>
            <a:ext cx="1901372" cy="609600"/>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a:solidFill>
                  <a:schemeClr val="bg1"/>
                </a:solidFill>
              </a:rPr>
              <a:t>添加标题</a:t>
            </a:r>
            <a:endParaRPr lang="en-US" altLang="zh-CN" sz="1100">
              <a:solidFill>
                <a:schemeClr val="bg1"/>
              </a:solidFill>
            </a:endParaRPr>
          </a:p>
        </p:txBody>
      </p:sp>
      <p:sp>
        <p:nvSpPr>
          <p:cNvPr id="19" name="文本框 3"/>
          <p:cNvSpPr txBox="1"/>
          <p:nvPr/>
        </p:nvSpPr>
        <p:spPr>
          <a:xfrm>
            <a:off x="4659087" y="3916028"/>
            <a:ext cx="1785256" cy="729193"/>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1100">
                <a:solidFill>
                  <a:srgbClr val="FFFFFF"/>
                </a:solidFill>
              </a:rPr>
              <a:t>点击这里添加内容描述点击这里添加内容</a:t>
            </a:r>
            <a:endParaRPr lang="en-US" altLang="zh-CN" sz="800">
              <a:solidFill>
                <a:schemeClr val="bg1"/>
              </a:solidFill>
            </a:endParaRPr>
          </a:p>
        </p:txBody>
      </p:sp>
      <p:sp>
        <p:nvSpPr>
          <p:cNvPr id="20" name="矩形 19"/>
          <p:cNvSpPr/>
          <p:nvPr/>
        </p:nvSpPr>
        <p:spPr>
          <a:xfrm>
            <a:off x="6502401" y="3178629"/>
            <a:ext cx="1901372" cy="15246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文本框 3"/>
          <p:cNvSpPr txBox="1"/>
          <p:nvPr/>
        </p:nvSpPr>
        <p:spPr>
          <a:xfrm>
            <a:off x="6502401" y="3294742"/>
            <a:ext cx="1901372" cy="609600"/>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a:solidFill>
                  <a:schemeClr val="bg1"/>
                </a:solidFill>
              </a:rPr>
              <a:t>添加标题</a:t>
            </a:r>
            <a:endParaRPr lang="en-US" altLang="zh-CN" sz="1100">
              <a:solidFill>
                <a:schemeClr val="bg1"/>
              </a:solidFill>
            </a:endParaRPr>
          </a:p>
        </p:txBody>
      </p:sp>
      <p:sp>
        <p:nvSpPr>
          <p:cNvPr id="22" name="文本框 3"/>
          <p:cNvSpPr txBox="1"/>
          <p:nvPr/>
        </p:nvSpPr>
        <p:spPr>
          <a:xfrm>
            <a:off x="6560459" y="3916028"/>
            <a:ext cx="1785256" cy="729193"/>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1100">
                <a:solidFill>
                  <a:srgbClr val="FFFFFF"/>
                </a:solidFill>
              </a:rPr>
              <a:t>点击这里添加内容描述点击这里添加内容</a:t>
            </a:r>
            <a:endParaRPr lang="en-US" altLang="zh-CN" sz="8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latin typeface="+mj-ea"/>
              </a:rPr>
              <a:t>请点击这里添加相关标题</a:t>
            </a:r>
            <a:endParaRPr lang="zh-CN" altLang="en-US"/>
          </a:p>
        </p:txBody>
      </p:sp>
      <p:sp>
        <p:nvSpPr>
          <p:cNvPr id="3" name="矩形 2"/>
          <p:cNvSpPr/>
          <p:nvPr/>
        </p:nvSpPr>
        <p:spPr>
          <a:xfrm>
            <a:off x="466724" y="1306286"/>
            <a:ext cx="1973976" cy="3326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604765" y="1444327"/>
            <a:ext cx="1697895" cy="1835935"/>
          </a:xfrm>
          <a:prstGeom prst="rect">
            <a:avLst/>
          </a:prstGeom>
          <a:blipFill dpi="0" rotWithShape="1">
            <a:blip r:embed="rId2" cstate="print">
              <a:extLst>
                <a:ext uri="{28A0092B-C50C-407E-A947-70E740481C1C}">
                  <a14:useLocalDpi xmlns:a14="http://schemas.microsoft.com/office/drawing/2010/main" val="0"/>
                </a:ext>
              </a:extLst>
            </a:blip>
            <a:srcRect/>
            <a:stretch>
              <a:fillRect l="-31149" r="-31149"/>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3"/>
          <p:cNvSpPr txBox="1"/>
          <p:nvPr/>
        </p:nvSpPr>
        <p:spPr>
          <a:xfrm>
            <a:off x="604765" y="3349282"/>
            <a:ext cx="1684089" cy="579769"/>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b="1" spc="200">
                <a:solidFill>
                  <a:schemeClr val="bg1"/>
                </a:solidFill>
              </a:rPr>
              <a:t>添加标题</a:t>
            </a:r>
            <a:endParaRPr lang="en-US" altLang="zh-CN" sz="1100" b="1" spc="200">
              <a:solidFill>
                <a:schemeClr val="bg1"/>
              </a:solidFill>
            </a:endParaRPr>
          </a:p>
        </p:txBody>
      </p:sp>
      <p:sp>
        <p:nvSpPr>
          <p:cNvPr id="6" name="文本框 3"/>
          <p:cNvSpPr txBox="1"/>
          <p:nvPr/>
        </p:nvSpPr>
        <p:spPr>
          <a:xfrm>
            <a:off x="590959" y="3871147"/>
            <a:ext cx="1697894" cy="693510"/>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1200">
                <a:solidFill>
                  <a:srgbClr val="FFFFFF"/>
                </a:solidFill>
              </a:rPr>
              <a:t>点击这里添加内容描述点击这里添加内容</a:t>
            </a:r>
            <a:endParaRPr lang="en-US" altLang="zh-CN" sz="900">
              <a:solidFill>
                <a:schemeClr val="bg1"/>
              </a:solidFill>
            </a:endParaRPr>
          </a:p>
        </p:txBody>
      </p:sp>
      <p:sp>
        <p:nvSpPr>
          <p:cNvPr id="15" name="矩形 14"/>
          <p:cNvSpPr/>
          <p:nvPr/>
        </p:nvSpPr>
        <p:spPr>
          <a:xfrm>
            <a:off x="2564935" y="1306286"/>
            <a:ext cx="1973976" cy="3326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a:off x="2702976" y="1444327"/>
            <a:ext cx="1697895" cy="1835935"/>
          </a:xfrm>
          <a:prstGeom prst="rect">
            <a:avLst/>
          </a:prstGeom>
          <a:blipFill dpi="0" rotWithShape="1">
            <a:blip r:embed="rId3" cstate="print">
              <a:extLst>
                <a:ext uri="{28A0092B-C50C-407E-A947-70E740481C1C}">
                  <a14:useLocalDpi xmlns:a14="http://schemas.microsoft.com/office/drawing/2010/main" val="0"/>
                </a:ext>
              </a:extLst>
            </a:blip>
            <a:srcRect/>
            <a:stretch>
              <a:fillRect l="-31098" r="-31098"/>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3"/>
          <p:cNvSpPr txBox="1"/>
          <p:nvPr/>
        </p:nvSpPr>
        <p:spPr>
          <a:xfrm>
            <a:off x="2702976" y="3349282"/>
            <a:ext cx="1684089" cy="579769"/>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b="1" spc="200">
                <a:solidFill>
                  <a:schemeClr val="bg1"/>
                </a:solidFill>
              </a:rPr>
              <a:t>添加标题</a:t>
            </a:r>
            <a:endParaRPr lang="en-US" altLang="zh-CN" sz="1100" b="1" spc="200">
              <a:solidFill>
                <a:schemeClr val="bg1"/>
              </a:solidFill>
            </a:endParaRPr>
          </a:p>
        </p:txBody>
      </p:sp>
      <p:sp>
        <p:nvSpPr>
          <p:cNvPr id="18" name="文本框 3"/>
          <p:cNvSpPr txBox="1"/>
          <p:nvPr/>
        </p:nvSpPr>
        <p:spPr>
          <a:xfrm>
            <a:off x="2689169" y="3871147"/>
            <a:ext cx="1697894" cy="693510"/>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1200">
                <a:solidFill>
                  <a:srgbClr val="FFFFFF"/>
                </a:solidFill>
              </a:rPr>
              <a:t>点击这里添加内容描述点击这里添加内容</a:t>
            </a:r>
            <a:endParaRPr lang="en-US" altLang="zh-CN" sz="900">
              <a:solidFill>
                <a:schemeClr val="bg1"/>
              </a:solidFill>
            </a:endParaRPr>
          </a:p>
        </p:txBody>
      </p:sp>
      <p:sp>
        <p:nvSpPr>
          <p:cNvPr id="19" name="矩形 18"/>
          <p:cNvSpPr/>
          <p:nvPr/>
        </p:nvSpPr>
        <p:spPr>
          <a:xfrm>
            <a:off x="4663145" y="1306286"/>
            <a:ext cx="1973976" cy="3326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矩形 19"/>
          <p:cNvSpPr/>
          <p:nvPr/>
        </p:nvSpPr>
        <p:spPr>
          <a:xfrm>
            <a:off x="4801187" y="1444327"/>
            <a:ext cx="1697895" cy="1835935"/>
          </a:xfrm>
          <a:prstGeom prst="rect">
            <a:avLst/>
          </a:prstGeom>
          <a:blipFill dpi="0" rotWithShape="1">
            <a:blip r:embed="rId4" cstate="print">
              <a:extLst>
                <a:ext uri="{28A0092B-C50C-407E-A947-70E740481C1C}">
                  <a14:useLocalDpi xmlns:a14="http://schemas.microsoft.com/office/drawing/2010/main" val="0"/>
                </a:ext>
              </a:extLst>
            </a:blip>
            <a:srcRect/>
            <a:stretch>
              <a:fillRect l="-31149" r="-31149"/>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文本框 3"/>
          <p:cNvSpPr txBox="1"/>
          <p:nvPr/>
        </p:nvSpPr>
        <p:spPr>
          <a:xfrm>
            <a:off x="4801187" y="3349282"/>
            <a:ext cx="1684089" cy="579769"/>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b="1" spc="200">
                <a:solidFill>
                  <a:schemeClr val="bg1"/>
                </a:solidFill>
              </a:rPr>
              <a:t>添加标题</a:t>
            </a:r>
            <a:endParaRPr lang="en-US" altLang="zh-CN" sz="1100" b="1" spc="200">
              <a:solidFill>
                <a:schemeClr val="bg1"/>
              </a:solidFill>
            </a:endParaRPr>
          </a:p>
        </p:txBody>
      </p:sp>
      <p:sp>
        <p:nvSpPr>
          <p:cNvPr id="22" name="文本框 3"/>
          <p:cNvSpPr txBox="1"/>
          <p:nvPr/>
        </p:nvSpPr>
        <p:spPr>
          <a:xfrm>
            <a:off x="4787380" y="3871147"/>
            <a:ext cx="1697894" cy="693510"/>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1200">
                <a:solidFill>
                  <a:srgbClr val="FFFFFF"/>
                </a:solidFill>
              </a:rPr>
              <a:t>点击这里添加内容描述点击这里添加内容</a:t>
            </a:r>
            <a:endParaRPr lang="en-US" altLang="zh-CN" sz="900">
              <a:solidFill>
                <a:schemeClr val="bg1"/>
              </a:solidFill>
            </a:endParaRPr>
          </a:p>
        </p:txBody>
      </p:sp>
      <p:sp>
        <p:nvSpPr>
          <p:cNvPr id="23" name="矩形 22"/>
          <p:cNvSpPr/>
          <p:nvPr/>
        </p:nvSpPr>
        <p:spPr>
          <a:xfrm>
            <a:off x="6761356" y="1306286"/>
            <a:ext cx="1973976" cy="3326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矩形 23"/>
          <p:cNvSpPr/>
          <p:nvPr/>
        </p:nvSpPr>
        <p:spPr>
          <a:xfrm>
            <a:off x="6899397" y="1444327"/>
            <a:ext cx="1697895" cy="1835935"/>
          </a:xfrm>
          <a:prstGeom prst="rect">
            <a:avLst/>
          </a:prstGeom>
          <a:blipFill dpi="0" rotWithShape="1">
            <a:blip r:embed="rId5" cstate="print">
              <a:extLst>
                <a:ext uri="{28A0092B-C50C-407E-A947-70E740481C1C}">
                  <a14:useLocalDpi xmlns:a14="http://schemas.microsoft.com/office/drawing/2010/main" val="0"/>
                </a:ext>
              </a:extLst>
            </a:blip>
            <a:srcRect/>
            <a:stretch>
              <a:fillRect l="-40074" r="-22122"/>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文本框 3"/>
          <p:cNvSpPr txBox="1"/>
          <p:nvPr/>
        </p:nvSpPr>
        <p:spPr>
          <a:xfrm>
            <a:off x="6899397" y="3349282"/>
            <a:ext cx="1684089" cy="579769"/>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b="1" spc="200">
                <a:solidFill>
                  <a:schemeClr val="bg1"/>
                </a:solidFill>
              </a:rPr>
              <a:t>添加标题</a:t>
            </a:r>
            <a:endParaRPr lang="en-US" altLang="zh-CN" sz="1100" b="1" spc="200">
              <a:solidFill>
                <a:schemeClr val="bg1"/>
              </a:solidFill>
            </a:endParaRPr>
          </a:p>
        </p:txBody>
      </p:sp>
      <p:sp>
        <p:nvSpPr>
          <p:cNvPr id="26" name="文本框 3"/>
          <p:cNvSpPr txBox="1"/>
          <p:nvPr/>
        </p:nvSpPr>
        <p:spPr>
          <a:xfrm>
            <a:off x="6885591" y="3871147"/>
            <a:ext cx="1697894" cy="693510"/>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1200">
                <a:solidFill>
                  <a:srgbClr val="FFFFFF"/>
                </a:solidFill>
              </a:rPr>
              <a:t>点击这里添加内容描述点击这里添加内容</a:t>
            </a:r>
            <a:endParaRPr lang="en-US" altLang="zh-CN" sz="9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94755" y="1193800"/>
            <a:ext cx="2551113" cy="1612900"/>
          </a:xfrm>
          <a:prstGeom prst="rect">
            <a:avLst/>
          </a:prstGeom>
          <a:blipFill dpi="0" rotWithShape="1">
            <a:blip r:embed="rId2" cstate="print">
              <a:extLst>
                <a:ext uri="{28A0092B-C50C-407E-A947-70E740481C1C}">
                  <a14:useLocalDpi xmlns:a14="http://schemas.microsoft.com/office/drawing/2010/main" val="0"/>
                </a:ext>
              </a:extLst>
            </a:blip>
            <a:srcRect/>
            <a:stretch>
              <a:fillRect t="-2723" b="-27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标题 23"/>
          <p:cNvSpPr>
            <a:spLocks noGrp="1"/>
          </p:cNvSpPr>
          <p:nvPr>
            <p:ph type="title"/>
          </p:nvPr>
        </p:nvSpPr>
        <p:spPr/>
        <p:txBody>
          <a:bodyPr/>
          <a:lstStyle/>
          <a:p>
            <a:r>
              <a:rPr lang="zh-CN" altLang="en-US">
                <a:latin typeface="+mj-ea"/>
              </a:rPr>
              <a:t>请点击这里添加相关标题</a:t>
            </a:r>
          </a:p>
        </p:txBody>
      </p:sp>
      <p:sp>
        <p:nvSpPr>
          <p:cNvPr id="5" name="矩形 4"/>
          <p:cNvSpPr/>
          <p:nvPr/>
        </p:nvSpPr>
        <p:spPr>
          <a:xfrm>
            <a:off x="4248150" y="1193800"/>
            <a:ext cx="4895850" cy="1612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
          <p:cNvSpPr txBox="1"/>
          <p:nvPr/>
        </p:nvSpPr>
        <p:spPr>
          <a:xfrm>
            <a:off x="4392613" y="1360480"/>
            <a:ext cx="1808204"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b="1">
                <a:solidFill>
                  <a:srgbClr val="FFFFFF"/>
                </a:solidFill>
              </a:rPr>
              <a:t>添加标题</a:t>
            </a:r>
            <a:endParaRPr lang="en-US" altLang="zh-CN" b="1">
              <a:solidFill>
                <a:srgbClr val="FFFFFF"/>
              </a:solidFill>
            </a:endParaRPr>
          </a:p>
        </p:txBody>
      </p:sp>
      <p:sp>
        <p:nvSpPr>
          <p:cNvPr id="7" name="文本框 3"/>
          <p:cNvSpPr txBox="1"/>
          <p:nvPr/>
        </p:nvSpPr>
        <p:spPr>
          <a:xfrm>
            <a:off x="4392613" y="1749084"/>
            <a:ext cx="4446587" cy="105761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100">
                <a:solidFill>
                  <a:srgbClr val="FFFFFF"/>
                </a:solidFill>
              </a:rPr>
              <a:t>点击这里添加内容点击这里添加内容这里添加内容点击这里添加内容点击这里添加内容点击这里添加内容点击这里添加内容点击这里添加内容点击这里添加内容点击这里添加内容点击这里添加内容</a:t>
            </a:r>
            <a:endParaRPr lang="en-US" altLang="zh-CN" sz="1100">
              <a:solidFill>
                <a:srgbClr val="FFFFFF"/>
              </a:solidFill>
            </a:endParaRPr>
          </a:p>
        </p:txBody>
      </p:sp>
      <p:sp>
        <p:nvSpPr>
          <p:cNvPr id="12" name="矩形 11"/>
          <p:cNvSpPr/>
          <p:nvPr/>
        </p:nvSpPr>
        <p:spPr>
          <a:xfrm>
            <a:off x="0" y="2915324"/>
            <a:ext cx="4895850" cy="1612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2"/>
          <p:cNvSpPr txBox="1"/>
          <p:nvPr/>
        </p:nvSpPr>
        <p:spPr>
          <a:xfrm>
            <a:off x="144463" y="3082004"/>
            <a:ext cx="1808204"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b="1">
                <a:solidFill>
                  <a:srgbClr val="FFFFFF"/>
                </a:solidFill>
              </a:rPr>
              <a:t>添加标题</a:t>
            </a:r>
            <a:endParaRPr lang="en-US" altLang="zh-CN" b="1">
              <a:solidFill>
                <a:srgbClr val="FFFFFF"/>
              </a:solidFill>
            </a:endParaRPr>
          </a:p>
        </p:txBody>
      </p:sp>
      <p:sp>
        <p:nvSpPr>
          <p:cNvPr id="14" name="文本框 3"/>
          <p:cNvSpPr txBox="1"/>
          <p:nvPr/>
        </p:nvSpPr>
        <p:spPr>
          <a:xfrm>
            <a:off x="144463" y="3470608"/>
            <a:ext cx="4446587" cy="105761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100">
                <a:solidFill>
                  <a:srgbClr val="FFFFFF"/>
                </a:solidFill>
              </a:rPr>
              <a:t>点击这里添加内容点击这里添加内容这里添加内容点击这里添加内容点击这里添加内容点击这里添加内容点击这里添加内容点击这里添加内容点击这里添加内容点击这里添加内容点击这里添加内容</a:t>
            </a:r>
            <a:endParaRPr lang="en-US" altLang="zh-CN" sz="1100">
              <a:solidFill>
                <a:srgbClr val="FFFFFF"/>
              </a:solidFill>
            </a:endParaRPr>
          </a:p>
        </p:txBody>
      </p:sp>
      <p:sp>
        <p:nvSpPr>
          <p:cNvPr id="15" name="矩形 14"/>
          <p:cNvSpPr/>
          <p:nvPr/>
        </p:nvSpPr>
        <p:spPr>
          <a:xfrm>
            <a:off x="4996771" y="2915323"/>
            <a:ext cx="2551113" cy="1612900"/>
          </a:xfrm>
          <a:prstGeom prst="rect">
            <a:avLst/>
          </a:prstGeom>
          <a:blipFill dpi="0" rotWithShape="1">
            <a:blip r:embed="rId3" cstate="print">
              <a:extLst>
                <a:ext uri="{28A0092B-C50C-407E-A947-70E740481C1C}">
                  <a14:useLocalDpi xmlns:a14="http://schemas.microsoft.com/office/drawing/2010/main" val="0"/>
                </a:ext>
              </a:extLst>
            </a:blip>
            <a:srcRect/>
            <a:stretch>
              <a:fillRect t="-2793" b="-27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0" y="1193800"/>
            <a:ext cx="1492473" cy="16129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a:off x="7648805" y="2937207"/>
            <a:ext cx="1492473" cy="16129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9"/>
</p:tagLst>
</file>

<file path=ppt/tags/tag13.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10"/>
</p:tagLst>
</file>

<file path=ppt/tags/tag15.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11"/>
</p:tagLst>
</file>

<file path=ppt/tags/tag16.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3"/>
</p:tagLst>
</file>

<file path=ppt/theme/theme1.xml><?xml version="1.0" encoding="utf-8"?>
<a:theme xmlns:a="http://schemas.openxmlformats.org/drawingml/2006/main" name="自定义设计方案">
  <a:themeElements>
    <a:clrScheme name="自定义 33">
      <a:dk1>
        <a:sysClr val="windowText" lastClr="000000"/>
      </a:dk1>
      <a:lt1>
        <a:sysClr val="window" lastClr="FFFFFF"/>
      </a:lt1>
      <a:dk2>
        <a:srgbClr val="44546A"/>
      </a:dk2>
      <a:lt2>
        <a:srgbClr val="E7E6E6"/>
      </a:lt2>
      <a:accent1>
        <a:srgbClr val="ED1F50"/>
      </a:accent1>
      <a:accent2>
        <a:srgbClr val="ED7D31"/>
      </a:accent2>
      <a:accent3>
        <a:srgbClr val="92D050"/>
      </a:accent3>
      <a:accent4>
        <a:srgbClr val="ED7D31"/>
      </a:accent4>
      <a:accent5>
        <a:srgbClr val="5B9BD5"/>
      </a:accent5>
      <a:accent6>
        <a:srgbClr val="70AD47"/>
      </a:accent6>
      <a:hlink>
        <a:srgbClr val="0563C1"/>
      </a:hlink>
      <a:folHlink>
        <a:srgbClr val="954F72"/>
      </a:folHlink>
    </a:clrScheme>
    <a:fontScheme name="自定义 14">
      <a:majorFont>
        <a:latin typeface="Calibri Light"/>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1485</Words>
  <Application>Microsoft Office PowerPoint</Application>
  <PresentationFormat>全屏显示(16:9)</PresentationFormat>
  <Paragraphs>189</Paragraphs>
  <Slides>25</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微软雅黑</vt:lpstr>
      <vt:lpstr>Arial</vt:lpstr>
      <vt:lpstr>Calibri</vt:lpstr>
      <vt:lpstr>Calibri Light</vt:lpstr>
      <vt:lpstr>Impact</vt:lpstr>
      <vt:lpstr>自定义设计方案</vt:lpstr>
      <vt:lpstr>PowerPoint 演示文稿</vt:lpstr>
      <vt:lpstr>PowerPoint 演示文稿</vt:lpstr>
      <vt:lpstr>PowerPoint 演示文稿</vt:lpstr>
      <vt:lpstr>请点击这里添加相关标题</vt:lpstr>
      <vt:lpstr>请点击这里添加相关标题</vt:lpstr>
      <vt:lpstr>请点击这里添加相关标题</vt:lpstr>
      <vt:lpstr>请点击这里添加相关标题</vt:lpstr>
      <vt:lpstr>请点击这里添加相关标题</vt:lpstr>
      <vt:lpstr>请点击这里添加相关标题</vt:lpstr>
      <vt:lpstr>PowerPoint 演示文稿</vt:lpstr>
      <vt:lpstr>请点击这里添加相关标题</vt:lpstr>
      <vt:lpstr>请点击这里添加相关标题</vt:lpstr>
      <vt:lpstr>PowerPoint 演示文稿</vt:lpstr>
      <vt:lpstr>请点击这里添加相关标题</vt:lpstr>
      <vt:lpstr>PowerPoint 演示文稿</vt:lpstr>
      <vt:lpstr>请点击这里添加相关标题</vt:lpstr>
      <vt:lpstr>PowerPoint 演示文稿</vt:lpstr>
      <vt:lpstr>请点击这里添加相关标题</vt:lpstr>
      <vt:lpstr>请点击这里添加相关标题</vt:lpstr>
      <vt:lpstr>请点击这里添加相关标题</vt:lpstr>
      <vt:lpstr>请点击这里添加相关标题</vt:lpstr>
      <vt:lpstr>请点击这里添加相关标题</vt:lpstr>
      <vt:lpstr>请点击这里添加相关标题</vt:lpstr>
      <vt:lpstr>请点击这里添加相关标题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Mloong</dc:creator>
  <cp:lastModifiedBy>天 下</cp:lastModifiedBy>
  <cp:revision>6</cp:revision>
  <dcterms:created xsi:type="dcterms:W3CDTF">2017-09-29T00:59:00Z</dcterms:created>
  <dcterms:modified xsi:type="dcterms:W3CDTF">2021-01-06T03:45:23Z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