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notesSlides/notesSlide39.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343" r:id="rId2"/>
    <p:sldId id="344" r:id="rId3"/>
    <p:sldId id="345" r:id="rId4"/>
    <p:sldId id="346" r:id="rId5"/>
    <p:sldId id="259" r:id="rId6"/>
    <p:sldId id="260" r:id="rId7"/>
    <p:sldId id="340" r:id="rId8"/>
    <p:sldId id="341" r:id="rId9"/>
    <p:sldId id="342" r:id="rId10"/>
    <p:sldId id="293" r:id="rId11"/>
    <p:sldId id="294" r:id="rId12"/>
    <p:sldId id="295" r:id="rId13"/>
    <p:sldId id="296" r:id="rId14"/>
    <p:sldId id="348" r:id="rId15"/>
    <p:sldId id="297" r:id="rId16"/>
    <p:sldId id="339" r:id="rId17"/>
    <p:sldId id="298" r:id="rId18"/>
    <p:sldId id="299" r:id="rId19"/>
    <p:sldId id="300" r:id="rId20"/>
    <p:sldId id="301" r:id="rId21"/>
    <p:sldId id="349" r:id="rId22"/>
    <p:sldId id="302" r:id="rId23"/>
    <p:sldId id="303" r:id="rId24"/>
    <p:sldId id="304" r:id="rId25"/>
    <p:sldId id="307" r:id="rId26"/>
    <p:sldId id="308" r:id="rId27"/>
    <p:sldId id="351" r:id="rId28"/>
    <p:sldId id="309" r:id="rId29"/>
    <p:sldId id="310" r:id="rId30"/>
    <p:sldId id="311" r:id="rId31"/>
    <p:sldId id="312" r:id="rId32"/>
    <p:sldId id="313" r:id="rId33"/>
    <p:sldId id="314" r:id="rId34"/>
    <p:sldId id="350" r:id="rId35"/>
    <p:sldId id="315" r:id="rId36"/>
    <p:sldId id="316" r:id="rId37"/>
    <p:sldId id="305" r:id="rId38"/>
    <p:sldId id="306" r:id="rId39"/>
    <p:sldId id="317" r:id="rId40"/>
    <p:sldId id="352"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343434"/>
    <a:srgbClr val="F6F4F7"/>
    <a:srgbClr val="B80000"/>
    <a:srgbClr val="BC0000"/>
    <a:srgbClr val="254061"/>
    <a:srgbClr val="124062"/>
    <a:srgbClr val="537285"/>
    <a:srgbClr val="FEFEF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6" autoAdjust="0"/>
    <p:restoredTop sz="95317" autoAdjust="0"/>
  </p:normalViewPr>
  <p:slideViewPr>
    <p:cSldViewPr snapToGrid="0">
      <p:cViewPr varScale="1">
        <p:scale>
          <a:sx n="84" d="100"/>
          <a:sy n="84" d="100"/>
        </p:scale>
        <p:origin x="330" y="66"/>
      </p:cViewPr>
      <p:guideLst/>
    </p:cSldViewPr>
  </p:slideViewPr>
  <p:notesTextViewPr>
    <p:cViewPr>
      <p:scale>
        <a:sx n="1" d="1"/>
        <a:sy n="1" d="1"/>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C00000"/>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F448-4BB6-B7A0-08A1CAAB7159}"/>
              </c:ext>
            </c:extLst>
          </c:dPt>
          <c:dPt>
            <c:idx val="1"/>
            <c:bubble3D val="0"/>
            <c:spPr>
              <a:solidFill>
                <a:sysClr val="windowText" lastClr="000000">
                  <a:lumMod val="75000"/>
                  <a:lumOff val="2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F448-4BB6-B7A0-08A1CAAB7159}"/>
              </c:ext>
            </c:extLst>
          </c:dPt>
          <c:dLbls>
            <c:delete val="1"/>
          </c:dLbls>
          <c:cat>
            <c:numRef>
              <c:f>Sheet1!$A$2:$A$3</c:f>
              <c:numCache>
                <c:formatCode>General</c:formatCode>
                <c:ptCount val="2"/>
              </c:numCache>
            </c:num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F448-4BB6-B7A0-08A1CAAB7159}"/>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C00000"/>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642D-438D-AEF4-49614E870DEB}"/>
              </c:ext>
            </c:extLst>
          </c:dPt>
          <c:dPt>
            <c:idx val="1"/>
            <c:bubble3D val="0"/>
            <c:spPr>
              <a:solidFill>
                <a:sysClr val="windowText" lastClr="000000">
                  <a:lumMod val="75000"/>
                  <a:lumOff val="2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642D-438D-AEF4-49614E870DEB}"/>
              </c:ext>
            </c:extLst>
          </c:dPt>
          <c:dLbls>
            <c:delete val="1"/>
          </c:dLbls>
          <c:cat>
            <c:numRef>
              <c:f>Sheet1!$A$2:$A$3</c:f>
              <c:numCache>
                <c:formatCode>General</c:formatCode>
                <c:ptCount val="2"/>
              </c:numCache>
            </c:num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642D-438D-AEF4-49614E870DEB}"/>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C00000"/>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22E9-4504-AD34-A165047312FE}"/>
              </c:ext>
            </c:extLst>
          </c:dPt>
          <c:dPt>
            <c:idx val="1"/>
            <c:bubble3D val="0"/>
            <c:spPr>
              <a:solidFill>
                <a:sysClr val="windowText" lastClr="000000">
                  <a:lumMod val="75000"/>
                  <a:lumOff val="2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22E9-4504-AD34-A165047312FE}"/>
              </c:ext>
            </c:extLst>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22E9-4504-AD34-A165047312FE}"/>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bubble3D val="0"/>
            <c:spPr>
              <a:solidFill>
                <a:srgbClr val="C00000"/>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0D1C-4221-A8F3-2EF265DD2B12}"/>
              </c:ext>
            </c:extLst>
          </c:dPt>
          <c:dPt>
            <c:idx val="1"/>
            <c:bubble3D val="0"/>
            <c:spPr>
              <a:solidFill>
                <a:schemeClr val="tx1">
                  <a:lumMod val="75000"/>
                  <a:lumOff val="25000"/>
                </a:schemeClr>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0D1C-4221-A8F3-2EF265DD2B12}"/>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0D1C-4221-A8F3-2EF265DD2B12}"/>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76200" cap="rnd">
              <a:gradFill flip="none" rotWithShape="1">
                <a:gsLst>
                  <a:gs pos="0">
                    <a:srgbClr val="537285"/>
                  </a:gs>
                  <a:gs pos="100000">
                    <a:srgbClr val="124062"/>
                  </a:gs>
                </a:gsLst>
                <a:lin ang="5400000" scaled="1"/>
                <a:tileRect/>
              </a:gradFill>
              <a:round/>
            </a:ln>
            <a:effectLst>
              <a:outerShdw blurRad="127000" dist="127000" dir="5400000" algn="t" rotWithShape="0">
                <a:schemeClr val="tx1">
                  <a:alpha val="20000"/>
                </a:schemeClr>
              </a:outerShdw>
            </a:effectLst>
          </c:spPr>
          <c:marker>
            <c:symbol val="none"/>
          </c:marker>
          <c:dPt>
            <c:idx val="1"/>
            <c:marker>
              <c:symbol val="none"/>
            </c:marker>
            <c:bubble3D val="0"/>
            <c:spPr>
              <a:ln w="76200" cap="rnd">
                <a:solidFill>
                  <a:srgbClr val="C00000"/>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1-8962-4B77-A76A-F94A7A930244}"/>
              </c:ext>
            </c:extLst>
          </c:dPt>
          <c:dPt>
            <c:idx val="2"/>
            <c:marker>
              <c:symbol val="none"/>
            </c:marker>
            <c:bubble3D val="0"/>
            <c:spPr>
              <a:ln w="76200" cap="rnd">
                <a:solidFill>
                  <a:srgbClr val="C00000"/>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3-8962-4B77-A76A-F94A7A930244}"/>
              </c:ext>
            </c:extLst>
          </c:dPt>
          <c:dPt>
            <c:idx val="3"/>
            <c:marker>
              <c:symbol val="none"/>
            </c:marker>
            <c:bubble3D val="0"/>
            <c:spPr>
              <a:ln w="76200" cap="rnd">
                <a:solidFill>
                  <a:srgbClr val="C00000"/>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5-8962-4B77-A76A-F94A7A930244}"/>
              </c:ext>
            </c:extLst>
          </c:dPt>
          <c:dPt>
            <c:idx val="4"/>
            <c:marker>
              <c:symbol val="none"/>
            </c:marker>
            <c:bubble3D val="0"/>
            <c:spPr>
              <a:ln w="76200" cap="rnd">
                <a:solidFill>
                  <a:srgbClr val="C00000"/>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7-8962-4B77-A76A-F94A7A930244}"/>
              </c:ext>
            </c:extLst>
          </c:dPt>
          <c:dPt>
            <c:idx val="5"/>
            <c:marker>
              <c:symbol val="none"/>
            </c:marker>
            <c:bubble3D val="0"/>
            <c:spPr>
              <a:ln w="76200" cap="rnd">
                <a:solidFill>
                  <a:srgbClr val="C00000"/>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9-8962-4B77-A76A-F94A7A930244}"/>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extLst>
            <c:ext xmlns:c16="http://schemas.microsoft.com/office/drawing/2014/chart" uri="{C3380CC4-5D6E-409C-BE32-E72D297353CC}">
              <c16:uniqueId val="{0000000A-8962-4B77-A76A-F94A7A930244}"/>
            </c:ext>
          </c:extLst>
        </c:ser>
        <c:dLbls>
          <c:showLegendKey val="0"/>
          <c:showVal val="0"/>
          <c:showCatName val="0"/>
          <c:showSerName val="0"/>
          <c:showPercent val="0"/>
          <c:showBubbleSize val="0"/>
        </c:dLbls>
        <c:dropLines>
          <c:spPr>
            <a:ln w="9525" cap="flat" cmpd="sng" algn="ctr">
              <a:solidFill>
                <a:srgbClr val="C00000"/>
              </a:solidFill>
              <a:round/>
            </a:ln>
            <a:effectLst/>
          </c:spPr>
        </c:dropLines>
        <c:smooth val="0"/>
        <c:axId val="734613440"/>
        <c:axId val="734614000"/>
      </c:lineChart>
      <c:catAx>
        <c:axId val="734613440"/>
        <c:scaling>
          <c:orientation val="minMax"/>
        </c:scaling>
        <c:delete val="0"/>
        <c:axPos val="b"/>
        <c:numFmt formatCode="General" sourceLinked="1"/>
        <c:majorTickMark val="none"/>
        <c:minorTickMark val="none"/>
        <c:tickLblPos val="nextTo"/>
        <c:spPr>
          <a:noFill/>
          <a:ln w="12700" cap="flat" cmpd="sng" algn="ctr">
            <a:solidFill>
              <a:srgbClr val="C00000"/>
            </a:solidFill>
            <a:round/>
          </a:ln>
          <a:effectLst/>
        </c:spPr>
        <c:txPr>
          <a:bodyPr rot="-60000000" spcFirstLastPara="1" vertOverflow="ellipsis" vert="horz" wrap="square" anchor="ctr" anchorCtr="1"/>
          <a:lstStyle/>
          <a:p>
            <a:pPr>
              <a:defRPr lang="zh-CN" sz="1195" b="0" i="0" u="none" strike="noStrike" kern="1200" spc="100" baseline="0">
                <a:solidFill>
                  <a:schemeClr val="lt1"/>
                </a:solidFill>
                <a:latin typeface="思源黑体旧字形 ExtraLight" panose="020B0200000000000000" pitchFamily="34" charset="-128"/>
                <a:ea typeface="思源黑体旧字形 ExtraLight" panose="020B0200000000000000" pitchFamily="34" charset="-128"/>
                <a:cs typeface="+mn-cs"/>
                <a:sym typeface="思源黑体旧字形 ExtraLight" panose="020B0200000000000000" pitchFamily="34" charset="-128"/>
              </a:defRPr>
            </a:pPr>
            <a:endParaRPr lang="zh-CN"/>
          </a:p>
        </c:txPr>
        <c:crossAx val="734614000"/>
        <c:crosses val="autoZero"/>
        <c:auto val="1"/>
        <c:lblAlgn val="ctr"/>
        <c:lblOffset val="100"/>
        <c:noMultiLvlLbl val="0"/>
      </c:catAx>
      <c:valAx>
        <c:axId val="7346140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lt1"/>
                </a:solidFill>
                <a:latin typeface="思源黑体旧字形 ExtraLight" panose="020B0200000000000000" pitchFamily="34" charset="-128"/>
                <a:ea typeface="思源黑体旧字形 ExtraLight" panose="020B0200000000000000" pitchFamily="34" charset="-128"/>
                <a:cs typeface="+mn-cs"/>
                <a:sym typeface="思源黑体旧字形 ExtraLight" panose="020B0200000000000000" pitchFamily="34" charset="-128"/>
              </a:defRPr>
            </a:pPr>
            <a:endParaRPr lang="zh-CN"/>
          </a:p>
        </c:txPr>
        <c:crossAx val="7346134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5" b="1" kern="1200"/>
  </cs:axisTitle>
  <cs:categoryAxis>
    <cs:lnRef idx="0">
      <cs:styleClr val="0"/>
    </cs:lnRef>
    <cs:fillRef idx="0"/>
    <cs:effectRef idx="0"/>
    <cs:fontRef idx="minor">
      <a:schemeClr val="lt1"/>
    </cs:fontRef>
    <cs:spPr>
      <a:ln w="12700" cap="flat" cmpd="sng" algn="ctr">
        <a:solidFill>
          <a:schemeClr val="lt1"/>
        </a:solidFill>
        <a:round/>
      </a:ln>
    </cs:spPr>
    <cs:defRPr sz="1195"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5"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5"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5"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5"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5"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5CAC1-9625-4378-942F-06327CAF8CD8}"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532B1-D51B-4065-979B-CDD6B40756D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4B871C-36BF-41B7-A23D-A6326DA16EB4}"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697820"/>
            <a:ext cx="3603171" cy="592137"/>
          </a:xfrm>
          <a:prstGeom prst="rect">
            <a:avLst/>
          </a:prstGeom>
        </p:spPr>
        <p:txBody>
          <a:bodyPr anchor="b"/>
          <a:lstStyle>
            <a:lvl1pPr algn="ctr">
              <a:defRPr sz="3200"/>
            </a:lvl1pPr>
          </a:lstStyle>
          <a:p>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3BF58DE-56F1-449D-9AED-5DFEE2408EDD}" type="datetimeFigureOut">
              <a:rPr lang="zh-CN" altLang="en-US" smtClean="0"/>
              <a:t>2021/1/5</a:t>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DC4B5B-4AA2-48AC-AA1C-32C9F13A235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1999" cy="3795586"/>
          </a:xfrm>
          <a:prstGeom prst="rect">
            <a:avLst/>
          </a:prstGeom>
        </p:spPr>
      </p:pic>
      <p:sp>
        <p:nvSpPr>
          <p:cNvPr id="10" name="矩形 9"/>
          <p:cNvSpPr/>
          <p:nvPr userDrawn="1"/>
        </p:nvSpPr>
        <p:spPr>
          <a:xfrm>
            <a:off x="548640" y="548640"/>
            <a:ext cx="11064240" cy="5807710"/>
          </a:xfrm>
          <a:prstGeom prst="rect">
            <a:avLst/>
          </a:prstGeom>
          <a:solidFill>
            <a:srgbClr val="F6F4F7"/>
          </a:solidFill>
          <a:ln>
            <a:noFill/>
          </a:ln>
          <a:effectLst>
            <a:outerShdw blurRad="571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84044" y="3404866"/>
            <a:ext cx="7378943" cy="1138773"/>
          </a:xfrm>
          <a:prstGeom prst="rect">
            <a:avLst/>
          </a:prstGeom>
          <a:noFill/>
        </p:spPr>
        <p:txBody>
          <a:bodyPr wrap="none">
            <a:spAutoFit/>
          </a:bodyPr>
          <a:lstStyle/>
          <a:p>
            <a:pPr algn="ctr"/>
            <a:r>
              <a:rPr lang="zh-CN" altLang="en-US" sz="4800" b="1" spc="3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商业计划书</a:t>
            </a:r>
            <a:r>
              <a:rPr lang="zh-CN" altLang="en-US" sz="4800" b="1" spc="3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创业融资方案</a:t>
            </a:r>
            <a:endParaRPr lang="en-US" altLang="zh-CN" sz="4800" b="1" spc="3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en-US" altLang="zh-CN" sz="2000" spc="3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BUSINESS PROPOSAL</a:t>
            </a:r>
            <a:endParaRPr lang="zh-CN" altLang="en-US" sz="2000" spc="3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5" name="组合 4"/>
          <p:cNvGrpSpPr/>
          <p:nvPr/>
        </p:nvGrpSpPr>
        <p:grpSpPr>
          <a:xfrm>
            <a:off x="2042785" y="1334048"/>
            <a:ext cx="8061461" cy="369332"/>
            <a:chOff x="2743824" y="672584"/>
            <a:chExt cx="8061461" cy="369332"/>
          </a:xfrm>
        </p:grpSpPr>
        <p:sp>
          <p:nvSpPr>
            <p:cNvPr id="6" name="矩形 5"/>
            <p:cNvSpPr/>
            <p:nvPr/>
          </p:nvSpPr>
          <p:spPr>
            <a:xfrm>
              <a:off x="5251541" y="672584"/>
              <a:ext cx="2815194" cy="369332"/>
            </a:xfrm>
            <a:prstGeom prst="rect">
              <a:avLst/>
            </a:prstGeom>
          </p:spPr>
          <p:txBody>
            <a:bodyPr wrap="none">
              <a:spAutoFit/>
            </a:bodyPr>
            <a:lstStyle/>
            <a:p>
              <a:r>
                <a:rPr lang="zh-CN" altLang="en-US"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专业  </a:t>
              </a:r>
              <a:r>
                <a:rPr lang="en-US" altLang="zh-CN"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  </a:t>
              </a:r>
              <a:r>
                <a:rPr lang="zh-CN" altLang="en-US"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严谨  </a:t>
              </a:r>
              <a:r>
                <a:rPr lang="en-US" altLang="zh-CN"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  </a:t>
              </a:r>
              <a:r>
                <a:rPr lang="zh-CN" altLang="en-US"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服务  </a:t>
              </a:r>
              <a:r>
                <a:rPr lang="en-US" altLang="zh-CN"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  </a:t>
              </a:r>
              <a:r>
                <a:rPr lang="zh-CN" altLang="en-US"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创新</a:t>
              </a:r>
            </a:p>
          </p:txBody>
        </p:sp>
        <p:cxnSp>
          <p:nvCxnSpPr>
            <p:cNvPr id="7" name="直接连接符 6"/>
            <p:cNvCxnSpPr/>
            <p:nvPr/>
          </p:nvCxnSpPr>
          <p:spPr>
            <a:xfrm>
              <a:off x="2743824" y="838200"/>
              <a:ext cx="23241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 name="直接连接符 7"/>
            <p:cNvCxnSpPr/>
            <p:nvPr/>
          </p:nvCxnSpPr>
          <p:spPr>
            <a:xfrm>
              <a:off x="8481185" y="838200"/>
              <a:ext cx="23241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sp>
        <p:nvSpPr>
          <p:cNvPr id="9" name="矩形 8"/>
          <p:cNvSpPr/>
          <p:nvPr/>
        </p:nvSpPr>
        <p:spPr>
          <a:xfrm>
            <a:off x="5099530" y="2344233"/>
            <a:ext cx="1947970" cy="1015663"/>
          </a:xfrm>
          <a:prstGeom prst="rect">
            <a:avLst/>
          </a:prstGeom>
        </p:spPr>
        <p:txBody>
          <a:bodyPr wrap="none">
            <a:spAutoFit/>
          </a:bodyPr>
          <a:lstStyle/>
          <a:p>
            <a:pPr algn="ctr"/>
            <a:r>
              <a:rPr lang="en-US" altLang="zh-CN" sz="6000" b="1" spc="6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2019</a:t>
            </a:r>
            <a:endParaRPr lang="zh-CN" altLang="en-US" sz="3200" spc="6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0" name="矩形 9"/>
          <p:cNvSpPr/>
          <p:nvPr/>
        </p:nvSpPr>
        <p:spPr>
          <a:xfrm>
            <a:off x="3025515" y="5335485"/>
            <a:ext cx="6096000" cy="369332"/>
          </a:xfrm>
          <a:prstGeom prst="rect">
            <a:avLst/>
          </a:prstGeom>
        </p:spPr>
        <p:txBody>
          <a:bodyPr>
            <a:spAutoFit/>
          </a:bodyPr>
          <a:lstStyle/>
          <a:p>
            <a:pPr algn="ctr"/>
            <a:r>
              <a:rPr lang="en-US" altLang="zh-CN">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2019 </a:t>
            </a:r>
            <a:r>
              <a:rPr lang="en-US" altLang="zh-CN" dirty="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minimalist business plan</a:t>
            </a:r>
            <a:endParaRPr lang="zh-CN" altLang="en-US" dirty="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anim calcmode="lin" valueType="num">
                                      <p:cBhvr>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build="p"/>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7"/>
          <p:cNvSpPr/>
          <p:nvPr/>
        </p:nvSpPr>
        <p:spPr bwMode="auto">
          <a:xfrm>
            <a:off x="5509510" y="1554190"/>
            <a:ext cx="1170173" cy="4480456"/>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1">
                <a:lumMod val="6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Oval 12"/>
          <p:cNvSpPr>
            <a:spLocks noChangeArrowheads="1"/>
          </p:cNvSpPr>
          <p:nvPr/>
        </p:nvSpPr>
        <p:spPr bwMode="auto">
          <a:xfrm>
            <a:off x="5851315" y="2027361"/>
            <a:ext cx="163888" cy="164526"/>
          </a:xfrm>
          <a:prstGeom prst="ellipse">
            <a:avLst/>
          </a:prstGeom>
          <a:solidFill>
            <a:srgbClr val="C00000"/>
          </a:solidFill>
          <a:ln w="12700" cap="flat">
            <a:noFill/>
            <a:prstDash val="solid"/>
            <a:miter lim="800000"/>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Oval 13"/>
          <p:cNvSpPr>
            <a:spLocks noChangeArrowheads="1"/>
          </p:cNvSpPr>
          <p:nvPr/>
        </p:nvSpPr>
        <p:spPr bwMode="auto">
          <a:xfrm>
            <a:off x="6218628" y="3249188"/>
            <a:ext cx="164526" cy="163888"/>
          </a:xfrm>
          <a:prstGeom prst="ellipse">
            <a:avLst/>
          </a:prstGeom>
          <a:solidFill>
            <a:schemeClr val="tx1">
              <a:lumMod val="75000"/>
              <a:lumOff val="25000"/>
            </a:schemeClr>
          </a:solidFill>
          <a:ln w="12700" cap="flat">
            <a:noFill/>
            <a:prstDash val="solid"/>
            <a:miter lim="800000"/>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Oval 14"/>
          <p:cNvSpPr>
            <a:spLocks noChangeArrowheads="1"/>
          </p:cNvSpPr>
          <p:nvPr/>
        </p:nvSpPr>
        <p:spPr bwMode="auto">
          <a:xfrm>
            <a:off x="5842387" y="4171297"/>
            <a:ext cx="163888" cy="163888"/>
          </a:xfrm>
          <a:prstGeom prst="ellipse">
            <a:avLst/>
          </a:prstGeom>
          <a:solidFill>
            <a:srgbClr val="C00000"/>
          </a:solidFill>
          <a:ln w="12700" cap="flat">
            <a:noFill/>
            <a:prstDash val="solid"/>
            <a:miter lim="800000"/>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Oval 15"/>
          <p:cNvSpPr>
            <a:spLocks noChangeArrowheads="1"/>
          </p:cNvSpPr>
          <p:nvPr/>
        </p:nvSpPr>
        <p:spPr bwMode="auto">
          <a:xfrm>
            <a:off x="6173352" y="5461995"/>
            <a:ext cx="164526" cy="163888"/>
          </a:xfrm>
          <a:prstGeom prst="ellipse">
            <a:avLst/>
          </a:prstGeom>
          <a:solidFill>
            <a:schemeClr val="tx1">
              <a:lumMod val="75000"/>
              <a:lumOff val="25000"/>
            </a:schemeClr>
          </a:solidFill>
          <a:ln w="12700" cap="flat">
            <a:noFill/>
            <a:prstDash val="solid"/>
            <a:miter lim="800000"/>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Line 16"/>
          <p:cNvSpPr>
            <a:spLocks noChangeShapeType="1"/>
          </p:cNvSpPr>
          <p:nvPr/>
        </p:nvSpPr>
        <p:spPr bwMode="auto">
          <a:xfrm flipH="1">
            <a:off x="4822710" y="2110262"/>
            <a:ext cx="102860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Line 17"/>
          <p:cNvSpPr>
            <a:spLocks noChangeShapeType="1"/>
          </p:cNvSpPr>
          <p:nvPr/>
        </p:nvSpPr>
        <p:spPr bwMode="auto">
          <a:xfrm flipH="1">
            <a:off x="6383154" y="3330175"/>
            <a:ext cx="1028605"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Line 18"/>
          <p:cNvSpPr>
            <a:spLocks noChangeShapeType="1"/>
          </p:cNvSpPr>
          <p:nvPr/>
        </p:nvSpPr>
        <p:spPr bwMode="auto">
          <a:xfrm flipH="1">
            <a:off x="4385888" y="4253560"/>
            <a:ext cx="145777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Line 19"/>
          <p:cNvSpPr>
            <a:spLocks noChangeShapeType="1"/>
          </p:cNvSpPr>
          <p:nvPr/>
        </p:nvSpPr>
        <p:spPr bwMode="auto">
          <a:xfrm flipH="1">
            <a:off x="6335965" y="5544896"/>
            <a:ext cx="1027329"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TextBox 45"/>
          <p:cNvSpPr txBox="1"/>
          <p:nvPr/>
        </p:nvSpPr>
        <p:spPr>
          <a:xfrm>
            <a:off x="2186388" y="1965843"/>
            <a:ext cx="246625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21" name="TextBox 46"/>
          <p:cNvSpPr txBox="1"/>
          <p:nvPr/>
        </p:nvSpPr>
        <p:spPr>
          <a:xfrm>
            <a:off x="3390757" y="1627193"/>
            <a:ext cx="1261884" cy="288733"/>
          </a:xfrm>
          <a:prstGeom prst="rect">
            <a:avLst/>
          </a:prstGeom>
          <a:noFill/>
        </p:spPr>
        <p:txBody>
          <a:bodyPr wrap="none" tIns="0" bIns="0" rtlCol="0" anchor="t">
            <a:spAutoFit/>
          </a:bodyPr>
          <a:lstStyle/>
          <a:p>
            <a:pPr algn="r">
              <a:lnSpc>
                <a:spcPct val="150000"/>
              </a:lnSpc>
            </a:pPr>
            <a:r>
              <a:rPr lang="zh-CN" altLang="en-US" sz="14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2" name="TextBox 47"/>
          <p:cNvSpPr txBox="1"/>
          <p:nvPr/>
        </p:nvSpPr>
        <p:spPr>
          <a:xfrm>
            <a:off x="7598107" y="3182415"/>
            <a:ext cx="246625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25" name="TextBox 48"/>
          <p:cNvSpPr txBox="1"/>
          <p:nvPr/>
        </p:nvSpPr>
        <p:spPr>
          <a:xfrm>
            <a:off x="7598107" y="2843765"/>
            <a:ext cx="1261884" cy="288733"/>
          </a:xfrm>
          <a:prstGeom prst="rect">
            <a:avLst/>
          </a:prstGeom>
          <a:noFill/>
        </p:spPr>
        <p:txBody>
          <a:bodyPr wrap="none" tIns="0" bIns="0" rtlCol="0" anchor="t">
            <a:spAutoFit/>
          </a:bodyPr>
          <a:lstStyle/>
          <a:p>
            <a:pPr>
              <a:lnSpc>
                <a:spcPct val="150000"/>
              </a:lnSpc>
            </a:pPr>
            <a:r>
              <a:rPr lang="zh-CN" altLang="en-US" sz="14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6" name="TextBox 49"/>
          <p:cNvSpPr txBox="1"/>
          <p:nvPr/>
        </p:nvSpPr>
        <p:spPr>
          <a:xfrm>
            <a:off x="1765459" y="4147400"/>
            <a:ext cx="246625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30" name="TextBox 50"/>
          <p:cNvSpPr txBox="1"/>
          <p:nvPr/>
        </p:nvSpPr>
        <p:spPr>
          <a:xfrm>
            <a:off x="2969828" y="3808750"/>
            <a:ext cx="1261884" cy="288733"/>
          </a:xfrm>
          <a:prstGeom prst="rect">
            <a:avLst/>
          </a:prstGeom>
          <a:noFill/>
        </p:spPr>
        <p:txBody>
          <a:bodyPr wrap="none" tIns="0" bIns="0" rtlCol="0" anchor="t">
            <a:spAutoFit/>
          </a:bodyPr>
          <a:lstStyle/>
          <a:p>
            <a:pPr algn="r">
              <a:lnSpc>
                <a:spcPct val="150000"/>
              </a:lnSpc>
            </a:pPr>
            <a:r>
              <a:rPr lang="zh-CN" altLang="en-US" sz="14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31" name="TextBox 51"/>
          <p:cNvSpPr txBox="1"/>
          <p:nvPr/>
        </p:nvSpPr>
        <p:spPr>
          <a:xfrm>
            <a:off x="7472072" y="5393816"/>
            <a:ext cx="246625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32" name="TextBox 52"/>
          <p:cNvSpPr txBox="1"/>
          <p:nvPr/>
        </p:nvSpPr>
        <p:spPr>
          <a:xfrm>
            <a:off x="7472072" y="5055166"/>
            <a:ext cx="1261884" cy="288733"/>
          </a:xfrm>
          <a:prstGeom prst="rect">
            <a:avLst/>
          </a:prstGeom>
          <a:noFill/>
        </p:spPr>
        <p:txBody>
          <a:bodyPr wrap="none" tIns="0" bIns="0" rtlCol="0" anchor="t">
            <a:spAutoFit/>
          </a:bodyPr>
          <a:lstStyle/>
          <a:p>
            <a:pPr>
              <a:lnSpc>
                <a:spcPct val="150000"/>
              </a:lnSpc>
            </a:pPr>
            <a:r>
              <a:rPr lang="zh-CN" altLang="en-US" sz="14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33" name="椭圆 32"/>
          <p:cNvSpPr/>
          <p:nvPr/>
        </p:nvSpPr>
        <p:spPr>
          <a:xfrm>
            <a:off x="6095314" y="1730777"/>
            <a:ext cx="1186434" cy="118686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a:t>
            </a:r>
            <a:endParaRPr lang="en-US" altLang="zh-CN"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a:t>
            </a:r>
          </a:p>
        </p:txBody>
      </p:sp>
      <p:sp>
        <p:nvSpPr>
          <p:cNvPr id="34" name="椭圆 33"/>
          <p:cNvSpPr/>
          <p:nvPr/>
        </p:nvSpPr>
        <p:spPr>
          <a:xfrm>
            <a:off x="4917964" y="2723990"/>
            <a:ext cx="1186434" cy="1186862"/>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a:t>
            </a:r>
            <a:endParaRPr lang="en-US" altLang="zh-CN"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a:t>
            </a:r>
          </a:p>
        </p:txBody>
      </p:sp>
      <p:sp>
        <p:nvSpPr>
          <p:cNvPr id="35" name="椭圆 34"/>
          <p:cNvSpPr/>
          <p:nvPr/>
        </p:nvSpPr>
        <p:spPr>
          <a:xfrm>
            <a:off x="6094596" y="3659810"/>
            <a:ext cx="1186434" cy="118686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a:t>
            </a:r>
            <a:endParaRPr lang="en-US" altLang="zh-CN"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a:t>
            </a:r>
          </a:p>
        </p:txBody>
      </p:sp>
      <p:sp>
        <p:nvSpPr>
          <p:cNvPr id="36" name="椭圆 35"/>
          <p:cNvSpPr/>
          <p:nvPr/>
        </p:nvSpPr>
        <p:spPr>
          <a:xfrm>
            <a:off x="4915775" y="4677892"/>
            <a:ext cx="1186434" cy="1186862"/>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a:t>
            </a:r>
            <a:endParaRPr lang="en-US" altLang="zh-CN"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a:t>
            </a:r>
          </a:p>
        </p:txBody>
      </p:sp>
      <p:sp>
        <p:nvSpPr>
          <p:cNvPr id="24" name="文本框 23"/>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4000"/>
                                        <p:tgtEl>
                                          <p:spTgt spid="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35" presetClass="path" presetSubtype="0" decel="40000" fill="hold" grpId="1" nodeType="withEffect">
                                  <p:stCondLst>
                                    <p:cond delay="500"/>
                                  </p:stCondLst>
                                  <p:childTnLst>
                                    <p:animMotion origin="layout" path="M 0.08919 1.11111E-6 L -0.0306 1.11111E-6 " pathEditMode="relative" rAng="0" ptsTypes="AA">
                                      <p:cBhvr>
                                        <p:cTn id="12" dur="1000" fill="hold"/>
                                        <p:tgtEl>
                                          <p:spTgt spid="33"/>
                                        </p:tgtEl>
                                        <p:attrNameLst>
                                          <p:attrName>ppt_x</p:attrName>
                                          <p:attrName>ppt_y</p:attrName>
                                        </p:attrNameLst>
                                      </p:cBhvr>
                                      <p:rCtr x="-5990" y="0"/>
                                    </p:animMotion>
                                  </p:childTnLst>
                                </p:cTn>
                              </p:par>
                              <p:par>
                                <p:cTn id="13" presetID="35" presetClass="path" presetSubtype="0" accel="40000" decel="40000" fill="hold" grpId="2" nodeType="withEffect">
                                  <p:stCondLst>
                                    <p:cond delay="1500"/>
                                  </p:stCondLst>
                                  <p:childTnLst>
                                    <p:animMotion origin="layout" path="M 2.29167E-6 1.11111E-6 L -0.03073 1.11111E-6 " pathEditMode="relative" rAng="0" ptsTypes="AA">
                                      <p:cBhvr>
                                        <p:cTn id="14" dur="1000" spd="-100000" fill="hold"/>
                                        <p:tgtEl>
                                          <p:spTgt spid="33"/>
                                        </p:tgtEl>
                                        <p:attrNameLst>
                                          <p:attrName>ppt_x</p:attrName>
                                          <p:attrName>ppt_y</p:attrName>
                                        </p:attrNameLst>
                                      </p:cBhvr>
                                      <p:rCtr x="-1536" y="0"/>
                                    </p:animMotion>
                                  </p:childTnLst>
                                </p:cTn>
                              </p:par>
                              <p:par>
                                <p:cTn id="15" presetID="10"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22" presetClass="entr" presetSubtype="2"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ppt_x</p:attrName>
                                        </p:attrNameLst>
                                      </p:cBhvr>
                                      <p:tavLst>
                                        <p:tav tm="0">
                                          <p:val>
                                            <p:strVal val="#ppt_x+#ppt_w*1.125000"/>
                                          </p:val>
                                        </p:tav>
                                        <p:tav tm="100000">
                                          <p:val>
                                            <p:strVal val="#ppt_x"/>
                                          </p:val>
                                        </p:tav>
                                      </p:tavLst>
                                    </p:anim>
                                    <p:animEffect transition="in" filter="wipe(left)">
                                      <p:cBhvr>
                                        <p:cTn id="24" dur="500"/>
                                        <p:tgtEl>
                                          <p:spTgt spid="21"/>
                                        </p:tgtEl>
                                      </p:cBhvr>
                                    </p:animEffect>
                                  </p:childTnLst>
                                </p:cTn>
                              </p:par>
                              <p:par>
                                <p:cTn id="25" presetID="12" presetClass="entr" presetSubtype="2" fill="hold" grpId="0" nodeType="withEffect">
                                  <p:stCondLst>
                                    <p:cond delay="10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p:tgtEl>
                                          <p:spTgt spid="20"/>
                                        </p:tgtEl>
                                        <p:attrNameLst>
                                          <p:attrName>ppt_x</p:attrName>
                                        </p:attrNameLst>
                                      </p:cBhvr>
                                      <p:tavLst>
                                        <p:tav tm="0">
                                          <p:val>
                                            <p:strVal val="#ppt_x+#ppt_w*1.125000"/>
                                          </p:val>
                                        </p:tav>
                                        <p:tav tm="100000">
                                          <p:val>
                                            <p:strVal val="#ppt_x"/>
                                          </p:val>
                                        </p:tav>
                                      </p:tavLst>
                                    </p:anim>
                                    <p:animEffect transition="in" filter="wipe(left)">
                                      <p:cBhvr>
                                        <p:cTn id="28" dur="500"/>
                                        <p:tgtEl>
                                          <p:spTgt spid="2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35" presetClass="path" presetSubtype="0" decel="40000" fill="hold" grpId="1" nodeType="withEffect">
                                  <p:stCondLst>
                                    <p:cond delay="1500"/>
                                  </p:stCondLst>
                                  <p:childTnLst>
                                    <p:animMotion origin="layout" path="M 0.03073 3.7037E-6 L -0.08906 3.7037E-6 " pathEditMode="relative" rAng="0" ptsTypes="AA">
                                      <p:cBhvr>
                                        <p:cTn id="33" dur="1000" spd="-100000" fill="hold"/>
                                        <p:tgtEl>
                                          <p:spTgt spid="34"/>
                                        </p:tgtEl>
                                        <p:attrNameLst>
                                          <p:attrName>ppt_x</p:attrName>
                                          <p:attrName>ppt_y</p:attrName>
                                        </p:attrNameLst>
                                      </p:cBhvr>
                                      <p:rCtr x="-5990" y="0"/>
                                    </p:animMotion>
                                  </p:childTnLst>
                                </p:cTn>
                              </p:par>
                              <p:par>
                                <p:cTn id="34" presetID="35" presetClass="path" presetSubtype="0" accel="40000" decel="40000" fill="hold" grpId="2" nodeType="withEffect">
                                  <p:stCondLst>
                                    <p:cond delay="2500"/>
                                  </p:stCondLst>
                                  <p:childTnLst>
                                    <p:animMotion origin="layout" path="M 0.03073 3.7037E-6 L -3.125E-6 3.7037E-6 " pathEditMode="relative" rAng="0" ptsTypes="AA">
                                      <p:cBhvr>
                                        <p:cTn id="35" dur="1000" fill="hold"/>
                                        <p:tgtEl>
                                          <p:spTgt spid="34"/>
                                        </p:tgtEl>
                                        <p:attrNameLst>
                                          <p:attrName>ppt_x</p:attrName>
                                          <p:attrName>ppt_y</p:attrName>
                                        </p:attrNameLst>
                                      </p:cBhvr>
                                      <p:rCtr x="-1536" y="0"/>
                                    </p:animMotion>
                                  </p:childTnLst>
                                </p:cTn>
                              </p:par>
                              <p:par>
                                <p:cTn id="36" presetID="10" presetClass="entr" presetSubtype="0" fill="hold" grpId="0" nodeType="withEffect">
                                  <p:stCondLst>
                                    <p:cond delay="15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22" presetClass="entr" presetSubtype="8" fill="hold" grpId="0" nodeType="withEffect">
                                  <p:stCondLst>
                                    <p:cond delay="150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par>
                                <p:cTn id="42" presetID="12" presetClass="entr" presetSubtype="8" fill="hold" grpId="0" nodeType="withEffect">
                                  <p:stCondLst>
                                    <p:cond delay="200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p:tgtEl>
                                          <p:spTgt spid="25"/>
                                        </p:tgtEl>
                                        <p:attrNameLst>
                                          <p:attrName>ppt_x</p:attrName>
                                        </p:attrNameLst>
                                      </p:cBhvr>
                                      <p:tavLst>
                                        <p:tav tm="0">
                                          <p:val>
                                            <p:strVal val="#ppt_x-#ppt_w*1.125000"/>
                                          </p:val>
                                        </p:tav>
                                        <p:tav tm="100000">
                                          <p:val>
                                            <p:strVal val="#ppt_x"/>
                                          </p:val>
                                        </p:tav>
                                      </p:tavLst>
                                    </p:anim>
                                    <p:animEffect transition="in" filter="wipe(right)">
                                      <p:cBhvr>
                                        <p:cTn id="45" dur="500"/>
                                        <p:tgtEl>
                                          <p:spTgt spid="25"/>
                                        </p:tgtEl>
                                      </p:cBhvr>
                                    </p:animEffect>
                                  </p:childTnLst>
                                </p:cTn>
                              </p:par>
                              <p:par>
                                <p:cTn id="46" presetID="12" presetClass="entr" presetSubtype="8" fill="hold" grpId="0" nodeType="withEffect">
                                  <p:stCondLst>
                                    <p:cond delay="200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p:tgtEl>
                                          <p:spTgt spid="22"/>
                                        </p:tgtEl>
                                        <p:attrNameLst>
                                          <p:attrName>ppt_x</p:attrName>
                                        </p:attrNameLst>
                                      </p:cBhvr>
                                      <p:tavLst>
                                        <p:tav tm="0">
                                          <p:val>
                                            <p:strVal val="#ppt_x-#ppt_w*1.125000"/>
                                          </p:val>
                                        </p:tav>
                                        <p:tav tm="100000">
                                          <p:val>
                                            <p:strVal val="#ppt_x"/>
                                          </p:val>
                                        </p:tav>
                                      </p:tavLst>
                                    </p:anim>
                                    <p:animEffect transition="in" filter="wipe(right)">
                                      <p:cBhvr>
                                        <p:cTn id="49" dur="500"/>
                                        <p:tgtEl>
                                          <p:spTgt spid="22"/>
                                        </p:tgtEl>
                                      </p:cBhvr>
                                    </p:animEffect>
                                  </p:childTnLst>
                                </p:cTn>
                              </p:par>
                              <p:par>
                                <p:cTn id="50" presetID="10" presetClass="entr" presetSubtype="0" fill="hold" grpId="0" nodeType="withEffect">
                                  <p:stCondLst>
                                    <p:cond delay="250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35" presetClass="path" presetSubtype="0" decel="40000" fill="hold" grpId="1" nodeType="withEffect">
                                  <p:stCondLst>
                                    <p:cond delay="2500"/>
                                  </p:stCondLst>
                                  <p:childTnLst>
                                    <p:animMotion origin="layout" path="M 0.08919 1.11111E-6 L -0.0306 1.11111E-6 " pathEditMode="relative" rAng="0" ptsTypes="AA">
                                      <p:cBhvr>
                                        <p:cTn id="54" dur="1000" fill="hold"/>
                                        <p:tgtEl>
                                          <p:spTgt spid="35"/>
                                        </p:tgtEl>
                                        <p:attrNameLst>
                                          <p:attrName>ppt_x</p:attrName>
                                          <p:attrName>ppt_y</p:attrName>
                                        </p:attrNameLst>
                                      </p:cBhvr>
                                      <p:rCtr x="-5990" y="0"/>
                                    </p:animMotion>
                                  </p:childTnLst>
                                </p:cTn>
                              </p:par>
                              <p:par>
                                <p:cTn id="55" presetID="35" presetClass="path" presetSubtype="0" accel="40000" decel="40000" fill="hold" grpId="2" nodeType="withEffect">
                                  <p:stCondLst>
                                    <p:cond delay="3500"/>
                                  </p:stCondLst>
                                  <p:childTnLst>
                                    <p:animMotion origin="layout" path="M 2.5E-6 1.11111E-6 L -0.03073 1.11111E-6 " pathEditMode="relative" rAng="0" ptsTypes="AA">
                                      <p:cBhvr>
                                        <p:cTn id="56" dur="1000" spd="-100000" fill="hold"/>
                                        <p:tgtEl>
                                          <p:spTgt spid="35"/>
                                        </p:tgtEl>
                                        <p:attrNameLst>
                                          <p:attrName>ppt_x</p:attrName>
                                          <p:attrName>ppt_y</p:attrName>
                                        </p:attrNameLst>
                                      </p:cBhvr>
                                      <p:rCtr x="-1536" y="0"/>
                                    </p:animMotion>
                                  </p:childTnLst>
                                </p:cTn>
                              </p:par>
                              <p:par>
                                <p:cTn id="57" presetID="10" presetClass="entr" presetSubtype="0" fill="hold" grpId="0" nodeType="withEffect">
                                  <p:stCondLst>
                                    <p:cond delay="250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22" presetClass="entr" presetSubtype="2" fill="hold" grpId="0" nodeType="withEffect">
                                  <p:stCondLst>
                                    <p:cond delay="250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par>
                                <p:cTn id="63" presetID="12" presetClass="entr" presetSubtype="2" fill="hold" grpId="0" nodeType="withEffect">
                                  <p:stCondLst>
                                    <p:cond delay="300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p:tgtEl>
                                          <p:spTgt spid="30"/>
                                        </p:tgtEl>
                                        <p:attrNameLst>
                                          <p:attrName>ppt_x</p:attrName>
                                        </p:attrNameLst>
                                      </p:cBhvr>
                                      <p:tavLst>
                                        <p:tav tm="0">
                                          <p:val>
                                            <p:strVal val="#ppt_x+#ppt_w*1.125000"/>
                                          </p:val>
                                        </p:tav>
                                        <p:tav tm="100000">
                                          <p:val>
                                            <p:strVal val="#ppt_x"/>
                                          </p:val>
                                        </p:tav>
                                      </p:tavLst>
                                    </p:anim>
                                    <p:animEffect transition="in" filter="wipe(left)">
                                      <p:cBhvr>
                                        <p:cTn id="66" dur="500"/>
                                        <p:tgtEl>
                                          <p:spTgt spid="30"/>
                                        </p:tgtEl>
                                      </p:cBhvr>
                                    </p:animEffect>
                                  </p:childTnLst>
                                </p:cTn>
                              </p:par>
                              <p:par>
                                <p:cTn id="67" presetID="12" presetClass="entr" presetSubtype="2" fill="hold" grpId="0" nodeType="withEffect">
                                  <p:stCondLst>
                                    <p:cond delay="300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p:tgtEl>
                                          <p:spTgt spid="26"/>
                                        </p:tgtEl>
                                        <p:attrNameLst>
                                          <p:attrName>ppt_x</p:attrName>
                                        </p:attrNameLst>
                                      </p:cBhvr>
                                      <p:tavLst>
                                        <p:tav tm="0">
                                          <p:val>
                                            <p:strVal val="#ppt_x+#ppt_w*1.125000"/>
                                          </p:val>
                                        </p:tav>
                                        <p:tav tm="100000">
                                          <p:val>
                                            <p:strVal val="#ppt_x"/>
                                          </p:val>
                                        </p:tav>
                                      </p:tavLst>
                                    </p:anim>
                                    <p:animEffect transition="in" filter="wipe(left)">
                                      <p:cBhvr>
                                        <p:cTn id="70" dur="500"/>
                                        <p:tgtEl>
                                          <p:spTgt spid="26"/>
                                        </p:tgtEl>
                                      </p:cBhvr>
                                    </p:animEffect>
                                  </p:childTnLst>
                                </p:cTn>
                              </p:par>
                              <p:par>
                                <p:cTn id="71" presetID="10" presetClass="entr" presetSubtype="0" fill="hold" grpId="0" nodeType="withEffect">
                                  <p:stCondLst>
                                    <p:cond delay="350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35" presetClass="path" presetSubtype="0" decel="40000" fill="hold" grpId="1" nodeType="withEffect">
                                  <p:stCondLst>
                                    <p:cond delay="3500"/>
                                  </p:stCondLst>
                                  <p:childTnLst>
                                    <p:animMotion origin="layout" path="M 0.03073 1.48148E-6 L -0.08906 1.48148E-6 " pathEditMode="relative" rAng="0" ptsTypes="AA">
                                      <p:cBhvr>
                                        <p:cTn id="75" dur="1000" spd="-100000" fill="hold"/>
                                        <p:tgtEl>
                                          <p:spTgt spid="36"/>
                                        </p:tgtEl>
                                        <p:attrNameLst>
                                          <p:attrName>ppt_x</p:attrName>
                                          <p:attrName>ppt_y</p:attrName>
                                        </p:attrNameLst>
                                      </p:cBhvr>
                                      <p:rCtr x="-5990" y="0"/>
                                    </p:animMotion>
                                  </p:childTnLst>
                                </p:cTn>
                              </p:par>
                              <p:par>
                                <p:cTn id="76" presetID="35" presetClass="path" presetSubtype="0" accel="40000" decel="40000" fill="hold" grpId="2" nodeType="withEffect">
                                  <p:stCondLst>
                                    <p:cond delay="4500"/>
                                  </p:stCondLst>
                                  <p:childTnLst>
                                    <p:animMotion origin="layout" path="M 0.03073 1.48148E-6 L -2.91667E-6 1.48148E-6 " pathEditMode="relative" rAng="0" ptsTypes="AA">
                                      <p:cBhvr>
                                        <p:cTn id="77" dur="1000" fill="hold"/>
                                        <p:tgtEl>
                                          <p:spTgt spid="36"/>
                                        </p:tgtEl>
                                        <p:attrNameLst>
                                          <p:attrName>ppt_x</p:attrName>
                                          <p:attrName>ppt_y</p:attrName>
                                        </p:attrNameLst>
                                      </p:cBhvr>
                                      <p:rCtr x="-1536" y="0"/>
                                    </p:animMotion>
                                  </p:childTnLst>
                                </p:cTn>
                              </p:par>
                              <p:par>
                                <p:cTn id="78" presetID="10" presetClass="entr" presetSubtype="0" fill="hold" grpId="0" nodeType="withEffect">
                                  <p:stCondLst>
                                    <p:cond delay="350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500"/>
                                        <p:tgtEl>
                                          <p:spTgt spid="15"/>
                                        </p:tgtEl>
                                      </p:cBhvr>
                                    </p:animEffect>
                                  </p:childTnLst>
                                </p:cTn>
                              </p:par>
                              <p:par>
                                <p:cTn id="81" presetID="22" presetClass="entr" presetSubtype="8" fill="hold" grpId="0" nodeType="withEffect">
                                  <p:stCondLst>
                                    <p:cond delay="350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par>
                                <p:cTn id="84" presetID="12" presetClass="entr" presetSubtype="8" fill="hold" grpId="0" nodeType="withEffect">
                                  <p:stCondLst>
                                    <p:cond delay="4000"/>
                                  </p:stCondLst>
                                  <p:childTnLst>
                                    <p:set>
                                      <p:cBhvr>
                                        <p:cTn id="85" dur="1" fill="hold">
                                          <p:stCondLst>
                                            <p:cond delay="0"/>
                                          </p:stCondLst>
                                        </p:cTn>
                                        <p:tgtEl>
                                          <p:spTgt spid="32"/>
                                        </p:tgtEl>
                                        <p:attrNameLst>
                                          <p:attrName>style.visibility</p:attrName>
                                        </p:attrNameLst>
                                      </p:cBhvr>
                                      <p:to>
                                        <p:strVal val="visible"/>
                                      </p:to>
                                    </p:set>
                                    <p:anim calcmode="lin" valueType="num">
                                      <p:cBhvr additive="base">
                                        <p:cTn id="86" dur="500"/>
                                        <p:tgtEl>
                                          <p:spTgt spid="32"/>
                                        </p:tgtEl>
                                        <p:attrNameLst>
                                          <p:attrName>ppt_x</p:attrName>
                                        </p:attrNameLst>
                                      </p:cBhvr>
                                      <p:tavLst>
                                        <p:tav tm="0">
                                          <p:val>
                                            <p:strVal val="#ppt_x-#ppt_w*1.125000"/>
                                          </p:val>
                                        </p:tav>
                                        <p:tav tm="100000">
                                          <p:val>
                                            <p:strVal val="#ppt_x"/>
                                          </p:val>
                                        </p:tav>
                                      </p:tavLst>
                                    </p:anim>
                                    <p:animEffect transition="in" filter="wipe(right)">
                                      <p:cBhvr>
                                        <p:cTn id="87" dur="500"/>
                                        <p:tgtEl>
                                          <p:spTgt spid="32"/>
                                        </p:tgtEl>
                                      </p:cBhvr>
                                    </p:animEffect>
                                  </p:childTnLst>
                                </p:cTn>
                              </p:par>
                              <p:par>
                                <p:cTn id="88" presetID="12" presetClass="entr" presetSubtype="8" fill="hold" grpId="0" nodeType="withEffect">
                                  <p:stCondLst>
                                    <p:cond delay="4000"/>
                                  </p:stCondLst>
                                  <p:childTnLst>
                                    <p:set>
                                      <p:cBhvr>
                                        <p:cTn id="89" dur="1" fill="hold">
                                          <p:stCondLst>
                                            <p:cond delay="0"/>
                                          </p:stCondLst>
                                        </p:cTn>
                                        <p:tgtEl>
                                          <p:spTgt spid="31"/>
                                        </p:tgtEl>
                                        <p:attrNameLst>
                                          <p:attrName>style.visibility</p:attrName>
                                        </p:attrNameLst>
                                      </p:cBhvr>
                                      <p:to>
                                        <p:strVal val="visible"/>
                                      </p:to>
                                    </p:set>
                                    <p:anim calcmode="lin" valueType="num">
                                      <p:cBhvr additive="base">
                                        <p:cTn id="90" dur="500"/>
                                        <p:tgtEl>
                                          <p:spTgt spid="31"/>
                                        </p:tgtEl>
                                        <p:attrNameLst>
                                          <p:attrName>ppt_x</p:attrName>
                                        </p:attrNameLst>
                                      </p:cBhvr>
                                      <p:tavLst>
                                        <p:tav tm="0">
                                          <p:val>
                                            <p:strVal val="#ppt_x-#ppt_w*1.125000"/>
                                          </p:val>
                                        </p:tav>
                                        <p:tav tm="100000">
                                          <p:val>
                                            <p:strVal val="#ppt_x"/>
                                          </p:val>
                                        </p:tav>
                                      </p:tavLst>
                                    </p:anim>
                                    <p:animEffect transition="in" filter="wipe(right)">
                                      <p:cBhvr>
                                        <p:cTn id="9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5" grpId="0"/>
      <p:bldP spid="26" grpId="0"/>
      <p:bldP spid="30" grpId="0"/>
      <p:bldP spid="31" grpId="0"/>
      <p:bldP spid="32" grpId="0"/>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46"/>
          <p:cNvSpPr/>
          <p:nvPr/>
        </p:nvSpPr>
        <p:spPr bwMode="auto">
          <a:xfrm>
            <a:off x="2631450" y="2070764"/>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76200">
            <a:solidFill>
              <a:schemeClr val="tx1">
                <a:lumMod val="75000"/>
                <a:lumOff val="25000"/>
              </a:schemeClr>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Freeform 46"/>
          <p:cNvSpPr/>
          <p:nvPr/>
        </p:nvSpPr>
        <p:spPr bwMode="auto">
          <a:xfrm>
            <a:off x="6311872" y="2070764"/>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76200">
            <a:solidFill>
              <a:srgbClr val="C00000"/>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Freeform 5"/>
          <p:cNvSpPr/>
          <p:nvPr/>
        </p:nvSpPr>
        <p:spPr bwMode="auto">
          <a:xfrm>
            <a:off x="1128808" y="3040148"/>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p>
        </p:txBody>
      </p:sp>
      <p:sp>
        <p:nvSpPr>
          <p:cNvPr id="14" name="Freeform 5"/>
          <p:cNvSpPr/>
          <p:nvPr/>
        </p:nvSpPr>
        <p:spPr bwMode="auto">
          <a:xfrm>
            <a:off x="4886871" y="2824903"/>
            <a:ext cx="2418258" cy="214932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3"/>
            <a:stretch>
              <a:fillRect/>
            </a:stretch>
          </a:blipFill>
          <a:ln w="254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5"/>
          <p:cNvSpPr/>
          <p:nvPr/>
        </p:nvSpPr>
        <p:spPr bwMode="auto">
          <a:xfrm>
            <a:off x="9129290" y="3040148"/>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p>
        </p:txBody>
      </p:sp>
      <p:sp>
        <p:nvSpPr>
          <p:cNvPr id="16" name="Line 5"/>
          <p:cNvSpPr>
            <a:spLocks noChangeShapeType="1"/>
          </p:cNvSpPr>
          <p:nvPr/>
        </p:nvSpPr>
        <p:spPr bwMode="auto">
          <a:xfrm flipH="1">
            <a:off x="3181350" y="3892693"/>
            <a:ext cx="1643063" cy="0"/>
          </a:xfrm>
          <a:prstGeom prst="line">
            <a:avLst/>
          </a:prstGeom>
          <a:noFill/>
          <a:ln w="19050" cmpd="sng">
            <a:solidFill>
              <a:schemeClr val="tx1">
                <a:lumMod val="75000"/>
                <a:lumOff val="2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Line 6"/>
          <p:cNvSpPr>
            <a:spLocks noChangeShapeType="1"/>
          </p:cNvSpPr>
          <p:nvPr/>
        </p:nvSpPr>
        <p:spPr bwMode="auto">
          <a:xfrm>
            <a:off x="7396166" y="3892693"/>
            <a:ext cx="1643064" cy="0"/>
          </a:xfrm>
          <a:prstGeom prst="line">
            <a:avLst/>
          </a:prstGeom>
          <a:noFill/>
          <a:ln w="19050" cmpd="sng">
            <a:solidFill>
              <a:srgbClr val="C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Rectangle 7"/>
          <p:cNvSpPr>
            <a:spLocks noChangeArrowheads="1"/>
          </p:cNvSpPr>
          <p:nvPr/>
        </p:nvSpPr>
        <p:spPr bwMode="auto">
          <a:xfrm>
            <a:off x="3010908" y="3026554"/>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schemeClr val="tx1">
                  <a:lumMod val="50000"/>
                  <a:lumOff val="50000"/>
                </a:scheme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Rectangle 8"/>
          <p:cNvSpPr>
            <a:spLocks noChangeArrowheads="1"/>
          </p:cNvSpPr>
          <p:nvPr/>
        </p:nvSpPr>
        <p:spPr bwMode="auto">
          <a:xfrm>
            <a:off x="3010908" y="3974003"/>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zh-CN" altLang="en-US" sz="1400" kern="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Rectangle 9"/>
          <p:cNvSpPr>
            <a:spLocks noChangeArrowheads="1"/>
          </p:cNvSpPr>
          <p:nvPr/>
        </p:nvSpPr>
        <p:spPr bwMode="auto">
          <a:xfrm>
            <a:off x="7224281" y="3026555"/>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zh-CN" altLang="en-US" sz="1400" kern="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Rectangle 10"/>
          <p:cNvSpPr>
            <a:spLocks noChangeArrowheads="1"/>
          </p:cNvSpPr>
          <p:nvPr/>
        </p:nvSpPr>
        <p:spPr bwMode="auto">
          <a:xfrm>
            <a:off x="7224281" y="3974002"/>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zh-CN" altLang="en-US" sz="1400" kern="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path" presetSubtype="0" decel="30000" fill="hold" grpId="1" nodeType="withEffect">
                                  <p:stCondLst>
                                    <p:cond delay="0"/>
                                  </p:stCondLst>
                                  <p:childTnLst>
                                    <p:animMotion origin="layout" path="M 0 -0.03982 L 0 0.14815 " pathEditMode="relative" rAng="0" ptsTypes="AA">
                                      <p:cBhvr>
                                        <p:cTn id="9" dur="750" spd="-100000" fill="hold"/>
                                        <p:tgtEl>
                                          <p:spTgt spid="14"/>
                                        </p:tgtEl>
                                        <p:attrNameLst>
                                          <p:attrName>ppt_x</p:attrName>
                                          <p:attrName>ppt_y</p:attrName>
                                        </p:attrNameLst>
                                      </p:cBhvr>
                                      <p:rCtr x="0" y="9398"/>
                                    </p:animMotion>
                                  </p:childTnLst>
                                </p:cTn>
                              </p:par>
                              <p:par>
                                <p:cTn id="10" presetID="42" presetClass="path" presetSubtype="0" accel="30000" decel="30000" fill="hold" grpId="2" nodeType="withEffect">
                                  <p:stCondLst>
                                    <p:cond delay="750"/>
                                  </p:stCondLst>
                                  <p:childTnLst>
                                    <p:animMotion origin="layout" path="M 0 -0.03982 L 0 1.48148E-6 " pathEditMode="relative" rAng="0" ptsTypes="AA">
                                      <p:cBhvr>
                                        <p:cTn id="11" dur="750" fill="hold"/>
                                        <p:tgtEl>
                                          <p:spTgt spid="14"/>
                                        </p:tgtEl>
                                        <p:attrNameLst>
                                          <p:attrName>ppt_x</p:attrName>
                                          <p:attrName>ppt_y</p:attrName>
                                        </p:attrNameLst>
                                      </p:cBhvr>
                                      <p:rCtr x="0" y="1991"/>
                                    </p:animMotion>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64" presetClass="path" presetSubtype="0" decel="30000" fill="hold" grpId="1" nodeType="withEffect">
                                  <p:stCondLst>
                                    <p:cond delay="0"/>
                                  </p:stCondLst>
                                  <p:childTnLst>
                                    <p:animMotion origin="layout" path="M 5E-6 0.03889 L 5E-6 -0.14815 " pathEditMode="relative" rAng="0" ptsTypes="AA">
                                      <p:cBhvr>
                                        <p:cTn id="16" dur="750" spd="-100000" fill="hold"/>
                                        <p:tgtEl>
                                          <p:spTgt spid="13"/>
                                        </p:tgtEl>
                                        <p:attrNameLst>
                                          <p:attrName>ppt_x</p:attrName>
                                          <p:attrName>ppt_y</p:attrName>
                                        </p:attrNameLst>
                                      </p:cBhvr>
                                      <p:rCtr x="0" y="-9352"/>
                                    </p:animMotion>
                                  </p:childTnLst>
                                </p:cTn>
                              </p:par>
                              <p:par>
                                <p:cTn id="17" presetID="64" presetClass="path" presetSubtype="0" accel="30000" decel="30000" fill="hold" grpId="2" nodeType="withEffect">
                                  <p:stCondLst>
                                    <p:cond delay="750"/>
                                  </p:stCondLst>
                                  <p:childTnLst>
                                    <p:animMotion origin="layout" path="M 5E-6 0.03842 L 5E-6 1.48148E-6 " pathEditMode="relative" rAng="0" ptsTypes="AA">
                                      <p:cBhvr>
                                        <p:cTn id="18" dur="750" fill="hold"/>
                                        <p:tgtEl>
                                          <p:spTgt spid="13"/>
                                        </p:tgtEl>
                                        <p:attrNameLst>
                                          <p:attrName>ppt_x</p:attrName>
                                          <p:attrName>ppt_y</p:attrName>
                                        </p:attrNameLst>
                                      </p:cBhvr>
                                      <p:rCtr x="0" y="-1921"/>
                                    </p:animMotion>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64" presetClass="path" presetSubtype="0" decel="30000" fill="hold" grpId="1" nodeType="withEffect">
                                  <p:stCondLst>
                                    <p:cond delay="0"/>
                                  </p:stCondLst>
                                  <p:childTnLst>
                                    <p:animMotion origin="layout" path="M 5E-6 0.03889 L 5E-6 -0.14815 " pathEditMode="relative" rAng="0" ptsTypes="AA">
                                      <p:cBhvr>
                                        <p:cTn id="23" dur="750" spd="-100000" fill="hold"/>
                                        <p:tgtEl>
                                          <p:spTgt spid="15"/>
                                        </p:tgtEl>
                                        <p:attrNameLst>
                                          <p:attrName>ppt_x</p:attrName>
                                          <p:attrName>ppt_y</p:attrName>
                                        </p:attrNameLst>
                                      </p:cBhvr>
                                      <p:rCtr x="0" y="-9352"/>
                                    </p:animMotion>
                                  </p:childTnLst>
                                </p:cTn>
                              </p:par>
                              <p:par>
                                <p:cTn id="24" presetID="64" presetClass="path" presetSubtype="0" accel="30000" decel="30000" fill="hold" grpId="2" nodeType="withEffect">
                                  <p:stCondLst>
                                    <p:cond delay="750"/>
                                  </p:stCondLst>
                                  <p:childTnLst>
                                    <p:animMotion origin="layout" path="M 5E-6 0.03842 L 5E-6 1.48148E-6 " pathEditMode="relative" rAng="0" ptsTypes="AA">
                                      <p:cBhvr>
                                        <p:cTn id="25" dur="750" fill="hold"/>
                                        <p:tgtEl>
                                          <p:spTgt spid="15"/>
                                        </p:tgtEl>
                                        <p:attrNameLst>
                                          <p:attrName>ppt_x</p:attrName>
                                          <p:attrName>ppt_y</p:attrName>
                                        </p:attrNameLst>
                                      </p:cBhvr>
                                      <p:rCtr x="0" y="-1921"/>
                                    </p:animMotion>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1000"/>
                                        <p:tgtEl>
                                          <p:spTgt spid="1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1000"/>
                                        <p:tgtEl>
                                          <p:spTgt spid="1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7" grpId="0" animBg="1"/>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5"/>
          <p:cNvPicPr>
            <a:picLocks noChangeAspect="1"/>
          </p:cNvPicPr>
          <p:nvPr/>
        </p:nvPicPr>
        <p:blipFill rotWithShape="1">
          <a:blip r:embed="rId3"/>
          <a:srcRect l="4792" r="4792"/>
          <a:stretch>
            <a:fillRect/>
          </a:stretch>
        </p:blipFill>
        <p:spPr>
          <a:xfrm>
            <a:off x="3511854" y="1103658"/>
            <a:ext cx="5156018" cy="4438166"/>
          </a:xfrm>
          <a:prstGeom prst="rect">
            <a:avLst/>
          </a:prstGeom>
        </p:spPr>
      </p:pic>
      <p:sp>
        <p:nvSpPr>
          <p:cNvPr id="12" name="Oval 25"/>
          <p:cNvSpPr/>
          <p:nvPr/>
        </p:nvSpPr>
        <p:spPr>
          <a:xfrm>
            <a:off x="8446431" y="1941788"/>
            <a:ext cx="718780" cy="719061"/>
          </a:xfrm>
          <a:prstGeom prst="ellipse">
            <a:avLst/>
          </a:prstGeom>
          <a:solidFill>
            <a:schemeClr val="tx1">
              <a:lumMod val="75000"/>
              <a:lumOff val="25000"/>
            </a:schemeClr>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Freeform 131"/>
          <p:cNvSpPr>
            <a:spLocks noChangeAspect="1" noEditPoints="1"/>
          </p:cNvSpPr>
          <p:nvPr/>
        </p:nvSpPr>
        <p:spPr bwMode="auto">
          <a:xfrm>
            <a:off x="8639484" y="2117403"/>
            <a:ext cx="348324" cy="348460"/>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FEFEFE"/>
          </a:solidFill>
          <a:ln w="9525">
            <a:noFill/>
            <a:round/>
          </a:ln>
        </p:spPr>
        <p:txBody>
          <a:bodyPr vert="horz" wrap="square" lIns="45720" tIns="22860" rIns="45720" bIns="22860" numCol="1" anchor="t" anchorCtr="0" compatLnSpc="1"/>
          <a:lstStyle/>
          <a:p>
            <a:endParaRPr lang="en-US" sz="900">
              <a:solidFill>
                <a:srgbClr val="FFFFFF"/>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endParaRPr>
          </a:p>
        </p:txBody>
      </p:sp>
      <p:sp>
        <p:nvSpPr>
          <p:cNvPr id="14" name="Oval 37"/>
          <p:cNvSpPr/>
          <p:nvPr/>
        </p:nvSpPr>
        <p:spPr>
          <a:xfrm>
            <a:off x="8446431" y="3220752"/>
            <a:ext cx="718780" cy="719061"/>
          </a:xfrm>
          <a:prstGeom prst="ellipse">
            <a:avLst/>
          </a:prstGeom>
          <a:solidFill>
            <a:srgbClr val="C00000"/>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231"/>
          <p:cNvSpPr>
            <a:spLocks noChangeAspect="1" noEditPoints="1"/>
          </p:cNvSpPr>
          <p:nvPr/>
        </p:nvSpPr>
        <p:spPr bwMode="auto">
          <a:xfrm>
            <a:off x="8639484" y="3416296"/>
            <a:ext cx="354839" cy="352044"/>
          </a:xfrm>
          <a:custGeom>
            <a:avLst/>
            <a:gdLst>
              <a:gd name="T0" fmla="*/ 59 w 59"/>
              <a:gd name="T1" fmla="*/ 47 h 58"/>
              <a:gd name="T2" fmla="*/ 48 w 59"/>
              <a:gd name="T3" fmla="*/ 58 h 58"/>
              <a:gd name="T4" fmla="*/ 11 w 59"/>
              <a:gd name="T5" fmla="*/ 58 h 58"/>
              <a:gd name="T6" fmla="*/ 0 w 59"/>
              <a:gd name="T7" fmla="*/ 47 h 58"/>
              <a:gd name="T8" fmla="*/ 0 w 59"/>
              <a:gd name="T9" fmla="*/ 10 h 58"/>
              <a:gd name="T10" fmla="*/ 11 w 59"/>
              <a:gd name="T11" fmla="*/ 0 h 58"/>
              <a:gd name="T12" fmla="*/ 48 w 59"/>
              <a:gd name="T13" fmla="*/ 0 h 58"/>
              <a:gd name="T14" fmla="*/ 59 w 59"/>
              <a:gd name="T15" fmla="*/ 10 h 58"/>
              <a:gd name="T16" fmla="*/ 59 w 59"/>
              <a:gd name="T17" fmla="*/ 47 h 58"/>
              <a:gd name="T18" fmla="*/ 49 w 59"/>
              <a:gd name="T19" fmla="*/ 39 h 58"/>
              <a:gd name="T20" fmla="*/ 42 w 59"/>
              <a:gd name="T21" fmla="*/ 35 h 58"/>
              <a:gd name="T22" fmla="*/ 40 w 59"/>
              <a:gd name="T23" fmla="*/ 34 h 58"/>
              <a:gd name="T24" fmla="*/ 34 w 59"/>
              <a:gd name="T25" fmla="*/ 39 h 58"/>
              <a:gd name="T26" fmla="*/ 32 w 59"/>
              <a:gd name="T27" fmla="*/ 38 h 58"/>
              <a:gd name="T28" fmla="*/ 20 w 59"/>
              <a:gd name="T29" fmla="*/ 27 h 58"/>
              <a:gd name="T30" fmla="*/ 19 w 59"/>
              <a:gd name="T31" fmla="*/ 24 h 58"/>
              <a:gd name="T32" fmla="*/ 24 w 59"/>
              <a:gd name="T33" fmla="*/ 19 h 58"/>
              <a:gd name="T34" fmla="*/ 23 w 59"/>
              <a:gd name="T35" fmla="*/ 16 h 58"/>
              <a:gd name="T36" fmla="*/ 19 w 59"/>
              <a:gd name="T37" fmla="*/ 9 h 58"/>
              <a:gd name="T38" fmla="*/ 18 w 59"/>
              <a:gd name="T39" fmla="*/ 9 h 58"/>
              <a:gd name="T40" fmla="*/ 14 w 59"/>
              <a:gd name="T41" fmla="*/ 10 h 58"/>
              <a:gd name="T42" fmla="*/ 10 w 59"/>
              <a:gd name="T43" fmla="*/ 19 h 58"/>
              <a:gd name="T44" fmla="*/ 12 w 59"/>
              <a:gd name="T45" fmla="*/ 26 h 58"/>
              <a:gd name="T46" fmla="*/ 32 w 59"/>
              <a:gd name="T47" fmla="*/ 46 h 58"/>
              <a:gd name="T48" fmla="*/ 40 w 59"/>
              <a:gd name="T49" fmla="*/ 48 h 58"/>
              <a:gd name="T50" fmla="*/ 48 w 59"/>
              <a:gd name="T51" fmla="*/ 44 h 58"/>
              <a:gd name="T52" fmla="*/ 49 w 59"/>
              <a:gd name="T53" fmla="*/ 40 h 58"/>
              <a:gd name="T54" fmla="*/ 49 w 59"/>
              <a:gd name="T55" fmla="*/ 39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9" h="58">
                <a:moveTo>
                  <a:pt x="59" y="47"/>
                </a:moveTo>
                <a:cubicBezTo>
                  <a:pt x="59" y="53"/>
                  <a:pt x="54" y="58"/>
                  <a:pt x="48"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lnTo>
                  <a:pt x="59" y="47"/>
                </a:lnTo>
                <a:close/>
                <a:moveTo>
                  <a:pt x="49" y="39"/>
                </a:moveTo>
                <a:cubicBezTo>
                  <a:pt x="49" y="39"/>
                  <a:pt x="43" y="36"/>
                  <a:pt x="42" y="35"/>
                </a:cubicBezTo>
                <a:cubicBezTo>
                  <a:pt x="41" y="35"/>
                  <a:pt x="41" y="34"/>
                  <a:pt x="40" y="34"/>
                </a:cubicBezTo>
                <a:cubicBezTo>
                  <a:pt x="38" y="34"/>
                  <a:pt x="36" y="39"/>
                  <a:pt x="34" y="39"/>
                </a:cubicBezTo>
                <a:cubicBezTo>
                  <a:pt x="33" y="39"/>
                  <a:pt x="32" y="38"/>
                  <a:pt x="32" y="38"/>
                </a:cubicBezTo>
                <a:cubicBezTo>
                  <a:pt x="27" y="35"/>
                  <a:pt x="23" y="32"/>
                  <a:pt x="20" y="27"/>
                </a:cubicBezTo>
                <a:cubicBezTo>
                  <a:pt x="20" y="26"/>
                  <a:pt x="19" y="25"/>
                  <a:pt x="19" y="24"/>
                </a:cubicBezTo>
                <a:cubicBezTo>
                  <a:pt x="19" y="23"/>
                  <a:pt x="24" y="20"/>
                  <a:pt x="24" y="19"/>
                </a:cubicBezTo>
                <a:cubicBezTo>
                  <a:pt x="24" y="18"/>
                  <a:pt x="23" y="17"/>
                  <a:pt x="23" y="16"/>
                </a:cubicBezTo>
                <a:cubicBezTo>
                  <a:pt x="22" y="15"/>
                  <a:pt x="20" y="10"/>
                  <a:pt x="19" y="9"/>
                </a:cubicBezTo>
                <a:cubicBezTo>
                  <a:pt x="19" y="9"/>
                  <a:pt x="19" y="9"/>
                  <a:pt x="18" y="9"/>
                </a:cubicBezTo>
                <a:cubicBezTo>
                  <a:pt x="17" y="9"/>
                  <a:pt x="15" y="10"/>
                  <a:pt x="14" y="10"/>
                </a:cubicBezTo>
                <a:cubicBezTo>
                  <a:pt x="12" y="11"/>
                  <a:pt x="10" y="16"/>
                  <a:pt x="10" y="19"/>
                </a:cubicBezTo>
                <a:cubicBezTo>
                  <a:pt x="10" y="21"/>
                  <a:pt x="11" y="24"/>
                  <a:pt x="12" y="26"/>
                </a:cubicBezTo>
                <a:cubicBezTo>
                  <a:pt x="15" y="34"/>
                  <a:pt x="24" y="43"/>
                  <a:pt x="32" y="46"/>
                </a:cubicBezTo>
                <a:cubicBezTo>
                  <a:pt x="35" y="47"/>
                  <a:pt x="37" y="48"/>
                  <a:pt x="40" y="48"/>
                </a:cubicBezTo>
                <a:cubicBezTo>
                  <a:pt x="42" y="48"/>
                  <a:pt x="47" y="46"/>
                  <a:pt x="48" y="44"/>
                </a:cubicBezTo>
                <a:cubicBezTo>
                  <a:pt x="49" y="43"/>
                  <a:pt x="49" y="41"/>
                  <a:pt x="49" y="40"/>
                </a:cubicBezTo>
                <a:cubicBezTo>
                  <a:pt x="49" y="40"/>
                  <a:pt x="49" y="40"/>
                  <a:pt x="49" y="39"/>
                </a:cubicBezTo>
                <a:close/>
              </a:path>
            </a:pathLst>
          </a:custGeom>
          <a:solidFill>
            <a:srgbClr val="FEFEFE"/>
          </a:solidFill>
          <a:ln w="9525">
            <a:noFill/>
            <a:round/>
          </a:ln>
        </p:spPr>
        <p:txBody>
          <a:bodyPr/>
          <a:lstStyle/>
          <a:p>
            <a:endParaRPr lang="en-US" sz="9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Oval 48"/>
          <p:cNvSpPr/>
          <p:nvPr/>
        </p:nvSpPr>
        <p:spPr>
          <a:xfrm>
            <a:off x="2979659" y="1941788"/>
            <a:ext cx="718780" cy="719061"/>
          </a:xfrm>
          <a:prstGeom prst="ellipse">
            <a:avLst/>
          </a:prstGeom>
          <a:solidFill>
            <a:srgbClr val="C00000"/>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Oval 51"/>
          <p:cNvSpPr/>
          <p:nvPr/>
        </p:nvSpPr>
        <p:spPr>
          <a:xfrm>
            <a:off x="2979659" y="3220752"/>
            <a:ext cx="718780" cy="719061"/>
          </a:xfrm>
          <a:prstGeom prst="ellipse">
            <a:avLst/>
          </a:prstGeom>
          <a:solidFill>
            <a:schemeClr val="tx1">
              <a:lumMod val="75000"/>
              <a:lumOff val="25000"/>
            </a:schemeClr>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37"/>
          <p:cNvSpPr>
            <a:spLocks noChangeAspect="1"/>
          </p:cNvSpPr>
          <p:nvPr/>
        </p:nvSpPr>
        <p:spPr bwMode="auto">
          <a:xfrm>
            <a:off x="3177720" y="2144369"/>
            <a:ext cx="334134" cy="290946"/>
          </a:xfrm>
          <a:custGeom>
            <a:avLst/>
            <a:gdLst>
              <a:gd name="T0" fmla="*/ 34 w 68"/>
              <a:gd name="T1" fmla="*/ 49 h 59"/>
              <a:gd name="T2" fmla="*/ 29 w 68"/>
              <a:gd name="T3" fmla="*/ 49 h 59"/>
              <a:gd name="T4" fmla="*/ 11 w 68"/>
              <a:gd name="T5" fmla="*/ 58 h 59"/>
              <a:gd name="T6" fmla="*/ 7 w 68"/>
              <a:gd name="T7" fmla="*/ 59 h 59"/>
              <a:gd name="T8" fmla="*/ 5 w 68"/>
              <a:gd name="T9" fmla="*/ 57 h 59"/>
              <a:gd name="T10" fmla="*/ 5 w 68"/>
              <a:gd name="T11" fmla="*/ 57 h 59"/>
              <a:gd name="T12" fmla="*/ 6 w 68"/>
              <a:gd name="T13" fmla="*/ 55 h 59"/>
              <a:gd name="T14" fmla="*/ 13 w 68"/>
              <a:gd name="T15" fmla="*/ 44 h 59"/>
              <a:gd name="T16" fmla="*/ 0 w 68"/>
              <a:gd name="T17" fmla="*/ 25 h 59"/>
              <a:gd name="T18" fmla="*/ 34 w 68"/>
              <a:gd name="T19" fmla="*/ 0 h 59"/>
              <a:gd name="T20" fmla="*/ 68 w 68"/>
              <a:gd name="T21" fmla="*/ 25 h 59"/>
              <a:gd name="T22" fmla="*/ 34 w 68"/>
              <a:gd name="T23" fmla="*/ 49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59">
                <a:moveTo>
                  <a:pt x="34" y="49"/>
                </a:moveTo>
                <a:cubicBezTo>
                  <a:pt x="33" y="49"/>
                  <a:pt x="31" y="49"/>
                  <a:pt x="29" y="49"/>
                </a:cubicBezTo>
                <a:cubicBezTo>
                  <a:pt x="24" y="53"/>
                  <a:pt x="18" y="56"/>
                  <a:pt x="11" y="58"/>
                </a:cubicBezTo>
                <a:cubicBezTo>
                  <a:pt x="10" y="58"/>
                  <a:pt x="9" y="59"/>
                  <a:pt x="7" y="59"/>
                </a:cubicBezTo>
                <a:cubicBezTo>
                  <a:pt x="6" y="59"/>
                  <a:pt x="6" y="58"/>
                  <a:pt x="5" y="57"/>
                </a:cubicBezTo>
                <a:cubicBezTo>
                  <a:pt x="5" y="57"/>
                  <a:pt x="5" y="57"/>
                  <a:pt x="5" y="57"/>
                </a:cubicBezTo>
                <a:cubicBezTo>
                  <a:pt x="5" y="56"/>
                  <a:pt x="6" y="56"/>
                  <a:pt x="6" y="55"/>
                </a:cubicBezTo>
                <a:cubicBezTo>
                  <a:pt x="9" y="52"/>
                  <a:pt x="11" y="50"/>
                  <a:pt x="13" y="44"/>
                </a:cubicBezTo>
                <a:cubicBezTo>
                  <a:pt x="5" y="39"/>
                  <a:pt x="0" y="32"/>
                  <a:pt x="0" y="25"/>
                </a:cubicBezTo>
                <a:cubicBezTo>
                  <a:pt x="0" y="11"/>
                  <a:pt x="16" y="0"/>
                  <a:pt x="34" y="0"/>
                </a:cubicBezTo>
                <a:cubicBezTo>
                  <a:pt x="53" y="0"/>
                  <a:pt x="68" y="11"/>
                  <a:pt x="68" y="25"/>
                </a:cubicBezTo>
                <a:cubicBezTo>
                  <a:pt x="68" y="38"/>
                  <a:pt x="53" y="49"/>
                  <a:pt x="34" y="49"/>
                </a:cubicBezTo>
                <a:close/>
              </a:path>
            </a:pathLst>
          </a:custGeom>
          <a:solidFill>
            <a:srgbClr val="FEFEFE"/>
          </a:solidFill>
          <a:ln w="9525">
            <a:noFill/>
            <a:round/>
          </a:ln>
        </p:spPr>
        <p:txBody>
          <a:bodyPr/>
          <a:lstStyle/>
          <a:p>
            <a:endParaRPr lang="en-US" sz="9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116"/>
          <p:cNvSpPr>
            <a:spLocks noChangeAspect="1"/>
          </p:cNvSpPr>
          <p:nvPr/>
        </p:nvSpPr>
        <p:spPr bwMode="auto">
          <a:xfrm>
            <a:off x="3155307" y="3392887"/>
            <a:ext cx="373709" cy="352044"/>
          </a:xfrm>
          <a:custGeom>
            <a:avLst/>
            <a:gdLst>
              <a:gd name="T0" fmla="*/ 63 w 64"/>
              <a:gd name="T1" fmla="*/ 25 h 60"/>
              <a:gd name="T2" fmla="*/ 49 w 64"/>
              <a:gd name="T3" fmla="*/ 39 h 60"/>
              <a:gd name="T4" fmla="*/ 52 w 64"/>
              <a:gd name="T5" fmla="*/ 57 h 60"/>
              <a:gd name="T6" fmla="*/ 52 w 64"/>
              <a:gd name="T7" fmla="*/ 58 h 60"/>
              <a:gd name="T8" fmla="*/ 51 w 64"/>
              <a:gd name="T9" fmla="*/ 60 h 60"/>
              <a:gd name="T10" fmla="*/ 49 w 64"/>
              <a:gd name="T11" fmla="*/ 60 h 60"/>
              <a:gd name="T12" fmla="*/ 32 w 64"/>
              <a:gd name="T13" fmla="*/ 51 h 60"/>
              <a:gd name="T14" fmla="*/ 15 w 64"/>
              <a:gd name="T15" fmla="*/ 60 h 60"/>
              <a:gd name="T16" fmla="*/ 13 w 64"/>
              <a:gd name="T17" fmla="*/ 60 h 60"/>
              <a:gd name="T18" fmla="*/ 12 w 64"/>
              <a:gd name="T19" fmla="*/ 58 h 60"/>
              <a:gd name="T20" fmla="*/ 12 w 64"/>
              <a:gd name="T21" fmla="*/ 57 h 60"/>
              <a:gd name="T22" fmla="*/ 15 w 64"/>
              <a:gd name="T23" fmla="*/ 39 h 60"/>
              <a:gd name="T24" fmla="*/ 1 w 64"/>
              <a:gd name="T25" fmla="*/ 25 h 60"/>
              <a:gd name="T26" fmla="*/ 0 w 64"/>
              <a:gd name="T27" fmla="*/ 23 h 60"/>
              <a:gd name="T28" fmla="*/ 3 w 64"/>
              <a:gd name="T29" fmla="*/ 22 h 60"/>
              <a:gd name="T30" fmla="*/ 22 w 64"/>
              <a:gd name="T31" fmla="*/ 19 h 60"/>
              <a:gd name="T32" fmla="*/ 30 w 64"/>
              <a:gd name="T33" fmla="*/ 1 h 60"/>
              <a:gd name="T34" fmla="*/ 32 w 64"/>
              <a:gd name="T35" fmla="*/ 0 h 60"/>
              <a:gd name="T36" fmla="*/ 34 w 64"/>
              <a:gd name="T37" fmla="*/ 1 h 60"/>
              <a:gd name="T38" fmla="*/ 42 w 64"/>
              <a:gd name="T39" fmla="*/ 19 h 60"/>
              <a:gd name="T40" fmla="*/ 61 w 64"/>
              <a:gd name="T41" fmla="*/ 22 h 60"/>
              <a:gd name="T42" fmla="*/ 64 w 64"/>
              <a:gd name="T43" fmla="*/ 23 h 60"/>
              <a:gd name="T44" fmla="*/ 63 w 64"/>
              <a:gd name="T45" fmla="*/ 25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rgbClr val="FEFEFE"/>
          </a:solidFill>
          <a:ln w="9525">
            <a:noFill/>
            <a:round/>
          </a:ln>
        </p:spPr>
        <p:txBody>
          <a:bodyPr/>
          <a:lstStyle/>
          <a:p>
            <a:endParaRPr lang="en-US" sz="9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TextBox 37"/>
          <p:cNvSpPr txBox="1"/>
          <p:nvPr/>
        </p:nvSpPr>
        <p:spPr>
          <a:xfrm>
            <a:off x="9324633" y="1924182"/>
            <a:ext cx="1261884" cy="288733"/>
          </a:xfrm>
          <a:prstGeom prst="rect">
            <a:avLst/>
          </a:prstGeom>
          <a:noFill/>
        </p:spPr>
        <p:txBody>
          <a:bodyPr wrap="none" tIns="0" bIns="0" rtlCol="0" anchor="t">
            <a:spAutoFit/>
          </a:bodyPr>
          <a:lstStyle/>
          <a:p>
            <a:pPr>
              <a:lnSpc>
                <a:spcPct val="150000"/>
              </a:lnSpc>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1" name="TextBox 38"/>
          <p:cNvSpPr txBox="1"/>
          <p:nvPr/>
        </p:nvSpPr>
        <p:spPr>
          <a:xfrm>
            <a:off x="9324633" y="2219613"/>
            <a:ext cx="1992444"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00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a:t>
            </a:r>
            <a:endPar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TextBox 37"/>
          <p:cNvSpPr txBox="1"/>
          <p:nvPr/>
        </p:nvSpPr>
        <p:spPr>
          <a:xfrm>
            <a:off x="1578934" y="1924182"/>
            <a:ext cx="1261884" cy="288733"/>
          </a:xfrm>
          <a:prstGeom prst="rect">
            <a:avLst/>
          </a:prstGeom>
          <a:noFill/>
        </p:spPr>
        <p:txBody>
          <a:bodyPr wrap="none" tIns="0" bIns="0" rtlCol="0" anchor="t">
            <a:spAutoFit/>
          </a:bodyPr>
          <a:lstStyle/>
          <a:p>
            <a:pPr algn="r">
              <a:lnSpc>
                <a:spcPct val="150000"/>
              </a:lnSpc>
            </a:pPr>
            <a:r>
              <a:rPr lang="zh-CN" altLang="en-US" sz="14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5" name="TextBox 38"/>
          <p:cNvSpPr txBox="1"/>
          <p:nvPr/>
        </p:nvSpPr>
        <p:spPr>
          <a:xfrm>
            <a:off x="848374" y="2219613"/>
            <a:ext cx="1992444"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00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a:t>
            </a:r>
            <a:endPar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TextBox 37"/>
          <p:cNvSpPr txBox="1"/>
          <p:nvPr/>
        </p:nvSpPr>
        <p:spPr>
          <a:xfrm>
            <a:off x="9324633" y="3221003"/>
            <a:ext cx="1261884" cy="288733"/>
          </a:xfrm>
          <a:prstGeom prst="rect">
            <a:avLst/>
          </a:prstGeom>
          <a:noFill/>
        </p:spPr>
        <p:txBody>
          <a:bodyPr wrap="none" tIns="0" bIns="0" rtlCol="0" anchor="t">
            <a:spAutoFit/>
          </a:bodyPr>
          <a:lstStyle/>
          <a:p>
            <a:pPr>
              <a:lnSpc>
                <a:spcPct val="150000"/>
              </a:lnSpc>
            </a:pPr>
            <a:r>
              <a:rPr lang="zh-CN" altLang="en-US" sz="14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30" name="TextBox 38"/>
          <p:cNvSpPr txBox="1"/>
          <p:nvPr/>
        </p:nvSpPr>
        <p:spPr>
          <a:xfrm>
            <a:off x="9324633" y="3516434"/>
            <a:ext cx="1992444"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00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a:t>
            </a:r>
            <a:endPar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TextBox 37"/>
          <p:cNvSpPr txBox="1"/>
          <p:nvPr/>
        </p:nvSpPr>
        <p:spPr>
          <a:xfrm>
            <a:off x="1578934" y="3221003"/>
            <a:ext cx="1261884" cy="288733"/>
          </a:xfrm>
          <a:prstGeom prst="rect">
            <a:avLst/>
          </a:prstGeom>
          <a:noFill/>
        </p:spPr>
        <p:txBody>
          <a:bodyPr wrap="none" tIns="0" bIns="0" rtlCol="0" anchor="t">
            <a:spAutoFit/>
          </a:bodyPr>
          <a:lstStyle/>
          <a:p>
            <a:pPr algn="r">
              <a:lnSpc>
                <a:spcPct val="150000"/>
              </a:lnSpc>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32" name="TextBox 38"/>
          <p:cNvSpPr txBox="1"/>
          <p:nvPr/>
        </p:nvSpPr>
        <p:spPr>
          <a:xfrm>
            <a:off x="848374" y="3516434"/>
            <a:ext cx="1992444"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00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a:t>
            </a:r>
            <a:endPar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3" name="TextBox 23"/>
          <p:cNvSpPr txBox="1"/>
          <p:nvPr/>
        </p:nvSpPr>
        <p:spPr>
          <a:xfrm>
            <a:off x="848374" y="5153898"/>
            <a:ext cx="10468703" cy="529440"/>
          </a:xfrm>
          <a:prstGeom prst="rect">
            <a:avLst/>
          </a:prstGeom>
          <a:noFill/>
        </p:spPr>
        <p:txBody>
          <a:bodyPr wrap="square" rtlCol="0">
            <a:spAutoFit/>
          </a:bodyPr>
          <a:lstStyle/>
          <a:p>
            <a:pPr indent="288290" algn="just">
              <a:lnSpc>
                <a:spcPct val="15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endParaRPr>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168615" y="1924182"/>
            <a:ext cx="3780477" cy="2343896"/>
          </a:xfrm>
          <a:prstGeom prst="rect">
            <a:avLst/>
          </a:prstGeom>
        </p:spPr>
      </p:pic>
      <p:sp>
        <p:nvSpPr>
          <p:cNvPr id="24" name="文本框 23"/>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fill="hold"/>
                                        <p:tgtEl>
                                          <p:spTgt spid="22"/>
                                        </p:tgtEl>
                                        <p:attrNameLst>
                                          <p:attrName>ppt_x</p:attrName>
                                        </p:attrNameLst>
                                      </p:cBhvr>
                                      <p:tavLst>
                                        <p:tav tm="0">
                                          <p:val>
                                            <p:strVal val="0-#ppt_w/2"/>
                                          </p:val>
                                        </p:tav>
                                        <p:tav tm="100000">
                                          <p:val>
                                            <p:strVal val="#ppt_x"/>
                                          </p:val>
                                        </p:tav>
                                      </p:tavLst>
                                    </p:anim>
                                    <p:anim calcmode="lin" valueType="num">
                                      <p:cBhvr additive="base">
                                        <p:cTn id="17" dur="1000" fill="hold"/>
                                        <p:tgtEl>
                                          <p:spTgt spid="22"/>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0-#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1000" fill="hold"/>
                                        <p:tgtEl>
                                          <p:spTgt spid="31"/>
                                        </p:tgtEl>
                                        <p:attrNameLst>
                                          <p:attrName>ppt_x</p:attrName>
                                        </p:attrNameLst>
                                      </p:cBhvr>
                                      <p:tavLst>
                                        <p:tav tm="0">
                                          <p:val>
                                            <p:strVal val="0-#ppt_w/2"/>
                                          </p:val>
                                        </p:tav>
                                        <p:tav tm="100000">
                                          <p:val>
                                            <p:strVal val="#ppt_x"/>
                                          </p:val>
                                        </p:tav>
                                      </p:tavLst>
                                    </p:anim>
                                    <p:anim calcmode="lin" valueType="num">
                                      <p:cBhvr additive="base">
                                        <p:cTn id="25" dur="1000" fill="hold"/>
                                        <p:tgtEl>
                                          <p:spTgt spid="31"/>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1000" fill="hold"/>
                                        <p:tgtEl>
                                          <p:spTgt spid="32"/>
                                        </p:tgtEl>
                                        <p:attrNameLst>
                                          <p:attrName>ppt_x</p:attrName>
                                        </p:attrNameLst>
                                      </p:cBhvr>
                                      <p:tavLst>
                                        <p:tav tm="0">
                                          <p:val>
                                            <p:strVal val="0-#ppt_w/2"/>
                                          </p:val>
                                        </p:tav>
                                        <p:tav tm="100000">
                                          <p:val>
                                            <p:strVal val="#ppt_x"/>
                                          </p:val>
                                        </p:tav>
                                      </p:tavLst>
                                    </p:anim>
                                    <p:anim calcmode="lin" valueType="num">
                                      <p:cBhvr additive="base">
                                        <p:cTn id="29" dur="1000" fill="hold"/>
                                        <p:tgtEl>
                                          <p:spTgt spid="32"/>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1000" fill="hold"/>
                                        <p:tgtEl>
                                          <p:spTgt spid="20"/>
                                        </p:tgtEl>
                                        <p:attrNameLst>
                                          <p:attrName>ppt_x</p:attrName>
                                        </p:attrNameLst>
                                      </p:cBhvr>
                                      <p:tavLst>
                                        <p:tav tm="0">
                                          <p:val>
                                            <p:strVal val="1+#ppt_w/2"/>
                                          </p:val>
                                        </p:tav>
                                        <p:tav tm="100000">
                                          <p:val>
                                            <p:strVal val="#ppt_x"/>
                                          </p:val>
                                        </p:tav>
                                      </p:tavLst>
                                    </p:anim>
                                    <p:anim calcmode="lin" valueType="num">
                                      <p:cBhvr additive="base">
                                        <p:cTn id="33" dur="1000" fill="hold"/>
                                        <p:tgtEl>
                                          <p:spTgt spid="20"/>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1000" fill="hold"/>
                                        <p:tgtEl>
                                          <p:spTgt spid="21"/>
                                        </p:tgtEl>
                                        <p:attrNameLst>
                                          <p:attrName>ppt_x</p:attrName>
                                        </p:attrNameLst>
                                      </p:cBhvr>
                                      <p:tavLst>
                                        <p:tav tm="0">
                                          <p:val>
                                            <p:strVal val="1+#ppt_w/2"/>
                                          </p:val>
                                        </p:tav>
                                        <p:tav tm="100000">
                                          <p:val>
                                            <p:strVal val="#ppt_x"/>
                                          </p:val>
                                        </p:tav>
                                      </p:tavLst>
                                    </p:anim>
                                    <p:anim calcmode="lin" valueType="num">
                                      <p:cBhvr additive="base">
                                        <p:cTn id="37" dur="1000" fill="hold"/>
                                        <p:tgtEl>
                                          <p:spTgt spid="21"/>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1+#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1000" fill="hold"/>
                                        <p:tgtEl>
                                          <p:spTgt spid="30"/>
                                        </p:tgtEl>
                                        <p:attrNameLst>
                                          <p:attrName>ppt_x</p:attrName>
                                        </p:attrNameLst>
                                      </p:cBhvr>
                                      <p:tavLst>
                                        <p:tav tm="0">
                                          <p:val>
                                            <p:strVal val="1+#ppt_w/2"/>
                                          </p:val>
                                        </p:tav>
                                        <p:tav tm="100000">
                                          <p:val>
                                            <p:strVal val="#ppt_x"/>
                                          </p:val>
                                        </p:tav>
                                      </p:tavLst>
                                    </p:anim>
                                    <p:anim calcmode="lin" valueType="num">
                                      <p:cBhvr additive="base">
                                        <p:cTn id="45" dur="10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Effect transition="in" filter="fade">
                                      <p:cBhvr>
                                        <p:cTn id="76" dur="500"/>
                                        <p:tgtEl>
                                          <p:spTgt spid="12"/>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500" fill="hold"/>
                                        <p:tgtEl>
                                          <p:spTgt spid="14"/>
                                        </p:tgtEl>
                                        <p:attrNameLst>
                                          <p:attrName>ppt_w</p:attrName>
                                        </p:attrNameLst>
                                      </p:cBhvr>
                                      <p:tavLst>
                                        <p:tav tm="0">
                                          <p:val>
                                            <p:fltVal val="0"/>
                                          </p:val>
                                        </p:tav>
                                        <p:tav tm="100000">
                                          <p:val>
                                            <p:strVal val="#ppt_w"/>
                                          </p:val>
                                        </p:tav>
                                      </p:tavLst>
                                    </p:anim>
                                    <p:anim calcmode="lin" valueType="num">
                                      <p:cBhvr>
                                        <p:cTn id="85" dur="500" fill="hold"/>
                                        <p:tgtEl>
                                          <p:spTgt spid="14"/>
                                        </p:tgtEl>
                                        <p:attrNameLst>
                                          <p:attrName>ppt_h</p:attrName>
                                        </p:attrNameLst>
                                      </p:cBhvr>
                                      <p:tavLst>
                                        <p:tav tm="0">
                                          <p:val>
                                            <p:fltVal val="0"/>
                                          </p:val>
                                        </p:tav>
                                        <p:tav tm="100000">
                                          <p:val>
                                            <p:strVal val="#ppt_h"/>
                                          </p:val>
                                        </p:tav>
                                      </p:tavLst>
                                    </p:anim>
                                    <p:animEffect transition="in" filter="fade">
                                      <p:cBhvr>
                                        <p:cTn id="86" dur="500"/>
                                        <p:tgtEl>
                                          <p:spTgt spid="14"/>
                                        </p:tgtEl>
                                      </p:cBhvr>
                                    </p:animEffect>
                                  </p:childTnLst>
                                </p:cTn>
                              </p:par>
                            </p:childTnLst>
                          </p:cTn>
                        </p:par>
                        <p:par>
                          <p:cTn id="87" fill="hold">
                            <p:stCondLst>
                              <p:cond delay="2500"/>
                            </p:stCondLst>
                            <p:childTnLst>
                              <p:par>
                                <p:cTn id="88" presetID="22" presetClass="entr" presetSubtype="1"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up)">
                                      <p:cBhvr>
                                        <p:cTn id="9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5" grpId="0"/>
      <p:bldP spid="26"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4403656" y="1042319"/>
            <a:ext cx="3314210"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12" name="TextBox 11"/>
          <p:cNvSpPr txBox="1"/>
          <p:nvPr/>
        </p:nvSpPr>
        <p:spPr>
          <a:xfrm>
            <a:off x="7806231" y="2628897"/>
            <a:ext cx="3314210"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13" name="TextBox 11"/>
          <p:cNvSpPr txBox="1"/>
          <p:nvPr/>
        </p:nvSpPr>
        <p:spPr>
          <a:xfrm>
            <a:off x="7806231" y="3709133"/>
            <a:ext cx="3314210"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14" name="TextBox 11"/>
          <p:cNvSpPr txBox="1"/>
          <p:nvPr/>
        </p:nvSpPr>
        <p:spPr>
          <a:xfrm>
            <a:off x="4403656" y="5397407"/>
            <a:ext cx="3314210"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15" name="TextBox 11"/>
          <p:cNvSpPr txBox="1"/>
          <p:nvPr/>
        </p:nvSpPr>
        <p:spPr>
          <a:xfrm>
            <a:off x="975943" y="2628897"/>
            <a:ext cx="3314210"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16" name="TextBox 11"/>
          <p:cNvSpPr txBox="1"/>
          <p:nvPr/>
        </p:nvSpPr>
        <p:spPr>
          <a:xfrm>
            <a:off x="975943" y="3709133"/>
            <a:ext cx="3314210"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17" name="Freeform 5"/>
          <p:cNvSpPr/>
          <p:nvPr/>
        </p:nvSpPr>
        <p:spPr bwMode="auto">
          <a:xfrm>
            <a:off x="5444468" y="1915762"/>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5"/>
          <p:cNvSpPr/>
          <p:nvPr/>
        </p:nvSpPr>
        <p:spPr bwMode="auto">
          <a:xfrm>
            <a:off x="6434504" y="2457351"/>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5"/>
          <p:cNvSpPr/>
          <p:nvPr/>
        </p:nvSpPr>
        <p:spPr bwMode="auto">
          <a:xfrm>
            <a:off x="4455499" y="2457351"/>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Freeform 5"/>
          <p:cNvSpPr>
            <a:spLocks noEditPoints="1"/>
          </p:cNvSpPr>
          <p:nvPr/>
        </p:nvSpPr>
        <p:spPr bwMode="auto">
          <a:xfrm>
            <a:off x="6829385" y="2783280"/>
            <a:ext cx="442824" cy="443654"/>
          </a:xfrm>
          <a:custGeom>
            <a:avLst/>
            <a:gdLst>
              <a:gd name="T0" fmla="*/ 136 w 226"/>
              <a:gd name="T1" fmla="*/ 0 h 226"/>
              <a:gd name="T2" fmla="*/ 226 w 226"/>
              <a:gd name="T3" fmla="*/ 90 h 226"/>
              <a:gd name="T4" fmla="*/ 196 w 226"/>
              <a:gd name="T5" fmla="*/ 100 h 226"/>
              <a:gd name="T6" fmla="*/ 126 w 226"/>
              <a:gd name="T7" fmla="*/ 30 h 226"/>
              <a:gd name="T8" fmla="*/ 136 w 226"/>
              <a:gd name="T9" fmla="*/ 0 h 226"/>
              <a:gd name="T10" fmla="*/ 179 w 226"/>
              <a:gd name="T11" fmla="*/ 116 h 226"/>
              <a:gd name="T12" fmla="*/ 110 w 226"/>
              <a:gd name="T13" fmla="*/ 46 h 226"/>
              <a:gd name="T14" fmla="*/ 40 w 226"/>
              <a:gd name="T15" fmla="*/ 76 h 226"/>
              <a:gd name="T16" fmla="*/ 0 w 226"/>
              <a:gd name="T17" fmla="*/ 196 h 226"/>
              <a:gd name="T18" fmla="*/ 30 w 226"/>
              <a:gd name="T19" fmla="*/ 226 h 226"/>
              <a:gd name="T20" fmla="*/ 150 w 226"/>
              <a:gd name="T21" fmla="*/ 186 h 226"/>
              <a:gd name="T22" fmla="*/ 179 w 226"/>
              <a:gd name="T23" fmla="*/ 116 h 226"/>
              <a:gd name="T24" fmla="*/ 34 w 226"/>
              <a:gd name="T25" fmla="*/ 210 h 226"/>
              <a:gd name="T26" fmla="*/ 30 w 226"/>
              <a:gd name="T27" fmla="*/ 206 h 226"/>
              <a:gd name="T28" fmla="*/ 92 w 226"/>
              <a:gd name="T29" fmla="*/ 144 h 226"/>
              <a:gd name="T30" fmla="*/ 116 w 226"/>
              <a:gd name="T31" fmla="*/ 140 h 226"/>
              <a:gd name="T32" fmla="*/ 116 w 226"/>
              <a:gd name="T33" fmla="*/ 110 h 226"/>
              <a:gd name="T34" fmla="*/ 86 w 226"/>
              <a:gd name="T35" fmla="*/ 110 h 226"/>
              <a:gd name="T36" fmla="*/ 82 w 226"/>
              <a:gd name="T37" fmla="*/ 134 h 226"/>
              <a:gd name="T38" fmla="*/ 20 w 226"/>
              <a:gd name="T39" fmla="*/ 196 h 226"/>
              <a:gd name="T40" fmla="*/ 16 w 226"/>
              <a:gd name="T41" fmla="*/ 192 h 226"/>
              <a:gd name="T42" fmla="*/ 51 w 226"/>
              <a:gd name="T43" fmla="*/ 87 h 226"/>
              <a:gd name="T44" fmla="*/ 106 w 226"/>
              <a:gd name="T45" fmla="*/ 63 h 226"/>
              <a:gd name="T46" fmla="*/ 163 w 226"/>
              <a:gd name="T47" fmla="*/ 119 h 226"/>
              <a:gd name="T48" fmla="*/ 139 w 226"/>
              <a:gd name="T49" fmla="*/ 174 h 226"/>
              <a:gd name="T50" fmla="*/ 34 w 226"/>
              <a:gd name="T51" fmla="*/ 2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Freeform 7"/>
          <p:cNvSpPr/>
          <p:nvPr/>
        </p:nvSpPr>
        <p:spPr bwMode="auto">
          <a:xfrm>
            <a:off x="4848306" y="2816036"/>
            <a:ext cx="446972" cy="378142"/>
          </a:xfrm>
          <a:custGeom>
            <a:avLst/>
            <a:gdLst>
              <a:gd name="T0" fmla="*/ 223 w 228"/>
              <a:gd name="T1" fmla="*/ 128 h 193"/>
              <a:gd name="T2" fmla="*/ 213 w 228"/>
              <a:gd name="T3" fmla="*/ 132 h 193"/>
              <a:gd name="T4" fmla="*/ 203 w 228"/>
              <a:gd name="T5" fmla="*/ 128 h 193"/>
              <a:gd name="T6" fmla="*/ 199 w 228"/>
              <a:gd name="T7" fmla="*/ 124 h 193"/>
              <a:gd name="T8" fmla="*/ 199 w 228"/>
              <a:gd name="T9" fmla="*/ 193 h 193"/>
              <a:gd name="T10" fmla="*/ 142 w 228"/>
              <a:gd name="T11" fmla="*/ 193 h 193"/>
              <a:gd name="T12" fmla="*/ 142 w 228"/>
              <a:gd name="T13" fmla="*/ 122 h 193"/>
              <a:gd name="T14" fmla="*/ 86 w 228"/>
              <a:gd name="T15" fmla="*/ 122 h 193"/>
              <a:gd name="T16" fmla="*/ 86 w 228"/>
              <a:gd name="T17" fmla="*/ 193 h 193"/>
              <a:gd name="T18" fmla="*/ 29 w 228"/>
              <a:gd name="T19" fmla="*/ 193 h 193"/>
              <a:gd name="T20" fmla="*/ 29 w 228"/>
              <a:gd name="T21" fmla="*/ 124 h 193"/>
              <a:gd name="T22" fmla="*/ 25 w 228"/>
              <a:gd name="T23" fmla="*/ 128 h 193"/>
              <a:gd name="T24" fmla="*/ 5 w 228"/>
              <a:gd name="T25" fmla="*/ 128 h 193"/>
              <a:gd name="T26" fmla="*/ 5 w 228"/>
              <a:gd name="T27" fmla="*/ 108 h 193"/>
              <a:gd name="T28" fmla="*/ 114 w 228"/>
              <a:gd name="T29" fmla="*/ 0 h 193"/>
              <a:gd name="T30" fmla="*/ 223 w 228"/>
              <a:gd name="T31" fmla="*/ 108 h 193"/>
              <a:gd name="T32" fmla="*/ 223 w 228"/>
              <a:gd name="T33"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93">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Freeform 13"/>
          <p:cNvSpPr>
            <a:spLocks noEditPoints="1"/>
          </p:cNvSpPr>
          <p:nvPr/>
        </p:nvSpPr>
        <p:spPr bwMode="auto">
          <a:xfrm>
            <a:off x="5836447" y="2252058"/>
            <a:ext cx="448628" cy="422920"/>
          </a:xfrm>
          <a:custGeom>
            <a:avLst/>
            <a:gdLst>
              <a:gd name="T0" fmla="*/ 113 w 226"/>
              <a:gd name="T1" fmla="*/ 114 h 213"/>
              <a:gd name="T2" fmla="*/ 104 w 226"/>
              <a:gd name="T3" fmla="*/ 111 h 213"/>
              <a:gd name="T4" fmla="*/ 102 w 226"/>
              <a:gd name="T5" fmla="*/ 91 h 213"/>
              <a:gd name="T6" fmla="*/ 173 w 226"/>
              <a:gd name="T7" fmla="*/ 6 h 213"/>
              <a:gd name="T8" fmla="*/ 192 w 226"/>
              <a:gd name="T9" fmla="*/ 5 h 213"/>
              <a:gd name="T10" fmla="*/ 194 w 226"/>
              <a:gd name="T11" fmla="*/ 24 h 213"/>
              <a:gd name="T12" fmla="*/ 124 w 226"/>
              <a:gd name="T13" fmla="*/ 109 h 213"/>
              <a:gd name="T14" fmla="*/ 113 w 226"/>
              <a:gd name="T15" fmla="*/ 114 h 213"/>
              <a:gd name="T16" fmla="*/ 226 w 226"/>
              <a:gd name="T17" fmla="*/ 100 h 213"/>
              <a:gd name="T18" fmla="*/ 226 w 226"/>
              <a:gd name="T19" fmla="*/ 114 h 213"/>
              <a:gd name="T20" fmla="*/ 212 w 226"/>
              <a:gd name="T21" fmla="*/ 128 h 213"/>
              <a:gd name="T22" fmla="*/ 197 w 226"/>
              <a:gd name="T23" fmla="*/ 213 h 213"/>
              <a:gd name="T24" fmla="*/ 28 w 226"/>
              <a:gd name="T25" fmla="*/ 213 h 213"/>
              <a:gd name="T26" fmla="*/ 14 w 226"/>
              <a:gd name="T27" fmla="*/ 128 h 213"/>
              <a:gd name="T28" fmla="*/ 0 w 226"/>
              <a:gd name="T29" fmla="*/ 114 h 213"/>
              <a:gd name="T30" fmla="*/ 0 w 226"/>
              <a:gd name="T31" fmla="*/ 100 h 213"/>
              <a:gd name="T32" fmla="*/ 14 w 226"/>
              <a:gd name="T33" fmla="*/ 86 h 213"/>
              <a:gd name="T34" fmla="*/ 97 w 226"/>
              <a:gd name="T35" fmla="*/ 86 h 213"/>
              <a:gd name="T36" fmla="*/ 97 w 226"/>
              <a:gd name="T37" fmla="*/ 86 h 213"/>
              <a:gd name="T38" fmla="*/ 99 w 226"/>
              <a:gd name="T39" fmla="*/ 116 h 213"/>
              <a:gd name="T40" fmla="*/ 113 w 226"/>
              <a:gd name="T41" fmla="*/ 121 h 213"/>
              <a:gd name="T42" fmla="*/ 129 w 226"/>
              <a:gd name="T43" fmla="*/ 114 h 213"/>
              <a:gd name="T44" fmla="*/ 152 w 226"/>
              <a:gd name="T45" fmla="*/ 86 h 213"/>
              <a:gd name="T46" fmla="*/ 212 w 226"/>
              <a:gd name="T47" fmla="*/ 86 h 213"/>
              <a:gd name="T48" fmla="*/ 226 w 226"/>
              <a:gd name="T49" fmla="*/ 100 h 213"/>
              <a:gd name="T50" fmla="*/ 63 w 226"/>
              <a:gd name="T51" fmla="*/ 149 h 213"/>
              <a:gd name="T52" fmla="*/ 56 w 226"/>
              <a:gd name="T53" fmla="*/ 142 h 213"/>
              <a:gd name="T54" fmla="*/ 49 w 226"/>
              <a:gd name="T55" fmla="*/ 149 h 213"/>
              <a:gd name="T56" fmla="*/ 49 w 226"/>
              <a:gd name="T57" fmla="*/ 192 h 213"/>
              <a:gd name="T58" fmla="*/ 56 w 226"/>
              <a:gd name="T59" fmla="*/ 199 h 213"/>
              <a:gd name="T60" fmla="*/ 63 w 226"/>
              <a:gd name="T61" fmla="*/ 192 h 213"/>
              <a:gd name="T62" fmla="*/ 63 w 226"/>
              <a:gd name="T63" fmla="*/ 149 h 213"/>
              <a:gd name="T64" fmla="*/ 92 w 226"/>
              <a:gd name="T65" fmla="*/ 149 h 213"/>
              <a:gd name="T66" fmla="*/ 85 w 226"/>
              <a:gd name="T67" fmla="*/ 142 h 213"/>
              <a:gd name="T68" fmla="*/ 78 w 226"/>
              <a:gd name="T69" fmla="*/ 149 h 213"/>
              <a:gd name="T70" fmla="*/ 78 w 226"/>
              <a:gd name="T71" fmla="*/ 192 h 213"/>
              <a:gd name="T72" fmla="*/ 85 w 226"/>
              <a:gd name="T73" fmla="*/ 199 h 213"/>
              <a:gd name="T74" fmla="*/ 92 w 226"/>
              <a:gd name="T75" fmla="*/ 192 h 213"/>
              <a:gd name="T76" fmla="*/ 92 w 226"/>
              <a:gd name="T77" fmla="*/ 149 h 213"/>
              <a:gd name="T78" fmla="*/ 120 w 226"/>
              <a:gd name="T79" fmla="*/ 149 h 213"/>
              <a:gd name="T80" fmla="*/ 113 w 226"/>
              <a:gd name="T81" fmla="*/ 142 h 213"/>
              <a:gd name="T82" fmla="*/ 106 w 226"/>
              <a:gd name="T83" fmla="*/ 149 h 213"/>
              <a:gd name="T84" fmla="*/ 106 w 226"/>
              <a:gd name="T85" fmla="*/ 192 h 213"/>
              <a:gd name="T86" fmla="*/ 113 w 226"/>
              <a:gd name="T87" fmla="*/ 199 h 213"/>
              <a:gd name="T88" fmla="*/ 120 w 226"/>
              <a:gd name="T89" fmla="*/ 192 h 213"/>
              <a:gd name="T90" fmla="*/ 120 w 226"/>
              <a:gd name="T91" fmla="*/ 149 h 213"/>
              <a:gd name="T92" fmla="*/ 148 w 226"/>
              <a:gd name="T93" fmla="*/ 149 h 213"/>
              <a:gd name="T94" fmla="*/ 141 w 226"/>
              <a:gd name="T95" fmla="*/ 142 h 213"/>
              <a:gd name="T96" fmla="*/ 134 w 226"/>
              <a:gd name="T97" fmla="*/ 149 h 213"/>
              <a:gd name="T98" fmla="*/ 134 w 226"/>
              <a:gd name="T99" fmla="*/ 192 h 213"/>
              <a:gd name="T100" fmla="*/ 141 w 226"/>
              <a:gd name="T101" fmla="*/ 199 h 213"/>
              <a:gd name="T102" fmla="*/ 148 w 226"/>
              <a:gd name="T103" fmla="*/ 192 h 213"/>
              <a:gd name="T104" fmla="*/ 148 w 226"/>
              <a:gd name="T105" fmla="*/ 149 h 213"/>
              <a:gd name="T106" fmla="*/ 176 w 226"/>
              <a:gd name="T107" fmla="*/ 149 h 213"/>
              <a:gd name="T108" fmla="*/ 169 w 226"/>
              <a:gd name="T109" fmla="*/ 142 h 213"/>
              <a:gd name="T110" fmla="*/ 162 w 226"/>
              <a:gd name="T111" fmla="*/ 149 h 213"/>
              <a:gd name="T112" fmla="*/ 162 w 226"/>
              <a:gd name="T113" fmla="*/ 192 h 213"/>
              <a:gd name="T114" fmla="*/ 169 w 226"/>
              <a:gd name="T115" fmla="*/ 199 h 213"/>
              <a:gd name="T116" fmla="*/ 176 w 226"/>
              <a:gd name="T117" fmla="*/ 192 h 213"/>
              <a:gd name="T118" fmla="*/ 176 w 226"/>
              <a:gd name="T119" fmla="*/ 14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13">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5" name="Freeform 5"/>
          <p:cNvSpPr/>
          <p:nvPr/>
        </p:nvSpPr>
        <p:spPr bwMode="auto">
          <a:xfrm>
            <a:off x="6434504" y="3581352"/>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Freeform 5"/>
          <p:cNvSpPr/>
          <p:nvPr/>
        </p:nvSpPr>
        <p:spPr bwMode="auto">
          <a:xfrm>
            <a:off x="5444468" y="4132891"/>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Freeform 5"/>
          <p:cNvSpPr/>
          <p:nvPr/>
        </p:nvSpPr>
        <p:spPr bwMode="auto">
          <a:xfrm>
            <a:off x="4455499" y="3581352"/>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Freeform 6"/>
          <p:cNvSpPr>
            <a:spLocks noEditPoints="1"/>
          </p:cNvSpPr>
          <p:nvPr/>
        </p:nvSpPr>
        <p:spPr bwMode="auto">
          <a:xfrm>
            <a:off x="6830215" y="3907697"/>
            <a:ext cx="441164" cy="442822"/>
          </a:xfrm>
          <a:custGeom>
            <a:avLst/>
            <a:gdLst>
              <a:gd name="T0" fmla="*/ 107 w 225"/>
              <a:gd name="T1" fmla="*/ 116 h 226"/>
              <a:gd name="T2" fmla="*/ 163 w 225"/>
              <a:gd name="T3" fmla="*/ 214 h 226"/>
              <a:gd name="T4" fmla="*/ 113 w 225"/>
              <a:gd name="T5" fmla="*/ 226 h 226"/>
              <a:gd name="T6" fmla="*/ 0 w 225"/>
              <a:gd name="T7" fmla="*/ 113 h 226"/>
              <a:gd name="T8" fmla="*/ 106 w 225"/>
              <a:gd name="T9" fmla="*/ 0 h 226"/>
              <a:gd name="T10" fmla="*/ 106 w 225"/>
              <a:gd name="T11" fmla="*/ 113 h 226"/>
              <a:gd name="T12" fmla="*/ 107 w 225"/>
              <a:gd name="T13" fmla="*/ 116 h 226"/>
              <a:gd name="T14" fmla="*/ 225 w 225"/>
              <a:gd name="T15" fmla="*/ 106 h 226"/>
              <a:gd name="T16" fmla="*/ 120 w 225"/>
              <a:gd name="T17" fmla="*/ 106 h 226"/>
              <a:gd name="T18" fmla="*/ 120 w 225"/>
              <a:gd name="T19" fmla="*/ 0 h 226"/>
              <a:gd name="T20" fmla="*/ 225 w 225"/>
              <a:gd name="T21" fmla="*/ 106 h 226"/>
              <a:gd name="T22" fmla="*/ 134 w 225"/>
              <a:gd name="T23" fmla="*/ 92 h 226"/>
              <a:gd name="T24" fmla="*/ 209 w 225"/>
              <a:gd name="T25" fmla="*/ 92 h 226"/>
              <a:gd name="T26" fmla="*/ 134 w 225"/>
              <a:gd name="T27" fmla="*/ 16 h 226"/>
              <a:gd name="T28" fmla="*/ 134 w 225"/>
              <a:gd name="T29" fmla="*/ 92 h 226"/>
              <a:gd name="T30" fmla="*/ 175 w 225"/>
              <a:gd name="T31" fmla="*/ 207 h 226"/>
              <a:gd name="T32" fmla="*/ 225 w 225"/>
              <a:gd name="T33" fmla="*/ 120 h 226"/>
              <a:gd name="T34" fmla="*/ 125 w 225"/>
              <a:gd name="T35" fmla="*/ 120 h 226"/>
              <a:gd name="T36" fmla="*/ 175 w 225"/>
              <a:gd name="T37"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26">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2" name="Freeform 8"/>
          <p:cNvSpPr/>
          <p:nvPr/>
        </p:nvSpPr>
        <p:spPr bwMode="auto">
          <a:xfrm>
            <a:off x="5861740" y="4503186"/>
            <a:ext cx="398042" cy="354922"/>
          </a:xfrm>
          <a:custGeom>
            <a:avLst/>
            <a:gdLst>
              <a:gd name="T0" fmla="*/ 196 w 203"/>
              <a:gd name="T1" fmla="*/ 152 h 181"/>
              <a:gd name="T2" fmla="*/ 182 w 203"/>
              <a:gd name="T3" fmla="*/ 140 h 181"/>
              <a:gd name="T4" fmla="*/ 148 w 203"/>
              <a:gd name="T5" fmla="*/ 127 h 181"/>
              <a:gd name="T6" fmla="*/ 147 w 203"/>
              <a:gd name="T7" fmla="*/ 126 h 181"/>
              <a:gd name="T8" fmla="*/ 147 w 203"/>
              <a:gd name="T9" fmla="*/ 126 h 181"/>
              <a:gd name="T10" fmla="*/ 133 w 203"/>
              <a:gd name="T11" fmla="*/ 117 h 181"/>
              <a:gd name="T12" fmla="*/ 133 w 203"/>
              <a:gd name="T13" fmla="*/ 117 h 181"/>
              <a:gd name="T14" fmla="*/ 133 w 203"/>
              <a:gd name="T15" fmla="*/ 117 h 181"/>
              <a:gd name="T16" fmla="*/ 133 w 203"/>
              <a:gd name="T17" fmla="*/ 116 h 181"/>
              <a:gd name="T18" fmla="*/ 133 w 203"/>
              <a:gd name="T19" fmla="*/ 116 h 181"/>
              <a:gd name="T20" fmla="*/ 133 w 203"/>
              <a:gd name="T21" fmla="*/ 116 h 181"/>
              <a:gd name="T22" fmla="*/ 133 w 203"/>
              <a:gd name="T23" fmla="*/ 116 h 181"/>
              <a:gd name="T24" fmla="*/ 133 w 203"/>
              <a:gd name="T25" fmla="*/ 116 h 181"/>
              <a:gd name="T26" fmla="*/ 130 w 203"/>
              <a:gd name="T27" fmla="*/ 114 h 181"/>
              <a:gd name="T28" fmla="*/ 130 w 203"/>
              <a:gd name="T29" fmla="*/ 114 h 181"/>
              <a:gd name="T30" fmla="*/ 130 w 203"/>
              <a:gd name="T31" fmla="*/ 114 h 181"/>
              <a:gd name="T32" fmla="*/ 130 w 203"/>
              <a:gd name="T33" fmla="*/ 114 h 181"/>
              <a:gd name="T34" fmla="*/ 130 w 203"/>
              <a:gd name="T35" fmla="*/ 114 h 181"/>
              <a:gd name="T36" fmla="*/ 130 w 203"/>
              <a:gd name="T37" fmla="*/ 114 h 181"/>
              <a:gd name="T38" fmla="*/ 130 w 203"/>
              <a:gd name="T39" fmla="*/ 114 h 181"/>
              <a:gd name="T40" fmla="*/ 129 w 203"/>
              <a:gd name="T41" fmla="*/ 113 h 181"/>
              <a:gd name="T42" fmla="*/ 126 w 203"/>
              <a:gd name="T43" fmla="*/ 105 h 181"/>
              <a:gd name="T44" fmla="*/ 125 w 203"/>
              <a:gd name="T45" fmla="*/ 104 h 181"/>
              <a:gd name="T46" fmla="*/ 126 w 203"/>
              <a:gd name="T47" fmla="*/ 97 h 181"/>
              <a:gd name="T48" fmla="*/ 127 w 203"/>
              <a:gd name="T49" fmla="*/ 96 h 181"/>
              <a:gd name="T50" fmla="*/ 130 w 203"/>
              <a:gd name="T51" fmla="*/ 85 h 181"/>
              <a:gd name="T52" fmla="*/ 136 w 203"/>
              <a:gd name="T53" fmla="*/ 75 h 181"/>
              <a:gd name="T54" fmla="*/ 138 w 203"/>
              <a:gd name="T55" fmla="*/ 57 h 181"/>
              <a:gd name="T56" fmla="*/ 136 w 203"/>
              <a:gd name="T57" fmla="*/ 58 h 181"/>
              <a:gd name="T58" fmla="*/ 138 w 203"/>
              <a:gd name="T59" fmla="*/ 44 h 181"/>
              <a:gd name="T60" fmla="*/ 133 w 203"/>
              <a:gd name="T61" fmla="*/ 17 h 181"/>
              <a:gd name="T62" fmla="*/ 122 w 203"/>
              <a:gd name="T63" fmla="*/ 7 h 181"/>
              <a:gd name="T64" fmla="*/ 115 w 203"/>
              <a:gd name="T65" fmla="*/ 3 h 181"/>
              <a:gd name="T66" fmla="*/ 82 w 203"/>
              <a:gd name="T67" fmla="*/ 3 h 181"/>
              <a:gd name="T68" fmla="*/ 65 w 203"/>
              <a:gd name="T69" fmla="*/ 15 h 181"/>
              <a:gd name="T70" fmla="*/ 60 w 203"/>
              <a:gd name="T71" fmla="*/ 44 h 181"/>
              <a:gd name="T72" fmla="*/ 63 w 203"/>
              <a:gd name="T73" fmla="*/ 54 h 181"/>
              <a:gd name="T74" fmla="*/ 63 w 203"/>
              <a:gd name="T75" fmla="*/ 57 h 181"/>
              <a:gd name="T76" fmla="*/ 62 w 203"/>
              <a:gd name="T77" fmla="*/ 57 h 181"/>
              <a:gd name="T78" fmla="*/ 64 w 203"/>
              <a:gd name="T79" fmla="*/ 75 h 181"/>
              <a:gd name="T80" fmla="*/ 70 w 203"/>
              <a:gd name="T81" fmla="*/ 85 h 181"/>
              <a:gd name="T82" fmla="*/ 73 w 203"/>
              <a:gd name="T83" fmla="*/ 96 h 181"/>
              <a:gd name="T84" fmla="*/ 75 w 203"/>
              <a:gd name="T85" fmla="*/ 97 h 181"/>
              <a:gd name="T86" fmla="*/ 75 w 203"/>
              <a:gd name="T87" fmla="*/ 103 h 181"/>
              <a:gd name="T88" fmla="*/ 76 w 203"/>
              <a:gd name="T89" fmla="*/ 106 h 181"/>
              <a:gd name="T90" fmla="*/ 75 w 203"/>
              <a:gd name="T91" fmla="*/ 105 h 181"/>
              <a:gd name="T92" fmla="*/ 72 w 203"/>
              <a:gd name="T93" fmla="*/ 114 h 181"/>
              <a:gd name="T94" fmla="*/ 72 w 203"/>
              <a:gd name="T95" fmla="*/ 114 h 181"/>
              <a:gd name="T96" fmla="*/ 68 w 203"/>
              <a:gd name="T97" fmla="*/ 116 h 181"/>
              <a:gd name="T98" fmla="*/ 55 w 203"/>
              <a:gd name="T99" fmla="*/ 125 h 181"/>
              <a:gd name="T100" fmla="*/ 55 w 203"/>
              <a:gd name="T101" fmla="*/ 126 h 181"/>
              <a:gd name="T102" fmla="*/ 54 w 203"/>
              <a:gd name="T103" fmla="*/ 126 h 181"/>
              <a:gd name="T104" fmla="*/ 54 w 203"/>
              <a:gd name="T105" fmla="*/ 126 h 181"/>
              <a:gd name="T106" fmla="*/ 53 w 203"/>
              <a:gd name="T107" fmla="*/ 127 h 181"/>
              <a:gd name="T108" fmla="*/ 19 w 203"/>
              <a:gd name="T109" fmla="*/ 140 h 181"/>
              <a:gd name="T110" fmla="*/ 6 w 203"/>
              <a:gd name="T111" fmla="*/ 152 h 181"/>
              <a:gd name="T112" fmla="*/ 0 w 203"/>
              <a:gd name="T113" fmla="*/ 181 h 181"/>
              <a:gd name="T114" fmla="*/ 203 w 203"/>
              <a:gd name="T115" fmla="*/ 181 h 181"/>
              <a:gd name="T116" fmla="*/ 196 w 20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81">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3" name="Freeform 9"/>
          <p:cNvSpPr/>
          <p:nvPr/>
        </p:nvSpPr>
        <p:spPr bwMode="auto">
          <a:xfrm>
            <a:off x="4851210" y="3976110"/>
            <a:ext cx="441164" cy="305996"/>
          </a:xfrm>
          <a:custGeom>
            <a:avLst/>
            <a:gdLst>
              <a:gd name="T0" fmla="*/ 211 w 225"/>
              <a:gd name="T1" fmla="*/ 0 h 156"/>
              <a:gd name="T2" fmla="*/ 169 w 225"/>
              <a:gd name="T3" fmla="*/ 0 h 156"/>
              <a:gd name="T4" fmla="*/ 155 w 225"/>
              <a:gd name="T5" fmla="*/ 15 h 156"/>
              <a:gd name="T6" fmla="*/ 42 w 225"/>
              <a:gd name="T7" fmla="*/ 15 h 156"/>
              <a:gd name="T8" fmla="*/ 42 w 225"/>
              <a:gd name="T9" fmla="*/ 29 h 156"/>
              <a:gd name="T10" fmla="*/ 208 w 225"/>
              <a:gd name="T11" fmla="*/ 29 h 156"/>
              <a:gd name="T12" fmla="*/ 189 w 225"/>
              <a:gd name="T13" fmla="*/ 124 h 156"/>
              <a:gd name="T14" fmla="*/ 169 w 225"/>
              <a:gd name="T15" fmla="*/ 43 h 156"/>
              <a:gd name="T16" fmla="*/ 0 w 225"/>
              <a:gd name="T17" fmla="*/ 43 h 156"/>
              <a:gd name="T18" fmla="*/ 28 w 225"/>
              <a:gd name="T19" fmla="*/ 156 h 156"/>
              <a:gd name="T20" fmla="*/ 197 w 225"/>
              <a:gd name="T21" fmla="*/ 156 h 156"/>
              <a:gd name="T22" fmla="*/ 225 w 225"/>
              <a:gd name="T23" fmla="*/ 15 h 156"/>
              <a:gd name="T24" fmla="*/ 211 w 225"/>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56">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14:presetBounceEnd="66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6000">
                                          <p:cBhvr additive="base">
                                            <p:cTn id="7" dur="1500" fill="hold"/>
                                            <p:tgtEl>
                                              <p:spTgt spid="19"/>
                                            </p:tgtEl>
                                            <p:attrNameLst>
                                              <p:attrName>ppt_x</p:attrName>
                                            </p:attrNameLst>
                                          </p:cBhvr>
                                          <p:tavLst>
                                            <p:tav tm="0">
                                              <p:val>
                                                <p:strVal val="1+#ppt_w/2"/>
                                              </p:val>
                                            </p:tav>
                                            <p:tav tm="100000">
                                              <p:val>
                                                <p:strVal val="#ppt_x"/>
                                              </p:val>
                                            </p:tav>
                                          </p:tavLst>
                                        </p:anim>
                                        <p:anim calcmode="lin" valueType="num" p14:bounceEnd="66000">
                                          <p:cBhvr additive="base">
                                            <p:cTn id="8" dur="1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66000">
                                          <p:cBhvr additive="base">
                                            <p:cTn id="11" dur="1500" fill="hold"/>
                                            <p:tgtEl>
                                              <p:spTgt spid="17"/>
                                            </p:tgtEl>
                                            <p:attrNameLst>
                                              <p:attrName>ppt_x</p:attrName>
                                            </p:attrNameLst>
                                          </p:cBhvr>
                                          <p:tavLst>
                                            <p:tav tm="0">
                                              <p:val>
                                                <p:strVal val="#ppt_x"/>
                                              </p:val>
                                            </p:tav>
                                            <p:tav tm="100000">
                                              <p:val>
                                                <p:strVal val="#ppt_x"/>
                                              </p:val>
                                            </p:tav>
                                          </p:tavLst>
                                        </p:anim>
                                        <p:anim calcmode="lin" valueType="num" p14:bounceEnd="66000">
                                          <p:cBhvr additive="base">
                                            <p:cTn id="12" dur="1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66000">
                                          <p:cBhvr additive="base">
                                            <p:cTn id="15" dur="1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16" dur="1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14:presetBounceEnd="66000">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14:bounceEnd="66000">
                                          <p:cBhvr additive="base">
                                            <p:cTn id="19" dur="1500" fill="hold"/>
                                            <p:tgtEl>
                                              <p:spTgt spid="30"/>
                                            </p:tgtEl>
                                            <p:attrNameLst>
                                              <p:attrName>ppt_x</p:attrName>
                                            </p:attrNameLst>
                                          </p:cBhvr>
                                          <p:tavLst>
                                            <p:tav tm="0">
                                              <p:val>
                                                <p:strVal val="1+#ppt_w/2"/>
                                              </p:val>
                                            </p:tav>
                                            <p:tav tm="100000">
                                              <p:val>
                                                <p:strVal val="#ppt_x"/>
                                              </p:val>
                                            </p:tav>
                                          </p:tavLst>
                                        </p:anim>
                                        <p:anim calcmode="lin" valueType="num" p14:bounceEnd="66000">
                                          <p:cBhvr additive="base">
                                            <p:cTn id="20" dur="15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14:presetBounceEnd="66000">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14:bounceEnd="66000">
                                          <p:cBhvr additive="base">
                                            <p:cTn id="23" dur="1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24" dur="1500" fill="hold"/>
                                            <p:tgtEl>
                                              <p:spTgt spid="2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6000">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14:bounceEnd="66000">
                                          <p:cBhvr additive="base">
                                            <p:cTn id="27" dur="15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28" dur="1500" fill="hold"/>
                                            <p:tgtEl>
                                              <p:spTgt spid="26"/>
                                            </p:tgtEl>
                                            <p:attrNameLst>
                                              <p:attrName>ppt_y</p:attrName>
                                            </p:attrNameLst>
                                          </p:cBhvr>
                                          <p:tavLst>
                                            <p:tav tm="0">
                                              <p:val>
                                                <p:strVal val="0-#ppt_h/2"/>
                                              </p:val>
                                            </p:tav>
                                            <p:tav tm="100000">
                                              <p:val>
                                                <p:strVal val="#ppt_y"/>
                                              </p:val>
                                            </p:tav>
                                          </p:tavLst>
                                        </p:anim>
                                      </p:childTnLst>
                                    </p:cTn>
                                  </p:par>
                                  <p:par>
                                    <p:cTn id="29" presetID="14" presetClass="entr" presetSubtype="5" fill="hold" grpId="0" nodeType="withEffect">
                                      <p:stCondLst>
                                        <p:cond delay="1000"/>
                                      </p:stCondLst>
                                      <p:childTnLst>
                                        <p:set>
                                          <p:cBhvr>
                                            <p:cTn id="30" dur="1" fill="hold">
                                              <p:stCondLst>
                                                <p:cond delay="0"/>
                                              </p:stCondLst>
                                            </p:cTn>
                                            <p:tgtEl>
                                              <p:spTgt spid="21"/>
                                            </p:tgtEl>
                                            <p:attrNameLst>
                                              <p:attrName>style.visibility</p:attrName>
                                            </p:attrNameLst>
                                          </p:cBhvr>
                                          <p:to>
                                            <p:strVal val="visible"/>
                                          </p:to>
                                        </p:set>
                                        <p:animEffect transition="in" filter="randombar(vertical)">
                                          <p:cBhvr>
                                            <p:cTn id="31" dur="500"/>
                                            <p:tgtEl>
                                              <p:spTgt spid="21"/>
                                            </p:tgtEl>
                                          </p:cBhvr>
                                        </p:animEffect>
                                      </p:childTnLst>
                                    </p:cTn>
                                  </p:par>
                                  <p:par>
                                    <p:cTn id="32" presetID="14" presetClass="entr" presetSubtype="5" fill="hold" grpId="0" nodeType="withEffect">
                                      <p:stCondLst>
                                        <p:cond delay="1000"/>
                                      </p:stCondLst>
                                      <p:childTnLst>
                                        <p:set>
                                          <p:cBhvr>
                                            <p:cTn id="33" dur="1" fill="hold">
                                              <p:stCondLst>
                                                <p:cond delay="0"/>
                                              </p:stCondLst>
                                            </p:cTn>
                                            <p:tgtEl>
                                              <p:spTgt spid="22"/>
                                            </p:tgtEl>
                                            <p:attrNameLst>
                                              <p:attrName>style.visibility</p:attrName>
                                            </p:attrNameLst>
                                          </p:cBhvr>
                                          <p:to>
                                            <p:strVal val="visible"/>
                                          </p:to>
                                        </p:set>
                                        <p:animEffect transition="in" filter="randombar(vertical)">
                                          <p:cBhvr>
                                            <p:cTn id="34" dur="500"/>
                                            <p:tgtEl>
                                              <p:spTgt spid="22"/>
                                            </p:tgtEl>
                                          </p:cBhvr>
                                        </p:animEffect>
                                      </p:childTnLst>
                                    </p:cTn>
                                  </p:par>
                                  <p:par>
                                    <p:cTn id="35" presetID="14" presetClass="entr" presetSubtype="5" fill="hold" grpId="0" nodeType="withEffect">
                                      <p:stCondLst>
                                        <p:cond delay="1000"/>
                                      </p:stCondLst>
                                      <p:childTnLst>
                                        <p:set>
                                          <p:cBhvr>
                                            <p:cTn id="36" dur="1" fill="hold">
                                              <p:stCondLst>
                                                <p:cond delay="0"/>
                                              </p:stCondLst>
                                            </p:cTn>
                                            <p:tgtEl>
                                              <p:spTgt spid="20"/>
                                            </p:tgtEl>
                                            <p:attrNameLst>
                                              <p:attrName>style.visibility</p:attrName>
                                            </p:attrNameLst>
                                          </p:cBhvr>
                                          <p:to>
                                            <p:strVal val="visible"/>
                                          </p:to>
                                        </p:set>
                                        <p:animEffect transition="in" filter="randombar(vertical)">
                                          <p:cBhvr>
                                            <p:cTn id="37" dur="500"/>
                                            <p:tgtEl>
                                              <p:spTgt spid="20"/>
                                            </p:tgtEl>
                                          </p:cBhvr>
                                        </p:animEffect>
                                      </p:childTnLst>
                                    </p:cTn>
                                  </p:par>
                                  <p:par>
                                    <p:cTn id="38" presetID="14" presetClass="entr" presetSubtype="5" fill="hold" grpId="0" nodeType="withEffect">
                                      <p:stCondLst>
                                        <p:cond delay="1000"/>
                                      </p:stCondLst>
                                      <p:childTnLst>
                                        <p:set>
                                          <p:cBhvr>
                                            <p:cTn id="39" dur="1" fill="hold">
                                              <p:stCondLst>
                                                <p:cond delay="0"/>
                                              </p:stCondLst>
                                            </p:cTn>
                                            <p:tgtEl>
                                              <p:spTgt spid="31"/>
                                            </p:tgtEl>
                                            <p:attrNameLst>
                                              <p:attrName>style.visibility</p:attrName>
                                            </p:attrNameLst>
                                          </p:cBhvr>
                                          <p:to>
                                            <p:strVal val="visible"/>
                                          </p:to>
                                        </p:set>
                                        <p:animEffect transition="in" filter="randombar(vertical)">
                                          <p:cBhvr>
                                            <p:cTn id="40" dur="500"/>
                                            <p:tgtEl>
                                              <p:spTgt spid="31"/>
                                            </p:tgtEl>
                                          </p:cBhvr>
                                        </p:animEffect>
                                      </p:childTnLst>
                                    </p:cTn>
                                  </p:par>
                                  <p:par>
                                    <p:cTn id="41" presetID="14" presetClass="entr" presetSubtype="5" fill="hold" grpId="0" nodeType="withEffect">
                                      <p:stCondLst>
                                        <p:cond delay="1000"/>
                                      </p:stCondLst>
                                      <p:childTnLst>
                                        <p:set>
                                          <p:cBhvr>
                                            <p:cTn id="42" dur="1" fill="hold">
                                              <p:stCondLst>
                                                <p:cond delay="0"/>
                                              </p:stCondLst>
                                            </p:cTn>
                                            <p:tgtEl>
                                              <p:spTgt spid="32"/>
                                            </p:tgtEl>
                                            <p:attrNameLst>
                                              <p:attrName>style.visibility</p:attrName>
                                            </p:attrNameLst>
                                          </p:cBhvr>
                                          <p:to>
                                            <p:strVal val="visible"/>
                                          </p:to>
                                        </p:set>
                                        <p:animEffect transition="in" filter="randombar(vertical)">
                                          <p:cBhvr>
                                            <p:cTn id="43" dur="500"/>
                                            <p:tgtEl>
                                              <p:spTgt spid="32"/>
                                            </p:tgtEl>
                                          </p:cBhvr>
                                        </p:animEffect>
                                      </p:childTnLst>
                                    </p:cTn>
                                  </p:par>
                                  <p:par>
                                    <p:cTn id="44" presetID="14" presetClass="entr" presetSubtype="5" fill="hold" grpId="0" nodeType="withEffect">
                                      <p:stCondLst>
                                        <p:cond delay="1000"/>
                                      </p:stCondLst>
                                      <p:childTnLst>
                                        <p:set>
                                          <p:cBhvr>
                                            <p:cTn id="45" dur="1" fill="hold">
                                              <p:stCondLst>
                                                <p:cond delay="0"/>
                                              </p:stCondLst>
                                            </p:cTn>
                                            <p:tgtEl>
                                              <p:spTgt spid="33"/>
                                            </p:tgtEl>
                                            <p:attrNameLst>
                                              <p:attrName>style.visibility</p:attrName>
                                            </p:attrNameLst>
                                          </p:cBhvr>
                                          <p:to>
                                            <p:strVal val="visible"/>
                                          </p:to>
                                        </p:set>
                                        <p:animEffect transition="in" filter="randombar(vertical)">
                                          <p:cBhvr>
                                            <p:cTn id="46" dur="500"/>
                                            <p:tgtEl>
                                              <p:spTgt spid="33"/>
                                            </p:tgtEl>
                                          </p:cBhvr>
                                        </p:animEffect>
                                      </p:childTnLst>
                                    </p:cTn>
                                  </p:par>
                                </p:childTnLst>
                              </p:cTn>
                            </p:par>
                            <p:par>
                              <p:cTn id="47" fill="hold">
                                <p:stCondLst>
                                  <p:cond delay="1500"/>
                                </p:stCondLst>
                                <p:childTnLst>
                                  <p:par>
                                    <p:cTn id="48" presetID="2" presetClass="entr" presetSubtype="1" decel="10000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1000" fill="hold"/>
                                            <p:tgtEl>
                                              <p:spTgt spid="11"/>
                                            </p:tgtEl>
                                            <p:attrNameLst>
                                              <p:attrName>ppt_x</p:attrName>
                                            </p:attrNameLst>
                                          </p:cBhvr>
                                          <p:tavLst>
                                            <p:tav tm="0">
                                              <p:val>
                                                <p:strVal val="#ppt_x"/>
                                              </p:val>
                                            </p:tav>
                                            <p:tav tm="100000">
                                              <p:val>
                                                <p:strVal val="#ppt_x"/>
                                              </p:val>
                                            </p:tav>
                                          </p:tavLst>
                                        </p:anim>
                                        <p:anim calcmode="lin" valueType="num">
                                          <p:cBhvr additive="base">
                                            <p:cTn id="51" dur="1000" fill="hold"/>
                                            <p:tgtEl>
                                              <p:spTgt spid="11"/>
                                            </p:tgtEl>
                                            <p:attrNameLst>
                                              <p:attrName>ppt_y</p:attrName>
                                            </p:attrNameLst>
                                          </p:cBhvr>
                                          <p:tavLst>
                                            <p:tav tm="0">
                                              <p:val>
                                                <p:strVal val="0-#ppt_h/2"/>
                                              </p:val>
                                            </p:tav>
                                            <p:tav tm="100000">
                                              <p:val>
                                                <p:strVal val="#ppt_y"/>
                                              </p:val>
                                            </p:tav>
                                          </p:tavLst>
                                        </p:anim>
                                      </p:childTnLst>
                                    </p:cTn>
                                  </p:par>
                                  <p:par>
                                    <p:cTn id="52" presetID="2" presetClass="entr" presetSubtype="2" decel="10000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1000" fill="hold"/>
                                            <p:tgtEl>
                                              <p:spTgt spid="12"/>
                                            </p:tgtEl>
                                            <p:attrNameLst>
                                              <p:attrName>ppt_x</p:attrName>
                                            </p:attrNameLst>
                                          </p:cBhvr>
                                          <p:tavLst>
                                            <p:tav tm="0">
                                              <p:val>
                                                <p:strVal val="1+#ppt_w/2"/>
                                              </p:val>
                                            </p:tav>
                                            <p:tav tm="100000">
                                              <p:val>
                                                <p:strVal val="#ppt_x"/>
                                              </p:val>
                                            </p:tav>
                                          </p:tavLst>
                                        </p:anim>
                                        <p:anim calcmode="lin" valueType="num">
                                          <p:cBhvr additive="base">
                                            <p:cTn id="55" dur="1000" fill="hold"/>
                                            <p:tgtEl>
                                              <p:spTgt spid="12"/>
                                            </p:tgtEl>
                                            <p:attrNameLst>
                                              <p:attrName>ppt_y</p:attrName>
                                            </p:attrNameLst>
                                          </p:cBhvr>
                                          <p:tavLst>
                                            <p:tav tm="0">
                                              <p:val>
                                                <p:strVal val="#ppt_y"/>
                                              </p:val>
                                            </p:tav>
                                            <p:tav tm="100000">
                                              <p:val>
                                                <p:strVal val="#ppt_y"/>
                                              </p:val>
                                            </p:tav>
                                          </p:tavLst>
                                        </p:anim>
                                      </p:childTnLst>
                                    </p:cTn>
                                  </p:par>
                                  <p:par>
                                    <p:cTn id="56" presetID="2" presetClass="entr" presetSubtype="2" decel="10000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1000" fill="hold"/>
                                            <p:tgtEl>
                                              <p:spTgt spid="13"/>
                                            </p:tgtEl>
                                            <p:attrNameLst>
                                              <p:attrName>ppt_x</p:attrName>
                                            </p:attrNameLst>
                                          </p:cBhvr>
                                          <p:tavLst>
                                            <p:tav tm="0">
                                              <p:val>
                                                <p:strVal val="1+#ppt_w/2"/>
                                              </p:val>
                                            </p:tav>
                                            <p:tav tm="100000">
                                              <p:val>
                                                <p:strVal val="#ppt_x"/>
                                              </p:val>
                                            </p:tav>
                                          </p:tavLst>
                                        </p:anim>
                                        <p:anim calcmode="lin" valueType="num">
                                          <p:cBhvr additive="base">
                                            <p:cTn id="59" dur="1000" fill="hold"/>
                                            <p:tgtEl>
                                              <p:spTgt spid="13"/>
                                            </p:tgtEl>
                                            <p:attrNameLst>
                                              <p:attrName>ppt_y</p:attrName>
                                            </p:attrNameLst>
                                          </p:cBhvr>
                                          <p:tavLst>
                                            <p:tav tm="0">
                                              <p:val>
                                                <p:strVal val="#ppt_y"/>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1000" fill="hold"/>
                                            <p:tgtEl>
                                              <p:spTgt spid="14"/>
                                            </p:tgtEl>
                                            <p:attrNameLst>
                                              <p:attrName>ppt_x</p:attrName>
                                            </p:attrNameLst>
                                          </p:cBhvr>
                                          <p:tavLst>
                                            <p:tav tm="0">
                                              <p:val>
                                                <p:strVal val="#ppt_x"/>
                                              </p:val>
                                            </p:tav>
                                            <p:tav tm="100000">
                                              <p:val>
                                                <p:strVal val="#ppt_x"/>
                                              </p:val>
                                            </p:tav>
                                          </p:tavLst>
                                        </p:anim>
                                        <p:anim calcmode="lin" valueType="num">
                                          <p:cBhvr additive="base">
                                            <p:cTn id="63" dur="10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8" decel="10000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1000" fill="hold"/>
                                            <p:tgtEl>
                                              <p:spTgt spid="15"/>
                                            </p:tgtEl>
                                            <p:attrNameLst>
                                              <p:attrName>ppt_x</p:attrName>
                                            </p:attrNameLst>
                                          </p:cBhvr>
                                          <p:tavLst>
                                            <p:tav tm="0">
                                              <p:val>
                                                <p:strVal val="0-#ppt_w/2"/>
                                              </p:val>
                                            </p:tav>
                                            <p:tav tm="100000">
                                              <p:val>
                                                <p:strVal val="#ppt_x"/>
                                              </p:val>
                                            </p:tav>
                                          </p:tavLst>
                                        </p:anim>
                                        <p:anim calcmode="lin" valueType="num">
                                          <p:cBhvr additive="base">
                                            <p:cTn id="67" dur="1000" fill="hold"/>
                                            <p:tgtEl>
                                              <p:spTgt spid="15"/>
                                            </p:tgtEl>
                                            <p:attrNameLst>
                                              <p:attrName>ppt_y</p:attrName>
                                            </p:attrNameLst>
                                          </p:cBhvr>
                                          <p:tavLst>
                                            <p:tav tm="0">
                                              <p:val>
                                                <p:strVal val="#ppt_y"/>
                                              </p:val>
                                            </p:tav>
                                            <p:tav tm="100000">
                                              <p:val>
                                                <p:strVal val="#ppt_y"/>
                                              </p:val>
                                            </p:tav>
                                          </p:tavLst>
                                        </p:anim>
                                      </p:childTnLst>
                                    </p:cTn>
                                  </p:par>
                                  <p:par>
                                    <p:cTn id="68" presetID="2" presetClass="entr" presetSubtype="8" decel="10000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1000" fill="hold"/>
                                            <p:tgtEl>
                                              <p:spTgt spid="16"/>
                                            </p:tgtEl>
                                            <p:attrNameLst>
                                              <p:attrName>ppt_x</p:attrName>
                                            </p:attrNameLst>
                                          </p:cBhvr>
                                          <p:tavLst>
                                            <p:tav tm="0">
                                              <p:val>
                                                <p:strVal val="0-#ppt_w/2"/>
                                              </p:val>
                                            </p:tav>
                                            <p:tav tm="100000">
                                              <p:val>
                                                <p:strVal val="#ppt_x"/>
                                              </p:val>
                                            </p:tav>
                                          </p:tavLst>
                                        </p:anim>
                                        <p:anim calcmode="lin" valueType="num">
                                          <p:cBhvr additive="base">
                                            <p:cTn id="71"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animBg="1"/>
          <p:bldP spid="18" grpId="0" animBg="1"/>
          <p:bldP spid="19" grpId="0" animBg="1"/>
          <p:bldP spid="20" grpId="0" animBg="1"/>
          <p:bldP spid="21" grpId="0" animBg="1"/>
          <p:bldP spid="22" grpId="0" animBg="1"/>
          <p:bldP spid="25" grpId="0" animBg="1"/>
          <p:bldP spid="26"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1+#ppt_w/2"/>
                                              </p:val>
                                            </p:tav>
                                            <p:tav tm="100000">
                                              <p:val>
                                                <p:strVal val="#ppt_x"/>
                                              </p:val>
                                            </p:tav>
                                          </p:tavLst>
                                        </p:anim>
                                        <p:anim calcmode="lin" valueType="num">
                                          <p:cBhvr additive="base">
                                            <p:cTn id="8" dur="1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ppt_x"/>
                                              </p:val>
                                            </p:tav>
                                            <p:tav tm="100000">
                                              <p:val>
                                                <p:strVal val="#ppt_x"/>
                                              </p:val>
                                            </p:tav>
                                          </p:tavLst>
                                        </p:anim>
                                        <p:anim calcmode="lin" valueType="num">
                                          <p:cBhvr additive="base">
                                            <p:cTn id="12" dur="1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0-#ppt_w/2"/>
                                              </p:val>
                                            </p:tav>
                                            <p:tav tm="100000">
                                              <p:val>
                                                <p:strVal val="#ppt_x"/>
                                              </p:val>
                                            </p:tav>
                                          </p:tavLst>
                                        </p:anim>
                                        <p:anim calcmode="lin" valueType="num">
                                          <p:cBhvr additive="base">
                                            <p:cTn id="16" dur="1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500" fill="hold"/>
                                            <p:tgtEl>
                                              <p:spTgt spid="30"/>
                                            </p:tgtEl>
                                            <p:attrNameLst>
                                              <p:attrName>ppt_x</p:attrName>
                                            </p:attrNameLst>
                                          </p:cBhvr>
                                          <p:tavLst>
                                            <p:tav tm="0">
                                              <p:val>
                                                <p:strVal val="1+#ppt_w/2"/>
                                              </p:val>
                                            </p:tav>
                                            <p:tav tm="100000">
                                              <p:val>
                                                <p:strVal val="#ppt_x"/>
                                              </p:val>
                                            </p:tav>
                                          </p:tavLst>
                                        </p:anim>
                                        <p:anim calcmode="lin" valueType="num">
                                          <p:cBhvr additive="base">
                                            <p:cTn id="20" dur="15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500" fill="hold"/>
                                            <p:tgtEl>
                                              <p:spTgt spid="25"/>
                                            </p:tgtEl>
                                            <p:attrNameLst>
                                              <p:attrName>ppt_x</p:attrName>
                                            </p:attrNameLst>
                                          </p:cBhvr>
                                          <p:tavLst>
                                            <p:tav tm="0">
                                              <p:val>
                                                <p:strVal val="0-#ppt_w/2"/>
                                              </p:val>
                                            </p:tav>
                                            <p:tav tm="100000">
                                              <p:val>
                                                <p:strVal val="#ppt_x"/>
                                              </p:val>
                                            </p:tav>
                                          </p:tavLst>
                                        </p:anim>
                                        <p:anim calcmode="lin" valueType="num">
                                          <p:cBhvr additive="base">
                                            <p:cTn id="24" dur="1500" fill="hold"/>
                                            <p:tgtEl>
                                              <p:spTgt spid="2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500" fill="hold"/>
                                            <p:tgtEl>
                                              <p:spTgt spid="26"/>
                                            </p:tgtEl>
                                            <p:attrNameLst>
                                              <p:attrName>ppt_x</p:attrName>
                                            </p:attrNameLst>
                                          </p:cBhvr>
                                          <p:tavLst>
                                            <p:tav tm="0">
                                              <p:val>
                                                <p:strVal val="#ppt_x"/>
                                              </p:val>
                                            </p:tav>
                                            <p:tav tm="100000">
                                              <p:val>
                                                <p:strVal val="#ppt_x"/>
                                              </p:val>
                                            </p:tav>
                                          </p:tavLst>
                                        </p:anim>
                                        <p:anim calcmode="lin" valueType="num">
                                          <p:cBhvr additive="base">
                                            <p:cTn id="28" dur="1500" fill="hold"/>
                                            <p:tgtEl>
                                              <p:spTgt spid="26"/>
                                            </p:tgtEl>
                                            <p:attrNameLst>
                                              <p:attrName>ppt_y</p:attrName>
                                            </p:attrNameLst>
                                          </p:cBhvr>
                                          <p:tavLst>
                                            <p:tav tm="0">
                                              <p:val>
                                                <p:strVal val="0-#ppt_h/2"/>
                                              </p:val>
                                            </p:tav>
                                            <p:tav tm="100000">
                                              <p:val>
                                                <p:strVal val="#ppt_y"/>
                                              </p:val>
                                            </p:tav>
                                          </p:tavLst>
                                        </p:anim>
                                      </p:childTnLst>
                                    </p:cTn>
                                  </p:par>
                                  <p:par>
                                    <p:cTn id="29" presetID="14" presetClass="entr" presetSubtype="5" fill="hold" grpId="0" nodeType="withEffect">
                                      <p:stCondLst>
                                        <p:cond delay="1000"/>
                                      </p:stCondLst>
                                      <p:childTnLst>
                                        <p:set>
                                          <p:cBhvr>
                                            <p:cTn id="30" dur="1" fill="hold">
                                              <p:stCondLst>
                                                <p:cond delay="0"/>
                                              </p:stCondLst>
                                            </p:cTn>
                                            <p:tgtEl>
                                              <p:spTgt spid="21"/>
                                            </p:tgtEl>
                                            <p:attrNameLst>
                                              <p:attrName>style.visibility</p:attrName>
                                            </p:attrNameLst>
                                          </p:cBhvr>
                                          <p:to>
                                            <p:strVal val="visible"/>
                                          </p:to>
                                        </p:set>
                                        <p:animEffect transition="in" filter="randombar(vertical)">
                                          <p:cBhvr>
                                            <p:cTn id="31" dur="500"/>
                                            <p:tgtEl>
                                              <p:spTgt spid="21"/>
                                            </p:tgtEl>
                                          </p:cBhvr>
                                        </p:animEffect>
                                      </p:childTnLst>
                                    </p:cTn>
                                  </p:par>
                                  <p:par>
                                    <p:cTn id="32" presetID="14" presetClass="entr" presetSubtype="5" fill="hold" grpId="0" nodeType="withEffect">
                                      <p:stCondLst>
                                        <p:cond delay="1000"/>
                                      </p:stCondLst>
                                      <p:childTnLst>
                                        <p:set>
                                          <p:cBhvr>
                                            <p:cTn id="33" dur="1" fill="hold">
                                              <p:stCondLst>
                                                <p:cond delay="0"/>
                                              </p:stCondLst>
                                            </p:cTn>
                                            <p:tgtEl>
                                              <p:spTgt spid="22"/>
                                            </p:tgtEl>
                                            <p:attrNameLst>
                                              <p:attrName>style.visibility</p:attrName>
                                            </p:attrNameLst>
                                          </p:cBhvr>
                                          <p:to>
                                            <p:strVal val="visible"/>
                                          </p:to>
                                        </p:set>
                                        <p:animEffect transition="in" filter="randombar(vertical)">
                                          <p:cBhvr>
                                            <p:cTn id="34" dur="500"/>
                                            <p:tgtEl>
                                              <p:spTgt spid="22"/>
                                            </p:tgtEl>
                                          </p:cBhvr>
                                        </p:animEffect>
                                      </p:childTnLst>
                                    </p:cTn>
                                  </p:par>
                                  <p:par>
                                    <p:cTn id="35" presetID="14" presetClass="entr" presetSubtype="5" fill="hold" grpId="0" nodeType="withEffect">
                                      <p:stCondLst>
                                        <p:cond delay="1000"/>
                                      </p:stCondLst>
                                      <p:childTnLst>
                                        <p:set>
                                          <p:cBhvr>
                                            <p:cTn id="36" dur="1" fill="hold">
                                              <p:stCondLst>
                                                <p:cond delay="0"/>
                                              </p:stCondLst>
                                            </p:cTn>
                                            <p:tgtEl>
                                              <p:spTgt spid="20"/>
                                            </p:tgtEl>
                                            <p:attrNameLst>
                                              <p:attrName>style.visibility</p:attrName>
                                            </p:attrNameLst>
                                          </p:cBhvr>
                                          <p:to>
                                            <p:strVal val="visible"/>
                                          </p:to>
                                        </p:set>
                                        <p:animEffect transition="in" filter="randombar(vertical)">
                                          <p:cBhvr>
                                            <p:cTn id="37" dur="500"/>
                                            <p:tgtEl>
                                              <p:spTgt spid="20"/>
                                            </p:tgtEl>
                                          </p:cBhvr>
                                        </p:animEffect>
                                      </p:childTnLst>
                                    </p:cTn>
                                  </p:par>
                                  <p:par>
                                    <p:cTn id="38" presetID="14" presetClass="entr" presetSubtype="5" fill="hold" grpId="0" nodeType="withEffect">
                                      <p:stCondLst>
                                        <p:cond delay="1000"/>
                                      </p:stCondLst>
                                      <p:childTnLst>
                                        <p:set>
                                          <p:cBhvr>
                                            <p:cTn id="39" dur="1" fill="hold">
                                              <p:stCondLst>
                                                <p:cond delay="0"/>
                                              </p:stCondLst>
                                            </p:cTn>
                                            <p:tgtEl>
                                              <p:spTgt spid="31"/>
                                            </p:tgtEl>
                                            <p:attrNameLst>
                                              <p:attrName>style.visibility</p:attrName>
                                            </p:attrNameLst>
                                          </p:cBhvr>
                                          <p:to>
                                            <p:strVal val="visible"/>
                                          </p:to>
                                        </p:set>
                                        <p:animEffect transition="in" filter="randombar(vertical)">
                                          <p:cBhvr>
                                            <p:cTn id="40" dur="500"/>
                                            <p:tgtEl>
                                              <p:spTgt spid="31"/>
                                            </p:tgtEl>
                                          </p:cBhvr>
                                        </p:animEffect>
                                      </p:childTnLst>
                                    </p:cTn>
                                  </p:par>
                                  <p:par>
                                    <p:cTn id="41" presetID="14" presetClass="entr" presetSubtype="5" fill="hold" grpId="0" nodeType="withEffect">
                                      <p:stCondLst>
                                        <p:cond delay="1000"/>
                                      </p:stCondLst>
                                      <p:childTnLst>
                                        <p:set>
                                          <p:cBhvr>
                                            <p:cTn id="42" dur="1" fill="hold">
                                              <p:stCondLst>
                                                <p:cond delay="0"/>
                                              </p:stCondLst>
                                            </p:cTn>
                                            <p:tgtEl>
                                              <p:spTgt spid="32"/>
                                            </p:tgtEl>
                                            <p:attrNameLst>
                                              <p:attrName>style.visibility</p:attrName>
                                            </p:attrNameLst>
                                          </p:cBhvr>
                                          <p:to>
                                            <p:strVal val="visible"/>
                                          </p:to>
                                        </p:set>
                                        <p:animEffect transition="in" filter="randombar(vertical)">
                                          <p:cBhvr>
                                            <p:cTn id="43" dur="500"/>
                                            <p:tgtEl>
                                              <p:spTgt spid="32"/>
                                            </p:tgtEl>
                                          </p:cBhvr>
                                        </p:animEffect>
                                      </p:childTnLst>
                                    </p:cTn>
                                  </p:par>
                                  <p:par>
                                    <p:cTn id="44" presetID="14" presetClass="entr" presetSubtype="5" fill="hold" grpId="0" nodeType="withEffect">
                                      <p:stCondLst>
                                        <p:cond delay="1000"/>
                                      </p:stCondLst>
                                      <p:childTnLst>
                                        <p:set>
                                          <p:cBhvr>
                                            <p:cTn id="45" dur="1" fill="hold">
                                              <p:stCondLst>
                                                <p:cond delay="0"/>
                                              </p:stCondLst>
                                            </p:cTn>
                                            <p:tgtEl>
                                              <p:spTgt spid="33"/>
                                            </p:tgtEl>
                                            <p:attrNameLst>
                                              <p:attrName>style.visibility</p:attrName>
                                            </p:attrNameLst>
                                          </p:cBhvr>
                                          <p:to>
                                            <p:strVal val="visible"/>
                                          </p:to>
                                        </p:set>
                                        <p:animEffect transition="in" filter="randombar(vertical)">
                                          <p:cBhvr>
                                            <p:cTn id="46" dur="500"/>
                                            <p:tgtEl>
                                              <p:spTgt spid="33"/>
                                            </p:tgtEl>
                                          </p:cBhvr>
                                        </p:animEffect>
                                      </p:childTnLst>
                                    </p:cTn>
                                  </p:par>
                                </p:childTnLst>
                              </p:cTn>
                            </p:par>
                            <p:par>
                              <p:cTn id="47" fill="hold">
                                <p:stCondLst>
                                  <p:cond delay="1500"/>
                                </p:stCondLst>
                                <p:childTnLst>
                                  <p:par>
                                    <p:cTn id="48" presetID="2" presetClass="entr" presetSubtype="1" decel="10000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1000" fill="hold"/>
                                            <p:tgtEl>
                                              <p:spTgt spid="11"/>
                                            </p:tgtEl>
                                            <p:attrNameLst>
                                              <p:attrName>ppt_x</p:attrName>
                                            </p:attrNameLst>
                                          </p:cBhvr>
                                          <p:tavLst>
                                            <p:tav tm="0">
                                              <p:val>
                                                <p:strVal val="#ppt_x"/>
                                              </p:val>
                                            </p:tav>
                                            <p:tav tm="100000">
                                              <p:val>
                                                <p:strVal val="#ppt_x"/>
                                              </p:val>
                                            </p:tav>
                                          </p:tavLst>
                                        </p:anim>
                                        <p:anim calcmode="lin" valueType="num">
                                          <p:cBhvr additive="base">
                                            <p:cTn id="51" dur="1000" fill="hold"/>
                                            <p:tgtEl>
                                              <p:spTgt spid="11"/>
                                            </p:tgtEl>
                                            <p:attrNameLst>
                                              <p:attrName>ppt_y</p:attrName>
                                            </p:attrNameLst>
                                          </p:cBhvr>
                                          <p:tavLst>
                                            <p:tav tm="0">
                                              <p:val>
                                                <p:strVal val="0-#ppt_h/2"/>
                                              </p:val>
                                            </p:tav>
                                            <p:tav tm="100000">
                                              <p:val>
                                                <p:strVal val="#ppt_y"/>
                                              </p:val>
                                            </p:tav>
                                          </p:tavLst>
                                        </p:anim>
                                      </p:childTnLst>
                                    </p:cTn>
                                  </p:par>
                                  <p:par>
                                    <p:cTn id="52" presetID="2" presetClass="entr" presetSubtype="2" decel="10000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1000" fill="hold"/>
                                            <p:tgtEl>
                                              <p:spTgt spid="12"/>
                                            </p:tgtEl>
                                            <p:attrNameLst>
                                              <p:attrName>ppt_x</p:attrName>
                                            </p:attrNameLst>
                                          </p:cBhvr>
                                          <p:tavLst>
                                            <p:tav tm="0">
                                              <p:val>
                                                <p:strVal val="1+#ppt_w/2"/>
                                              </p:val>
                                            </p:tav>
                                            <p:tav tm="100000">
                                              <p:val>
                                                <p:strVal val="#ppt_x"/>
                                              </p:val>
                                            </p:tav>
                                          </p:tavLst>
                                        </p:anim>
                                        <p:anim calcmode="lin" valueType="num">
                                          <p:cBhvr additive="base">
                                            <p:cTn id="55" dur="1000" fill="hold"/>
                                            <p:tgtEl>
                                              <p:spTgt spid="12"/>
                                            </p:tgtEl>
                                            <p:attrNameLst>
                                              <p:attrName>ppt_y</p:attrName>
                                            </p:attrNameLst>
                                          </p:cBhvr>
                                          <p:tavLst>
                                            <p:tav tm="0">
                                              <p:val>
                                                <p:strVal val="#ppt_y"/>
                                              </p:val>
                                            </p:tav>
                                            <p:tav tm="100000">
                                              <p:val>
                                                <p:strVal val="#ppt_y"/>
                                              </p:val>
                                            </p:tav>
                                          </p:tavLst>
                                        </p:anim>
                                      </p:childTnLst>
                                    </p:cTn>
                                  </p:par>
                                  <p:par>
                                    <p:cTn id="56" presetID="2" presetClass="entr" presetSubtype="2" decel="10000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1000" fill="hold"/>
                                            <p:tgtEl>
                                              <p:spTgt spid="13"/>
                                            </p:tgtEl>
                                            <p:attrNameLst>
                                              <p:attrName>ppt_x</p:attrName>
                                            </p:attrNameLst>
                                          </p:cBhvr>
                                          <p:tavLst>
                                            <p:tav tm="0">
                                              <p:val>
                                                <p:strVal val="1+#ppt_w/2"/>
                                              </p:val>
                                            </p:tav>
                                            <p:tav tm="100000">
                                              <p:val>
                                                <p:strVal val="#ppt_x"/>
                                              </p:val>
                                            </p:tav>
                                          </p:tavLst>
                                        </p:anim>
                                        <p:anim calcmode="lin" valueType="num">
                                          <p:cBhvr additive="base">
                                            <p:cTn id="59" dur="1000" fill="hold"/>
                                            <p:tgtEl>
                                              <p:spTgt spid="13"/>
                                            </p:tgtEl>
                                            <p:attrNameLst>
                                              <p:attrName>ppt_y</p:attrName>
                                            </p:attrNameLst>
                                          </p:cBhvr>
                                          <p:tavLst>
                                            <p:tav tm="0">
                                              <p:val>
                                                <p:strVal val="#ppt_y"/>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1000" fill="hold"/>
                                            <p:tgtEl>
                                              <p:spTgt spid="14"/>
                                            </p:tgtEl>
                                            <p:attrNameLst>
                                              <p:attrName>ppt_x</p:attrName>
                                            </p:attrNameLst>
                                          </p:cBhvr>
                                          <p:tavLst>
                                            <p:tav tm="0">
                                              <p:val>
                                                <p:strVal val="#ppt_x"/>
                                              </p:val>
                                            </p:tav>
                                            <p:tav tm="100000">
                                              <p:val>
                                                <p:strVal val="#ppt_x"/>
                                              </p:val>
                                            </p:tav>
                                          </p:tavLst>
                                        </p:anim>
                                        <p:anim calcmode="lin" valueType="num">
                                          <p:cBhvr additive="base">
                                            <p:cTn id="63" dur="10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8" decel="10000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1000" fill="hold"/>
                                            <p:tgtEl>
                                              <p:spTgt spid="15"/>
                                            </p:tgtEl>
                                            <p:attrNameLst>
                                              <p:attrName>ppt_x</p:attrName>
                                            </p:attrNameLst>
                                          </p:cBhvr>
                                          <p:tavLst>
                                            <p:tav tm="0">
                                              <p:val>
                                                <p:strVal val="0-#ppt_w/2"/>
                                              </p:val>
                                            </p:tav>
                                            <p:tav tm="100000">
                                              <p:val>
                                                <p:strVal val="#ppt_x"/>
                                              </p:val>
                                            </p:tav>
                                          </p:tavLst>
                                        </p:anim>
                                        <p:anim calcmode="lin" valueType="num">
                                          <p:cBhvr additive="base">
                                            <p:cTn id="67" dur="1000" fill="hold"/>
                                            <p:tgtEl>
                                              <p:spTgt spid="15"/>
                                            </p:tgtEl>
                                            <p:attrNameLst>
                                              <p:attrName>ppt_y</p:attrName>
                                            </p:attrNameLst>
                                          </p:cBhvr>
                                          <p:tavLst>
                                            <p:tav tm="0">
                                              <p:val>
                                                <p:strVal val="#ppt_y"/>
                                              </p:val>
                                            </p:tav>
                                            <p:tav tm="100000">
                                              <p:val>
                                                <p:strVal val="#ppt_y"/>
                                              </p:val>
                                            </p:tav>
                                          </p:tavLst>
                                        </p:anim>
                                      </p:childTnLst>
                                    </p:cTn>
                                  </p:par>
                                  <p:par>
                                    <p:cTn id="68" presetID="2" presetClass="entr" presetSubtype="8" decel="10000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1000" fill="hold"/>
                                            <p:tgtEl>
                                              <p:spTgt spid="16"/>
                                            </p:tgtEl>
                                            <p:attrNameLst>
                                              <p:attrName>ppt_x</p:attrName>
                                            </p:attrNameLst>
                                          </p:cBhvr>
                                          <p:tavLst>
                                            <p:tav tm="0">
                                              <p:val>
                                                <p:strVal val="0-#ppt_w/2"/>
                                              </p:val>
                                            </p:tav>
                                            <p:tav tm="100000">
                                              <p:val>
                                                <p:strVal val="#ppt_x"/>
                                              </p:val>
                                            </p:tav>
                                          </p:tavLst>
                                        </p:anim>
                                        <p:anim calcmode="lin" valueType="num">
                                          <p:cBhvr additive="base">
                                            <p:cTn id="71"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animBg="1"/>
          <p:bldP spid="18" grpId="0" animBg="1"/>
          <p:bldP spid="19" grpId="0" animBg="1"/>
          <p:bldP spid="20" grpId="0" animBg="1"/>
          <p:bldP spid="21" grpId="0" animBg="1"/>
          <p:bldP spid="22" grpId="0" animBg="1"/>
          <p:bldP spid="25" grpId="0" animBg="1"/>
          <p:bldP spid="26" grpId="0" animBg="1"/>
          <p:bldP spid="30" grpId="0" animBg="1"/>
          <p:bldP spid="31" grpId="0" animBg="1"/>
          <p:bldP spid="32" grpId="0" animBg="1"/>
          <p:bldP spid="33"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2700000">
            <a:off x="2501184" y="4071165"/>
            <a:ext cx="370728" cy="370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 name="矩形 7"/>
          <p:cNvSpPr/>
          <p:nvPr/>
        </p:nvSpPr>
        <p:spPr>
          <a:xfrm rot="2700000">
            <a:off x="3172717" y="4027954"/>
            <a:ext cx="181545" cy="181545"/>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 name="文本框 8"/>
          <p:cNvSpPr txBox="1"/>
          <p:nvPr/>
        </p:nvSpPr>
        <p:spPr>
          <a:xfrm>
            <a:off x="2536648" y="2809046"/>
            <a:ext cx="1963492" cy="1200329"/>
          </a:xfrm>
          <a:prstGeom prst="rect">
            <a:avLst/>
          </a:prstGeom>
          <a:noFill/>
        </p:spPr>
        <p:txBody>
          <a:bodyPr wrap="square" rtlCol="0">
            <a:spAutoFit/>
          </a:bodyPr>
          <a:lstStyle/>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PART</a:t>
            </a:r>
          </a:p>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02</a:t>
            </a:r>
            <a:endParaRPr lang="zh-CN" altLang="en-US"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文本框 13"/>
          <p:cNvSpPr txBox="1"/>
          <p:nvPr/>
        </p:nvSpPr>
        <p:spPr>
          <a:xfrm>
            <a:off x="4769794" y="2827294"/>
            <a:ext cx="1826141" cy="584775"/>
          </a:xfrm>
          <a:prstGeom prst="rect">
            <a:avLst/>
          </a:prstGeom>
          <a:noFill/>
        </p:spPr>
        <p:txBody>
          <a:bodyPr wrap="none" rtlCol="0">
            <a:spAutoFit/>
          </a:bodyPr>
          <a:lstStyle/>
          <a:p>
            <a:r>
              <a:rPr lang="zh-CN" altLang="en-US" sz="3200" b="1" dirty="0">
                <a:solidFill>
                  <a:prstClr val="black">
                    <a:lumMod val="65000"/>
                    <a:lumOff val="35000"/>
                  </a:prst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项目介绍</a:t>
            </a:r>
          </a:p>
        </p:txBody>
      </p:sp>
      <p:grpSp>
        <p:nvGrpSpPr>
          <p:cNvPr id="12" name="组合 11"/>
          <p:cNvGrpSpPr/>
          <p:nvPr/>
        </p:nvGrpSpPr>
        <p:grpSpPr>
          <a:xfrm>
            <a:off x="548640" y="2563318"/>
            <a:ext cx="5897129" cy="109452"/>
            <a:chOff x="548640" y="2563318"/>
            <a:chExt cx="5897129" cy="109452"/>
          </a:xfrm>
        </p:grpSpPr>
        <p:cxnSp>
          <p:nvCxnSpPr>
            <p:cNvPr id="13" name="直接连接符 12"/>
            <p:cNvCxnSpPr/>
            <p:nvPr/>
          </p:nvCxnSpPr>
          <p:spPr>
            <a:xfrm>
              <a:off x="548640" y="2672770"/>
              <a:ext cx="588213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56615" y="2563318"/>
              <a:ext cx="1289154" cy="109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17" name="组合 16"/>
          <p:cNvGrpSpPr/>
          <p:nvPr/>
        </p:nvGrpSpPr>
        <p:grpSpPr>
          <a:xfrm>
            <a:off x="4756904" y="3647189"/>
            <a:ext cx="1660811" cy="1512389"/>
            <a:chOff x="5940680" y="3199847"/>
            <a:chExt cx="2677254" cy="1512389"/>
          </a:xfrm>
        </p:grpSpPr>
        <p:sp>
          <p:nvSpPr>
            <p:cNvPr id="18" name="文本框 9"/>
            <p:cNvSpPr txBox="1"/>
            <p:nvPr/>
          </p:nvSpPr>
          <p:spPr>
            <a:xfrm>
              <a:off x="5940681" y="319984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项目来源</a:t>
              </a:r>
            </a:p>
          </p:txBody>
        </p:sp>
        <p:sp>
          <p:nvSpPr>
            <p:cNvPr id="19" name="文本框 9"/>
            <p:cNvSpPr txBox="1"/>
            <p:nvPr/>
          </p:nvSpPr>
          <p:spPr>
            <a:xfrm>
              <a:off x="5940680" y="363376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需求分析</a:t>
              </a:r>
            </a:p>
          </p:txBody>
        </p:sp>
        <p:sp>
          <p:nvSpPr>
            <p:cNvPr id="20" name="文本框 19"/>
            <p:cNvSpPr txBox="1"/>
            <p:nvPr/>
          </p:nvSpPr>
          <p:spPr>
            <a:xfrm>
              <a:off x="5940681" y="406828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需要解决问题</a:t>
              </a:r>
            </a:p>
          </p:txBody>
        </p:sp>
        <p:sp>
          <p:nvSpPr>
            <p:cNvPr id="21" name="文本框 9"/>
            <p:cNvSpPr txBox="1"/>
            <p:nvPr/>
          </p:nvSpPr>
          <p:spPr>
            <a:xfrm>
              <a:off x="5940680" y="4496792"/>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行业前景</a:t>
              </a:r>
            </a:p>
          </p:txBody>
        </p:sp>
      </p:grpSp>
      <p:grpSp>
        <p:nvGrpSpPr>
          <p:cNvPr id="22" name="组合 21"/>
          <p:cNvGrpSpPr/>
          <p:nvPr/>
        </p:nvGrpSpPr>
        <p:grpSpPr>
          <a:xfrm>
            <a:off x="6233730" y="3623397"/>
            <a:ext cx="1664224" cy="1078469"/>
            <a:chOff x="8211636" y="3204191"/>
            <a:chExt cx="2677254" cy="1078469"/>
          </a:xfrm>
        </p:grpSpPr>
        <p:sp>
          <p:nvSpPr>
            <p:cNvPr id="23" name="文本框 9"/>
            <p:cNvSpPr txBox="1"/>
            <p:nvPr/>
          </p:nvSpPr>
          <p:spPr>
            <a:xfrm>
              <a:off x="8211636" y="3204191"/>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竞争对手分析</a:t>
              </a:r>
            </a:p>
          </p:txBody>
        </p:sp>
        <p:sp>
          <p:nvSpPr>
            <p:cNvPr id="24" name="文本框 9"/>
            <p:cNvSpPr txBox="1"/>
            <p:nvPr/>
          </p:nvSpPr>
          <p:spPr>
            <a:xfrm>
              <a:off x="8211637" y="3638711"/>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我们的优势</a:t>
              </a:r>
            </a:p>
          </p:txBody>
        </p:sp>
        <p:sp>
          <p:nvSpPr>
            <p:cNvPr id="25" name="文本框 9"/>
            <p:cNvSpPr txBox="1"/>
            <p:nvPr/>
          </p:nvSpPr>
          <p:spPr>
            <a:xfrm>
              <a:off x="8211636" y="4067216"/>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可行性分析</a:t>
              </a:r>
            </a:p>
          </p:txBody>
        </p:sp>
      </p:grpSp>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77456" y="508000"/>
            <a:ext cx="4537065" cy="5854691"/>
          </a:xfrm>
          <a:custGeom>
            <a:avLst/>
            <a:gdLst>
              <a:gd name="connsiteX0" fmla="*/ 3396521 w 5401456"/>
              <a:gd name="connsiteY0" fmla="*/ 0 h 6872989"/>
              <a:gd name="connsiteX1" fmla="*/ 5401456 w 5401456"/>
              <a:gd name="connsiteY1" fmla="*/ 0 h 6872989"/>
              <a:gd name="connsiteX2" fmla="*/ 2169827 w 5401456"/>
              <a:gd name="connsiteY2" fmla="*/ 6872989 h 6872989"/>
              <a:gd name="connsiteX3" fmla="*/ 0 w 5401456"/>
              <a:gd name="connsiteY3" fmla="*/ 6872989 h 6872989"/>
            </a:gdLst>
            <a:ahLst/>
            <a:cxnLst>
              <a:cxn ang="0">
                <a:pos x="connsiteX0" y="connsiteY0"/>
              </a:cxn>
              <a:cxn ang="0">
                <a:pos x="connsiteX1" y="connsiteY1"/>
              </a:cxn>
              <a:cxn ang="0">
                <a:pos x="connsiteX2" y="connsiteY2"/>
              </a:cxn>
              <a:cxn ang="0">
                <a:pos x="connsiteX3" y="connsiteY3"/>
              </a:cxn>
            </a:cxnLst>
            <a:rect l="l" t="t" r="r" b="b"/>
            <a:pathLst>
              <a:path w="5401456" h="6872989">
                <a:moveTo>
                  <a:pt x="3396521" y="0"/>
                </a:moveTo>
                <a:lnTo>
                  <a:pt x="5401456" y="0"/>
                </a:lnTo>
                <a:lnTo>
                  <a:pt x="2169827" y="6872989"/>
                </a:lnTo>
                <a:lnTo>
                  <a:pt x="0" y="6872989"/>
                </a:lnTo>
                <a:close/>
              </a:path>
            </a:pathLst>
          </a:cu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gtEl>
                                      </p:cBhvr>
                                    </p:animEffect>
                                  </p:childTnLst>
                                </p:cTn>
                              </p:par>
                              <p:par>
                                <p:cTn id="27" presetID="22" presetClass="entr" presetSubtype="1" fill="hold" nodeType="withEffect">
                                  <p:stCondLst>
                                    <p:cond delay="125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par>
                                <p:cTn id="30" presetID="22" presetClass="entr" presetSubtype="1" fill="hold" nodeType="withEffect">
                                  <p:stCondLst>
                                    <p:cond delay="225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1000"/>
                                        <p:tgtEl>
                                          <p:spTgt spid="22"/>
                                        </p:tgtEl>
                                      </p:cBhvr>
                                    </p:animEffect>
                                  </p:childTnLst>
                                </p:cTn>
                              </p:par>
                            </p:childTnLst>
                          </p:cTn>
                        </p:par>
                        <p:par>
                          <p:cTn id="33" fill="hold">
                            <p:stCondLst>
                              <p:cond delay="5250"/>
                            </p:stCondLst>
                            <p:childTnLst>
                              <p:par>
                                <p:cTn id="34" presetID="14" presetClass="entr" presetSubtype="1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箭头 10"/>
          <p:cNvSpPr/>
          <p:nvPr/>
        </p:nvSpPr>
        <p:spPr>
          <a:xfrm>
            <a:off x="548640" y="3668971"/>
            <a:ext cx="11033760" cy="514490"/>
          </a:xfrm>
          <a:prstGeom prst="rightArrow">
            <a:avLst/>
          </a:prstGeom>
          <a:solidFill>
            <a:schemeClr val="tx1">
              <a:lumMod val="75000"/>
              <a:lumOff val="25000"/>
              <a:alpha val="4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126000" rtlCol="0" anchor="ctr"/>
          <a:lstStyle/>
          <a:p>
            <a:pPr algn="ctr"/>
            <a:endParaRPr lang="zh-CN" altLang="en-US" sz="1200">
              <a:solidFill>
                <a:srgbClr val="3F7EE5"/>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Freeform 7"/>
          <p:cNvSpPr>
            <a:spLocks noEditPoints="1"/>
          </p:cNvSpPr>
          <p:nvPr/>
        </p:nvSpPr>
        <p:spPr bwMode="auto">
          <a:xfrm flipH="1">
            <a:off x="-32385" y="3795247"/>
            <a:ext cx="581025" cy="261938"/>
          </a:xfrm>
          <a:custGeom>
            <a:avLst/>
            <a:gdLst>
              <a:gd name="T0" fmla="*/ 11 w 155"/>
              <a:gd name="T1" fmla="*/ 56 h 70"/>
              <a:gd name="T2" fmla="*/ 15 w 155"/>
              <a:gd name="T3" fmla="*/ 57 h 70"/>
              <a:gd name="T4" fmla="*/ 15 w 155"/>
              <a:gd name="T5" fmla="*/ 57 h 70"/>
              <a:gd name="T6" fmla="*/ 27 w 155"/>
              <a:gd name="T7" fmla="*/ 70 h 70"/>
              <a:gd name="T8" fmla="*/ 40 w 155"/>
              <a:gd name="T9" fmla="*/ 57 h 70"/>
              <a:gd name="T10" fmla="*/ 40 w 155"/>
              <a:gd name="T11" fmla="*/ 57 h 70"/>
              <a:gd name="T12" fmla="*/ 104 w 155"/>
              <a:gd name="T13" fmla="*/ 57 h 70"/>
              <a:gd name="T14" fmla="*/ 104 w 155"/>
              <a:gd name="T15" fmla="*/ 57 h 70"/>
              <a:gd name="T16" fmla="*/ 117 w 155"/>
              <a:gd name="T17" fmla="*/ 70 h 70"/>
              <a:gd name="T18" fmla="*/ 130 w 155"/>
              <a:gd name="T19" fmla="*/ 57 h 70"/>
              <a:gd name="T20" fmla="*/ 130 w 155"/>
              <a:gd name="T21" fmla="*/ 57 h 70"/>
              <a:gd name="T22" fmla="*/ 134 w 155"/>
              <a:gd name="T23" fmla="*/ 57 h 70"/>
              <a:gd name="T24" fmla="*/ 137 w 155"/>
              <a:gd name="T25" fmla="*/ 57 h 70"/>
              <a:gd name="T26" fmla="*/ 155 w 155"/>
              <a:gd name="T27" fmla="*/ 24 h 70"/>
              <a:gd name="T28" fmla="*/ 155 w 155"/>
              <a:gd name="T29" fmla="*/ 24 h 70"/>
              <a:gd name="T30" fmla="*/ 155 w 155"/>
              <a:gd name="T31" fmla="*/ 24 h 70"/>
              <a:gd name="T32" fmla="*/ 155 w 155"/>
              <a:gd name="T33" fmla="*/ 24 h 70"/>
              <a:gd name="T34" fmla="*/ 155 w 155"/>
              <a:gd name="T35" fmla="*/ 24 h 70"/>
              <a:gd name="T36" fmla="*/ 140 w 155"/>
              <a:gd name="T37" fmla="*/ 24 h 70"/>
              <a:gd name="T38" fmla="*/ 96 w 155"/>
              <a:gd name="T39" fmla="*/ 0 h 70"/>
              <a:gd name="T40" fmla="*/ 88 w 155"/>
              <a:gd name="T41" fmla="*/ 0 h 70"/>
              <a:gd name="T42" fmla="*/ 79 w 155"/>
              <a:gd name="T43" fmla="*/ 0 h 70"/>
              <a:gd name="T44" fmla="*/ 35 w 155"/>
              <a:gd name="T45" fmla="*/ 24 h 70"/>
              <a:gd name="T46" fmla="*/ 25 w 155"/>
              <a:gd name="T47" fmla="*/ 24 h 70"/>
              <a:gd name="T48" fmla="*/ 0 w 155"/>
              <a:gd name="T49" fmla="*/ 56 h 70"/>
              <a:gd name="T50" fmla="*/ 0 w 155"/>
              <a:gd name="T51" fmla="*/ 57 h 70"/>
              <a:gd name="T52" fmla="*/ 1 w 155"/>
              <a:gd name="T53" fmla="*/ 56 h 70"/>
              <a:gd name="T54" fmla="*/ 11 w 155"/>
              <a:gd name="T55" fmla="*/ 56 h 70"/>
              <a:gd name="T56" fmla="*/ 85 w 155"/>
              <a:gd name="T57" fmla="*/ 8 h 70"/>
              <a:gd name="T58" fmla="*/ 85 w 155"/>
              <a:gd name="T59" fmla="*/ 23 h 70"/>
              <a:gd name="T60" fmla="*/ 47 w 155"/>
              <a:gd name="T61" fmla="*/ 23 h 70"/>
              <a:gd name="T62" fmla="*/ 47 w 155"/>
              <a:gd name="T63" fmla="*/ 23 h 70"/>
              <a:gd name="T64" fmla="*/ 80 w 155"/>
              <a:gd name="T65" fmla="*/ 8 h 70"/>
              <a:gd name="T66" fmla="*/ 85 w 155"/>
              <a:gd name="T67" fmla="*/ 8 h 70"/>
              <a:gd name="T68" fmla="*/ 90 w 155"/>
              <a:gd name="T69" fmla="*/ 23 h 70"/>
              <a:gd name="T70" fmla="*/ 89 w 155"/>
              <a:gd name="T71" fmla="*/ 7 h 70"/>
              <a:gd name="T72" fmla="*/ 95 w 155"/>
              <a:gd name="T73" fmla="*/ 8 h 70"/>
              <a:gd name="T74" fmla="*/ 128 w 155"/>
              <a:gd name="T75" fmla="*/ 23 h 70"/>
              <a:gd name="T76" fmla="*/ 90 w 155"/>
              <a:gd name="T77"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 h="70">
                <a:moveTo>
                  <a:pt x="11" y="56"/>
                </a:moveTo>
                <a:cubicBezTo>
                  <a:pt x="15" y="57"/>
                  <a:pt x="15" y="57"/>
                  <a:pt x="15" y="57"/>
                </a:cubicBezTo>
                <a:cubicBezTo>
                  <a:pt x="15" y="57"/>
                  <a:pt x="15" y="57"/>
                  <a:pt x="15" y="57"/>
                </a:cubicBezTo>
                <a:cubicBezTo>
                  <a:pt x="15" y="64"/>
                  <a:pt x="20" y="70"/>
                  <a:pt x="27" y="70"/>
                </a:cubicBezTo>
                <a:cubicBezTo>
                  <a:pt x="35" y="70"/>
                  <a:pt x="40" y="64"/>
                  <a:pt x="40" y="57"/>
                </a:cubicBezTo>
                <a:cubicBezTo>
                  <a:pt x="40" y="57"/>
                  <a:pt x="40" y="57"/>
                  <a:pt x="40" y="57"/>
                </a:cubicBezTo>
                <a:cubicBezTo>
                  <a:pt x="104" y="57"/>
                  <a:pt x="104" y="57"/>
                  <a:pt x="104" y="57"/>
                </a:cubicBezTo>
                <a:cubicBezTo>
                  <a:pt x="104" y="57"/>
                  <a:pt x="104" y="57"/>
                  <a:pt x="104" y="57"/>
                </a:cubicBezTo>
                <a:cubicBezTo>
                  <a:pt x="104" y="64"/>
                  <a:pt x="110" y="70"/>
                  <a:pt x="117" y="70"/>
                </a:cubicBezTo>
                <a:cubicBezTo>
                  <a:pt x="124" y="70"/>
                  <a:pt x="130" y="64"/>
                  <a:pt x="130" y="57"/>
                </a:cubicBezTo>
                <a:cubicBezTo>
                  <a:pt x="130" y="57"/>
                  <a:pt x="130" y="57"/>
                  <a:pt x="130" y="57"/>
                </a:cubicBezTo>
                <a:cubicBezTo>
                  <a:pt x="134" y="57"/>
                  <a:pt x="134" y="57"/>
                  <a:pt x="134" y="57"/>
                </a:cubicBezTo>
                <a:cubicBezTo>
                  <a:pt x="137" y="57"/>
                  <a:pt x="137" y="57"/>
                  <a:pt x="137" y="57"/>
                </a:cubicBezTo>
                <a:cubicBezTo>
                  <a:pt x="137" y="57"/>
                  <a:pt x="155" y="59"/>
                  <a:pt x="155" y="24"/>
                </a:cubicBezTo>
                <a:cubicBezTo>
                  <a:pt x="155" y="24"/>
                  <a:pt x="155" y="24"/>
                  <a:pt x="155" y="24"/>
                </a:cubicBezTo>
                <a:cubicBezTo>
                  <a:pt x="155" y="24"/>
                  <a:pt x="155" y="24"/>
                  <a:pt x="155" y="24"/>
                </a:cubicBezTo>
                <a:cubicBezTo>
                  <a:pt x="155" y="24"/>
                  <a:pt x="155" y="24"/>
                  <a:pt x="155" y="24"/>
                </a:cubicBezTo>
                <a:cubicBezTo>
                  <a:pt x="155" y="24"/>
                  <a:pt x="155" y="24"/>
                  <a:pt x="155" y="24"/>
                </a:cubicBezTo>
                <a:cubicBezTo>
                  <a:pt x="140" y="24"/>
                  <a:pt x="140" y="24"/>
                  <a:pt x="140" y="24"/>
                </a:cubicBezTo>
                <a:cubicBezTo>
                  <a:pt x="127" y="8"/>
                  <a:pt x="109" y="2"/>
                  <a:pt x="96" y="0"/>
                </a:cubicBezTo>
                <a:cubicBezTo>
                  <a:pt x="96" y="0"/>
                  <a:pt x="90" y="0"/>
                  <a:pt x="88" y="0"/>
                </a:cubicBezTo>
                <a:cubicBezTo>
                  <a:pt x="85" y="0"/>
                  <a:pt x="79" y="0"/>
                  <a:pt x="79" y="0"/>
                </a:cubicBezTo>
                <a:cubicBezTo>
                  <a:pt x="66" y="2"/>
                  <a:pt x="48" y="8"/>
                  <a:pt x="35" y="24"/>
                </a:cubicBezTo>
                <a:cubicBezTo>
                  <a:pt x="25" y="24"/>
                  <a:pt x="25" y="24"/>
                  <a:pt x="25" y="24"/>
                </a:cubicBezTo>
                <a:cubicBezTo>
                  <a:pt x="25" y="24"/>
                  <a:pt x="0" y="22"/>
                  <a:pt x="0" y="56"/>
                </a:cubicBezTo>
                <a:cubicBezTo>
                  <a:pt x="0" y="57"/>
                  <a:pt x="0" y="57"/>
                  <a:pt x="0" y="57"/>
                </a:cubicBezTo>
                <a:cubicBezTo>
                  <a:pt x="1" y="56"/>
                  <a:pt x="1" y="56"/>
                  <a:pt x="1" y="56"/>
                </a:cubicBezTo>
                <a:cubicBezTo>
                  <a:pt x="11" y="56"/>
                  <a:pt x="11" y="56"/>
                  <a:pt x="11" y="56"/>
                </a:cubicBezTo>
                <a:close/>
                <a:moveTo>
                  <a:pt x="85" y="8"/>
                </a:moveTo>
                <a:cubicBezTo>
                  <a:pt x="85" y="23"/>
                  <a:pt x="85" y="23"/>
                  <a:pt x="85" y="23"/>
                </a:cubicBezTo>
                <a:cubicBezTo>
                  <a:pt x="47" y="23"/>
                  <a:pt x="47" y="23"/>
                  <a:pt x="47" y="23"/>
                </a:cubicBezTo>
                <a:cubicBezTo>
                  <a:pt x="47" y="23"/>
                  <a:pt x="47" y="23"/>
                  <a:pt x="47" y="23"/>
                </a:cubicBezTo>
                <a:cubicBezTo>
                  <a:pt x="58" y="13"/>
                  <a:pt x="70" y="9"/>
                  <a:pt x="80" y="8"/>
                </a:cubicBezTo>
                <a:cubicBezTo>
                  <a:pt x="81" y="8"/>
                  <a:pt x="83" y="8"/>
                  <a:pt x="85" y="8"/>
                </a:cubicBezTo>
                <a:close/>
                <a:moveTo>
                  <a:pt x="90" y="23"/>
                </a:moveTo>
                <a:cubicBezTo>
                  <a:pt x="89" y="7"/>
                  <a:pt x="89" y="7"/>
                  <a:pt x="89" y="7"/>
                </a:cubicBezTo>
                <a:cubicBezTo>
                  <a:pt x="92" y="8"/>
                  <a:pt x="94" y="8"/>
                  <a:pt x="95" y="8"/>
                </a:cubicBezTo>
                <a:cubicBezTo>
                  <a:pt x="105" y="9"/>
                  <a:pt x="118" y="13"/>
                  <a:pt x="128" y="23"/>
                </a:cubicBezTo>
                <a:lnTo>
                  <a:pt x="90" y="23"/>
                </a:lnTo>
                <a:close/>
              </a:path>
            </a:pathLst>
          </a:custGeom>
          <a:solidFill>
            <a:srgbClr val="C00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椭圆 12"/>
          <p:cNvSpPr/>
          <p:nvPr/>
        </p:nvSpPr>
        <p:spPr>
          <a:xfrm>
            <a:off x="1414687" y="3426853"/>
            <a:ext cx="1008112" cy="100811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关键字</a:t>
            </a:r>
            <a:endPar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椭圆 13"/>
          <p:cNvSpPr/>
          <p:nvPr/>
        </p:nvSpPr>
        <p:spPr>
          <a:xfrm>
            <a:off x="3085272" y="3426853"/>
            <a:ext cx="1008112" cy="1008112"/>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关键字</a:t>
            </a:r>
            <a:endPar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椭圆 14"/>
          <p:cNvSpPr/>
          <p:nvPr/>
        </p:nvSpPr>
        <p:spPr>
          <a:xfrm>
            <a:off x="4755857" y="3426853"/>
            <a:ext cx="1008112" cy="100811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关键字</a:t>
            </a:r>
            <a:endPar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椭圆 15"/>
          <p:cNvSpPr/>
          <p:nvPr/>
        </p:nvSpPr>
        <p:spPr>
          <a:xfrm>
            <a:off x="6426442" y="3426853"/>
            <a:ext cx="1008112" cy="1008112"/>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关键字</a:t>
            </a:r>
            <a:endPar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椭圆 16"/>
          <p:cNvSpPr/>
          <p:nvPr/>
        </p:nvSpPr>
        <p:spPr>
          <a:xfrm>
            <a:off x="8097027" y="3426853"/>
            <a:ext cx="1008112" cy="100811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关键字</a:t>
            </a:r>
            <a:endPar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椭圆 17"/>
          <p:cNvSpPr/>
          <p:nvPr/>
        </p:nvSpPr>
        <p:spPr>
          <a:xfrm>
            <a:off x="9767614" y="3426853"/>
            <a:ext cx="1008112" cy="1008112"/>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关键字</a:t>
            </a:r>
            <a:endPar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cxnSp>
        <p:nvCxnSpPr>
          <p:cNvPr id="19" name="肘形连接符 18"/>
          <p:cNvCxnSpPr/>
          <p:nvPr/>
        </p:nvCxnSpPr>
        <p:spPr>
          <a:xfrm rot="5400000" flipH="1" flipV="1">
            <a:off x="1824287" y="2513894"/>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29"/>
          <p:cNvSpPr txBox="1"/>
          <p:nvPr/>
        </p:nvSpPr>
        <p:spPr>
          <a:xfrm>
            <a:off x="823909" y="1543218"/>
            <a:ext cx="2520280" cy="892552"/>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cxnSp>
        <p:nvCxnSpPr>
          <p:cNvPr id="21" name="肘形连接符 20"/>
          <p:cNvCxnSpPr/>
          <p:nvPr/>
        </p:nvCxnSpPr>
        <p:spPr>
          <a:xfrm rot="16200000" flipH="1">
            <a:off x="3507696" y="4501884"/>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31"/>
          <p:cNvSpPr txBox="1"/>
          <p:nvPr/>
        </p:nvSpPr>
        <p:spPr>
          <a:xfrm>
            <a:off x="2494494" y="5379140"/>
            <a:ext cx="2520280" cy="892552"/>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cxnSp>
        <p:nvCxnSpPr>
          <p:cNvPr id="25" name="肘形连接符 24"/>
          <p:cNvCxnSpPr/>
          <p:nvPr/>
        </p:nvCxnSpPr>
        <p:spPr>
          <a:xfrm rot="5400000" flipH="1" flipV="1">
            <a:off x="5202729" y="2513894"/>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33"/>
          <p:cNvSpPr txBox="1"/>
          <p:nvPr/>
        </p:nvSpPr>
        <p:spPr>
          <a:xfrm>
            <a:off x="4202351" y="1543218"/>
            <a:ext cx="2520280" cy="892552"/>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cxnSp>
        <p:nvCxnSpPr>
          <p:cNvPr id="30" name="肘形连接符 29"/>
          <p:cNvCxnSpPr/>
          <p:nvPr/>
        </p:nvCxnSpPr>
        <p:spPr>
          <a:xfrm rot="16200000" flipH="1">
            <a:off x="6848866" y="4501884"/>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5"/>
          <p:cNvSpPr txBox="1"/>
          <p:nvPr/>
        </p:nvSpPr>
        <p:spPr>
          <a:xfrm>
            <a:off x="5835664" y="5379140"/>
            <a:ext cx="2520280" cy="892552"/>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cxnSp>
        <p:nvCxnSpPr>
          <p:cNvPr id="32" name="肘形连接符 31"/>
          <p:cNvCxnSpPr/>
          <p:nvPr/>
        </p:nvCxnSpPr>
        <p:spPr>
          <a:xfrm rot="5400000" flipH="1" flipV="1">
            <a:off x="8490841" y="2513894"/>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7"/>
          <p:cNvSpPr txBox="1"/>
          <p:nvPr/>
        </p:nvSpPr>
        <p:spPr>
          <a:xfrm>
            <a:off x="7490463" y="1543218"/>
            <a:ext cx="2520280" cy="892552"/>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cxnSp>
        <p:nvCxnSpPr>
          <p:cNvPr id="34" name="肘形连接符 33"/>
          <p:cNvCxnSpPr/>
          <p:nvPr/>
        </p:nvCxnSpPr>
        <p:spPr>
          <a:xfrm rot="16200000" flipH="1">
            <a:off x="10204752" y="4501885"/>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9"/>
          <p:cNvSpPr txBox="1"/>
          <p:nvPr/>
        </p:nvSpPr>
        <p:spPr>
          <a:xfrm>
            <a:off x="9191550" y="5379141"/>
            <a:ext cx="2520280" cy="892552"/>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0-#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63" presetClass="path" presetSubtype="0" fill="hold" grpId="0" nodeType="withEffect">
                                  <p:stCondLst>
                                    <p:cond delay="0"/>
                                  </p:stCondLst>
                                  <p:childTnLst>
                                    <p:animMotion origin="layout" path="M -3.95833E-6 -3.7037E-6 L 0.97266 -3.7037E-6 " pathEditMode="relative" rAng="0" ptsTypes="AA">
                                      <p:cBhvr>
                                        <p:cTn id="10" dur="11000" fill="hold"/>
                                        <p:tgtEl>
                                          <p:spTgt spid="12"/>
                                        </p:tgtEl>
                                        <p:attrNameLst>
                                          <p:attrName>ppt_x</p:attrName>
                                          <p:attrName>ppt_y</p:attrName>
                                        </p:attrNameLst>
                                      </p:cBhvr>
                                      <p:rCtr x="48633" y="0"/>
                                    </p:animMotion>
                                  </p:childTnLst>
                                </p:cTn>
                              </p:par>
                              <p:par>
                                <p:cTn id="11" presetID="23" presetClass="entr" presetSubtype="288" fill="hold" grpId="0" nodeType="withEffect">
                                  <p:stCondLst>
                                    <p:cond delay="15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strVal val="4/3*#ppt_w"/>
                                          </p:val>
                                        </p:tav>
                                        <p:tav tm="100000">
                                          <p:val>
                                            <p:strVal val="#ppt_w"/>
                                          </p:val>
                                        </p:tav>
                                      </p:tavLst>
                                    </p:anim>
                                    <p:anim calcmode="lin" valueType="num">
                                      <p:cBhvr>
                                        <p:cTn id="14" dur="500" fill="hold"/>
                                        <p:tgtEl>
                                          <p:spTgt spid="13"/>
                                        </p:tgtEl>
                                        <p:attrNameLst>
                                          <p:attrName>ppt_h</p:attrName>
                                        </p:attrNameLst>
                                      </p:cBhvr>
                                      <p:tavLst>
                                        <p:tav tm="0">
                                          <p:val>
                                            <p:strVal val="4/3*#ppt_h"/>
                                          </p:val>
                                        </p:tav>
                                        <p:tav tm="100000">
                                          <p:val>
                                            <p:strVal val="#ppt_h"/>
                                          </p:val>
                                        </p:tav>
                                      </p:tavLst>
                                    </p:anim>
                                  </p:childTnLst>
                                </p:cTn>
                              </p:par>
                              <p:par>
                                <p:cTn id="15" presetID="22" presetClass="entr" presetSubtype="4" fill="hold" nodeType="withEffect">
                                  <p:stCondLst>
                                    <p:cond delay="150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ntr" presetSubtype="8" fill="hold" grpId="0" nodeType="withEffect">
                                  <p:stCondLst>
                                    <p:cond delay="200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3" presetClass="entr" presetSubtype="288" fill="hold" grpId="0" nodeType="withEffect">
                                  <p:stCondLst>
                                    <p:cond delay="30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strVal val="4/3*#ppt_w"/>
                                          </p:val>
                                        </p:tav>
                                        <p:tav tm="100000">
                                          <p:val>
                                            <p:strVal val="#ppt_w"/>
                                          </p:val>
                                        </p:tav>
                                      </p:tavLst>
                                    </p:anim>
                                    <p:anim calcmode="lin" valueType="num">
                                      <p:cBhvr>
                                        <p:cTn id="24" dur="500" fill="hold"/>
                                        <p:tgtEl>
                                          <p:spTgt spid="14"/>
                                        </p:tgtEl>
                                        <p:attrNameLst>
                                          <p:attrName>ppt_h</p:attrName>
                                        </p:attrNameLst>
                                      </p:cBhvr>
                                      <p:tavLst>
                                        <p:tav tm="0">
                                          <p:val>
                                            <p:strVal val="4/3*#ppt_h"/>
                                          </p:val>
                                        </p:tav>
                                        <p:tav tm="100000">
                                          <p:val>
                                            <p:strVal val="#ppt_h"/>
                                          </p:val>
                                        </p:tav>
                                      </p:tavLst>
                                    </p:anim>
                                  </p:childTnLst>
                                </p:cTn>
                              </p:par>
                              <p:par>
                                <p:cTn id="25" presetID="22" presetClass="entr" presetSubtype="1" fill="hold" nodeType="withEffect">
                                  <p:stCondLst>
                                    <p:cond delay="300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8" fill="hold" grpId="0" nodeType="withEffect">
                                  <p:stCondLst>
                                    <p:cond delay="350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3" presetClass="entr" presetSubtype="288" fill="hold" grpId="0" nodeType="withEffect">
                                  <p:stCondLst>
                                    <p:cond delay="45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strVal val="4/3*#ppt_w"/>
                                          </p:val>
                                        </p:tav>
                                        <p:tav tm="100000">
                                          <p:val>
                                            <p:strVal val="#ppt_w"/>
                                          </p:val>
                                        </p:tav>
                                      </p:tavLst>
                                    </p:anim>
                                    <p:anim calcmode="lin" valueType="num">
                                      <p:cBhvr>
                                        <p:cTn id="34" dur="500" fill="hold"/>
                                        <p:tgtEl>
                                          <p:spTgt spid="15"/>
                                        </p:tgtEl>
                                        <p:attrNameLst>
                                          <p:attrName>ppt_h</p:attrName>
                                        </p:attrNameLst>
                                      </p:cBhvr>
                                      <p:tavLst>
                                        <p:tav tm="0">
                                          <p:val>
                                            <p:strVal val="4/3*#ppt_h"/>
                                          </p:val>
                                        </p:tav>
                                        <p:tav tm="100000">
                                          <p:val>
                                            <p:strVal val="#ppt_h"/>
                                          </p:val>
                                        </p:tav>
                                      </p:tavLst>
                                    </p:anim>
                                  </p:childTnLst>
                                </p:cTn>
                              </p:par>
                              <p:par>
                                <p:cTn id="35" presetID="22" presetClass="entr" presetSubtype="4" fill="hold" nodeType="withEffect">
                                  <p:stCondLst>
                                    <p:cond delay="450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8" fill="hold" grpId="0" nodeType="withEffect">
                                  <p:stCondLst>
                                    <p:cond delay="500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3" presetClass="entr" presetSubtype="288" fill="hold" grpId="0" nodeType="withEffect">
                                  <p:stCondLst>
                                    <p:cond delay="60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4/3*#ppt_w"/>
                                          </p:val>
                                        </p:tav>
                                        <p:tav tm="100000">
                                          <p:val>
                                            <p:strVal val="#ppt_w"/>
                                          </p:val>
                                        </p:tav>
                                      </p:tavLst>
                                    </p:anim>
                                    <p:anim calcmode="lin" valueType="num">
                                      <p:cBhvr>
                                        <p:cTn id="44" dur="500" fill="hold"/>
                                        <p:tgtEl>
                                          <p:spTgt spid="16"/>
                                        </p:tgtEl>
                                        <p:attrNameLst>
                                          <p:attrName>ppt_h</p:attrName>
                                        </p:attrNameLst>
                                      </p:cBhvr>
                                      <p:tavLst>
                                        <p:tav tm="0">
                                          <p:val>
                                            <p:strVal val="4/3*#ppt_h"/>
                                          </p:val>
                                        </p:tav>
                                        <p:tav tm="100000">
                                          <p:val>
                                            <p:strVal val="#ppt_h"/>
                                          </p:val>
                                        </p:tav>
                                      </p:tavLst>
                                    </p:anim>
                                  </p:childTnLst>
                                </p:cTn>
                              </p:par>
                              <p:par>
                                <p:cTn id="45" presetID="22" presetClass="entr" presetSubtype="1" fill="hold" nodeType="withEffect">
                                  <p:stCondLst>
                                    <p:cond delay="6000"/>
                                  </p:stCondLst>
                                  <p:childTnLst>
                                    <p:set>
                                      <p:cBhvr>
                                        <p:cTn id="46" dur="1" fill="hold">
                                          <p:stCondLst>
                                            <p:cond delay="0"/>
                                          </p:stCondLst>
                                        </p:cTn>
                                        <p:tgtEl>
                                          <p:spTgt spid="30"/>
                                        </p:tgtEl>
                                        <p:attrNameLst>
                                          <p:attrName>style.visibility</p:attrName>
                                        </p:attrNameLst>
                                      </p:cBhvr>
                                      <p:to>
                                        <p:strVal val="visible"/>
                                      </p:to>
                                    </p:set>
                                    <p:animEffect transition="in" filter="wipe(up)">
                                      <p:cBhvr>
                                        <p:cTn id="47" dur="500"/>
                                        <p:tgtEl>
                                          <p:spTgt spid="30"/>
                                        </p:tgtEl>
                                      </p:cBhvr>
                                    </p:animEffect>
                                  </p:childTnLst>
                                </p:cTn>
                              </p:par>
                              <p:par>
                                <p:cTn id="48" presetID="22" presetClass="entr" presetSubtype="8" fill="hold" grpId="0" nodeType="withEffect">
                                  <p:stCondLst>
                                    <p:cond delay="650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3" presetClass="entr" presetSubtype="288" fill="hold" grpId="0" nodeType="withEffect">
                                  <p:stCondLst>
                                    <p:cond delay="750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strVal val="4/3*#ppt_w"/>
                                          </p:val>
                                        </p:tav>
                                        <p:tav tm="100000">
                                          <p:val>
                                            <p:strVal val="#ppt_w"/>
                                          </p:val>
                                        </p:tav>
                                      </p:tavLst>
                                    </p:anim>
                                    <p:anim calcmode="lin" valueType="num">
                                      <p:cBhvr>
                                        <p:cTn id="54" dur="500" fill="hold"/>
                                        <p:tgtEl>
                                          <p:spTgt spid="17"/>
                                        </p:tgtEl>
                                        <p:attrNameLst>
                                          <p:attrName>ppt_h</p:attrName>
                                        </p:attrNameLst>
                                      </p:cBhvr>
                                      <p:tavLst>
                                        <p:tav tm="0">
                                          <p:val>
                                            <p:strVal val="4/3*#ppt_h"/>
                                          </p:val>
                                        </p:tav>
                                        <p:tav tm="100000">
                                          <p:val>
                                            <p:strVal val="#ppt_h"/>
                                          </p:val>
                                        </p:tav>
                                      </p:tavLst>
                                    </p:anim>
                                  </p:childTnLst>
                                </p:cTn>
                              </p:par>
                              <p:par>
                                <p:cTn id="55" presetID="22" presetClass="entr" presetSubtype="4" fill="hold" nodeType="withEffect">
                                  <p:stCondLst>
                                    <p:cond delay="750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par>
                                <p:cTn id="58" presetID="22" presetClass="entr" presetSubtype="8" fill="hold" grpId="0" nodeType="withEffect">
                                  <p:stCondLst>
                                    <p:cond delay="800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par>
                                <p:cTn id="61" presetID="23" presetClass="entr" presetSubtype="288" fill="hold" grpId="0" nodeType="withEffect">
                                  <p:stCondLst>
                                    <p:cond delay="900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strVal val="4/3*#ppt_w"/>
                                          </p:val>
                                        </p:tav>
                                        <p:tav tm="100000">
                                          <p:val>
                                            <p:strVal val="#ppt_w"/>
                                          </p:val>
                                        </p:tav>
                                      </p:tavLst>
                                    </p:anim>
                                    <p:anim calcmode="lin" valueType="num">
                                      <p:cBhvr>
                                        <p:cTn id="64" dur="500" fill="hold"/>
                                        <p:tgtEl>
                                          <p:spTgt spid="18"/>
                                        </p:tgtEl>
                                        <p:attrNameLst>
                                          <p:attrName>ppt_h</p:attrName>
                                        </p:attrNameLst>
                                      </p:cBhvr>
                                      <p:tavLst>
                                        <p:tav tm="0">
                                          <p:val>
                                            <p:strVal val="4/3*#ppt_h"/>
                                          </p:val>
                                        </p:tav>
                                        <p:tav tm="100000">
                                          <p:val>
                                            <p:strVal val="#ppt_h"/>
                                          </p:val>
                                        </p:tav>
                                      </p:tavLst>
                                    </p:anim>
                                  </p:childTnLst>
                                </p:cTn>
                              </p:par>
                              <p:par>
                                <p:cTn id="65" presetID="22" presetClass="entr" presetSubtype="1" fill="hold" nodeType="withEffect">
                                  <p:stCondLst>
                                    <p:cond delay="900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par>
                                <p:cTn id="68" presetID="22" presetClass="entr" presetSubtype="8" fill="hold" grpId="0" nodeType="withEffect">
                                  <p:stCondLst>
                                    <p:cond delay="950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20" grpId="0"/>
      <p:bldP spid="22" grpId="0"/>
      <p:bldP spid="26" grpId="0"/>
      <p:bldP spid="31" grpId="0"/>
      <p:bldP spid="33"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6492517" y="3040061"/>
            <a:ext cx="1360068" cy="3311971"/>
            <a:chOff x="6431660" y="3040062"/>
            <a:chExt cx="1360488" cy="3817938"/>
          </a:xfrm>
        </p:grpSpPr>
        <p:sp>
          <p:nvSpPr>
            <p:cNvPr id="7" name="Rectangle 10"/>
            <p:cNvSpPr>
              <a:spLocks noChangeArrowheads="1"/>
            </p:cNvSpPr>
            <p:nvPr/>
          </p:nvSpPr>
          <p:spPr bwMode="auto">
            <a:xfrm>
              <a:off x="7290498" y="3040062"/>
              <a:ext cx="501650" cy="2743200"/>
            </a:xfrm>
            <a:prstGeom prst="rect">
              <a:avLst/>
            </a:prstGeom>
            <a:solidFill>
              <a:schemeClr val="bg1">
                <a:lumMod val="50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 name="Rectangle 11"/>
            <p:cNvSpPr>
              <a:spLocks noChangeArrowheads="1"/>
            </p:cNvSpPr>
            <p:nvPr/>
          </p:nvSpPr>
          <p:spPr bwMode="auto">
            <a:xfrm>
              <a:off x="7541323" y="3040062"/>
              <a:ext cx="250825" cy="2743200"/>
            </a:xfrm>
            <a:prstGeom prst="rect">
              <a:avLst/>
            </a:prstGeom>
            <a:solidFill>
              <a:schemeClr val="tx1">
                <a:lumMod val="75000"/>
                <a:lumOff val="25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 name="Freeform 12"/>
            <p:cNvSpPr/>
            <p:nvPr/>
          </p:nvSpPr>
          <p:spPr bwMode="auto">
            <a:xfrm>
              <a:off x="6431660" y="5783262"/>
              <a:ext cx="1360488" cy="1074738"/>
            </a:xfrm>
            <a:custGeom>
              <a:avLst/>
              <a:gdLst>
                <a:gd name="T0" fmla="*/ 857 w 857"/>
                <a:gd name="T1" fmla="*/ 0 h 677"/>
                <a:gd name="T2" fmla="*/ 541 w 857"/>
                <a:gd name="T3" fmla="*/ 0 h 677"/>
                <a:gd name="T4" fmla="*/ 0 w 857"/>
                <a:gd name="T5" fmla="*/ 677 h 677"/>
                <a:gd name="T6" fmla="*/ 563 w 857"/>
                <a:gd name="T7" fmla="*/ 677 h 677"/>
                <a:gd name="T8" fmla="*/ 857 w 857"/>
                <a:gd name="T9" fmla="*/ 0 h 677"/>
              </a:gdLst>
              <a:ahLst/>
              <a:cxnLst>
                <a:cxn ang="0">
                  <a:pos x="T0" y="T1"/>
                </a:cxn>
                <a:cxn ang="0">
                  <a:pos x="T2" y="T3"/>
                </a:cxn>
                <a:cxn ang="0">
                  <a:pos x="T4" y="T5"/>
                </a:cxn>
                <a:cxn ang="0">
                  <a:pos x="T6" y="T7"/>
                </a:cxn>
                <a:cxn ang="0">
                  <a:pos x="T8" y="T9"/>
                </a:cxn>
              </a:cxnLst>
              <a:rect l="0" t="0" r="r" b="b"/>
              <a:pathLst>
                <a:path w="857" h="677">
                  <a:moveTo>
                    <a:pt x="857" y="0"/>
                  </a:moveTo>
                  <a:lnTo>
                    <a:pt x="541" y="0"/>
                  </a:lnTo>
                  <a:lnTo>
                    <a:pt x="0" y="677"/>
                  </a:lnTo>
                  <a:lnTo>
                    <a:pt x="563" y="677"/>
                  </a:lnTo>
                  <a:lnTo>
                    <a:pt x="857" y="0"/>
                  </a:lnTo>
                  <a:close/>
                </a:path>
              </a:pathLst>
            </a:custGeom>
            <a:solidFill>
              <a:schemeClr val="bg1">
                <a:lumMod val="50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0" name="Freeform 13"/>
            <p:cNvSpPr/>
            <p:nvPr/>
          </p:nvSpPr>
          <p:spPr bwMode="auto">
            <a:xfrm>
              <a:off x="6871398" y="5783262"/>
              <a:ext cx="920750" cy="1074738"/>
            </a:xfrm>
            <a:custGeom>
              <a:avLst/>
              <a:gdLst>
                <a:gd name="T0" fmla="*/ 580 w 580"/>
                <a:gd name="T1" fmla="*/ 0 h 677"/>
                <a:gd name="T2" fmla="*/ 422 w 580"/>
                <a:gd name="T3" fmla="*/ 0 h 677"/>
                <a:gd name="T4" fmla="*/ 0 w 580"/>
                <a:gd name="T5" fmla="*/ 677 h 677"/>
                <a:gd name="T6" fmla="*/ 286 w 580"/>
                <a:gd name="T7" fmla="*/ 677 h 677"/>
                <a:gd name="T8" fmla="*/ 580 w 580"/>
                <a:gd name="T9" fmla="*/ 0 h 677"/>
              </a:gdLst>
              <a:ahLst/>
              <a:cxnLst>
                <a:cxn ang="0">
                  <a:pos x="T0" y="T1"/>
                </a:cxn>
                <a:cxn ang="0">
                  <a:pos x="T2" y="T3"/>
                </a:cxn>
                <a:cxn ang="0">
                  <a:pos x="T4" y="T5"/>
                </a:cxn>
                <a:cxn ang="0">
                  <a:pos x="T6" y="T7"/>
                </a:cxn>
                <a:cxn ang="0">
                  <a:pos x="T8" y="T9"/>
                </a:cxn>
              </a:cxnLst>
              <a:rect l="0" t="0" r="r" b="b"/>
              <a:pathLst>
                <a:path w="580" h="677">
                  <a:moveTo>
                    <a:pt x="580" y="0"/>
                  </a:moveTo>
                  <a:lnTo>
                    <a:pt x="422" y="0"/>
                  </a:lnTo>
                  <a:lnTo>
                    <a:pt x="0" y="677"/>
                  </a:lnTo>
                  <a:lnTo>
                    <a:pt x="286" y="677"/>
                  </a:lnTo>
                  <a:lnTo>
                    <a:pt x="580" y="0"/>
                  </a:lnTo>
                  <a:close/>
                </a:path>
              </a:pathLst>
            </a:custGeom>
            <a:solidFill>
              <a:schemeClr val="tx1">
                <a:lumMod val="75000"/>
                <a:lumOff val="25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3" name="Group 31"/>
          <p:cNvGrpSpPr/>
          <p:nvPr/>
        </p:nvGrpSpPr>
        <p:grpSpPr>
          <a:xfrm>
            <a:off x="7909718" y="3589337"/>
            <a:ext cx="834768" cy="2762695"/>
            <a:chOff x="7849298" y="3589337"/>
            <a:chExt cx="835025" cy="3268663"/>
          </a:xfrm>
        </p:grpSpPr>
        <p:sp>
          <p:nvSpPr>
            <p:cNvPr id="11" name="Rectangle 14"/>
            <p:cNvSpPr>
              <a:spLocks noChangeArrowheads="1"/>
            </p:cNvSpPr>
            <p:nvPr/>
          </p:nvSpPr>
          <p:spPr bwMode="auto">
            <a:xfrm>
              <a:off x="8015985" y="3589337"/>
              <a:ext cx="501650" cy="2193925"/>
            </a:xfrm>
            <a:prstGeom prst="rect">
              <a:avLst/>
            </a:prstGeom>
            <a:solidFill>
              <a:srgbClr val="C0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Rectangle 15"/>
            <p:cNvSpPr>
              <a:spLocks noChangeArrowheads="1"/>
            </p:cNvSpPr>
            <p:nvPr/>
          </p:nvSpPr>
          <p:spPr bwMode="auto">
            <a:xfrm>
              <a:off x="8266810" y="3589337"/>
              <a:ext cx="250825" cy="2193925"/>
            </a:xfrm>
            <a:prstGeom prst="rect">
              <a:avLst/>
            </a:prstGeom>
            <a:solidFill>
              <a:srgbClr val="8A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Freeform 16"/>
            <p:cNvSpPr/>
            <p:nvPr/>
          </p:nvSpPr>
          <p:spPr bwMode="auto">
            <a:xfrm>
              <a:off x="7849298" y="5783262"/>
              <a:ext cx="835025" cy="1074738"/>
            </a:xfrm>
            <a:custGeom>
              <a:avLst/>
              <a:gdLst>
                <a:gd name="T0" fmla="*/ 105 w 526"/>
                <a:gd name="T1" fmla="*/ 0 h 677"/>
                <a:gd name="T2" fmla="*/ 421 w 526"/>
                <a:gd name="T3" fmla="*/ 0 h 677"/>
                <a:gd name="T4" fmla="*/ 526 w 526"/>
                <a:gd name="T5" fmla="*/ 677 h 677"/>
                <a:gd name="T6" fmla="*/ 0 w 526"/>
                <a:gd name="T7" fmla="*/ 677 h 677"/>
                <a:gd name="T8" fmla="*/ 105 w 526"/>
                <a:gd name="T9" fmla="*/ 0 h 677"/>
              </a:gdLst>
              <a:ahLst/>
              <a:cxnLst>
                <a:cxn ang="0">
                  <a:pos x="T0" y="T1"/>
                </a:cxn>
                <a:cxn ang="0">
                  <a:pos x="T2" y="T3"/>
                </a:cxn>
                <a:cxn ang="0">
                  <a:pos x="T4" y="T5"/>
                </a:cxn>
                <a:cxn ang="0">
                  <a:pos x="T6" y="T7"/>
                </a:cxn>
                <a:cxn ang="0">
                  <a:pos x="T8" y="T9"/>
                </a:cxn>
              </a:cxnLst>
              <a:rect l="0" t="0" r="r" b="b"/>
              <a:pathLst>
                <a:path w="526" h="677">
                  <a:moveTo>
                    <a:pt x="105" y="0"/>
                  </a:moveTo>
                  <a:lnTo>
                    <a:pt x="421" y="0"/>
                  </a:lnTo>
                  <a:lnTo>
                    <a:pt x="526" y="677"/>
                  </a:lnTo>
                  <a:lnTo>
                    <a:pt x="0" y="677"/>
                  </a:lnTo>
                  <a:lnTo>
                    <a:pt x="105" y="0"/>
                  </a:lnTo>
                  <a:close/>
                </a:path>
              </a:pathLst>
            </a:custGeom>
            <a:solidFill>
              <a:srgbClr val="C0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Freeform 17"/>
            <p:cNvSpPr/>
            <p:nvPr/>
          </p:nvSpPr>
          <p:spPr bwMode="auto">
            <a:xfrm>
              <a:off x="8266810" y="5783262"/>
              <a:ext cx="417513" cy="1074738"/>
            </a:xfrm>
            <a:custGeom>
              <a:avLst/>
              <a:gdLst>
                <a:gd name="T0" fmla="*/ 158 w 263"/>
                <a:gd name="T1" fmla="*/ 0 h 677"/>
                <a:gd name="T2" fmla="*/ 0 w 263"/>
                <a:gd name="T3" fmla="*/ 0 h 677"/>
                <a:gd name="T4" fmla="*/ 0 w 263"/>
                <a:gd name="T5" fmla="*/ 677 h 677"/>
                <a:gd name="T6" fmla="*/ 263 w 263"/>
                <a:gd name="T7" fmla="*/ 677 h 677"/>
                <a:gd name="T8" fmla="*/ 158 w 263"/>
                <a:gd name="T9" fmla="*/ 0 h 677"/>
              </a:gdLst>
              <a:ahLst/>
              <a:cxnLst>
                <a:cxn ang="0">
                  <a:pos x="T0" y="T1"/>
                </a:cxn>
                <a:cxn ang="0">
                  <a:pos x="T2" y="T3"/>
                </a:cxn>
                <a:cxn ang="0">
                  <a:pos x="T4" y="T5"/>
                </a:cxn>
                <a:cxn ang="0">
                  <a:pos x="T6" y="T7"/>
                </a:cxn>
                <a:cxn ang="0">
                  <a:pos x="T8" y="T9"/>
                </a:cxn>
              </a:cxnLst>
              <a:rect l="0" t="0" r="r" b="b"/>
              <a:pathLst>
                <a:path w="263" h="677">
                  <a:moveTo>
                    <a:pt x="158" y="0"/>
                  </a:moveTo>
                  <a:lnTo>
                    <a:pt x="0" y="0"/>
                  </a:lnTo>
                  <a:lnTo>
                    <a:pt x="0" y="677"/>
                  </a:lnTo>
                  <a:lnTo>
                    <a:pt x="263" y="677"/>
                  </a:lnTo>
                  <a:lnTo>
                    <a:pt x="158" y="0"/>
                  </a:lnTo>
                  <a:close/>
                </a:path>
              </a:pathLst>
            </a:custGeom>
            <a:solidFill>
              <a:srgbClr val="8A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 name="Group 36"/>
          <p:cNvGrpSpPr/>
          <p:nvPr/>
        </p:nvGrpSpPr>
        <p:grpSpPr>
          <a:xfrm>
            <a:off x="5041990" y="3589337"/>
            <a:ext cx="2085332" cy="2762695"/>
            <a:chOff x="4980685" y="3589337"/>
            <a:chExt cx="2085976" cy="3268663"/>
          </a:xfrm>
        </p:grpSpPr>
        <p:sp>
          <p:nvSpPr>
            <p:cNvPr id="5" name="Rectangle 8"/>
            <p:cNvSpPr>
              <a:spLocks noChangeArrowheads="1"/>
            </p:cNvSpPr>
            <p:nvPr/>
          </p:nvSpPr>
          <p:spPr bwMode="auto">
            <a:xfrm>
              <a:off x="6566598" y="3589337"/>
              <a:ext cx="500063" cy="2193925"/>
            </a:xfrm>
            <a:prstGeom prst="rect">
              <a:avLst/>
            </a:prstGeom>
            <a:solidFill>
              <a:srgbClr val="C0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 name="Rectangle 9"/>
            <p:cNvSpPr>
              <a:spLocks noChangeArrowheads="1"/>
            </p:cNvSpPr>
            <p:nvPr/>
          </p:nvSpPr>
          <p:spPr bwMode="auto">
            <a:xfrm>
              <a:off x="6817423" y="3589337"/>
              <a:ext cx="249238" cy="2193925"/>
            </a:xfrm>
            <a:prstGeom prst="rect">
              <a:avLst/>
            </a:prstGeom>
            <a:solidFill>
              <a:srgbClr val="8A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22"/>
            <p:cNvSpPr/>
            <p:nvPr/>
          </p:nvSpPr>
          <p:spPr bwMode="auto">
            <a:xfrm>
              <a:off x="4980685" y="5783262"/>
              <a:ext cx="2085975" cy="1074738"/>
            </a:xfrm>
            <a:custGeom>
              <a:avLst/>
              <a:gdLst>
                <a:gd name="T0" fmla="*/ 1314 w 1314"/>
                <a:gd name="T1" fmla="*/ 0 h 677"/>
                <a:gd name="T2" fmla="*/ 999 w 1314"/>
                <a:gd name="T3" fmla="*/ 0 h 677"/>
                <a:gd name="T4" fmla="*/ 0 w 1314"/>
                <a:gd name="T5" fmla="*/ 677 h 677"/>
                <a:gd name="T6" fmla="*/ 597 w 1314"/>
                <a:gd name="T7" fmla="*/ 677 h 677"/>
                <a:gd name="T8" fmla="*/ 1314 w 1314"/>
                <a:gd name="T9" fmla="*/ 0 h 677"/>
              </a:gdLst>
              <a:ahLst/>
              <a:cxnLst>
                <a:cxn ang="0">
                  <a:pos x="T0" y="T1"/>
                </a:cxn>
                <a:cxn ang="0">
                  <a:pos x="T2" y="T3"/>
                </a:cxn>
                <a:cxn ang="0">
                  <a:pos x="T4" y="T5"/>
                </a:cxn>
                <a:cxn ang="0">
                  <a:pos x="T6" y="T7"/>
                </a:cxn>
                <a:cxn ang="0">
                  <a:pos x="T8" y="T9"/>
                </a:cxn>
              </a:cxnLst>
              <a:rect l="0" t="0" r="r" b="b"/>
              <a:pathLst>
                <a:path w="1314" h="677">
                  <a:moveTo>
                    <a:pt x="1314" y="0"/>
                  </a:moveTo>
                  <a:lnTo>
                    <a:pt x="999" y="0"/>
                  </a:lnTo>
                  <a:lnTo>
                    <a:pt x="0" y="677"/>
                  </a:lnTo>
                  <a:lnTo>
                    <a:pt x="597" y="677"/>
                  </a:lnTo>
                  <a:lnTo>
                    <a:pt x="1314" y="0"/>
                  </a:lnTo>
                  <a:close/>
                </a:path>
              </a:pathLst>
            </a:custGeom>
            <a:solidFill>
              <a:srgbClr val="C0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Freeform 23"/>
            <p:cNvSpPr/>
            <p:nvPr/>
          </p:nvSpPr>
          <p:spPr bwMode="auto">
            <a:xfrm>
              <a:off x="5437885" y="5783262"/>
              <a:ext cx="1628775" cy="1074738"/>
            </a:xfrm>
            <a:custGeom>
              <a:avLst/>
              <a:gdLst>
                <a:gd name="T0" fmla="*/ 1026 w 1026"/>
                <a:gd name="T1" fmla="*/ 0 h 677"/>
                <a:gd name="T2" fmla="*/ 869 w 1026"/>
                <a:gd name="T3" fmla="*/ 0 h 677"/>
                <a:gd name="T4" fmla="*/ 0 w 1026"/>
                <a:gd name="T5" fmla="*/ 677 h 677"/>
                <a:gd name="T6" fmla="*/ 310 w 1026"/>
                <a:gd name="T7" fmla="*/ 677 h 677"/>
                <a:gd name="T8" fmla="*/ 1026 w 1026"/>
                <a:gd name="T9" fmla="*/ 0 h 677"/>
              </a:gdLst>
              <a:ahLst/>
              <a:cxnLst>
                <a:cxn ang="0">
                  <a:pos x="T0" y="T1"/>
                </a:cxn>
                <a:cxn ang="0">
                  <a:pos x="T2" y="T3"/>
                </a:cxn>
                <a:cxn ang="0">
                  <a:pos x="T4" y="T5"/>
                </a:cxn>
                <a:cxn ang="0">
                  <a:pos x="T6" y="T7"/>
                </a:cxn>
                <a:cxn ang="0">
                  <a:pos x="T8" y="T9"/>
                </a:cxn>
              </a:cxnLst>
              <a:rect l="0" t="0" r="r" b="b"/>
              <a:pathLst>
                <a:path w="1026" h="677">
                  <a:moveTo>
                    <a:pt x="1026" y="0"/>
                  </a:moveTo>
                  <a:lnTo>
                    <a:pt x="869" y="0"/>
                  </a:lnTo>
                  <a:lnTo>
                    <a:pt x="0" y="677"/>
                  </a:lnTo>
                  <a:lnTo>
                    <a:pt x="310" y="677"/>
                  </a:lnTo>
                  <a:lnTo>
                    <a:pt x="1026" y="0"/>
                  </a:lnTo>
                  <a:close/>
                </a:path>
              </a:pathLst>
            </a:custGeom>
            <a:solidFill>
              <a:srgbClr val="8A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28" name="Group 27"/>
          <p:cNvGrpSpPr/>
          <p:nvPr/>
        </p:nvGrpSpPr>
        <p:grpSpPr>
          <a:xfrm>
            <a:off x="8801617" y="2490788"/>
            <a:ext cx="1360068" cy="3861244"/>
            <a:chOff x="8741473" y="2490787"/>
            <a:chExt cx="1360488" cy="4367213"/>
          </a:xfrm>
        </p:grpSpPr>
        <p:sp>
          <p:nvSpPr>
            <p:cNvPr id="15" name="Rectangle 18"/>
            <p:cNvSpPr>
              <a:spLocks noChangeArrowheads="1"/>
            </p:cNvSpPr>
            <p:nvPr/>
          </p:nvSpPr>
          <p:spPr bwMode="auto">
            <a:xfrm>
              <a:off x="8741473" y="2490787"/>
              <a:ext cx="501650" cy="3292475"/>
            </a:xfrm>
            <a:prstGeom prst="rect">
              <a:avLst/>
            </a:prstGeom>
            <a:solidFill>
              <a:schemeClr val="tx1">
                <a:lumMod val="50000"/>
                <a:lumOff val="50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Rectangle 19"/>
            <p:cNvSpPr>
              <a:spLocks noChangeArrowheads="1"/>
            </p:cNvSpPr>
            <p:nvPr/>
          </p:nvSpPr>
          <p:spPr bwMode="auto">
            <a:xfrm>
              <a:off x="8992298" y="2490787"/>
              <a:ext cx="250825" cy="3292475"/>
            </a:xfrm>
            <a:prstGeom prst="rect">
              <a:avLst/>
            </a:prstGeom>
            <a:solidFill>
              <a:schemeClr val="tx1">
                <a:lumMod val="75000"/>
                <a:lumOff val="25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Freeform 24"/>
            <p:cNvSpPr/>
            <p:nvPr/>
          </p:nvSpPr>
          <p:spPr bwMode="auto">
            <a:xfrm>
              <a:off x="8741473" y="5783262"/>
              <a:ext cx="1360488" cy="1074738"/>
            </a:xfrm>
            <a:custGeom>
              <a:avLst/>
              <a:gdLst>
                <a:gd name="T0" fmla="*/ 0 w 857"/>
                <a:gd name="T1" fmla="*/ 0 h 677"/>
                <a:gd name="T2" fmla="*/ 316 w 857"/>
                <a:gd name="T3" fmla="*/ 0 h 677"/>
                <a:gd name="T4" fmla="*/ 857 w 857"/>
                <a:gd name="T5" fmla="*/ 677 h 677"/>
                <a:gd name="T6" fmla="*/ 294 w 857"/>
                <a:gd name="T7" fmla="*/ 677 h 677"/>
                <a:gd name="T8" fmla="*/ 0 w 857"/>
                <a:gd name="T9" fmla="*/ 0 h 677"/>
              </a:gdLst>
              <a:ahLst/>
              <a:cxnLst>
                <a:cxn ang="0">
                  <a:pos x="T0" y="T1"/>
                </a:cxn>
                <a:cxn ang="0">
                  <a:pos x="T2" y="T3"/>
                </a:cxn>
                <a:cxn ang="0">
                  <a:pos x="T4" y="T5"/>
                </a:cxn>
                <a:cxn ang="0">
                  <a:pos x="T6" y="T7"/>
                </a:cxn>
                <a:cxn ang="0">
                  <a:pos x="T8" y="T9"/>
                </a:cxn>
              </a:cxnLst>
              <a:rect l="0" t="0" r="r" b="b"/>
              <a:pathLst>
                <a:path w="857" h="677">
                  <a:moveTo>
                    <a:pt x="0" y="0"/>
                  </a:moveTo>
                  <a:lnTo>
                    <a:pt x="316" y="0"/>
                  </a:lnTo>
                  <a:lnTo>
                    <a:pt x="857" y="677"/>
                  </a:lnTo>
                  <a:lnTo>
                    <a:pt x="294" y="677"/>
                  </a:lnTo>
                  <a:lnTo>
                    <a:pt x="0" y="0"/>
                  </a:lnTo>
                  <a:close/>
                </a:path>
              </a:pathLst>
            </a:custGeom>
            <a:solidFill>
              <a:schemeClr val="tx1">
                <a:lumMod val="50000"/>
                <a:lumOff val="50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Freeform 25"/>
            <p:cNvSpPr/>
            <p:nvPr/>
          </p:nvSpPr>
          <p:spPr bwMode="auto">
            <a:xfrm>
              <a:off x="8992298" y="5783262"/>
              <a:ext cx="1109663" cy="1074738"/>
            </a:xfrm>
            <a:custGeom>
              <a:avLst/>
              <a:gdLst>
                <a:gd name="T0" fmla="*/ 158 w 699"/>
                <a:gd name="T1" fmla="*/ 0 h 677"/>
                <a:gd name="T2" fmla="*/ 0 w 699"/>
                <a:gd name="T3" fmla="*/ 0 h 677"/>
                <a:gd name="T4" fmla="*/ 415 w 699"/>
                <a:gd name="T5" fmla="*/ 677 h 677"/>
                <a:gd name="T6" fmla="*/ 699 w 699"/>
                <a:gd name="T7" fmla="*/ 677 h 677"/>
                <a:gd name="T8" fmla="*/ 158 w 699"/>
                <a:gd name="T9" fmla="*/ 0 h 677"/>
              </a:gdLst>
              <a:ahLst/>
              <a:cxnLst>
                <a:cxn ang="0">
                  <a:pos x="T0" y="T1"/>
                </a:cxn>
                <a:cxn ang="0">
                  <a:pos x="T2" y="T3"/>
                </a:cxn>
                <a:cxn ang="0">
                  <a:pos x="T4" y="T5"/>
                </a:cxn>
                <a:cxn ang="0">
                  <a:pos x="T6" y="T7"/>
                </a:cxn>
                <a:cxn ang="0">
                  <a:pos x="T8" y="T9"/>
                </a:cxn>
              </a:cxnLst>
              <a:rect l="0" t="0" r="r" b="b"/>
              <a:pathLst>
                <a:path w="699" h="677">
                  <a:moveTo>
                    <a:pt x="158" y="0"/>
                  </a:moveTo>
                  <a:lnTo>
                    <a:pt x="0" y="0"/>
                  </a:lnTo>
                  <a:lnTo>
                    <a:pt x="415" y="677"/>
                  </a:lnTo>
                  <a:lnTo>
                    <a:pt x="699" y="677"/>
                  </a:lnTo>
                  <a:lnTo>
                    <a:pt x="158" y="0"/>
                  </a:lnTo>
                  <a:close/>
                </a:path>
              </a:pathLst>
            </a:custGeom>
            <a:solidFill>
              <a:schemeClr val="tx1">
                <a:lumMod val="75000"/>
                <a:lumOff val="25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32" name="Group 3"/>
          <p:cNvGrpSpPr/>
          <p:nvPr/>
        </p:nvGrpSpPr>
        <p:grpSpPr>
          <a:xfrm>
            <a:off x="9526882" y="1946273"/>
            <a:ext cx="2085331" cy="4405759"/>
            <a:chOff x="9466960" y="1946274"/>
            <a:chExt cx="2085975" cy="4911726"/>
          </a:xfrm>
          <a:solidFill>
            <a:schemeClr val="accent1"/>
          </a:solidFill>
        </p:grpSpPr>
        <p:sp>
          <p:nvSpPr>
            <p:cNvPr id="17" name="Rectangle 20"/>
            <p:cNvSpPr>
              <a:spLocks noChangeArrowheads="1"/>
            </p:cNvSpPr>
            <p:nvPr/>
          </p:nvSpPr>
          <p:spPr bwMode="auto">
            <a:xfrm>
              <a:off x="9466960" y="1946274"/>
              <a:ext cx="500063" cy="3836988"/>
            </a:xfrm>
            <a:prstGeom prst="rect">
              <a:avLst/>
            </a:prstGeom>
            <a:solidFill>
              <a:srgbClr val="C0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Rectangle 21"/>
            <p:cNvSpPr>
              <a:spLocks noChangeArrowheads="1"/>
            </p:cNvSpPr>
            <p:nvPr/>
          </p:nvSpPr>
          <p:spPr bwMode="auto">
            <a:xfrm>
              <a:off x="9717785" y="1946274"/>
              <a:ext cx="249238" cy="3836988"/>
            </a:xfrm>
            <a:prstGeom prst="rect">
              <a:avLst/>
            </a:prstGeom>
            <a:solidFill>
              <a:srgbClr val="8A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3" name="Freeform 26"/>
            <p:cNvSpPr/>
            <p:nvPr/>
          </p:nvSpPr>
          <p:spPr bwMode="auto">
            <a:xfrm>
              <a:off x="9466960" y="5783262"/>
              <a:ext cx="2085975" cy="1074738"/>
            </a:xfrm>
            <a:custGeom>
              <a:avLst/>
              <a:gdLst>
                <a:gd name="T0" fmla="*/ 0 w 1314"/>
                <a:gd name="T1" fmla="*/ 0 h 677"/>
                <a:gd name="T2" fmla="*/ 315 w 1314"/>
                <a:gd name="T3" fmla="*/ 0 h 677"/>
                <a:gd name="T4" fmla="*/ 1314 w 1314"/>
                <a:gd name="T5" fmla="*/ 677 h 677"/>
                <a:gd name="T6" fmla="*/ 717 w 1314"/>
                <a:gd name="T7" fmla="*/ 677 h 677"/>
                <a:gd name="T8" fmla="*/ 0 w 1314"/>
                <a:gd name="T9" fmla="*/ 0 h 677"/>
              </a:gdLst>
              <a:ahLst/>
              <a:cxnLst>
                <a:cxn ang="0">
                  <a:pos x="T0" y="T1"/>
                </a:cxn>
                <a:cxn ang="0">
                  <a:pos x="T2" y="T3"/>
                </a:cxn>
                <a:cxn ang="0">
                  <a:pos x="T4" y="T5"/>
                </a:cxn>
                <a:cxn ang="0">
                  <a:pos x="T6" y="T7"/>
                </a:cxn>
                <a:cxn ang="0">
                  <a:pos x="T8" y="T9"/>
                </a:cxn>
              </a:cxnLst>
              <a:rect l="0" t="0" r="r" b="b"/>
              <a:pathLst>
                <a:path w="1314" h="677">
                  <a:moveTo>
                    <a:pt x="0" y="0"/>
                  </a:moveTo>
                  <a:lnTo>
                    <a:pt x="315" y="0"/>
                  </a:lnTo>
                  <a:lnTo>
                    <a:pt x="1314" y="677"/>
                  </a:lnTo>
                  <a:lnTo>
                    <a:pt x="717" y="677"/>
                  </a:lnTo>
                  <a:lnTo>
                    <a:pt x="0" y="0"/>
                  </a:lnTo>
                  <a:close/>
                </a:path>
              </a:pathLst>
            </a:custGeom>
            <a:solidFill>
              <a:srgbClr val="C0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4" name="Freeform 27"/>
            <p:cNvSpPr/>
            <p:nvPr/>
          </p:nvSpPr>
          <p:spPr bwMode="auto">
            <a:xfrm>
              <a:off x="9717785" y="5783262"/>
              <a:ext cx="1835150" cy="1074738"/>
            </a:xfrm>
            <a:custGeom>
              <a:avLst/>
              <a:gdLst>
                <a:gd name="T0" fmla="*/ 157 w 1156"/>
                <a:gd name="T1" fmla="*/ 0 h 677"/>
                <a:gd name="T2" fmla="*/ 0 w 1156"/>
                <a:gd name="T3" fmla="*/ 0 h 677"/>
                <a:gd name="T4" fmla="*/ 870 w 1156"/>
                <a:gd name="T5" fmla="*/ 677 h 677"/>
                <a:gd name="T6" fmla="*/ 1156 w 1156"/>
                <a:gd name="T7" fmla="*/ 677 h 677"/>
                <a:gd name="T8" fmla="*/ 157 w 1156"/>
                <a:gd name="T9" fmla="*/ 0 h 677"/>
              </a:gdLst>
              <a:ahLst/>
              <a:cxnLst>
                <a:cxn ang="0">
                  <a:pos x="T0" y="T1"/>
                </a:cxn>
                <a:cxn ang="0">
                  <a:pos x="T2" y="T3"/>
                </a:cxn>
                <a:cxn ang="0">
                  <a:pos x="T4" y="T5"/>
                </a:cxn>
                <a:cxn ang="0">
                  <a:pos x="T6" y="T7"/>
                </a:cxn>
                <a:cxn ang="0">
                  <a:pos x="T8" y="T9"/>
                </a:cxn>
              </a:cxnLst>
              <a:rect l="0" t="0" r="r" b="b"/>
              <a:pathLst>
                <a:path w="1156" h="677">
                  <a:moveTo>
                    <a:pt x="157" y="0"/>
                  </a:moveTo>
                  <a:lnTo>
                    <a:pt x="0" y="0"/>
                  </a:lnTo>
                  <a:lnTo>
                    <a:pt x="870" y="677"/>
                  </a:lnTo>
                  <a:lnTo>
                    <a:pt x="1156" y="677"/>
                  </a:lnTo>
                  <a:lnTo>
                    <a:pt x="157" y="0"/>
                  </a:lnTo>
                  <a:close/>
                </a:path>
              </a:pathLst>
            </a:custGeom>
            <a:solidFill>
              <a:srgbClr val="8A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36" name="Group 39"/>
          <p:cNvGrpSpPr/>
          <p:nvPr/>
        </p:nvGrpSpPr>
        <p:grpSpPr>
          <a:xfrm>
            <a:off x="9349137" y="798512"/>
            <a:ext cx="856986" cy="1019175"/>
            <a:chOff x="9289160" y="798512"/>
            <a:chExt cx="857250" cy="1019175"/>
          </a:xfrm>
        </p:grpSpPr>
        <p:sp>
          <p:nvSpPr>
            <p:cNvPr id="25" name="Oval 28"/>
            <p:cNvSpPr>
              <a:spLocks noChangeArrowheads="1"/>
            </p:cNvSpPr>
            <p:nvPr/>
          </p:nvSpPr>
          <p:spPr bwMode="auto">
            <a:xfrm>
              <a:off x="9357423" y="868362"/>
              <a:ext cx="719138" cy="717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Freeform 29"/>
            <p:cNvSpPr>
              <a:spLocks noEditPoints="1"/>
            </p:cNvSpPr>
            <p:nvPr/>
          </p:nvSpPr>
          <p:spPr bwMode="auto">
            <a:xfrm>
              <a:off x="9289160" y="798512"/>
              <a:ext cx="857250" cy="1019175"/>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2" y="0"/>
                    <a:pt x="1200" y="269"/>
                    <a:pt x="1200" y="600"/>
                  </a:cubicBezTo>
                  <a:cubicBezTo>
                    <a:pt x="1200" y="868"/>
                    <a:pt x="1025" y="1095"/>
                    <a:pt x="782" y="1172"/>
                  </a:cubicBezTo>
                  <a:cubicBezTo>
                    <a:pt x="600" y="1426"/>
                    <a:pt x="600" y="1426"/>
                    <a:pt x="600" y="1426"/>
                  </a:cubicBezTo>
                  <a:lnTo>
                    <a:pt x="418" y="1172"/>
                  </a:lnTo>
                  <a:close/>
                  <a:moveTo>
                    <a:pt x="1050" y="600"/>
                  </a:moveTo>
                  <a:cubicBezTo>
                    <a:pt x="1050" y="351"/>
                    <a:pt x="849" y="150"/>
                    <a:pt x="600" y="150"/>
                  </a:cubicBezTo>
                  <a:cubicBezTo>
                    <a:pt x="352" y="150"/>
                    <a:pt x="150" y="351"/>
                    <a:pt x="150" y="600"/>
                  </a:cubicBezTo>
                  <a:cubicBezTo>
                    <a:pt x="150" y="849"/>
                    <a:pt x="352" y="1050"/>
                    <a:pt x="600" y="1050"/>
                  </a:cubicBezTo>
                  <a:cubicBezTo>
                    <a:pt x="849" y="1050"/>
                    <a:pt x="1050" y="849"/>
                    <a:pt x="1050" y="600"/>
                  </a:cubicBezTo>
                  <a:close/>
                </a:path>
              </a:pathLst>
            </a:custGeom>
            <a:solidFill>
              <a:srgbClr val="C00000"/>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7" name="Freeform 30"/>
            <p:cNvSpPr/>
            <p:nvPr/>
          </p:nvSpPr>
          <p:spPr bwMode="auto">
            <a:xfrm>
              <a:off x="9717785" y="798512"/>
              <a:ext cx="428625" cy="1019175"/>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1"/>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5" y="1095"/>
                    <a:pt x="600" y="868"/>
                    <a:pt x="600" y="600"/>
                  </a:cubicBezTo>
                  <a:cubicBezTo>
                    <a:pt x="600" y="269"/>
                    <a:pt x="332" y="0"/>
                    <a:pt x="0" y="0"/>
                  </a:cubicBezTo>
                  <a:cubicBezTo>
                    <a:pt x="0" y="0"/>
                    <a:pt x="0" y="0"/>
                    <a:pt x="0" y="0"/>
                  </a:cubicBezTo>
                  <a:cubicBezTo>
                    <a:pt x="0" y="150"/>
                    <a:pt x="0" y="150"/>
                    <a:pt x="0" y="150"/>
                  </a:cubicBezTo>
                  <a:cubicBezTo>
                    <a:pt x="0" y="150"/>
                    <a:pt x="0" y="150"/>
                    <a:pt x="0" y="150"/>
                  </a:cubicBezTo>
                  <a:close/>
                </a:path>
              </a:pathLst>
            </a:custGeom>
            <a:solidFill>
              <a:srgbClr val="8A0000"/>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07" name="TextBox 106"/>
            <p:cNvSpPr txBox="1"/>
            <p:nvPr/>
          </p:nvSpPr>
          <p:spPr>
            <a:xfrm>
              <a:off x="9367651" y="996304"/>
              <a:ext cx="710670" cy="420564"/>
            </a:xfrm>
            <a:prstGeom prst="rect">
              <a:avLst/>
            </a:prstGeom>
            <a:noFill/>
          </p:spPr>
          <p:txBody>
            <a:bodyPr wrap="none" rtlCol="0">
              <a:spAutoFit/>
            </a:bodyPr>
            <a:lstStyle/>
            <a:p>
              <a:r>
                <a:rPr lang="en-US" sz="2135"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98%</a:t>
              </a:r>
              <a:endParaRPr lang="en-GB" sz="2135"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37" name="Group 43"/>
          <p:cNvGrpSpPr/>
          <p:nvPr/>
        </p:nvGrpSpPr>
        <p:grpSpPr>
          <a:xfrm>
            <a:off x="8623878" y="1325563"/>
            <a:ext cx="856987" cy="1019175"/>
            <a:chOff x="8563673" y="1325562"/>
            <a:chExt cx="857250" cy="1019175"/>
          </a:xfrm>
        </p:grpSpPr>
        <p:sp>
          <p:nvSpPr>
            <p:cNvPr id="41" name="Oval 44"/>
            <p:cNvSpPr>
              <a:spLocks noChangeArrowheads="1"/>
            </p:cNvSpPr>
            <p:nvPr/>
          </p:nvSpPr>
          <p:spPr bwMode="auto">
            <a:xfrm>
              <a:off x="8631935" y="1395412"/>
              <a:ext cx="719138" cy="719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2" name="Freeform 45"/>
            <p:cNvSpPr>
              <a:spLocks noEditPoints="1"/>
            </p:cNvSpPr>
            <p:nvPr/>
          </p:nvSpPr>
          <p:spPr bwMode="auto">
            <a:xfrm>
              <a:off x="8563673" y="1325562"/>
              <a:ext cx="857250" cy="1019175"/>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1" y="0"/>
                    <a:pt x="1200" y="269"/>
                    <a:pt x="1200" y="600"/>
                  </a:cubicBezTo>
                  <a:cubicBezTo>
                    <a:pt x="1200" y="868"/>
                    <a:pt x="1025" y="1095"/>
                    <a:pt x="782" y="1172"/>
                  </a:cubicBezTo>
                  <a:cubicBezTo>
                    <a:pt x="600" y="1426"/>
                    <a:pt x="600" y="1426"/>
                    <a:pt x="600" y="1426"/>
                  </a:cubicBezTo>
                  <a:lnTo>
                    <a:pt x="418" y="1172"/>
                  </a:lnTo>
                  <a:close/>
                  <a:moveTo>
                    <a:pt x="1050" y="600"/>
                  </a:moveTo>
                  <a:cubicBezTo>
                    <a:pt x="1050" y="352"/>
                    <a:pt x="849" y="150"/>
                    <a:pt x="600" y="150"/>
                  </a:cubicBezTo>
                  <a:cubicBezTo>
                    <a:pt x="352" y="150"/>
                    <a:pt x="150" y="352"/>
                    <a:pt x="150" y="600"/>
                  </a:cubicBezTo>
                  <a:cubicBezTo>
                    <a:pt x="150" y="849"/>
                    <a:pt x="352" y="1050"/>
                    <a:pt x="600" y="1050"/>
                  </a:cubicBezTo>
                  <a:cubicBezTo>
                    <a:pt x="849" y="1050"/>
                    <a:pt x="1050" y="849"/>
                    <a:pt x="1050" y="600"/>
                  </a:cubicBezTo>
                  <a:close/>
                </a:path>
              </a:pathLst>
            </a:custGeom>
            <a:solidFill>
              <a:schemeClr val="tx1">
                <a:lumMod val="50000"/>
                <a:lumOff val="50000"/>
              </a:schemeClr>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3" name="Freeform 46"/>
            <p:cNvSpPr/>
            <p:nvPr/>
          </p:nvSpPr>
          <p:spPr bwMode="auto">
            <a:xfrm>
              <a:off x="8992298" y="1325562"/>
              <a:ext cx="428625" cy="1019175"/>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2"/>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5" y="1095"/>
                    <a:pt x="600" y="868"/>
                    <a:pt x="600" y="600"/>
                  </a:cubicBezTo>
                  <a:cubicBezTo>
                    <a:pt x="600" y="269"/>
                    <a:pt x="331" y="0"/>
                    <a:pt x="0" y="0"/>
                  </a:cubicBezTo>
                  <a:cubicBezTo>
                    <a:pt x="0" y="0"/>
                    <a:pt x="0" y="0"/>
                    <a:pt x="0" y="0"/>
                  </a:cubicBezTo>
                  <a:cubicBezTo>
                    <a:pt x="0" y="150"/>
                    <a:pt x="0" y="150"/>
                    <a:pt x="0" y="150"/>
                  </a:cubicBezTo>
                  <a:cubicBezTo>
                    <a:pt x="0" y="150"/>
                    <a:pt x="0" y="150"/>
                    <a:pt x="0" y="150"/>
                  </a:cubicBezTo>
                  <a:close/>
                </a:path>
              </a:pathLst>
            </a:custGeom>
            <a:solidFill>
              <a:schemeClr val="tx1">
                <a:lumMod val="75000"/>
                <a:lumOff val="25000"/>
              </a:schemeClr>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08" name="TextBox 107"/>
            <p:cNvSpPr txBox="1"/>
            <p:nvPr/>
          </p:nvSpPr>
          <p:spPr>
            <a:xfrm>
              <a:off x="8639646" y="1527820"/>
              <a:ext cx="710669" cy="420564"/>
            </a:xfrm>
            <a:prstGeom prst="rect">
              <a:avLst/>
            </a:prstGeom>
            <a:noFill/>
          </p:spPr>
          <p:txBody>
            <a:bodyPr wrap="none" rtlCol="0">
              <a:spAutoFit/>
            </a:bodyPr>
            <a:lstStyle/>
            <a:p>
              <a:r>
                <a:rPr lang="en-US" sz="2135" dirty="0">
                  <a:solidFill>
                    <a:srgbClr val="595959"/>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85%</a:t>
              </a:r>
              <a:endParaRPr lang="en-GB" sz="2135" dirty="0">
                <a:solidFill>
                  <a:srgbClr val="595959"/>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0" name="Group 44"/>
          <p:cNvGrpSpPr/>
          <p:nvPr/>
        </p:nvGrpSpPr>
        <p:grpSpPr>
          <a:xfrm>
            <a:off x="7898609" y="2427288"/>
            <a:ext cx="856986" cy="1019175"/>
            <a:chOff x="7838185" y="2427287"/>
            <a:chExt cx="857250" cy="1019175"/>
          </a:xfrm>
        </p:grpSpPr>
        <p:sp>
          <p:nvSpPr>
            <p:cNvPr id="29" name="Oval 32"/>
            <p:cNvSpPr>
              <a:spLocks noChangeArrowheads="1"/>
            </p:cNvSpPr>
            <p:nvPr/>
          </p:nvSpPr>
          <p:spPr bwMode="auto">
            <a:xfrm>
              <a:off x="7908035" y="2497137"/>
              <a:ext cx="717550" cy="719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Freeform 33"/>
            <p:cNvSpPr>
              <a:spLocks noEditPoints="1"/>
            </p:cNvSpPr>
            <p:nvPr/>
          </p:nvSpPr>
          <p:spPr bwMode="auto">
            <a:xfrm>
              <a:off x="7838185" y="2427287"/>
              <a:ext cx="857250" cy="1019175"/>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1" y="0"/>
                    <a:pt x="1200" y="269"/>
                    <a:pt x="1200" y="600"/>
                  </a:cubicBezTo>
                  <a:cubicBezTo>
                    <a:pt x="1200" y="868"/>
                    <a:pt x="1024" y="1095"/>
                    <a:pt x="782" y="1172"/>
                  </a:cubicBezTo>
                  <a:cubicBezTo>
                    <a:pt x="600" y="1426"/>
                    <a:pt x="600" y="1426"/>
                    <a:pt x="600" y="1426"/>
                  </a:cubicBezTo>
                  <a:lnTo>
                    <a:pt x="418" y="1172"/>
                  </a:lnTo>
                  <a:close/>
                  <a:moveTo>
                    <a:pt x="1050" y="600"/>
                  </a:moveTo>
                  <a:cubicBezTo>
                    <a:pt x="1050" y="352"/>
                    <a:pt x="849" y="150"/>
                    <a:pt x="600" y="150"/>
                  </a:cubicBezTo>
                  <a:cubicBezTo>
                    <a:pt x="351" y="150"/>
                    <a:pt x="150" y="352"/>
                    <a:pt x="150" y="600"/>
                  </a:cubicBezTo>
                  <a:cubicBezTo>
                    <a:pt x="150" y="849"/>
                    <a:pt x="351" y="1050"/>
                    <a:pt x="600" y="1050"/>
                  </a:cubicBezTo>
                  <a:cubicBezTo>
                    <a:pt x="849" y="1050"/>
                    <a:pt x="1050" y="849"/>
                    <a:pt x="1050" y="600"/>
                  </a:cubicBezTo>
                  <a:close/>
                </a:path>
              </a:pathLst>
            </a:custGeom>
            <a:solidFill>
              <a:srgbClr val="C00000"/>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Freeform 34"/>
            <p:cNvSpPr/>
            <p:nvPr/>
          </p:nvSpPr>
          <p:spPr bwMode="auto">
            <a:xfrm>
              <a:off x="8266810" y="2427287"/>
              <a:ext cx="428625" cy="1019175"/>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2"/>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4" y="1095"/>
                    <a:pt x="600" y="868"/>
                    <a:pt x="600" y="600"/>
                  </a:cubicBezTo>
                  <a:cubicBezTo>
                    <a:pt x="600" y="269"/>
                    <a:pt x="331" y="0"/>
                    <a:pt x="0" y="0"/>
                  </a:cubicBezTo>
                  <a:cubicBezTo>
                    <a:pt x="0" y="0"/>
                    <a:pt x="0" y="0"/>
                    <a:pt x="0" y="0"/>
                  </a:cubicBezTo>
                  <a:cubicBezTo>
                    <a:pt x="0" y="150"/>
                    <a:pt x="0" y="150"/>
                    <a:pt x="0" y="150"/>
                  </a:cubicBezTo>
                  <a:cubicBezTo>
                    <a:pt x="0" y="150"/>
                    <a:pt x="0" y="150"/>
                    <a:pt x="0" y="150"/>
                  </a:cubicBezTo>
                  <a:close/>
                </a:path>
              </a:pathLst>
            </a:custGeom>
            <a:solidFill>
              <a:srgbClr val="8A0000"/>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0" name="TextBox 109"/>
            <p:cNvSpPr txBox="1"/>
            <p:nvPr/>
          </p:nvSpPr>
          <p:spPr>
            <a:xfrm>
              <a:off x="7916676" y="2625872"/>
              <a:ext cx="710670" cy="420564"/>
            </a:xfrm>
            <a:prstGeom prst="rect">
              <a:avLst/>
            </a:prstGeom>
            <a:noFill/>
          </p:spPr>
          <p:txBody>
            <a:bodyPr wrap="none" rtlCol="0">
              <a:spAutoFit/>
            </a:bodyPr>
            <a:lstStyle/>
            <a:p>
              <a:r>
                <a:rPr lang="en-US" sz="2135"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60%</a:t>
              </a:r>
              <a:endParaRPr lang="en-GB" sz="2135"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4" name="Group 46"/>
          <p:cNvGrpSpPr/>
          <p:nvPr/>
        </p:nvGrpSpPr>
        <p:grpSpPr>
          <a:xfrm>
            <a:off x="7173341" y="1879599"/>
            <a:ext cx="856986" cy="1017589"/>
            <a:chOff x="7112698" y="1879599"/>
            <a:chExt cx="857250" cy="1017588"/>
          </a:xfrm>
        </p:grpSpPr>
        <p:sp>
          <p:nvSpPr>
            <p:cNvPr id="33" name="Oval 36"/>
            <p:cNvSpPr>
              <a:spLocks noChangeArrowheads="1"/>
            </p:cNvSpPr>
            <p:nvPr/>
          </p:nvSpPr>
          <p:spPr bwMode="auto">
            <a:xfrm>
              <a:off x="7182548" y="1947862"/>
              <a:ext cx="719138" cy="719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4" name="Freeform 37"/>
            <p:cNvSpPr>
              <a:spLocks noEditPoints="1"/>
            </p:cNvSpPr>
            <p:nvPr/>
          </p:nvSpPr>
          <p:spPr bwMode="auto">
            <a:xfrm>
              <a:off x="7112698" y="1879599"/>
              <a:ext cx="857250" cy="1017588"/>
            </a:xfrm>
            <a:custGeom>
              <a:avLst/>
              <a:gdLst>
                <a:gd name="T0" fmla="*/ 418 w 1200"/>
                <a:gd name="T1" fmla="*/ 1171 h 1425"/>
                <a:gd name="T2" fmla="*/ 0 w 1200"/>
                <a:gd name="T3" fmla="*/ 600 h 1425"/>
                <a:gd name="T4" fmla="*/ 600 w 1200"/>
                <a:gd name="T5" fmla="*/ 0 h 1425"/>
                <a:gd name="T6" fmla="*/ 1200 w 1200"/>
                <a:gd name="T7" fmla="*/ 600 h 1425"/>
                <a:gd name="T8" fmla="*/ 782 w 1200"/>
                <a:gd name="T9" fmla="*/ 1171 h 1425"/>
                <a:gd name="T10" fmla="*/ 600 w 1200"/>
                <a:gd name="T11" fmla="*/ 1425 h 1425"/>
                <a:gd name="T12" fmla="*/ 418 w 1200"/>
                <a:gd name="T13" fmla="*/ 1171 h 1425"/>
                <a:gd name="T14" fmla="*/ 1050 w 1200"/>
                <a:gd name="T15" fmla="*/ 600 h 1425"/>
                <a:gd name="T16" fmla="*/ 600 w 1200"/>
                <a:gd name="T17" fmla="*/ 150 h 1425"/>
                <a:gd name="T18" fmla="*/ 150 w 1200"/>
                <a:gd name="T19" fmla="*/ 600 h 1425"/>
                <a:gd name="T20" fmla="*/ 600 w 1200"/>
                <a:gd name="T21" fmla="*/ 1050 h 1425"/>
                <a:gd name="T22" fmla="*/ 1050 w 1200"/>
                <a:gd name="T23" fmla="*/ 60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5">
                  <a:moveTo>
                    <a:pt x="418" y="1171"/>
                  </a:moveTo>
                  <a:cubicBezTo>
                    <a:pt x="175" y="1094"/>
                    <a:pt x="0" y="868"/>
                    <a:pt x="0" y="600"/>
                  </a:cubicBezTo>
                  <a:cubicBezTo>
                    <a:pt x="0" y="268"/>
                    <a:pt x="269" y="0"/>
                    <a:pt x="600" y="0"/>
                  </a:cubicBezTo>
                  <a:cubicBezTo>
                    <a:pt x="931" y="0"/>
                    <a:pt x="1200" y="268"/>
                    <a:pt x="1200" y="600"/>
                  </a:cubicBezTo>
                  <a:cubicBezTo>
                    <a:pt x="1200" y="868"/>
                    <a:pt x="1024" y="1094"/>
                    <a:pt x="782" y="1171"/>
                  </a:cubicBezTo>
                  <a:cubicBezTo>
                    <a:pt x="600" y="1425"/>
                    <a:pt x="600" y="1425"/>
                    <a:pt x="600" y="1425"/>
                  </a:cubicBezTo>
                  <a:lnTo>
                    <a:pt x="418" y="1171"/>
                  </a:lnTo>
                  <a:close/>
                  <a:moveTo>
                    <a:pt x="1050" y="600"/>
                  </a:moveTo>
                  <a:cubicBezTo>
                    <a:pt x="1050" y="351"/>
                    <a:pt x="848" y="150"/>
                    <a:pt x="600" y="150"/>
                  </a:cubicBezTo>
                  <a:cubicBezTo>
                    <a:pt x="351" y="150"/>
                    <a:pt x="150" y="351"/>
                    <a:pt x="150" y="600"/>
                  </a:cubicBezTo>
                  <a:cubicBezTo>
                    <a:pt x="150" y="848"/>
                    <a:pt x="351" y="1050"/>
                    <a:pt x="600" y="1050"/>
                  </a:cubicBezTo>
                  <a:cubicBezTo>
                    <a:pt x="848" y="1050"/>
                    <a:pt x="1050" y="848"/>
                    <a:pt x="1050" y="600"/>
                  </a:cubicBezTo>
                  <a:close/>
                </a:path>
              </a:pathLst>
            </a:custGeom>
            <a:solidFill>
              <a:schemeClr val="tx1">
                <a:lumMod val="50000"/>
                <a:lumOff val="50000"/>
              </a:schemeClr>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5" name="Freeform 38"/>
            <p:cNvSpPr/>
            <p:nvPr/>
          </p:nvSpPr>
          <p:spPr bwMode="auto">
            <a:xfrm>
              <a:off x="7541323" y="1879599"/>
              <a:ext cx="428625" cy="1017588"/>
            </a:xfrm>
            <a:custGeom>
              <a:avLst/>
              <a:gdLst>
                <a:gd name="T0" fmla="*/ 0 w 600"/>
                <a:gd name="T1" fmla="*/ 150 h 1425"/>
                <a:gd name="T2" fmla="*/ 450 w 600"/>
                <a:gd name="T3" fmla="*/ 600 h 1425"/>
                <a:gd name="T4" fmla="*/ 0 w 600"/>
                <a:gd name="T5" fmla="*/ 1050 h 1425"/>
                <a:gd name="T6" fmla="*/ 0 w 600"/>
                <a:gd name="T7" fmla="*/ 1050 h 1425"/>
                <a:gd name="T8" fmla="*/ 0 w 600"/>
                <a:gd name="T9" fmla="*/ 1425 h 1425"/>
                <a:gd name="T10" fmla="*/ 182 w 600"/>
                <a:gd name="T11" fmla="*/ 1171 h 1425"/>
                <a:gd name="T12" fmla="*/ 600 w 600"/>
                <a:gd name="T13" fmla="*/ 600 h 1425"/>
                <a:gd name="T14" fmla="*/ 0 w 600"/>
                <a:gd name="T15" fmla="*/ 0 h 1425"/>
                <a:gd name="T16" fmla="*/ 0 w 600"/>
                <a:gd name="T17" fmla="*/ 0 h 1425"/>
                <a:gd name="T18" fmla="*/ 0 w 600"/>
                <a:gd name="T19" fmla="*/ 150 h 1425"/>
                <a:gd name="T20" fmla="*/ 0 w 600"/>
                <a:gd name="T21" fmla="*/ 15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5">
                  <a:moveTo>
                    <a:pt x="0" y="150"/>
                  </a:moveTo>
                  <a:cubicBezTo>
                    <a:pt x="248" y="150"/>
                    <a:pt x="450" y="351"/>
                    <a:pt x="450" y="600"/>
                  </a:cubicBezTo>
                  <a:cubicBezTo>
                    <a:pt x="450" y="848"/>
                    <a:pt x="248" y="1050"/>
                    <a:pt x="0" y="1050"/>
                  </a:cubicBezTo>
                  <a:cubicBezTo>
                    <a:pt x="0" y="1050"/>
                    <a:pt x="0" y="1050"/>
                    <a:pt x="0" y="1050"/>
                  </a:cubicBezTo>
                  <a:cubicBezTo>
                    <a:pt x="0" y="1425"/>
                    <a:pt x="0" y="1425"/>
                    <a:pt x="0" y="1425"/>
                  </a:cubicBezTo>
                  <a:cubicBezTo>
                    <a:pt x="182" y="1171"/>
                    <a:pt x="182" y="1171"/>
                    <a:pt x="182" y="1171"/>
                  </a:cubicBezTo>
                  <a:cubicBezTo>
                    <a:pt x="424" y="1094"/>
                    <a:pt x="600" y="868"/>
                    <a:pt x="600" y="600"/>
                  </a:cubicBezTo>
                  <a:cubicBezTo>
                    <a:pt x="600" y="268"/>
                    <a:pt x="331" y="0"/>
                    <a:pt x="0" y="0"/>
                  </a:cubicBezTo>
                  <a:cubicBezTo>
                    <a:pt x="0" y="0"/>
                    <a:pt x="0" y="0"/>
                    <a:pt x="0" y="0"/>
                  </a:cubicBezTo>
                  <a:cubicBezTo>
                    <a:pt x="0" y="150"/>
                    <a:pt x="0" y="150"/>
                    <a:pt x="0" y="150"/>
                  </a:cubicBezTo>
                  <a:cubicBezTo>
                    <a:pt x="0" y="150"/>
                    <a:pt x="0" y="150"/>
                    <a:pt x="0" y="150"/>
                  </a:cubicBezTo>
                  <a:close/>
                </a:path>
              </a:pathLst>
            </a:custGeom>
            <a:solidFill>
              <a:schemeClr val="tx1">
                <a:lumMod val="75000"/>
                <a:lumOff val="25000"/>
              </a:schemeClr>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1" name="TextBox 110"/>
            <p:cNvSpPr txBox="1"/>
            <p:nvPr/>
          </p:nvSpPr>
          <p:spPr>
            <a:xfrm>
              <a:off x="7186425" y="2097814"/>
              <a:ext cx="710670" cy="420564"/>
            </a:xfrm>
            <a:prstGeom prst="rect">
              <a:avLst/>
            </a:prstGeom>
            <a:noFill/>
          </p:spPr>
          <p:txBody>
            <a:bodyPr wrap="none" rtlCol="0">
              <a:spAutoFit/>
            </a:bodyPr>
            <a:lstStyle/>
            <a:p>
              <a:r>
                <a:rPr lang="en-US" sz="2135" dirty="0">
                  <a:solidFill>
                    <a:srgbClr val="595959"/>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77%</a:t>
              </a:r>
              <a:endParaRPr lang="en-GB" sz="2135" dirty="0">
                <a:solidFill>
                  <a:srgbClr val="595959"/>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5" name="Group 45"/>
          <p:cNvGrpSpPr/>
          <p:nvPr/>
        </p:nvGrpSpPr>
        <p:grpSpPr>
          <a:xfrm>
            <a:off x="6449672" y="2427288"/>
            <a:ext cx="856987" cy="1019175"/>
            <a:chOff x="6388798" y="2427287"/>
            <a:chExt cx="857250" cy="1019175"/>
          </a:xfrm>
        </p:grpSpPr>
        <p:sp>
          <p:nvSpPr>
            <p:cNvPr id="38" name="Freeform 41"/>
            <p:cNvSpPr>
              <a:spLocks noEditPoints="1"/>
            </p:cNvSpPr>
            <p:nvPr/>
          </p:nvSpPr>
          <p:spPr bwMode="auto">
            <a:xfrm>
              <a:off x="6388798" y="2427287"/>
              <a:ext cx="857250" cy="1019175"/>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2" y="0"/>
                    <a:pt x="1200" y="269"/>
                    <a:pt x="1200" y="600"/>
                  </a:cubicBezTo>
                  <a:cubicBezTo>
                    <a:pt x="1200" y="868"/>
                    <a:pt x="1025" y="1095"/>
                    <a:pt x="782" y="1172"/>
                  </a:cubicBezTo>
                  <a:cubicBezTo>
                    <a:pt x="600" y="1426"/>
                    <a:pt x="600" y="1426"/>
                    <a:pt x="600" y="1426"/>
                  </a:cubicBezTo>
                  <a:lnTo>
                    <a:pt x="418" y="1172"/>
                  </a:lnTo>
                  <a:close/>
                  <a:moveTo>
                    <a:pt x="1050" y="600"/>
                  </a:moveTo>
                  <a:cubicBezTo>
                    <a:pt x="1050" y="352"/>
                    <a:pt x="849" y="150"/>
                    <a:pt x="600" y="150"/>
                  </a:cubicBezTo>
                  <a:cubicBezTo>
                    <a:pt x="352" y="150"/>
                    <a:pt x="150" y="352"/>
                    <a:pt x="150" y="600"/>
                  </a:cubicBezTo>
                  <a:cubicBezTo>
                    <a:pt x="150" y="849"/>
                    <a:pt x="352" y="1050"/>
                    <a:pt x="600" y="1050"/>
                  </a:cubicBezTo>
                  <a:cubicBezTo>
                    <a:pt x="849" y="1050"/>
                    <a:pt x="1050" y="849"/>
                    <a:pt x="1050" y="600"/>
                  </a:cubicBezTo>
                  <a:close/>
                </a:path>
              </a:pathLst>
            </a:custGeom>
            <a:solidFill>
              <a:srgbClr val="C00000"/>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9" name="Freeform 42"/>
            <p:cNvSpPr/>
            <p:nvPr/>
          </p:nvSpPr>
          <p:spPr bwMode="auto">
            <a:xfrm>
              <a:off x="6817423" y="2427287"/>
              <a:ext cx="428625" cy="1019175"/>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2"/>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5" y="1095"/>
                    <a:pt x="600" y="868"/>
                    <a:pt x="600" y="600"/>
                  </a:cubicBezTo>
                  <a:cubicBezTo>
                    <a:pt x="600" y="269"/>
                    <a:pt x="332" y="0"/>
                    <a:pt x="0" y="0"/>
                  </a:cubicBezTo>
                  <a:cubicBezTo>
                    <a:pt x="0" y="0"/>
                    <a:pt x="0" y="0"/>
                    <a:pt x="0" y="0"/>
                  </a:cubicBezTo>
                  <a:cubicBezTo>
                    <a:pt x="0" y="150"/>
                    <a:pt x="0" y="150"/>
                    <a:pt x="0" y="150"/>
                  </a:cubicBezTo>
                  <a:cubicBezTo>
                    <a:pt x="0" y="150"/>
                    <a:pt x="0" y="150"/>
                    <a:pt x="0" y="150"/>
                  </a:cubicBezTo>
                  <a:close/>
                </a:path>
              </a:pathLst>
            </a:custGeom>
            <a:solidFill>
              <a:srgbClr val="8A0000"/>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2" name="TextBox 111"/>
            <p:cNvSpPr txBox="1"/>
            <p:nvPr/>
          </p:nvSpPr>
          <p:spPr>
            <a:xfrm>
              <a:off x="6454995" y="2620012"/>
              <a:ext cx="710669" cy="420564"/>
            </a:xfrm>
            <a:prstGeom prst="rect">
              <a:avLst/>
            </a:prstGeom>
            <a:noFill/>
          </p:spPr>
          <p:txBody>
            <a:bodyPr wrap="none" rtlCol="0">
              <a:spAutoFit/>
            </a:bodyPr>
            <a:lstStyle/>
            <a:p>
              <a:r>
                <a:rPr lang="en-US" sz="2135"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60%</a:t>
              </a:r>
              <a:endParaRPr lang="en-GB" sz="2135"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6" name="Group 112"/>
          <p:cNvGrpSpPr/>
          <p:nvPr/>
        </p:nvGrpSpPr>
        <p:grpSpPr>
          <a:xfrm>
            <a:off x="853652" y="4149602"/>
            <a:ext cx="510621" cy="511651"/>
            <a:chOff x="9145588" y="4435475"/>
            <a:chExt cx="464344" cy="465138"/>
          </a:xfrm>
          <a:solidFill>
            <a:srgbClr val="C00000"/>
          </a:solidFill>
        </p:grpSpPr>
        <p:sp>
          <p:nvSpPr>
            <p:cNvPr id="114"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7" name="Group 122"/>
          <p:cNvGrpSpPr/>
          <p:nvPr/>
        </p:nvGrpSpPr>
        <p:grpSpPr>
          <a:xfrm>
            <a:off x="853653" y="5331623"/>
            <a:ext cx="511494" cy="430451"/>
            <a:chOff x="5368132" y="2625725"/>
            <a:chExt cx="465138" cy="391319"/>
          </a:xfrm>
          <a:solidFill>
            <a:schemeClr val="tx1">
              <a:lumMod val="75000"/>
              <a:lumOff val="25000"/>
            </a:schemeClr>
          </a:solidFill>
        </p:grpSpPr>
        <p:sp>
          <p:nvSpPr>
            <p:cNvPr id="12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1465" dirty="0">
                <a:solidFill>
                  <a:srgbClr val="FFFFFF"/>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1465" dirty="0">
                <a:solidFill>
                  <a:srgbClr val="FFFFFF"/>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1465" dirty="0">
                <a:solidFill>
                  <a:srgbClr val="FFFFFF"/>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8" name="Group 126"/>
          <p:cNvGrpSpPr/>
          <p:nvPr/>
        </p:nvGrpSpPr>
        <p:grpSpPr>
          <a:xfrm>
            <a:off x="853652" y="2968454"/>
            <a:ext cx="510621" cy="510778"/>
            <a:chOff x="4439444" y="1652588"/>
            <a:chExt cx="464344" cy="464344"/>
          </a:xfrm>
          <a:solidFill>
            <a:schemeClr val="tx1">
              <a:lumMod val="75000"/>
              <a:lumOff val="25000"/>
            </a:schemeClr>
          </a:solidFill>
        </p:grpSpPr>
        <p:sp>
          <p:nvSpPr>
            <p:cNvPr id="128"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2400" dirty="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9"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2400" dirty="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0"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2400" dirty="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9" name="Group 130"/>
          <p:cNvGrpSpPr/>
          <p:nvPr/>
        </p:nvGrpSpPr>
        <p:grpSpPr>
          <a:xfrm>
            <a:off x="853652" y="1896612"/>
            <a:ext cx="510621" cy="399018"/>
            <a:chOff x="2581275" y="1710532"/>
            <a:chExt cx="464344" cy="362744"/>
          </a:xfrm>
          <a:solidFill>
            <a:srgbClr val="C00000"/>
          </a:solidFill>
        </p:grpSpPr>
        <p:sp>
          <p:nvSpPr>
            <p:cNvPr id="13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1465" dirty="0">
                <a:solidFill>
                  <a:srgbClr val="124062"/>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1465" dirty="0">
                <a:solidFill>
                  <a:srgbClr val="124062"/>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1465" dirty="0">
                <a:solidFill>
                  <a:srgbClr val="124062"/>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1465" dirty="0">
                <a:solidFill>
                  <a:srgbClr val="124062"/>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1465" dirty="0">
                <a:solidFill>
                  <a:srgbClr val="124062"/>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1465" dirty="0">
                <a:solidFill>
                  <a:srgbClr val="124062"/>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25392" tIns="25392" rIns="25392" bIns="25392" anchor="ctr"/>
            <a:lstStyle/>
            <a:p>
              <a:pPr algn="ctr" defTabSz="228600" fontAlgn="base" hangingPunct="0">
                <a:spcBef>
                  <a:spcPct val="0"/>
                </a:spcBef>
                <a:spcAft>
                  <a:spcPct val="0"/>
                </a:spcAft>
              </a:pPr>
              <a:endParaRPr lang="en-US" sz="1465" dirty="0">
                <a:solidFill>
                  <a:srgbClr val="124062"/>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50" name="Group 138"/>
          <p:cNvGrpSpPr/>
          <p:nvPr/>
        </p:nvGrpSpPr>
        <p:grpSpPr>
          <a:xfrm>
            <a:off x="1520739" y="1555506"/>
            <a:ext cx="4046530" cy="974055"/>
            <a:chOff x="1513650" y="1382143"/>
            <a:chExt cx="4047778" cy="974055"/>
          </a:xfrm>
        </p:grpSpPr>
        <p:sp>
          <p:nvSpPr>
            <p:cNvPr id="140" name="TextBox 139"/>
            <p:cNvSpPr txBox="1"/>
            <p:nvPr/>
          </p:nvSpPr>
          <p:spPr>
            <a:xfrm>
              <a:off x="1551154" y="1382143"/>
              <a:ext cx="1005713" cy="338426"/>
            </a:xfrm>
            <a:prstGeom prst="rect">
              <a:avLst/>
            </a:prstGeom>
            <a:noFill/>
          </p:spPr>
          <p:txBody>
            <a:bodyPr wrap="none" rtlCol="0">
              <a:spAutoFit/>
            </a:bodyPr>
            <a:lstStyle/>
            <a:p>
              <a:pPr algn="ctr" fontAlgn="base">
                <a:spcBef>
                  <a:spcPct val="0"/>
                </a:spcBef>
                <a:spcAft>
                  <a:spcPct val="0"/>
                </a:spcAft>
              </a:pPr>
              <a:r>
                <a:rPr lang="zh-CN" altLang="en-US"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添加标题</a:t>
              </a:r>
              <a:endParaRPr lang="en-US" altLang="zh-CN"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1" name="Rectangle 140"/>
            <p:cNvSpPr/>
            <p:nvPr/>
          </p:nvSpPr>
          <p:spPr>
            <a:xfrm>
              <a:off x="1513650" y="1709867"/>
              <a:ext cx="4047778" cy="646331"/>
            </a:xfrm>
            <a:prstGeom prst="rect">
              <a:avLst/>
            </a:prstGeom>
          </p:spPr>
          <p:txBody>
            <a:bodyPr wrap="square">
              <a:spAutoFit/>
            </a:bodyPr>
            <a:lstStyle/>
            <a:p>
              <a:r>
                <a:rPr lang="zh-CN" altLang="en-US"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的内容打在这里，或者通过复制您的文本后，在此框中选择粘贴，并选择只保留文字。您的内容打在这里，或者通过复制您的文本后，在此框中选择粘贴，并选择</a:t>
              </a:r>
              <a:endParaRPr lang="en-GB"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51" name="Group 141"/>
          <p:cNvGrpSpPr/>
          <p:nvPr/>
        </p:nvGrpSpPr>
        <p:grpSpPr>
          <a:xfrm>
            <a:off x="1520738" y="2694598"/>
            <a:ext cx="4046530" cy="974055"/>
            <a:chOff x="1513650" y="1382143"/>
            <a:chExt cx="4047778" cy="974055"/>
          </a:xfrm>
        </p:grpSpPr>
        <p:sp>
          <p:nvSpPr>
            <p:cNvPr id="143" name="TextBox 142"/>
            <p:cNvSpPr txBox="1"/>
            <p:nvPr/>
          </p:nvSpPr>
          <p:spPr>
            <a:xfrm>
              <a:off x="1561995" y="1382143"/>
              <a:ext cx="1005713" cy="338426"/>
            </a:xfrm>
            <a:prstGeom prst="rect">
              <a:avLst/>
            </a:prstGeom>
            <a:noFill/>
          </p:spPr>
          <p:txBody>
            <a:bodyPr wrap="none" rtlCol="0">
              <a:spAutoFit/>
            </a:bodyPr>
            <a:lstStyle/>
            <a:p>
              <a:pPr algn="ctr" fontAlgn="base">
                <a:spcBef>
                  <a:spcPct val="0"/>
                </a:spcBef>
                <a:spcAft>
                  <a:spcPct val="0"/>
                </a:spcAft>
              </a:pPr>
              <a:r>
                <a:rPr lang="zh-CN" altLang="en-US"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添加标题</a:t>
              </a:r>
              <a:endParaRPr lang="en-US" altLang="zh-CN"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4" name="Rectangle 143"/>
            <p:cNvSpPr/>
            <p:nvPr/>
          </p:nvSpPr>
          <p:spPr>
            <a:xfrm>
              <a:off x="1513650" y="1709867"/>
              <a:ext cx="4047778" cy="646331"/>
            </a:xfrm>
            <a:prstGeom prst="rect">
              <a:avLst/>
            </a:prstGeom>
          </p:spPr>
          <p:txBody>
            <a:bodyPr wrap="square">
              <a:spAutoFit/>
            </a:bodyPr>
            <a:lstStyle/>
            <a:p>
              <a:r>
                <a:rPr lang="zh-CN" altLang="en-US"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的内容打在这里，或者通过复制您的文本后，在此框中选择粘贴，并选择只保留文字。您的内容打在这里，或者通过复制您的文本后，在此框中选择粘贴，并选择</a:t>
              </a:r>
              <a:endParaRPr lang="en-GB"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52" name="Group 144"/>
          <p:cNvGrpSpPr/>
          <p:nvPr/>
        </p:nvGrpSpPr>
        <p:grpSpPr>
          <a:xfrm>
            <a:off x="1520738" y="3898573"/>
            <a:ext cx="4046530" cy="974055"/>
            <a:chOff x="1513650" y="1382143"/>
            <a:chExt cx="4047778" cy="974055"/>
          </a:xfrm>
        </p:grpSpPr>
        <p:sp>
          <p:nvSpPr>
            <p:cNvPr id="146" name="TextBox 145"/>
            <p:cNvSpPr txBox="1"/>
            <p:nvPr/>
          </p:nvSpPr>
          <p:spPr>
            <a:xfrm>
              <a:off x="1561995" y="1382143"/>
              <a:ext cx="1005713" cy="338426"/>
            </a:xfrm>
            <a:prstGeom prst="rect">
              <a:avLst/>
            </a:prstGeom>
            <a:noFill/>
          </p:spPr>
          <p:txBody>
            <a:bodyPr wrap="none" rtlCol="0">
              <a:spAutoFit/>
            </a:bodyPr>
            <a:lstStyle/>
            <a:p>
              <a:pPr algn="ctr" fontAlgn="base">
                <a:spcBef>
                  <a:spcPct val="0"/>
                </a:spcBef>
                <a:spcAft>
                  <a:spcPct val="0"/>
                </a:spcAft>
              </a:pPr>
              <a:r>
                <a:rPr lang="zh-CN" altLang="en-US"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添加标题</a:t>
              </a:r>
              <a:endParaRPr lang="en-US" altLang="zh-CN"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7" name="Rectangle 146"/>
            <p:cNvSpPr/>
            <p:nvPr/>
          </p:nvSpPr>
          <p:spPr>
            <a:xfrm>
              <a:off x="1513650" y="1709867"/>
              <a:ext cx="4047778" cy="646331"/>
            </a:xfrm>
            <a:prstGeom prst="rect">
              <a:avLst/>
            </a:prstGeom>
          </p:spPr>
          <p:txBody>
            <a:bodyPr wrap="square">
              <a:spAutoFit/>
            </a:bodyPr>
            <a:lstStyle/>
            <a:p>
              <a:r>
                <a:rPr lang="zh-CN" altLang="en-US"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的内容打在这里，或者通过复制您的文本后，在此框中选择粘贴，并选择只保留文字。您的内容打在这里，或者通过复制您的文本后，在此框中选择粘贴，并选择</a:t>
              </a:r>
              <a:endParaRPr lang="en-GB"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53" name="Group 147"/>
          <p:cNvGrpSpPr/>
          <p:nvPr/>
        </p:nvGrpSpPr>
        <p:grpSpPr>
          <a:xfrm>
            <a:off x="1518190" y="5037664"/>
            <a:ext cx="4046530" cy="974055"/>
            <a:chOff x="1513651" y="1382143"/>
            <a:chExt cx="4047777" cy="974055"/>
          </a:xfrm>
        </p:grpSpPr>
        <p:sp>
          <p:nvSpPr>
            <p:cNvPr id="149" name="TextBox 148"/>
            <p:cNvSpPr txBox="1"/>
            <p:nvPr/>
          </p:nvSpPr>
          <p:spPr>
            <a:xfrm>
              <a:off x="1516540" y="1382143"/>
              <a:ext cx="1005713" cy="338426"/>
            </a:xfrm>
            <a:prstGeom prst="rect">
              <a:avLst/>
            </a:prstGeom>
            <a:noFill/>
          </p:spPr>
          <p:txBody>
            <a:bodyPr wrap="none" rtlCol="0">
              <a:spAutoFit/>
            </a:bodyPr>
            <a:lstStyle/>
            <a:p>
              <a:pPr algn="ctr" fontAlgn="base">
                <a:spcBef>
                  <a:spcPct val="0"/>
                </a:spcBef>
                <a:spcAft>
                  <a:spcPct val="0"/>
                </a:spcAft>
              </a:pPr>
              <a:r>
                <a:rPr lang="zh-CN" altLang="en-US"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添加标题</a:t>
              </a:r>
              <a:endParaRPr lang="en-US" altLang="zh-CN"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0" name="Rectangle 149"/>
            <p:cNvSpPr/>
            <p:nvPr/>
          </p:nvSpPr>
          <p:spPr>
            <a:xfrm>
              <a:off x="1513651" y="1709867"/>
              <a:ext cx="4047777" cy="646331"/>
            </a:xfrm>
            <a:prstGeom prst="rect">
              <a:avLst/>
            </a:prstGeom>
          </p:spPr>
          <p:txBody>
            <a:bodyPr wrap="square">
              <a:spAutoFit/>
            </a:bodyPr>
            <a:lstStyle/>
            <a:p>
              <a:r>
                <a:rPr lang="zh-CN" altLang="en-US"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的内容打在这里，或者通过复制您的文本后，在此框中选择粘贴，并选择只保留文字。您的内容打在这里，或者通过复制您的文本后，在此框中选择粘贴，并选择</a:t>
              </a:r>
              <a:endParaRPr lang="en-GB"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90" name="文本框 89"/>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p:stCondLst>
                              <p:cond delay="3500"/>
                            </p:stCondLst>
                            <p:childTnLst>
                              <p:par>
                                <p:cTn id="29" presetID="47"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4"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par>
                          <p:cTn id="38" fill="hold">
                            <p:stCondLst>
                              <p:cond delay="5000"/>
                            </p:stCondLst>
                            <p:childTnLst>
                              <p:par>
                                <p:cTn id="39" presetID="47" presetClass="entr" presetSubtype="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par>
                          <p:cTn id="48" fill="hold">
                            <p:stCondLst>
                              <p:cond delay="6500"/>
                            </p:stCondLst>
                            <p:childTnLst>
                              <p:par>
                                <p:cTn id="49" presetID="47" presetClass="entr" presetSubtype="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000"/>
                                        <p:tgtEl>
                                          <p:spTgt spid="45"/>
                                        </p:tgtEl>
                                      </p:cBhvr>
                                    </p:animEffect>
                                    <p:anim calcmode="lin" valueType="num">
                                      <p:cBhvr>
                                        <p:cTn id="52" dur="1000" fill="hold"/>
                                        <p:tgtEl>
                                          <p:spTgt spid="45"/>
                                        </p:tgtEl>
                                        <p:attrNameLst>
                                          <p:attrName>ppt_x</p:attrName>
                                        </p:attrNameLst>
                                      </p:cBhvr>
                                      <p:tavLst>
                                        <p:tav tm="0">
                                          <p:val>
                                            <p:strVal val="#ppt_x"/>
                                          </p:val>
                                        </p:tav>
                                        <p:tav tm="100000">
                                          <p:val>
                                            <p:strVal val="#ppt_x"/>
                                          </p:val>
                                        </p:tav>
                                      </p:tavLst>
                                    </p:anim>
                                    <p:anim calcmode="lin" valueType="num">
                                      <p:cBhvr>
                                        <p:cTn id="53" dur="1000" fill="hold"/>
                                        <p:tgtEl>
                                          <p:spTgt spid="45"/>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0" presetClass="entr" presetSubtype="0"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8000"/>
                            </p:stCondLst>
                            <p:childTnLst>
                              <p:par>
                                <p:cTn id="59" presetID="22" presetClass="entr" presetSubtype="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8500"/>
                            </p:stCondLst>
                            <p:childTnLst>
                              <p:par>
                                <p:cTn id="63" presetID="10" presetClass="entr" presetSubtype="0"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childTnLst>
                          </p:cTn>
                        </p:par>
                        <p:par>
                          <p:cTn id="66" fill="hold">
                            <p:stCondLst>
                              <p:cond delay="9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9500"/>
                            </p:stCondLst>
                            <p:childTnLst>
                              <p:par>
                                <p:cTn id="71" presetID="10" presetClass="entr" presetSubtype="0"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childTnLst>
                          </p:cTn>
                        </p:par>
                        <p:par>
                          <p:cTn id="74" fill="hold">
                            <p:stCondLst>
                              <p:cond delay="10000"/>
                            </p:stCondLst>
                            <p:childTnLst>
                              <p:par>
                                <p:cTn id="75" presetID="22" presetClass="entr" presetSubtype="8"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left)">
                                      <p:cBhvr>
                                        <p:cTn id="77" dur="500"/>
                                        <p:tgtEl>
                                          <p:spTgt spid="52"/>
                                        </p:tgtEl>
                                      </p:cBhvr>
                                    </p:animEffect>
                                  </p:childTnLst>
                                </p:cTn>
                              </p:par>
                            </p:childTnLst>
                          </p:cTn>
                        </p:par>
                        <p:par>
                          <p:cTn id="78" fill="hold">
                            <p:stCondLst>
                              <p:cond delay="10500"/>
                            </p:stCondLst>
                            <p:childTnLst>
                              <p:par>
                                <p:cTn id="79" presetID="10" presetClass="entr" presetSubtype="0" fill="hold"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par>
                          <p:cTn id="82" fill="hold">
                            <p:stCondLst>
                              <p:cond delay="11000"/>
                            </p:stCondLst>
                            <p:childTnLst>
                              <p:par>
                                <p:cTn id="83" presetID="22" presetClass="entr" presetSubtype="8" fill="hold" nodeType="after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left)">
                                      <p:cBhvr>
                                        <p:cTn id="8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p:cNvSpPr/>
          <p:nvPr/>
        </p:nvSpPr>
        <p:spPr bwMode="auto">
          <a:xfrm>
            <a:off x="8466761" y="3116472"/>
            <a:ext cx="1025487" cy="115456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Freeform 5"/>
          <p:cNvSpPr/>
          <p:nvPr/>
        </p:nvSpPr>
        <p:spPr bwMode="auto">
          <a:xfrm>
            <a:off x="2578007" y="3439520"/>
            <a:ext cx="985250" cy="110926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Freeform 3"/>
          <p:cNvSpPr/>
          <p:nvPr/>
        </p:nvSpPr>
        <p:spPr bwMode="auto">
          <a:xfrm>
            <a:off x="3722047" y="4038993"/>
            <a:ext cx="1222690" cy="137659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Freeform 4"/>
          <p:cNvSpPr/>
          <p:nvPr/>
        </p:nvSpPr>
        <p:spPr bwMode="auto">
          <a:xfrm>
            <a:off x="7113915" y="2283039"/>
            <a:ext cx="1222690" cy="137659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2"/>
          <p:cNvSpPr/>
          <p:nvPr/>
        </p:nvSpPr>
        <p:spPr bwMode="auto">
          <a:xfrm>
            <a:off x="6206963" y="3509978"/>
            <a:ext cx="1664360" cy="187385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Freeform 1"/>
          <p:cNvSpPr/>
          <p:nvPr/>
        </p:nvSpPr>
        <p:spPr bwMode="auto">
          <a:xfrm>
            <a:off x="4426647" y="2446838"/>
            <a:ext cx="1664360" cy="187385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cxnSp>
        <p:nvCxnSpPr>
          <p:cNvPr id="17" name="肘形连接符 16"/>
          <p:cNvCxnSpPr/>
          <p:nvPr/>
        </p:nvCxnSpPr>
        <p:spPr>
          <a:xfrm rot="10800000">
            <a:off x="1382543" y="1570149"/>
            <a:ext cx="3858305" cy="797270"/>
          </a:xfrm>
          <a:prstGeom prst="bentConnector3">
            <a:avLst>
              <a:gd name="adj1" fmla="val -296"/>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4"/>
          <p:cNvSpPr txBox="1"/>
          <p:nvPr/>
        </p:nvSpPr>
        <p:spPr>
          <a:xfrm>
            <a:off x="1280298" y="1628784"/>
            <a:ext cx="3577599"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a:t>
            </a:r>
          </a:p>
        </p:txBody>
      </p:sp>
      <p:cxnSp>
        <p:nvCxnSpPr>
          <p:cNvPr id="19" name="肘形连接符 18"/>
          <p:cNvCxnSpPr/>
          <p:nvPr/>
        </p:nvCxnSpPr>
        <p:spPr>
          <a:xfrm rot="10800000">
            <a:off x="1433422" y="2748517"/>
            <a:ext cx="2190323" cy="953450"/>
          </a:xfrm>
          <a:prstGeom prst="bentConnector3">
            <a:avLst>
              <a:gd name="adj1" fmla="val -20448"/>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4"/>
          <p:cNvSpPr txBox="1"/>
          <p:nvPr/>
        </p:nvSpPr>
        <p:spPr>
          <a:xfrm>
            <a:off x="1280298" y="2824001"/>
            <a:ext cx="2691011" cy="472950"/>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cxnSp>
        <p:nvCxnSpPr>
          <p:cNvPr id="21" name="肘形连接符 20"/>
          <p:cNvCxnSpPr/>
          <p:nvPr/>
        </p:nvCxnSpPr>
        <p:spPr>
          <a:xfrm flipH="1">
            <a:off x="1366614" y="5451778"/>
            <a:ext cx="2951818" cy="862095"/>
          </a:xfrm>
          <a:prstGeom prst="bentConnector3">
            <a:avLst>
              <a:gd name="adj1" fmla="val -29249"/>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4"/>
          <p:cNvSpPr txBox="1"/>
          <p:nvPr/>
        </p:nvSpPr>
        <p:spPr>
          <a:xfrm>
            <a:off x="1280299" y="5480996"/>
            <a:ext cx="2892180"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cxnSp>
        <p:nvCxnSpPr>
          <p:cNvPr id="25" name="肘形连接符 24"/>
          <p:cNvCxnSpPr/>
          <p:nvPr/>
        </p:nvCxnSpPr>
        <p:spPr>
          <a:xfrm>
            <a:off x="7037223" y="5452907"/>
            <a:ext cx="3672199" cy="830189"/>
          </a:xfrm>
          <a:prstGeom prst="bentConnector3">
            <a:avLst>
              <a:gd name="adj1" fmla="val 199"/>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4"/>
          <p:cNvSpPr txBox="1"/>
          <p:nvPr/>
        </p:nvSpPr>
        <p:spPr>
          <a:xfrm>
            <a:off x="7212600" y="5514595"/>
            <a:ext cx="3481375"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a:t>
            </a:r>
          </a:p>
        </p:txBody>
      </p:sp>
      <p:cxnSp>
        <p:nvCxnSpPr>
          <p:cNvPr id="30" name="肘形连接符 29"/>
          <p:cNvCxnSpPr/>
          <p:nvPr/>
        </p:nvCxnSpPr>
        <p:spPr>
          <a:xfrm flipV="1">
            <a:off x="7718374" y="1529005"/>
            <a:ext cx="2891740" cy="706197"/>
          </a:xfrm>
          <a:prstGeom prst="bentConnector3">
            <a:avLst>
              <a:gd name="adj1" fmla="val 109"/>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4"/>
          <p:cNvSpPr txBox="1"/>
          <p:nvPr/>
        </p:nvSpPr>
        <p:spPr>
          <a:xfrm>
            <a:off x="7892475" y="1592527"/>
            <a:ext cx="2642334"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cxnSp>
        <p:nvCxnSpPr>
          <p:cNvPr id="32" name="肘形连接符 31"/>
          <p:cNvCxnSpPr/>
          <p:nvPr/>
        </p:nvCxnSpPr>
        <p:spPr>
          <a:xfrm>
            <a:off x="8449463" y="4009172"/>
            <a:ext cx="2160651" cy="1177937"/>
          </a:xfrm>
          <a:prstGeom prst="bentConnector3">
            <a:avLst>
              <a:gd name="adj1" fmla="val -14421"/>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TextBox 4"/>
          <p:cNvSpPr txBox="1"/>
          <p:nvPr/>
        </p:nvSpPr>
        <p:spPr>
          <a:xfrm>
            <a:off x="8255410" y="4445724"/>
            <a:ext cx="2438565"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34" name="Freeform 14"/>
          <p:cNvSpPr>
            <a:spLocks noEditPoints="1"/>
          </p:cNvSpPr>
          <p:nvPr/>
        </p:nvSpPr>
        <p:spPr bwMode="auto">
          <a:xfrm>
            <a:off x="6782591" y="3960697"/>
            <a:ext cx="539565" cy="492603"/>
          </a:xfrm>
          <a:custGeom>
            <a:avLst/>
            <a:gdLst>
              <a:gd name="T0" fmla="*/ 168 w 454"/>
              <a:gd name="T1" fmla="*/ 245 h 417"/>
              <a:gd name="T2" fmla="*/ 139 w 454"/>
              <a:gd name="T3" fmla="*/ 247 h 417"/>
              <a:gd name="T4" fmla="*/ 132 w 454"/>
              <a:gd name="T5" fmla="*/ 144 h 417"/>
              <a:gd name="T6" fmla="*/ 131 w 454"/>
              <a:gd name="T7" fmla="*/ 248 h 417"/>
              <a:gd name="T8" fmla="*/ 111 w 454"/>
              <a:gd name="T9" fmla="*/ 417 h 417"/>
              <a:gd name="T10" fmla="*/ 91 w 454"/>
              <a:gd name="T11" fmla="*/ 264 h 417"/>
              <a:gd name="T12" fmla="*/ 81 w 454"/>
              <a:gd name="T13" fmla="*/ 397 h 417"/>
              <a:gd name="T14" fmla="*/ 41 w 454"/>
              <a:gd name="T15" fmla="*/ 397 h 417"/>
              <a:gd name="T16" fmla="*/ 40 w 454"/>
              <a:gd name="T17" fmla="*/ 238 h 417"/>
              <a:gd name="T18" fmla="*/ 30 w 454"/>
              <a:gd name="T19" fmla="*/ 193 h 417"/>
              <a:gd name="T20" fmla="*/ 17 w 454"/>
              <a:gd name="T21" fmla="*/ 263 h 417"/>
              <a:gd name="T22" fmla="*/ 1 w 454"/>
              <a:gd name="T23" fmla="*/ 192 h 417"/>
              <a:gd name="T24" fmla="*/ 54 w 454"/>
              <a:gd name="T25" fmla="*/ 98 h 417"/>
              <a:gd name="T26" fmla="*/ 76 w 454"/>
              <a:gd name="T27" fmla="*/ 143 h 417"/>
              <a:gd name="T28" fmla="*/ 77 w 454"/>
              <a:gd name="T29" fmla="*/ 104 h 417"/>
              <a:gd name="T30" fmla="*/ 88 w 454"/>
              <a:gd name="T31" fmla="*/ 98 h 417"/>
              <a:gd name="T32" fmla="*/ 90 w 454"/>
              <a:gd name="T33" fmla="*/ 114 h 417"/>
              <a:gd name="T34" fmla="*/ 109 w 454"/>
              <a:gd name="T35" fmla="*/ 95 h 417"/>
              <a:gd name="T36" fmla="*/ 148 w 454"/>
              <a:gd name="T37" fmla="*/ 110 h 417"/>
              <a:gd name="T38" fmla="*/ 53 w 454"/>
              <a:gd name="T39" fmla="*/ 58 h 417"/>
              <a:gd name="T40" fmla="*/ 119 w 454"/>
              <a:gd name="T41" fmla="*/ 58 h 417"/>
              <a:gd name="T42" fmla="*/ 121 w 454"/>
              <a:gd name="T43" fmla="*/ 37 h 417"/>
              <a:gd name="T44" fmla="*/ 51 w 454"/>
              <a:gd name="T45" fmla="*/ 37 h 417"/>
              <a:gd name="T46" fmla="*/ 53 w 454"/>
              <a:gd name="T47" fmla="*/ 58 h 417"/>
              <a:gd name="T48" fmla="*/ 322 w 454"/>
              <a:gd name="T49" fmla="*/ 341 h 417"/>
              <a:gd name="T50" fmla="*/ 322 w 454"/>
              <a:gd name="T51" fmla="*/ 76 h 417"/>
              <a:gd name="T52" fmla="*/ 429 w 454"/>
              <a:gd name="T53" fmla="*/ 209 h 417"/>
              <a:gd name="T54" fmla="*/ 215 w 454"/>
              <a:gd name="T55" fmla="*/ 209 h 417"/>
              <a:gd name="T56" fmla="*/ 429 w 454"/>
              <a:gd name="T57" fmla="*/ 209 h 417"/>
              <a:gd name="T58" fmla="*/ 323 w 454"/>
              <a:gd name="T59" fmla="*/ 129 h 417"/>
              <a:gd name="T60" fmla="*/ 331 w 454"/>
              <a:gd name="T61" fmla="*/ 106 h 417"/>
              <a:gd name="T62" fmla="*/ 313 w 454"/>
              <a:gd name="T63" fmla="*/ 106 h 417"/>
              <a:gd name="T64" fmla="*/ 321 w 454"/>
              <a:gd name="T65" fmla="*/ 129 h 417"/>
              <a:gd name="T66" fmla="*/ 321 w 454"/>
              <a:gd name="T67" fmla="*/ 288 h 417"/>
              <a:gd name="T68" fmla="*/ 313 w 454"/>
              <a:gd name="T69" fmla="*/ 311 h 417"/>
              <a:gd name="T70" fmla="*/ 331 w 454"/>
              <a:gd name="T71" fmla="*/ 311 h 417"/>
              <a:gd name="T72" fmla="*/ 323 w 454"/>
              <a:gd name="T73" fmla="*/ 288 h 417"/>
              <a:gd name="T74" fmla="*/ 219 w 454"/>
              <a:gd name="T75" fmla="*/ 200 h 417"/>
              <a:gd name="T76" fmla="*/ 219 w 454"/>
              <a:gd name="T77" fmla="*/ 218 h 417"/>
              <a:gd name="T78" fmla="*/ 242 w 454"/>
              <a:gd name="T79" fmla="*/ 209 h 417"/>
              <a:gd name="T80" fmla="*/ 234 w 454"/>
              <a:gd name="T81" fmla="*/ 200 h 417"/>
              <a:gd name="T82" fmla="*/ 409 w 454"/>
              <a:gd name="T83" fmla="*/ 200 h 417"/>
              <a:gd name="T84" fmla="*/ 401 w 454"/>
              <a:gd name="T85" fmla="*/ 209 h 417"/>
              <a:gd name="T86" fmla="*/ 425 w 454"/>
              <a:gd name="T87" fmla="*/ 218 h 417"/>
              <a:gd name="T88" fmla="*/ 425 w 454"/>
              <a:gd name="T89" fmla="*/ 200 h 417"/>
              <a:gd name="T90" fmla="*/ 312 w 454"/>
              <a:gd name="T91" fmla="*/ 146 h 417"/>
              <a:gd name="T92" fmla="*/ 309 w 454"/>
              <a:gd name="T93" fmla="*/ 202 h 417"/>
              <a:gd name="T94" fmla="*/ 257 w 454"/>
              <a:gd name="T95" fmla="*/ 211 h 417"/>
              <a:gd name="T96" fmla="*/ 319 w 454"/>
              <a:gd name="T97" fmla="*/ 221 h 417"/>
              <a:gd name="T98" fmla="*/ 326 w 454"/>
              <a:gd name="T99" fmla="*/ 218 h 417"/>
              <a:gd name="T100" fmla="*/ 331 w 454"/>
              <a:gd name="T101" fmla="*/ 14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4" h="417">
                <a:moveTo>
                  <a:pt x="170" y="192"/>
                </a:moveTo>
                <a:cubicBezTo>
                  <a:pt x="171" y="210"/>
                  <a:pt x="168" y="245"/>
                  <a:pt x="168" y="245"/>
                </a:cubicBezTo>
                <a:cubicBezTo>
                  <a:pt x="165" y="255"/>
                  <a:pt x="164" y="263"/>
                  <a:pt x="154" y="263"/>
                </a:cubicBezTo>
                <a:cubicBezTo>
                  <a:pt x="143" y="264"/>
                  <a:pt x="139" y="256"/>
                  <a:pt x="139" y="247"/>
                </a:cubicBezTo>
                <a:cubicBezTo>
                  <a:pt x="139" y="247"/>
                  <a:pt x="142" y="218"/>
                  <a:pt x="141" y="193"/>
                </a:cubicBezTo>
                <a:cubicBezTo>
                  <a:pt x="140" y="174"/>
                  <a:pt x="134" y="145"/>
                  <a:pt x="132" y="144"/>
                </a:cubicBezTo>
                <a:cubicBezTo>
                  <a:pt x="132" y="238"/>
                  <a:pt x="132" y="238"/>
                  <a:pt x="132" y="238"/>
                </a:cubicBezTo>
                <a:cubicBezTo>
                  <a:pt x="132" y="242"/>
                  <a:pt x="131" y="245"/>
                  <a:pt x="131" y="248"/>
                </a:cubicBezTo>
                <a:cubicBezTo>
                  <a:pt x="131" y="397"/>
                  <a:pt x="131" y="397"/>
                  <a:pt x="131" y="397"/>
                </a:cubicBezTo>
                <a:cubicBezTo>
                  <a:pt x="131" y="408"/>
                  <a:pt x="122" y="417"/>
                  <a:pt x="111" y="417"/>
                </a:cubicBezTo>
                <a:cubicBezTo>
                  <a:pt x="100" y="417"/>
                  <a:pt x="91" y="408"/>
                  <a:pt x="91" y="397"/>
                </a:cubicBezTo>
                <a:cubicBezTo>
                  <a:pt x="91" y="264"/>
                  <a:pt x="91" y="264"/>
                  <a:pt x="91" y="264"/>
                </a:cubicBezTo>
                <a:cubicBezTo>
                  <a:pt x="81" y="264"/>
                  <a:pt x="81" y="264"/>
                  <a:pt x="81" y="264"/>
                </a:cubicBezTo>
                <a:cubicBezTo>
                  <a:pt x="81" y="397"/>
                  <a:pt x="81" y="397"/>
                  <a:pt x="81" y="397"/>
                </a:cubicBezTo>
                <a:cubicBezTo>
                  <a:pt x="81" y="408"/>
                  <a:pt x="72" y="417"/>
                  <a:pt x="61" y="417"/>
                </a:cubicBezTo>
                <a:cubicBezTo>
                  <a:pt x="50" y="417"/>
                  <a:pt x="41" y="408"/>
                  <a:pt x="41" y="397"/>
                </a:cubicBezTo>
                <a:cubicBezTo>
                  <a:pt x="41" y="248"/>
                  <a:pt x="41" y="248"/>
                  <a:pt x="41" y="248"/>
                </a:cubicBezTo>
                <a:cubicBezTo>
                  <a:pt x="40" y="245"/>
                  <a:pt x="40" y="242"/>
                  <a:pt x="40" y="238"/>
                </a:cubicBezTo>
                <a:cubicBezTo>
                  <a:pt x="40" y="238"/>
                  <a:pt x="40" y="144"/>
                  <a:pt x="39" y="144"/>
                </a:cubicBezTo>
                <a:cubicBezTo>
                  <a:pt x="37" y="145"/>
                  <a:pt x="31" y="174"/>
                  <a:pt x="30" y="193"/>
                </a:cubicBezTo>
                <a:cubicBezTo>
                  <a:pt x="29" y="218"/>
                  <a:pt x="32" y="247"/>
                  <a:pt x="32" y="247"/>
                </a:cubicBezTo>
                <a:cubicBezTo>
                  <a:pt x="32" y="256"/>
                  <a:pt x="28" y="264"/>
                  <a:pt x="17" y="263"/>
                </a:cubicBezTo>
                <a:cubicBezTo>
                  <a:pt x="7" y="263"/>
                  <a:pt x="6" y="255"/>
                  <a:pt x="4" y="245"/>
                </a:cubicBezTo>
                <a:cubicBezTo>
                  <a:pt x="4" y="245"/>
                  <a:pt x="0" y="210"/>
                  <a:pt x="1" y="192"/>
                </a:cubicBezTo>
                <a:cubicBezTo>
                  <a:pt x="6" y="132"/>
                  <a:pt x="19" y="114"/>
                  <a:pt x="23" y="110"/>
                </a:cubicBezTo>
                <a:cubicBezTo>
                  <a:pt x="31" y="106"/>
                  <a:pt x="44" y="101"/>
                  <a:pt x="54" y="98"/>
                </a:cubicBezTo>
                <a:cubicBezTo>
                  <a:pt x="56" y="97"/>
                  <a:pt x="59" y="95"/>
                  <a:pt x="62" y="95"/>
                </a:cubicBezTo>
                <a:cubicBezTo>
                  <a:pt x="63" y="102"/>
                  <a:pt x="66" y="120"/>
                  <a:pt x="76" y="143"/>
                </a:cubicBezTo>
                <a:cubicBezTo>
                  <a:pt x="78" y="128"/>
                  <a:pt x="81" y="115"/>
                  <a:pt x="81" y="114"/>
                </a:cubicBezTo>
                <a:cubicBezTo>
                  <a:pt x="77" y="104"/>
                  <a:pt x="77" y="104"/>
                  <a:pt x="77" y="104"/>
                </a:cubicBezTo>
                <a:cubicBezTo>
                  <a:pt x="77" y="104"/>
                  <a:pt x="83" y="98"/>
                  <a:pt x="83" y="98"/>
                </a:cubicBezTo>
                <a:cubicBezTo>
                  <a:pt x="83" y="98"/>
                  <a:pt x="88" y="98"/>
                  <a:pt x="88" y="98"/>
                </a:cubicBezTo>
                <a:cubicBezTo>
                  <a:pt x="94" y="104"/>
                  <a:pt x="94" y="104"/>
                  <a:pt x="94" y="104"/>
                </a:cubicBezTo>
                <a:cubicBezTo>
                  <a:pt x="90" y="114"/>
                  <a:pt x="90" y="114"/>
                  <a:pt x="90" y="114"/>
                </a:cubicBezTo>
                <a:cubicBezTo>
                  <a:pt x="91" y="115"/>
                  <a:pt x="93" y="128"/>
                  <a:pt x="95" y="143"/>
                </a:cubicBezTo>
                <a:cubicBezTo>
                  <a:pt x="106" y="120"/>
                  <a:pt x="108" y="102"/>
                  <a:pt x="109" y="95"/>
                </a:cubicBezTo>
                <a:cubicBezTo>
                  <a:pt x="112" y="95"/>
                  <a:pt x="115" y="97"/>
                  <a:pt x="118" y="98"/>
                </a:cubicBezTo>
                <a:cubicBezTo>
                  <a:pt x="127" y="101"/>
                  <a:pt x="141" y="106"/>
                  <a:pt x="148" y="110"/>
                </a:cubicBezTo>
                <a:cubicBezTo>
                  <a:pt x="152" y="114"/>
                  <a:pt x="165" y="132"/>
                  <a:pt x="170" y="192"/>
                </a:cubicBezTo>
                <a:close/>
                <a:moveTo>
                  <a:pt x="53" y="58"/>
                </a:moveTo>
                <a:cubicBezTo>
                  <a:pt x="58" y="75"/>
                  <a:pt x="69" y="90"/>
                  <a:pt x="86" y="90"/>
                </a:cubicBezTo>
                <a:cubicBezTo>
                  <a:pt x="104" y="90"/>
                  <a:pt x="114" y="75"/>
                  <a:pt x="119" y="58"/>
                </a:cubicBezTo>
                <a:cubicBezTo>
                  <a:pt x="124" y="56"/>
                  <a:pt x="127" y="48"/>
                  <a:pt x="126" y="43"/>
                </a:cubicBezTo>
                <a:cubicBezTo>
                  <a:pt x="126" y="40"/>
                  <a:pt x="124" y="38"/>
                  <a:pt x="121" y="37"/>
                </a:cubicBezTo>
                <a:cubicBezTo>
                  <a:pt x="120" y="16"/>
                  <a:pt x="107" y="0"/>
                  <a:pt x="86" y="0"/>
                </a:cubicBezTo>
                <a:cubicBezTo>
                  <a:pt x="66" y="0"/>
                  <a:pt x="52" y="16"/>
                  <a:pt x="51" y="37"/>
                </a:cubicBezTo>
                <a:cubicBezTo>
                  <a:pt x="48" y="37"/>
                  <a:pt x="45" y="39"/>
                  <a:pt x="45" y="43"/>
                </a:cubicBezTo>
                <a:cubicBezTo>
                  <a:pt x="44" y="49"/>
                  <a:pt x="48" y="57"/>
                  <a:pt x="53" y="58"/>
                </a:cubicBezTo>
                <a:close/>
                <a:moveTo>
                  <a:pt x="454" y="209"/>
                </a:moveTo>
                <a:cubicBezTo>
                  <a:pt x="454" y="282"/>
                  <a:pt x="395" y="341"/>
                  <a:pt x="322" y="341"/>
                </a:cubicBezTo>
                <a:cubicBezTo>
                  <a:pt x="249" y="341"/>
                  <a:pt x="189" y="282"/>
                  <a:pt x="189" y="209"/>
                </a:cubicBezTo>
                <a:cubicBezTo>
                  <a:pt x="189" y="135"/>
                  <a:pt x="249" y="76"/>
                  <a:pt x="322" y="76"/>
                </a:cubicBezTo>
                <a:cubicBezTo>
                  <a:pt x="395" y="76"/>
                  <a:pt x="454" y="135"/>
                  <a:pt x="454" y="209"/>
                </a:cubicBezTo>
                <a:close/>
                <a:moveTo>
                  <a:pt x="429" y="209"/>
                </a:moveTo>
                <a:cubicBezTo>
                  <a:pt x="429" y="149"/>
                  <a:pt x="381" y="101"/>
                  <a:pt x="322" y="101"/>
                </a:cubicBezTo>
                <a:cubicBezTo>
                  <a:pt x="263" y="101"/>
                  <a:pt x="215" y="149"/>
                  <a:pt x="215" y="209"/>
                </a:cubicBezTo>
                <a:cubicBezTo>
                  <a:pt x="215" y="268"/>
                  <a:pt x="263" y="316"/>
                  <a:pt x="322" y="316"/>
                </a:cubicBezTo>
                <a:cubicBezTo>
                  <a:pt x="381" y="316"/>
                  <a:pt x="429" y="268"/>
                  <a:pt x="429" y="209"/>
                </a:cubicBezTo>
                <a:close/>
                <a:moveTo>
                  <a:pt x="321" y="129"/>
                </a:moveTo>
                <a:cubicBezTo>
                  <a:pt x="323" y="129"/>
                  <a:pt x="323" y="129"/>
                  <a:pt x="323" y="129"/>
                </a:cubicBezTo>
                <a:cubicBezTo>
                  <a:pt x="327" y="129"/>
                  <a:pt x="331" y="125"/>
                  <a:pt x="331" y="121"/>
                </a:cubicBezTo>
                <a:cubicBezTo>
                  <a:pt x="331" y="106"/>
                  <a:pt x="331" y="106"/>
                  <a:pt x="331" y="106"/>
                </a:cubicBezTo>
                <a:cubicBezTo>
                  <a:pt x="328" y="105"/>
                  <a:pt x="325" y="105"/>
                  <a:pt x="322" y="105"/>
                </a:cubicBezTo>
                <a:cubicBezTo>
                  <a:pt x="319" y="105"/>
                  <a:pt x="316" y="105"/>
                  <a:pt x="313" y="106"/>
                </a:cubicBezTo>
                <a:cubicBezTo>
                  <a:pt x="313" y="121"/>
                  <a:pt x="313" y="121"/>
                  <a:pt x="313" y="121"/>
                </a:cubicBezTo>
                <a:cubicBezTo>
                  <a:pt x="313" y="125"/>
                  <a:pt x="316" y="129"/>
                  <a:pt x="321" y="129"/>
                </a:cubicBezTo>
                <a:close/>
                <a:moveTo>
                  <a:pt x="323" y="288"/>
                </a:moveTo>
                <a:cubicBezTo>
                  <a:pt x="321" y="288"/>
                  <a:pt x="321" y="288"/>
                  <a:pt x="321" y="288"/>
                </a:cubicBezTo>
                <a:cubicBezTo>
                  <a:pt x="316" y="288"/>
                  <a:pt x="313" y="292"/>
                  <a:pt x="313" y="296"/>
                </a:cubicBezTo>
                <a:cubicBezTo>
                  <a:pt x="313" y="311"/>
                  <a:pt x="313" y="311"/>
                  <a:pt x="313" y="311"/>
                </a:cubicBezTo>
                <a:cubicBezTo>
                  <a:pt x="316" y="312"/>
                  <a:pt x="319" y="312"/>
                  <a:pt x="322" y="312"/>
                </a:cubicBezTo>
                <a:cubicBezTo>
                  <a:pt x="325" y="312"/>
                  <a:pt x="328" y="312"/>
                  <a:pt x="331" y="311"/>
                </a:cubicBezTo>
                <a:cubicBezTo>
                  <a:pt x="331" y="296"/>
                  <a:pt x="331" y="296"/>
                  <a:pt x="331" y="296"/>
                </a:cubicBezTo>
                <a:cubicBezTo>
                  <a:pt x="331" y="292"/>
                  <a:pt x="327" y="288"/>
                  <a:pt x="323" y="288"/>
                </a:cubicBezTo>
                <a:close/>
                <a:moveTo>
                  <a:pt x="234" y="200"/>
                </a:moveTo>
                <a:cubicBezTo>
                  <a:pt x="219" y="200"/>
                  <a:pt x="219" y="200"/>
                  <a:pt x="219" y="200"/>
                </a:cubicBezTo>
                <a:cubicBezTo>
                  <a:pt x="219" y="202"/>
                  <a:pt x="219" y="205"/>
                  <a:pt x="219" y="209"/>
                </a:cubicBezTo>
                <a:cubicBezTo>
                  <a:pt x="219" y="212"/>
                  <a:pt x="219" y="215"/>
                  <a:pt x="219" y="218"/>
                </a:cubicBezTo>
                <a:cubicBezTo>
                  <a:pt x="234" y="218"/>
                  <a:pt x="234" y="218"/>
                  <a:pt x="234" y="218"/>
                </a:cubicBezTo>
                <a:cubicBezTo>
                  <a:pt x="239" y="218"/>
                  <a:pt x="242" y="214"/>
                  <a:pt x="242" y="209"/>
                </a:cubicBezTo>
                <a:cubicBezTo>
                  <a:pt x="242" y="208"/>
                  <a:pt x="242" y="208"/>
                  <a:pt x="242" y="208"/>
                </a:cubicBezTo>
                <a:cubicBezTo>
                  <a:pt x="242" y="203"/>
                  <a:pt x="239" y="200"/>
                  <a:pt x="234" y="200"/>
                </a:cubicBezTo>
                <a:close/>
                <a:moveTo>
                  <a:pt x="425" y="200"/>
                </a:moveTo>
                <a:cubicBezTo>
                  <a:pt x="409" y="200"/>
                  <a:pt x="409" y="200"/>
                  <a:pt x="409" y="200"/>
                </a:cubicBezTo>
                <a:cubicBezTo>
                  <a:pt x="405" y="200"/>
                  <a:pt x="401" y="203"/>
                  <a:pt x="401" y="208"/>
                </a:cubicBezTo>
                <a:cubicBezTo>
                  <a:pt x="401" y="209"/>
                  <a:pt x="401" y="209"/>
                  <a:pt x="401" y="209"/>
                </a:cubicBezTo>
                <a:cubicBezTo>
                  <a:pt x="401" y="214"/>
                  <a:pt x="405" y="218"/>
                  <a:pt x="409" y="218"/>
                </a:cubicBezTo>
                <a:cubicBezTo>
                  <a:pt x="425" y="218"/>
                  <a:pt x="425" y="218"/>
                  <a:pt x="425" y="218"/>
                </a:cubicBezTo>
                <a:cubicBezTo>
                  <a:pt x="425" y="215"/>
                  <a:pt x="425" y="212"/>
                  <a:pt x="425" y="209"/>
                </a:cubicBezTo>
                <a:cubicBezTo>
                  <a:pt x="425" y="205"/>
                  <a:pt x="425" y="202"/>
                  <a:pt x="425" y="200"/>
                </a:cubicBezTo>
                <a:close/>
                <a:moveTo>
                  <a:pt x="322" y="136"/>
                </a:moveTo>
                <a:cubicBezTo>
                  <a:pt x="316" y="136"/>
                  <a:pt x="312" y="141"/>
                  <a:pt x="312" y="146"/>
                </a:cubicBezTo>
                <a:cubicBezTo>
                  <a:pt x="312" y="199"/>
                  <a:pt x="312" y="199"/>
                  <a:pt x="312" y="199"/>
                </a:cubicBezTo>
                <a:cubicBezTo>
                  <a:pt x="312" y="200"/>
                  <a:pt x="311" y="202"/>
                  <a:pt x="309" y="202"/>
                </a:cubicBezTo>
                <a:cubicBezTo>
                  <a:pt x="267" y="202"/>
                  <a:pt x="267" y="202"/>
                  <a:pt x="267" y="202"/>
                </a:cubicBezTo>
                <a:cubicBezTo>
                  <a:pt x="262" y="202"/>
                  <a:pt x="257" y="206"/>
                  <a:pt x="257" y="211"/>
                </a:cubicBezTo>
                <a:cubicBezTo>
                  <a:pt x="257" y="217"/>
                  <a:pt x="262" y="221"/>
                  <a:pt x="267" y="221"/>
                </a:cubicBezTo>
                <a:cubicBezTo>
                  <a:pt x="319" y="221"/>
                  <a:pt x="319" y="221"/>
                  <a:pt x="319" y="221"/>
                </a:cubicBezTo>
                <a:cubicBezTo>
                  <a:pt x="323" y="221"/>
                  <a:pt x="325" y="220"/>
                  <a:pt x="326" y="219"/>
                </a:cubicBezTo>
                <a:cubicBezTo>
                  <a:pt x="326" y="218"/>
                  <a:pt x="326" y="218"/>
                  <a:pt x="326" y="218"/>
                </a:cubicBezTo>
                <a:cubicBezTo>
                  <a:pt x="330" y="216"/>
                  <a:pt x="331" y="213"/>
                  <a:pt x="331" y="210"/>
                </a:cubicBezTo>
                <a:cubicBezTo>
                  <a:pt x="331" y="146"/>
                  <a:pt x="331" y="146"/>
                  <a:pt x="331" y="146"/>
                </a:cubicBezTo>
                <a:cubicBezTo>
                  <a:pt x="331" y="141"/>
                  <a:pt x="327" y="136"/>
                  <a:pt x="322" y="13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5" name="Freeform 15"/>
          <p:cNvSpPr>
            <a:spLocks noEditPoints="1"/>
          </p:cNvSpPr>
          <p:nvPr/>
        </p:nvSpPr>
        <p:spPr bwMode="auto">
          <a:xfrm>
            <a:off x="4158695" y="4338279"/>
            <a:ext cx="355595" cy="414489"/>
          </a:xfrm>
          <a:custGeom>
            <a:avLst/>
            <a:gdLst>
              <a:gd name="T0" fmla="*/ 286 w 335"/>
              <a:gd name="T1" fmla="*/ 49 h 393"/>
              <a:gd name="T2" fmla="*/ 179 w 335"/>
              <a:gd name="T3" fmla="*/ 11 h 393"/>
              <a:gd name="T4" fmla="*/ 167 w 335"/>
              <a:gd name="T5" fmla="*/ 49 h 393"/>
              <a:gd name="T6" fmla="*/ 65 w 335"/>
              <a:gd name="T7" fmla="*/ 49 h 393"/>
              <a:gd name="T8" fmla="*/ 50 w 335"/>
              <a:gd name="T9" fmla="*/ 173 h 393"/>
              <a:gd name="T10" fmla="*/ 11 w 335"/>
              <a:gd name="T11" fmla="*/ 179 h 393"/>
              <a:gd name="T12" fmla="*/ 162 w 335"/>
              <a:gd name="T13" fmla="*/ 381 h 393"/>
              <a:gd name="T14" fmla="*/ 162 w 335"/>
              <a:gd name="T15" fmla="*/ 393 h 393"/>
              <a:gd name="T16" fmla="*/ 192 w 335"/>
              <a:gd name="T17" fmla="*/ 381 h 393"/>
              <a:gd name="T18" fmla="*/ 128 w 335"/>
              <a:gd name="T19" fmla="*/ 365 h 393"/>
              <a:gd name="T20" fmla="*/ 196 w 335"/>
              <a:gd name="T21" fmla="*/ 354 h 393"/>
              <a:gd name="T22" fmla="*/ 139 w 335"/>
              <a:gd name="T23" fmla="*/ 349 h 393"/>
              <a:gd name="T24" fmla="*/ 258 w 335"/>
              <a:gd name="T25" fmla="*/ 224 h 393"/>
              <a:gd name="T26" fmla="*/ 221 w 335"/>
              <a:gd name="T27" fmla="*/ 295 h 393"/>
              <a:gd name="T28" fmla="*/ 114 w 335"/>
              <a:gd name="T29" fmla="*/ 295 h 393"/>
              <a:gd name="T30" fmla="*/ 98 w 335"/>
              <a:gd name="T31" fmla="*/ 251 h 393"/>
              <a:gd name="T32" fmla="*/ 131 w 335"/>
              <a:gd name="T33" fmla="*/ 77 h 393"/>
              <a:gd name="T34" fmla="*/ 158 w 335"/>
              <a:gd name="T35" fmla="*/ 71 h 393"/>
              <a:gd name="T36" fmla="*/ 197 w 335"/>
              <a:gd name="T37" fmla="*/ 74 h 393"/>
              <a:gd name="T38" fmla="*/ 270 w 335"/>
              <a:gd name="T39" fmla="*/ 173 h 393"/>
              <a:gd name="T40" fmla="*/ 192 w 335"/>
              <a:gd name="T41" fmla="*/ 91 h 393"/>
              <a:gd name="T42" fmla="*/ 168 w 335"/>
              <a:gd name="T43" fmla="*/ 87 h 393"/>
              <a:gd name="T44" fmla="*/ 158 w 335"/>
              <a:gd name="T45" fmla="*/ 88 h 393"/>
              <a:gd name="T46" fmla="*/ 82 w 335"/>
              <a:gd name="T47" fmla="*/ 173 h 393"/>
              <a:gd name="T48" fmla="*/ 129 w 335"/>
              <a:gd name="T49" fmla="*/ 267 h 393"/>
              <a:gd name="T50" fmla="*/ 139 w 335"/>
              <a:gd name="T51" fmla="*/ 303 h 393"/>
              <a:gd name="T52" fmla="*/ 206 w 335"/>
              <a:gd name="T53" fmla="*/ 267 h 393"/>
              <a:gd name="T54" fmla="*/ 252 w 335"/>
              <a:gd name="T55" fmla="*/ 173 h 393"/>
              <a:gd name="T56" fmla="*/ 286 w 335"/>
              <a:gd name="T57" fmla="*/ 287 h 393"/>
              <a:gd name="T58" fmla="*/ 284 w 335"/>
              <a:gd name="T59" fmla="*/ 157 h 393"/>
              <a:gd name="T60" fmla="*/ 335 w 335"/>
              <a:gd name="T61" fmla="*/ 168 h 393"/>
              <a:gd name="T62" fmla="*/ 188 w 335"/>
              <a:gd name="T63" fmla="*/ 216 h 393"/>
              <a:gd name="T64" fmla="*/ 181 w 335"/>
              <a:gd name="T65" fmla="*/ 219 h 393"/>
              <a:gd name="T66" fmla="*/ 175 w 335"/>
              <a:gd name="T67" fmla="*/ 217 h 393"/>
              <a:gd name="T68" fmla="*/ 160 w 335"/>
              <a:gd name="T69" fmla="*/ 217 h 393"/>
              <a:gd name="T70" fmla="*/ 154 w 335"/>
              <a:gd name="T71" fmla="*/ 219 h 393"/>
              <a:gd name="T72" fmla="*/ 146 w 335"/>
              <a:gd name="T73" fmla="*/ 216 h 393"/>
              <a:gd name="T74" fmla="*/ 134 w 335"/>
              <a:gd name="T75" fmla="*/ 227 h 393"/>
              <a:gd name="T76" fmla="*/ 162 w 335"/>
              <a:gd name="T77" fmla="*/ 287 h 393"/>
              <a:gd name="T78" fmla="*/ 140 w 335"/>
              <a:gd name="T79" fmla="*/ 227 h 393"/>
              <a:gd name="T80" fmla="*/ 150 w 335"/>
              <a:gd name="T81" fmla="*/ 224 h 393"/>
              <a:gd name="T82" fmla="*/ 160 w 335"/>
              <a:gd name="T83" fmla="*/ 229 h 393"/>
              <a:gd name="T84" fmla="*/ 163 w 335"/>
              <a:gd name="T85" fmla="*/ 223 h 393"/>
              <a:gd name="T86" fmla="*/ 171 w 335"/>
              <a:gd name="T87" fmla="*/ 223 h 393"/>
              <a:gd name="T88" fmla="*/ 174 w 335"/>
              <a:gd name="T89" fmla="*/ 229 h 393"/>
              <a:gd name="T90" fmla="*/ 185 w 335"/>
              <a:gd name="T91" fmla="*/ 224 h 393"/>
              <a:gd name="T92" fmla="*/ 194 w 335"/>
              <a:gd name="T93" fmla="*/ 227 h 393"/>
              <a:gd name="T94" fmla="*/ 173 w 335"/>
              <a:gd name="T95" fmla="*/ 287 h 393"/>
              <a:gd name="T96" fmla="*/ 201 w 335"/>
              <a:gd name="T97" fmla="*/ 227 h 393"/>
              <a:gd name="T98" fmla="*/ 49 w 335"/>
              <a:gd name="T99" fmla="*/ 287 h 393"/>
              <a:gd name="T100" fmla="*/ 49 w 335"/>
              <a:gd name="T101" fmla="*/ 27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5" h="393">
                <a:moveTo>
                  <a:pt x="258" y="93"/>
                </a:moveTo>
                <a:cubicBezTo>
                  <a:pt x="253" y="88"/>
                  <a:pt x="248" y="82"/>
                  <a:pt x="242" y="77"/>
                </a:cubicBezTo>
                <a:cubicBezTo>
                  <a:pt x="270" y="49"/>
                  <a:pt x="270" y="49"/>
                  <a:pt x="270" y="49"/>
                </a:cubicBezTo>
                <a:cubicBezTo>
                  <a:pt x="275" y="45"/>
                  <a:pt x="282" y="45"/>
                  <a:pt x="286" y="49"/>
                </a:cubicBezTo>
                <a:cubicBezTo>
                  <a:pt x="290" y="54"/>
                  <a:pt x="290" y="61"/>
                  <a:pt x="286" y="65"/>
                </a:cubicBezTo>
                <a:lnTo>
                  <a:pt x="258" y="93"/>
                </a:lnTo>
                <a:close/>
                <a:moveTo>
                  <a:pt x="179" y="49"/>
                </a:moveTo>
                <a:cubicBezTo>
                  <a:pt x="179" y="11"/>
                  <a:pt x="179" y="11"/>
                  <a:pt x="179" y="11"/>
                </a:cubicBezTo>
                <a:cubicBezTo>
                  <a:pt x="179" y="5"/>
                  <a:pt x="174" y="0"/>
                  <a:pt x="167" y="0"/>
                </a:cubicBezTo>
                <a:cubicBezTo>
                  <a:pt x="161" y="0"/>
                  <a:pt x="156" y="5"/>
                  <a:pt x="156" y="11"/>
                </a:cubicBezTo>
                <a:cubicBezTo>
                  <a:pt x="156" y="49"/>
                  <a:pt x="156" y="49"/>
                  <a:pt x="156" y="49"/>
                </a:cubicBezTo>
                <a:cubicBezTo>
                  <a:pt x="160" y="49"/>
                  <a:pt x="163" y="49"/>
                  <a:pt x="167" y="49"/>
                </a:cubicBezTo>
                <a:cubicBezTo>
                  <a:pt x="171" y="49"/>
                  <a:pt x="175" y="49"/>
                  <a:pt x="179" y="49"/>
                </a:cubicBezTo>
                <a:close/>
                <a:moveTo>
                  <a:pt x="77" y="93"/>
                </a:moveTo>
                <a:cubicBezTo>
                  <a:pt x="82" y="88"/>
                  <a:pt x="87" y="82"/>
                  <a:pt x="92" y="77"/>
                </a:cubicBezTo>
                <a:cubicBezTo>
                  <a:pt x="65" y="49"/>
                  <a:pt x="65" y="49"/>
                  <a:pt x="65" y="49"/>
                </a:cubicBezTo>
                <a:cubicBezTo>
                  <a:pt x="60" y="45"/>
                  <a:pt x="53" y="45"/>
                  <a:pt x="49" y="49"/>
                </a:cubicBezTo>
                <a:cubicBezTo>
                  <a:pt x="44" y="54"/>
                  <a:pt x="44" y="61"/>
                  <a:pt x="49" y="65"/>
                </a:cubicBezTo>
                <a:lnTo>
                  <a:pt x="77" y="93"/>
                </a:lnTo>
                <a:close/>
                <a:moveTo>
                  <a:pt x="50" y="173"/>
                </a:moveTo>
                <a:cubicBezTo>
                  <a:pt x="50" y="167"/>
                  <a:pt x="50" y="162"/>
                  <a:pt x="51" y="157"/>
                </a:cubicBezTo>
                <a:cubicBezTo>
                  <a:pt x="11" y="157"/>
                  <a:pt x="11" y="157"/>
                  <a:pt x="11" y="157"/>
                </a:cubicBezTo>
                <a:cubicBezTo>
                  <a:pt x="5" y="157"/>
                  <a:pt x="0" y="162"/>
                  <a:pt x="0" y="168"/>
                </a:cubicBezTo>
                <a:cubicBezTo>
                  <a:pt x="0" y="174"/>
                  <a:pt x="5" y="179"/>
                  <a:pt x="11" y="179"/>
                </a:cubicBezTo>
                <a:cubicBezTo>
                  <a:pt x="50" y="179"/>
                  <a:pt x="50" y="179"/>
                  <a:pt x="50" y="179"/>
                </a:cubicBezTo>
                <a:cubicBezTo>
                  <a:pt x="50" y="177"/>
                  <a:pt x="50" y="175"/>
                  <a:pt x="50" y="173"/>
                </a:cubicBezTo>
                <a:close/>
                <a:moveTo>
                  <a:pt x="172" y="381"/>
                </a:moveTo>
                <a:cubicBezTo>
                  <a:pt x="162" y="381"/>
                  <a:pt x="162" y="381"/>
                  <a:pt x="162" y="381"/>
                </a:cubicBezTo>
                <a:cubicBezTo>
                  <a:pt x="143" y="381"/>
                  <a:pt x="143" y="381"/>
                  <a:pt x="143" y="381"/>
                </a:cubicBezTo>
                <a:cubicBezTo>
                  <a:pt x="143" y="382"/>
                  <a:pt x="143" y="382"/>
                  <a:pt x="143" y="382"/>
                </a:cubicBezTo>
                <a:cubicBezTo>
                  <a:pt x="143" y="388"/>
                  <a:pt x="152" y="393"/>
                  <a:pt x="160" y="393"/>
                </a:cubicBezTo>
                <a:cubicBezTo>
                  <a:pt x="162" y="393"/>
                  <a:pt x="162" y="393"/>
                  <a:pt x="162" y="393"/>
                </a:cubicBezTo>
                <a:cubicBezTo>
                  <a:pt x="173" y="393"/>
                  <a:pt x="173" y="393"/>
                  <a:pt x="173" y="393"/>
                </a:cubicBezTo>
                <a:cubicBezTo>
                  <a:pt x="174" y="393"/>
                  <a:pt x="174" y="393"/>
                  <a:pt x="174" y="393"/>
                </a:cubicBezTo>
                <a:cubicBezTo>
                  <a:pt x="183" y="393"/>
                  <a:pt x="192" y="388"/>
                  <a:pt x="192" y="382"/>
                </a:cubicBezTo>
                <a:cubicBezTo>
                  <a:pt x="192" y="382"/>
                  <a:pt x="192" y="382"/>
                  <a:pt x="192" y="381"/>
                </a:cubicBezTo>
                <a:lnTo>
                  <a:pt x="172" y="381"/>
                </a:lnTo>
                <a:close/>
                <a:moveTo>
                  <a:pt x="196" y="354"/>
                </a:moveTo>
                <a:cubicBezTo>
                  <a:pt x="139" y="354"/>
                  <a:pt x="139" y="354"/>
                  <a:pt x="139" y="354"/>
                </a:cubicBezTo>
                <a:cubicBezTo>
                  <a:pt x="133" y="354"/>
                  <a:pt x="128" y="359"/>
                  <a:pt x="128" y="365"/>
                </a:cubicBezTo>
                <a:cubicBezTo>
                  <a:pt x="128" y="371"/>
                  <a:pt x="133" y="376"/>
                  <a:pt x="139" y="376"/>
                </a:cubicBezTo>
                <a:cubicBezTo>
                  <a:pt x="196" y="376"/>
                  <a:pt x="196" y="376"/>
                  <a:pt x="196" y="376"/>
                </a:cubicBezTo>
                <a:cubicBezTo>
                  <a:pt x="202" y="376"/>
                  <a:pt x="207" y="371"/>
                  <a:pt x="207" y="365"/>
                </a:cubicBezTo>
                <a:cubicBezTo>
                  <a:pt x="207" y="359"/>
                  <a:pt x="202" y="354"/>
                  <a:pt x="196" y="354"/>
                </a:cubicBezTo>
                <a:close/>
                <a:moveTo>
                  <a:pt x="196" y="327"/>
                </a:moveTo>
                <a:cubicBezTo>
                  <a:pt x="139" y="327"/>
                  <a:pt x="139" y="327"/>
                  <a:pt x="139" y="327"/>
                </a:cubicBezTo>
                <a:cubicBezTo>
                  <a:pt x="133" y="327"/>
                  <a:pt x="128" y="332"/>
                  <a:pt x="128" y="338"/>
                </a:cubicBezTo>
                <a:cubicBezTo>
                  <a:pt x="128" y="344"/>
                  <a:pt x="133" y="349"/>
                  <a:pt x="139" y="349"/>
                </a:cubicBezTo>
                <a:cubicBezTo>
                  <a:pt x="196" y="349"/>
                  <a:pt x="196" y="349"/>
                  <a:pt x="196" y="349"/>
                </a:cubicBezTo>
                <a:cubicBezTo>
                  <a:pt x="202" y="349"/>
                  <a:pt x="207" y="344"/>
                  <a:pt x="207" y="338"/>
                </a:cubicBezTo>
                <a:cubicBezTo>
                  <a:pt x="207" y="332"/>
                  <a:pt x="202" y="327"/>
                  <a:pt x="196" y="327"/>
                </a:cubicBezTo>
                <a:close/>
                <a:moveTo>
                  <a:pt x="258" y="224"/>
                </a:moveTo>
                <a:cubicBezTo>
                  <a:pt x="251" y="237"/>
                  <a:pt x="242" y="246"/>
                  <a:pt x="235" y="254"/>
                </a:cubicBezTo>
                <a:cubicBezTo>
                  <a:pt x="231" y="258"/>
                  <a:pt x="227" y="262"/>
                  <a:pt x="225" y="266"/>
                </a:cubicBezTo>
                <a:cubicBezTo>
                  <a:pt x="224" y="267"/>
                  <a:pt x="223" y="269"/>
                  <a:pt x="223" y="270"/>
                </a:cubicBezTo>
                <a:cubicBezTo>
                  <a:pt x="221" y="280"/>
                  <a:pt x="221" y="292"/>
                  <a:pt x="221" y="295"/>
                </a:cubicBezTo>
                <a:cubicBezTo>
                  <a:pt x="221" y="295"/>
                  <a:pt x="221" y="295"/>
                  <a:pt x="221" y="296"/>
                </a:cubicBezTo>
                <a:cubicBezTo>
                  <a:pt x="221" y="309"/>
                  <a:pt x="210" y="320"/>
                  <a:pt x="196" y="320"/>
                </a:cubicBezTo>
                <a:cubicBezTo>
                  <a:pt x="139" y="320"/>
                  <a:pt x="139" y="320"/>
                  <a:pt x="139" y="320"/>
                </a:cubicBezTo>
                <a:cubicBezTo>
                  <a:pt x="125" y="320"/>
                  <a:pt x="114" y="309"/>
                  <a:pt x="114" y="295"/>
                </a:cubicBezTo>
                <a:cubicBezTo>
                  <a:pt x="114" y="295"/>
                  <a:pt x="114" y="295"/>
                  <a:pt x="114" y="295"/>
                </a:cubicBezTo>
                <a:cubicBezTo>
                  <a:pt x="114" y="292"/>
                  <a:pt x="114" y="280"/>
                  <a:pt x="112" y="270"/>
                </a:cubicBezTo>
                <a:cubicBezTo>
                  <a:pt x="111" y="268"/>
                  <a:pt x="110" y="266"/>
                  <a:pt x="108" y="263"/>
                </a:cubicBezTo>
                <a:cubicBezTo>
                  <a:pt x="105" y="259"/>
                  <a:pt x="102" y="256"/>
                  <a:pt x="98" y="251"/>
                </a:cubicBezTo>
                <a:cubicBezTo>
                  <a:pt x="89" y="243"/>
                  <a:pt x="79" y="231"/>
                  <a:pt x="72" y="214"/>
                </a:cubicBezTo>
                <a:cubicBezTo>
                  <a:pt x="68" y="203"/>
                  <a:pt x="65" y="189"/>
                  <a:pt x="65" y="173"/>
                </a:cubicBezTo>
                <a:cubicBezTo>
                  <a:pt x="65" y="150"/>
                  <a:pt x="73" y="128"/>
                  <a:pt x="86" y="111"/>
                </a:cubicBezTo>
                <a:cubicBezTo>
                  <a:pt x="97" y="96"/>
                  <a:pt x="113" y="84"/>
                  <a:pt x="131" y="77"/>
                </a:cubicBezTo>
                <a:cubicBezTo>
                  <a:pt x="131" y="76"/>
                  <a:pt x="131" y="76"/>
                  <a:pt x="131" y="76"/>
                </a:cubicBezTo>
                <a:cubicBezTo>
                  <a:pt x="138" y="74"/>
                  <a:pt x="138" y="74"/>
                  <a:pt x="138" y="74"/>
                </a:cubicBezTo>
                <a:cubicBezTo>
                  <a:pt x="144" y="73"/>
                  <a:pt x="150" y="71"/>
                  <a:pt x="157" y="71"/>
                </a:cubicBezTo>
                <a:cubicBezTo>
                  <a:pt x="157" y="71"/>
                  <a:pt x="157" y="71"/>
                  <a:pt x="158" y="71"/>
                </a:cubicBezTo>
                <a:cubicBezTo>
                  <a:pt x="161" y="70"/>
                  <a:pt x="164" y="70"/>
                  <a:pt x="168" y="70"/>
                </a:cubicBezTo>
                <a:cubicBezTo>
                  <a:pt x="171" y="70"/>
                  <a:pt x="174" y="70"/>
                  <a:pt x="177" y="71"/>
                </a:cubicBezTo>
                <a:cubicBezTo>
                  <a:pt x="178" y="71"/>
                  <a:pt x="178" y="71"/>
                  <a:pt x="178" y="71"/>
                </a:cubicBezTo>
                <a:cubicBezTo>
                  <a:pt x="184" y="71"/>
                  <a:pt x="191" y="73"/>
                  <a:pt x="197" y="74"/>
                </a:cubicBezTo>
                <a:cubicBezTo>
                  <a:pt x="204" y="77"/>
                  <a:pt x="204" y="77"/>
                  <a:pt x="204" y="77"/>
                </a:cubicBezTo>
                <a:cubicBezTo>
                  <a:pt x="204" y="77"/>
                  <a:pt x="204" y="77"/>
                  <a:pt x="204" y="77"/>
                </a:cubicBezTo>
                <a:cubicBezTo>
                  <a:pt x="222" y="84"/>
                  <a:pt x="238" y="96"/>
                  <a:pt x="249" y="111"/>
                </a:cubicBezTo>
                <a:cubicBezTo>
                  <a:pt x="262" y="128"/>
                  <a:pt x="270" y="150"/>
                  <a:pt x="270" y="173"/>
                </a:cubicBezTo>
                <a:cubicBezTo>
                  <a:pt x="270" y="195"/>
                  <a:pt x="265" y="211"/>
                  <a:pt x="258" y="224"/>
                </a:cubicBezTo>
                <a:close/>
                <a:moveTo>
                  <a:pt x="252" y="173"/>
                </a:moveTo>
                <a:cubicBezTo>
                  <a:pt x="252" y="153"/>
                  <a:pt x="246" y="136"/>
                  <a:pt x="235" y="121"/>
                </a:cubicBezTo>
                <a:cubicBezTo>
                  <a:pt x="224" y="107"/>
                  <a:pt x="209" y="96"/>
                  <a:pt x="192" y="91"/>
                </a:cubicBezTo>
                <a:cubicBezTo>
                  <a:pt x="189" y="90"/>
                  <a:pt x="189" y="90"/>
                  <a:pt x="189" y="90"/>
                </a:cubicBezTo>
                <a:cubicBezTo>
                  <a:pt x="185" y="89"/>
                  <a:pt x="181" y="88"/>
                  <a:pt x="176" y="88"/>
                </a:cubicBezTo>
                <a:cubicBezTo>
                  <a:pt x="176" y="88"/>
                  <a:pt x="175" y="88"/>
                  <a:pt x="176" y="88"/>
                </a:cubicBezTo>
                <a:cubicBezTo>
                  <a:pt x="173" y="88"/>
                  <a:pt x="170" y="87"/>
                  <a:pt x="168" y="87"/>
                </a:cubicBezTo>
                <a:cubicBezTo>
                  <a:pt x="167" y="87"/>
                  <a:pt x="167" y="87"/>
                  <a:pt x="167" y="87"/>
                </a:cubicBezTo>
                <a:cubicBezTo>
                  <a:pt x="167" y="87"/>
                  <a:pt x="167" y="87"/>
                  <a:pt x="167" y="87"/>
                </a:cubicBezTo>
                <a:cubicBezTo>
                  <a:pt x="164" y="87"/>
                  <a:pt x="162" y="88"/>
                  <a:pt x="159" y="88"/>
                </a:cubicBezTo>
                <a:cubicBezTo>
                  <a:pt x="159" y="88"/>
                  <a:pt x="158" y="88"/>
                  <a:pt x="158" y="88"/>
                </a:cubicBezTo>
                <a:cubicBezTo>
                  <a:pt x="154" y="88"/>
                  <a:pt x="150" y="89"/>
                  <a:pt x="145" y="90"/>
                </a:cubicBezTo>
                <a:cubicBezTo>
                  <a:pt x="143" y="91"/>
                  <a:pt x="143" y="91"/>
                  <a:pt x="143" y="91"/>
                </a:cubicBezTo>
                <a:cubicBezTo>
                  <a:pt x="126" y="96"/>
                  <a:pt x="110" y="107"/>
                  <a:pt x="100" y="121"/>
                </a:cubicBezTo>
                <a:cubicBezTo>
                  <a:pt x="89" y="136"/>
                  <a:pt x="82" y="153"/>
                  <a:pt x="82" y="173"/>
                </a:cubicBezTo>
                <a:cubicBezTo>
                  <a:pt x="82" y="192"/>
                  <a:pt x="87" y="205"/>
                  <a:pt x="92" y="216"/>
                </a:cubicBezTo>
                <a:cubicBezTo>
                  <a:pt x="98" y="227"/>
                  <a:pt x="105" y="234"/>
                  <a:pt x="112" y="242"/>
                </a:cubicBezTo>
                <a:cubicBezTo>
                  <a:pt x="117" y="246"/>
                  <a:pt x="121" y="251"/>
                  <a:pt x="125" y="256"/>
                </a:cubicBezTo>
                <a:cubicBezTo>
                  <a:pt x="127" y="260"/>
                  <a:pt x="128" y="263"/>
                  <a:pt x="129" y="267"/>
                </a:cubicBezTo>
                <a:cubicBezTo>
                  <a:pt x="131" y="279"/>
                  <a:pt x="131" y="291"/>
                  <a:pt x="131" y="295"/>
                </a:cubicBezTo>
                <a:cubicBezTo>
                  <a:pt x="131" y="295"/>
                  <a:pt x="131" y="296"/>
                  <a:pt x="131" y="296"/>
                </a:cubicBezTo>
                <a:cubicBezTo>
                  <a:pt x="131" y="298"/>
                  <a:pt x="132" y="300"/>
                  <a:pt x="133" y="301"/>
                </a:cubicBezTo>
                <a:cubicBezTo>
                  <a:pt x="135" y="302"/>
                  <a:pt x="137" y="303"/>
                  <a:pt x="139" y="303"/>
                </a:cubicBezTo>
                <a:cubicBezTo>
                  <a:pt x="196" y="303"/>
                  <a:pt x="196" y="303"/>
                  <a:pt x="196" y="303"/>
                </a:cubicBezTo>
                <a:cubicBezTo>
                  <a:pt x="200" y="303"/>
                  <a:pt x="204" y="300"/>
                  <a:pt x="204" y="296"/>
                </a:cubicBezTo>
                <a:cubicBezTo>
                  <a:pt x="204" y="296"/>
                  <a:pt x="204" y="295"/>
                  <a:pt x="204" y="295"/>
                </a:cubicBezTo>
                <a:cubicBezTo>
                  <a:pt x="204" y="291"/>
                  <a:pt x="204" y="279"/>
                  <a:pt x="206" y="267"/>
                </a:cubicBezTo>
                <a:cubicBezTo>
                  <a:pt x="207" y="261"/>
                  <a:pt x="210" y="256"/>
                  <a:pt x="213" y="252"/>
                </a:cubicBezTo>
                <a:cubicBezTo>
                  <a:pt x="217" y="248"/>
                  <a:pt x="221" y="244"/>
                  <a:pt x="225" y="240"/>
                </a:cubicBezTo>
                <a:cubicBezTo>
                  <a:pt x="233" y="231"/>
                  <a:pt x="241" y="222"/>
                  <a:pt x="246" y="208"/>
                </a:cubicBezTo>
                <a:cubicBezTo>
                  <a:pt x="250" y="199"/>
                  <a:pt x="252" y="187"/>
                  <a:pt x="252" y="173"/>
                </a:cubicBezTo>
                <a:close/>
                <a:moveTo>
                  <a:pt x="264" y="248"/>
                </a:moveTo>
                <a:cubicBezTo>
                  <a:pt x="259" y="255"/>
                  <a:pt x="254" y="261"/>
                  <a:pt x="250" y="266"/>
                </a:cubicBezTo>
                <a:cubicBezTo>
                  <a:pt x="270" y="287"/>
                  <a:pt x="270" y="287"/>
                  <a:pt x="270" y="287"/>
                </a:cubicBezTo>
                <a:cubicBezTo>
                  <a:pt x="275" y="291"/>
                  <a:pt x="282" y="291"/>
                  <a:pt x="286" y="287"/>
                </a:cubicBezTo>
                <a:cubicBezTo>
                  <a:pt x="290" y="282"/>
                  <a:pt x="290" y="275"/>
                  <a:pt x="286" y="271"/>
                </a:cubicBezTo>
                <a:lnTo>
                  <a:pt x="264" y="248"/>
                </a:lnTo>
                <a:close/>
                <a:moveTo>
                  <a:pt x="324" y="157"/>
                </a:moveTo>
                <a:cubicBezTo>
                  <a:pt x="284" y="157"/>
                  <a:pt x="284" y="157"/>
                  <a:pt x="284" y="157"/>
                </a:cubicBezTo>
                <a:cubicBezTo>
                  <a:pt x="285" y="162"/>
                  <a:pt x="285" y="167"/>
                  <a:pt x="285" y="173"/>
                </a:cubicBezTo>
                <a:cubicBezTo>
                  <a:pt x="285" y="175"/>
                  <a:pt x="285" y="177"/>
                  <a:pt x="285" y="179"/>
                </a:cubicBezTo>
                <a:cubicBezTo>
                  <a:pt x="324" y="179"/>
                  <a:pt x="324" y="179"/>
                  <a:pt x="324" y="179"/>
                </a:cubicBezTo>
                <a:cubicBezTo>
                  <a:pt x="330" y="179"/>
                  <a:pt x="335" y="174"/>
                  <a:pt x="335" y="168"/>
                </a:cubicBezTo>
                <a:cubicBezTo>
                  <a:pt x="335" y="162"/>
                  <a:pt x="330" y="157"/>
                  <a:pt x="324" y="157"/>
                </a:cubicBezTo>
                <a:close/>
                <a:moveTo>
                  <a:pt x="196" y="217"/>
                </a:moveTo>
                <a:cubicBezTo>
                  <a:pt x="194" y="216"/>
                  <a:pt x="192" y="216"/>
                  <a:pt x="189" y="216"/>
                </a:cubicBezTo>
                <a:cubicBezTo>
                  <a:pt x="188" y="216"/>
                  <a:pt x="188" y="216"/>
                  <a:pt x="188" y="216"/>
                </a:cubicBezTo>
                <a:cubicBezTo>
                  <a:pt x="187" y="216"/>
                  <a:pt x="186" y="216"/>
                  <a:pt x="185" y="216"/>
                </a:cubicBezTo>
                <a:cubicBezTo>
                  <a:pt x="185" y="216"/>
                  <a:pt x="184" y="217"/>
                  <a:pt x="184" y="217"/>
                </a:cubicBezTo>
                <a:cubicBezTo>
                  <a:pt x="183" y="217"/>
                  <a:pt x="183" y="217"/>
                  <a:pt x="182" y="217"/>
                </a:cubicBezTo>
                <a:cubicBezTo>
                  <a:pt x="182" y="218"/>
                  <a:pt x="181" y="218"/>
                  <a:pt x="181" y="219"/>
                </a:cubicBezTo>
                <a:cubicBezTo>
                  <a:pt x="181" y="219"/>
                  <a:pt x="180" y="219"/>
                  <a:pt x="180" y="219"/>
                </a:cubicBezTo>
                <a:cubicBezTo>
                  <a:pt x="180" y="219"/>
                  <a:pt x="179" y="220"/>
                  <a:pt x="179" y="220"/>
                </a:cubicBezTo>
                <a:cubicBezTo>
                  <a:pt x="179" y="220"/>
                  <a:pt x="179" y="221"/>
                  <a:pt x="179" y="221"/>
                </a:cubicBezTo>
                <a:cubicBezTo>
                  <a:pt x="178" y="219"/>
                  <a:pt x="176" y="218"/>
                  <a:pt x="175" y="217"/>
                </a:cubicBezTo>
                <a:cubicBezTo>
                  <a:pt x="173" y="216"/>
                  <a:pt x="171" y="215"/>
                  <a:pt x="168" y="215"/>
                </a:cubicBezTo>
                <a:cubicBezTo>
                  <a:pt x="168" y="215"/>
                  <a:pt x="168" y="216"/>
                  <a:pt x="167" y="216"/>
                </a:cubicBezTo>
                <a:cubicBezTo>
                  <a:pt x="167" y="216"/>
                  <a:pt x="167" y="215"/>
                  <a:pt x="167" y="215"/>
                </a:cubicBezTo>
                <a:cubicBezTo>
                  <a:pt x="164" y="215"/>
                  <a:pt x="162" y="216"/>
                  <a:pt x="160" y="217"/>
                </a:cubicBezTo>
                <a:cubicBezTo>
                  <a:pt x="158" y="218"/>
                  <a:pt x="157" y="219"/>
                  <a:pt x="156" y="221"/>
                </a:cubicBezTo>
                <a:cubicBezTo>
                  <a:pt x="156" y="221"/>
                  <a:pt x="156" y="220"/>
                  <a:pt x="156" y="220"/>
                </a:cubicBezTo>
                <a:cubicBezTo>
                  <a:pt x="155" y="220"/>
                  <a:pt x="155" y="219"/>
                  <a:pt x="155" y="219"/>
                </a:cubicBezTo>
                <a:cubicBezTo>
                  <a:pt x="154" y="219"/>
                  <a:pt x="154" y="219"/>
                  <a:pt x="154" y="219"/>
                </a:cubicBezTo>
                <a:cubicBezTo>
                  <a:pt x="153" y="218"/>
                  <a:pt x="153" y="218"/>
                  <a:pt x="152" y="217"/>
                </a:cubicBezTo>
                <a:cubicBezTo>
                  <a:pt x="152" y="217"/>
                  <a:pt x="152" y="217"/>
                  <a:pt x="151" y="217"/>
                </a:cubicBezTo>
                <a:cubicBezTo>
                  <a:pt x="151" y="217"/>
                  <a:pt x="150" y="216"/>
                  <a:pt x="150" y="216"/>
                </a:cubicBezTo>
                <a:cubicBezTo>
                  <a:pt x="149" y="216"/>
                  <a:pt x="148" y="216"/>
                  <a:pt x="146" y="216"/>
                </a:cubicBezTo>
                <a:cubicBezTo>
                  <a:pt x="145" y="216"/>
                  <a:pt x="145" y="216"/>
                  <a:pt x="145" y="216"/>
                </a:cubicBezTo>
                <a:cubicBezTo>
                  <a:pt x="143" y="216"/>
                  <a:pt x="141" y="216"/>
                  <a:pt x="139" y="217"/>
                </a:cubicBezTo>
                <a:cubicBezTo>
                  <a:pt x="138" y="218"/>
                  <a:pt x="138" y="218"/>
                  <a:pt x="137" y="218"/>
                </a:cubicBezTo>
                <a:cubicBezTo>
                  <a:pt x="135" y="220"/>
                  <a:pt x="134" y="223"/>
                  <a:pt x="134" y="227"/>
                </a:cubicBezTo>
                <a:cubicBezTo>
                  <a:pt x="134" y="230"/>
                  <a:pt x="135" y="233"/>
                  <a:pt x="137" y="237"/>
                </a:cubicBezTo>
                <a:cubicBezTo>
                  <a:pt x="139" y="241"/>
                  <a:pt x="143" y="246"/>
                  <a:pt x="147" y="255"/>
                </a:cubicBezTo>
                <a:cubicBezTo>
                  <a:pt x="150" y="262"/>
                  <a:pt x="153" y="272"/>
                  <a:pt x="155" y="287"/>
                </a:cubicBezTo>
                <a:cubicBezTo>
                  <a:pt x="162" y="287"/>
                  <a:pt x="162" y="287"/>
                  <a:pt x="162" y="287"/>
                </a:cubicBezTo>
                <a:cubicBezTo>
                  <a:pt x="160" y="271"/>
                  <a:pt x="156" y="260"/>
                  <a:pt x="153" y="252"/>
                </a:cubicBezTo>
                <a:cubicBezTo>
                  <a:pt x="149" y="242"/>
                  <a:pt x="144" y="237"/>
                  <a:pt x="143" y="234"/>
                </a:cubicBezTo>
                <a:cubicBezTo>
                  <a:pt x="142" y="233"/>
                  <a:pt x="142" y="233"/>
                  <a:pt x="142" y="232"/>
                </a:cubicBezTo>
                <a:cubicBezTo>
                  <a:pt x="141" y="230"/>
                  <a:pt x="140" y="228"/>
                  <a:pt x="140" y="227"/>
                </a:cubicBezTo>
                <a:cubicBezTo>
                  <a:pt x="140" y="225"/>
                  <a:pt x="141" y="224"/>
                  <a:pt x="142" y="223"/>
                </a:cubicBezTo>
                <a:cubicBezTo>
                  <a:pt x="142" y="223"/>
                  <a:pt x="144" y="222"/>
                  <a:pt x="145" y="222"/>
                </a:cubicBezTo>
                <a:cubicBezTo>
                  <a:pt x="146" y="222"/>
                  <a:pt x="146" y="222"/>
                  <a:pt x="146" y="222"/>
                </a:cubicBezTo>
                <a:cubicBezTo>
                  <a:pt x="148" y="223"/>
                  <a:pt x="149" y="223"/>
                  <a:pt x="150" y="224"/>
                </a:cubicBezTo>
                <a:cubicBezTo>
                  <a:pt x="151" y="224"/>
                  <a:pt x="151" y="225"/>
                  <a:pt x="151" y="225"/>
                </a:cubicBezTo>
                <a:cubicBezTo>
                  <a:pt x="152" y="226"/>
                  <a:pt x="153" y="228"/>
                  <a:pt x="155" y="230"/>
                </a:cubicBezTo>
                <a:cubicBezTo>
                  <a:pt x="155" y="231"/>
                  <a:pt x="157" y="232"/>
                  <a:pt x="158" y="231"/>
                </a:cubicBezTo>
                <a:cubicBezTo>
                  <a:pt x="159" y="231"/>
                  <a:pt x="160" y="230"/>
                  <a:pt x="160" y="229"/>
                </a:cubicBezTo>
                <a:cubicBezTo>
                  <a:pt x="161" y="228"/>
                  <a:pt x="161" y="227"/>
                  <a:pt x="161" y="226"/>
                </a:cubicBezTo>
                <a:cubicBezTo>
                  <a:pt x="161" y="225"/>
                  <a:pt x="162" y="225"/>
                  <a:pt x="162" y="225"/>
                </a:cubicBezTo>
                <a:cubicBezTo>
                  <a:pt x="162" y="224"/>
                  <a:pt x="162" y="224"/>
                  <a:pt x="162" y="224"/>
                </a:cubicBezTo>
                <a:cubicBezTo>
                  <a:pt x="163" y="223"/>
                  <a:pt x="163" y="223"/>
                  <a:pt x="163" y="223"/>
                </a:cubicBezTo>
                <a:cubicBezTo>
                  <a:pt x="164" y="222"/>
                  <a:pt x="165" y="222"/>
                  <a:pt x="167" y="222"/>
                </a:cubicBezTo>
                <a:cubicBezTo>
                  <a:pt x="167" y="222"/>
                  <a:pt x="167" y="222"/>
                  <a:pt x="167" y="222"/>
                </a:cubicBezTo>
                <a:cubicBezTo>
                  <a:pt x="168" y="222"/>
                  <a:pt x="168" y="222"/>
                  <a:pt x="168" y="222"/>
                </a:cubicBezTo>
                <a:cubicBezTo>
                  <a:pt x="170" y="222"/>
                  <a:pt x="171" y="222"/>
                  <a:pt x="171" y="223"/>
                </a:cubicBezTo>
                <a:cubicBezTo>
                  <a:pt x="172" y="223"/>
                  <a:pt x="172" y="223"/>
                  <a:pt x="173" y="224"/>
                </a:cubicBezTo>
                <a:cubicBezTo>
                  <a:pt x="173" y="224"/>
                  <a:pt x="173" y="224"/>
                  <a:pt x="173" y="225"/>
                </a:cubicBezTo>
                <a:cubicBezTo>
                  <a:pt x="173" y="225"/>
                  <a:pt x="173" y="225"/>
                  <a:pt x="174" y="226"/>
                </a:cubicBezTo>
                <a:cubicBezTo>
                  <a:pt x="174" y="227"/>
                  <a:pt x="174" y="228"/>
                  <a:pt x="174" y="229"/>
                </a:cubicBezTo>
                <a:cubicBezTo>
                  <a:pt x="175" y="230"/>
                  <a:pt x="176" y="231"/>
                  <a:pt x="177" y="231"/>
                </a:cubicBezTo>
                <a:cubicBezTo>
                  <a:pt x="178" y="232"/>
                  <a:pt x="179" y="231"/>
                  <a:pt x="180" y="230"/>
                </a:cubicBezTo>
                <a:cubicBezTo>
                  <a:pt x="182" y="228"/>
                  <a:pt x="182" y="226"/>
                  <a:pt x="184" y="225"/>
                </a:cubicBezTo>
                <a:cubicBezTo>
                  <a:pt x="184" y="225"/>
                  <a:pt x="184" y="224"/>
                  <a:pt x="185" y="224"/>
                </a:cubicBezTo>
                <a:cubicBezTo>
                  <a:pt x="185" y="223"/>
                  <a:pt x="187" y="223"/>
                  <a:pt x="189" y="222"/>
                </a:cubicBezTo>
                <a:cubicBezTo>
                  <a:pt x="189" y="222"/>
                  <a:pt x="189" y="222"/>
                  <a:pt x="189" y="222"/>
                </a:cubicBezTo>
                <a:cubicBezTo>
                  <a:pt x="191" y="222"/>
                  <a:pt x="192" y="223"/>
                  <a:pt x="193" y="223"/>
                </a:cubicBezTo>
                <a:cubicBezTo>
                  <a:pt x="194" y="224"/>
                  <a:pt x="194" y="225"/>
                  <a:pt x="194" y="227"/>
                </a:cubicBezTo>
                <a:cubicBezTo>
                  <a:pt x="194" y="228"/>
                  <a:pt x="194" y="230"/>
                  <a:pt x="193" y="232"/>
                </a:cubicBezTo>
                <a:cubicBezTo>
                  <a:pt x="193" y="233"/>
                  <a:pt x="193" y="233"/>
                  <a:pt x="192" y="234"/>
                </a:cubicBezTo>
                <a:cubicBezTo>
                  <a:pt x="191" y="237"/>
                  <a:pt x="186" y="242"/>
                  <a:pt x="182" y="252"/>
                </a:cubicBezTo>
                <a:cubicBezTo>
                  <a:pt x="178" y="260"/>
                  <a:pt x="175" y="271"/>
                  <a:pt x="173" y="287"/>
                </a:cubicBezTo>
                <a:cubicBezTo>
                  <a:pt x="180" y="287"/>
                  <a:pt x="180" y="287"/>
                  <a:pt x="180" y="287"/>
                </a:cubicBezTo>
                <a:cubicBezTo>
                  <a:pt x="182" y="272"/>
                  <a:pt x="185" y="262"/>
                  <a:pt x="188" y="255"/>
                </a:cubicBezTo>
                <a:cubicBezTo>
                  <a:pt x="192" y="246"/>
                  <a:pt x="196" y="241"/>
                  <a:pt x="198" y="237"/>
                </a:cubicBezTo>
                <a:cubicBezTo>
                  <a:pt x="200" y="233"/>
                  <a:pt x="201" y="230"/>
                  <a:pt x="201" y="227"/>
                </a:cubicBezTo>
                <a:cubicBezTo>
                  <a:pt x="201" y="223"/>
                  <a:pt x="200" y="220"/>
                  <a:pt x="198" y="218"/>
                </a:cubicBezTo>
                <a:cubicBezTo>
                  <a:pt x="197" y="218"/>
                  <a:pt x="196" y="218"/>
                  <a:pt x="196" y="217"/>
                </a:cubicBezTo>
                <a:close/>
                <a:moveTo>
                  <a:pt x="49" y="271"/>
                </a:moveTo>
                <a:cubicBezTo>
                  <a:pt x="44" y="275"/>
                  <a:pt x="44" y="282"/>
                  <a:pt x="49" y="287"/>
                </a:cubicBezTo>
                <a:cubicBezTo>
                  <a:pt x="53" y="291"/>
                  <a:pt x="60" y="291"/>
                  <a:pt x="65" y="287"/>
                </a:cubicBezTo>
                <a:cubicBezTo>
                  <a:pt x="85" y="266"/>
                  <a:pt x="85" y="266"/>
                  <a:pt x="85" y="266"/>
                </a:cubicBezTo>
                <a:cubicBezTo>
                  <a:pt x="80" y="261"/>
                  <a:pt x="76" y="255"/>
                  <a:pt x="71" y="248"/>
                </a:cubicBezTo>
                <a:lnTo>
                  <a:pt x="49" y="271"/>
                </a:ln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6" name="Freeform 16"/>
          <p:cNvSpPr>
            <a:spLocks noEditPoints="1"/>
          </p:cNvSpPr>
          <p:nvPr/>
        </p:nvSpPr>
        <p:spPr bwMode="auto">
          <a:xfrm>
            <a:off x="7542363" y="2586402"/>
            <a:ext cx="383284" cy="324231"/>
          </a:xfrm>
          <a:custGeom>
            <a:avLst/>
            <a:gdLst>
              <a:gd name="T0" fmla="*/ 281 w 289"/>
              <a:gd name="T1" fmla="*/ 236 h 246"/>
              <a:gd name="T2" fmla="*/ 0 w 289"/>
              <a:gd name="T3" fmla="*/ 246 h 246"/>
              <a:gd name="T4" fmla="*/ 53 w 289"/>
              <a:gd name="T5" fmla="*/ 228 h 246"/>
              <a:gd name="T6" fmla="*/ 58 w 289"/>
              <a:gd name="T7" fmla="*/ 192 h 246"/>
              <a:gd name="T8" fmla="*/ 18 w 289"/>
              <a:gd name="T9" fmla="*/ 224 h 246"/>
              <a:gd name="T10" fmla="*/ 53 w 289"/>
              <a:gd name="T11" fmla="*/ 228 h 246"/>
              <a:gd name="T12" fmla="*/ 108 w 289"/>
              <a:gd name="T13" fmla="*/ 224 h 246"/>
              <a:gd name="T14" fmla="*/ 105 w 289"/>
              <a:gd name="T15" fmla="*/ 177 h 246"/>
              <a:gd name="T16" fmla="*/ 69 w 289"/>
              <a:gd name="T17" fmla="*/ 224 h 246"/>
              <a:gd name="T18" fmla="*/ 104 w 289"/>
              <a:gd name="T19" fmla="*/ 228 h 246"/>
              <a:gd name="T20" fmla="*/ 159 w 289"/>
              <a:gd name="T21" fmla="*/ 224 h 246"/>
              <a:gd name="T22" fmla="*/ 119 w 289"/>
              <a:gd name="T23" fmla="*/ 171 h 246"/>
              <a:gd name="T24" fmla="*/ 124 w 289"/>
              <a:gd name="T25" fmla="*/ 228 h 246"/>
              <a:gd name="T26" fmla="*/ 205 w 289"/>
              <a:gd name="T27" fmla="*/ 228 h 246"/>
              <a:gd name="T28" fmla="*/ 209 w 289"/>
              <a:gd name="T29" fmla="*/ 113 h 246"/>
              <a:gd name="T30" fmla="*/ 170 w 289"/>
              <a:gd name="T31" fmla="*/ 143 h 246"/>
              <a:gd name="T32" fmla="*/ 175 w 289"/>
              <a:gd name="T33" fmla="*/ 228 h 246"/>
              <a:gd name="T34" fmla="*/ 256 w 289"/>
              <a:gd name="T35" fmla="*/ 228 h 246"/>
              <a:gd name="T36" fmla="*/ 260 w 289"/>
              <a:gd name="T37" fmla="*/ 57 h 246"/>
              <a:gd name="T38" fmla="*/ 221 w 289"/>
              <a:gd name="T39" fmla="*/ 224 h 246"/>
              <a:gd name="T40" fmla="*/ 256 w 289"/>
              <a:gd name="T41" fmla="*/ 228 h 246"/>
              <a:gd name="T42" fmla="*/ 274 w 289"/>
              <a:gd name="T43" fmla="*/ 7 h 246"/>
              <a:gd name="T44" fmla="*/ 224 w 289"/>
              <a:gd name="T45" fmla="*/ 14 h 246"/>
              <a:gd name="T46" fmla="*/ 229 w 289"/>
              <a:gd name="T47" fmla="*/ 30 h 246"/>
              <a:gd name="T48" fmla="*/ 180 w 289"/>
              <a:gd name="T49" fmla="*/ 99 h 246"/>
              <a:gd name="T50" fmla="*/ 1 w 289"/>
              <a:gd name="T51" fmla="*/ 168 h 246"/>
              <a:gd name="T52" fmla="*/ 103 w 289"/>
              <a:gd name="T53" fmla="*/ 165 h 246"/>
              <a:gd name="T54" fmla="*/ 266 w 289"/>
              <a:gd name="T55" fmla="*/ 34 h 246"/>
              <a:gd name="T56" fmla="*/ 282 w 289"/>
              <a:gd name="T57" fmla="*/ 58 h 246"/>
              <a:gd name="T58" fmla="*/ 38 w 289"/>
              <a:gd name="T59" fmla="*/ 131 h 246"/>
              <a:gd name="T60" fmla="*/ 40 w 289"/>
              <a:gd name="T61" fmla="*/ 141 h 246"/>
              <a:gd name="T62" fmla="*/ 50 w 289"/>
              <a:gd name="T63" fmla="*/ 139 h 246"/>
              <a:gd name="T64" fmla="*/ 70 w 289"/>
              <a:gd name="T65" fmla="*/ 125 h 246"/>
              <a:gd name="T66" fmla="*/ 50 w 289"/>
              <a:gd name="T67" fmla="*/ 79 h 246"/>
              <a:gd name="T68" fmla="*/ 40 w 289"/>
              <a:gd name="T69" fmla="*/ 74 h 246"/>
              <a:gd name="T70" fmla="*/ 31 w 289"/>
              <a:gd name="T71" fmla="*/ 69 h 246"/>
              <a:gd name="T72" fmla="*/ 45 w 289"/>
              <a:gd name="T73" fmla="*/ 54 h 246"/>
              <a:gd name="T74" fmla="*/ 60 w 289"/>
              <a:gd name="T75" fmla="*/ 60 h 246"/>
              <a:gd name="T76" fmla="*/ 62 w 289"/>
              <a:gd name="T77" fmla="*/ 62 h 246"/>
              <a:gd name="T78" fmla="*/ 75 w 289"/>
              <a:gd name="T79" fmla="*/ 59 h 246"/>
              <a:gd name="T80" fmla="*/ 57 w 289"/>
              <a:gd name="T81" fmla="*/ 40 h 246"/>
              <a:gd name="T82" fmla="*/ 50 w 289"/>
              <a:gd name="T83" fmla="*/ 31 h 246"/>
              <a:gd name="T84" fmla="*/ 40 w 289"/>
              <a:gd name="T85" fmla="*/ 29 h 246"/>
              <a:gd name="T86" fmla="*/ 38 w 289"/>
              <a:gd name="T87" fmla="*/ 39 h 246"/>
              <a:gd name="T88" fmla="*/ 15 w 289"/>
              <a:gd name="T89" fmla="*/ 75 h 246"/>
              <a:gd name="T90" fmla="*/ 49 w 289"/>
              <a:gd name="T91" fmla="*/ 96 h 246"/>
              <a:gd name="T92" fmla="*/ 59 w 289"/>
              <a:gd name="T93" fmla="*/ 103 h 246"/>
              <a:gd name="T94" fmla="*/ 47 w 289"/>
              <a:gd name="T95" fmla="*/ 117 h 246"/>
              <a:gd name="T96" fmla="*/ 28 w 289"/>
              <a:gd name="T97" fmla="*/ 110 h 246"/>
              <a:gd name="T98" fmla="*/ 26 w 289"/>
              <a:gd name="T99" fmla="*/ 108 h 246"/>
              <a:gd name="T100" fmla="*/ 13 w 289"/>
              <a:gd name="T101" fmla="*/ 111 h 246"/>
              <a:gd name="T102" fmla="*/ 38 w 289"/>
              <a:gd name="T103" fmla="*/ 13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9" h="246">
                <a:moveTo>
                  <a:pt x="0" y="236"/>
                </a:moveTo>
                <a:cubicBezTo>
                  <a:pt x="281" y="236"/>
                  <a:pt x="281" y="236"/>
                  <a:pt x="281" y="236"/>
                </a:cubicBezTo>
                <a:cubicBezTo>
                  <a:pt x="281" y="246"/>
                  <a:pt x="281" y="246"/>
                  <a:pt x="281" y="246"/>
                </a:cubicBezTo>
                <a:cubicBezTo>
                  <a:pt x="0" y="246"/>
                  <a:pt x="0" y="246"/>
                  <a:pt x="0" y="246"/>
                </a:cubicBezTo>
                <a:lnTo>
                  <a:pt x="0" y="236"/>
                </a:lnTo>
                <a:close/>
                <a:moveTo>
                  <a:pt x="53" y="228"/>
                </a:moveTo>
                <a:cubicBezTo>
                  <a:pt x="56" y="228"/>
                  <a:pt x="58" y="226"/>
                  <a:pt x="58" y="224"/>
                </a:cubicBezTo>
                <a:cubicBezTo>
                  <a:pt x="58" y="192"/>
                  <a:pt x="58" y="192"/>
                  <a:pt x="58" y="192"/>
                </a:cubicBezTo>
                <a:cubicBezTo>
                  <a:pt x="42" y="196"/>
                  <a:pt x="28" y="198"/>
                  <a:pt x="18" y="199"/>
                </a:cubicBezTo>
                <a:cubicBezTo>
                  <a:pt x="18" y="224"/>
                  <a:pt x="18" y="224"/>
                  <a:pt x="18" y="224"/>
                </a:cubicBezTo>
                <a:cubicBezTo>
                  <a:pt x="18" y="226"/>
                  <a:pt x="20" y="228"/>
                  <a:pt x="23" y="228"/>
                </a:cubicBezTo>
                <a:lnTo>
                  <a:pt x="53" y="228"/>
                </a:lnTo>
                <a:close/>
                <a:moveTo>
                  <a:pt x="104" y="228"/>
                </a:moveTo>
                <a:cubicBezTo>
                  <a:pt x="106" y="228"/>
                  <a:pt x="108" y="226"/>
                  <a:pt x="108" y="224"/>
                </a:cubicBezTo>
                <a:cubicBezTo>
                  <a:pt x="108" y="176"/>
                  <a:pt x="108" y="176"/>
                  <a:pt x="108" y="176"/>
                </a:cubicBezTo>
                <a:cubicBezTo>
                  <a:pt x="107" y="176"/>
                  <a:pt x="106" y="177"/>
                  <a:pt x="105" y="177"/>
                </a:cubicBezTo>
                <a:cubicBezTo>
                  <a:pt x="92" y="182"/>
                  <a:pt x="80" y="186"/>
                  <a:pt x="69" y="189"/>
                </a:cubicBezTo>
                <a:cubicBezTo>
                  <a:pt x="69" y="224"/>
                  <a:pt x="69" y="224"/>
                  <a:pt x="69" y="224"/>
                </a:cubicBezTo>
                <a:cubicBezTo>
                  <a:pt x="69" y="226"/>
                  <a:pt x="71" y="228"/>
                  <a:pt x="73" y="228"/>
                </a:cubicBezTo>
                <a:lnTo>
                  <a:pt x="104" y="228"/>
                </a:lnTo>
                <a:close/>
                <a:moveTo>
                  <a:pt x="154" y="228"/>
                </a:moveTo>
                <a:cubicBezTo>
                  <a:pt x="157" y="228"/>
                  <a:pt x="159" y="226"/>
                  <a:pt x="159" y="224"/>
                </a:cubicBezTo>
                <a:cubicBezTo>
                  <a:pt x="159" y="150"/>
                  <a:pt x="159" y="150"/>
                  <a:pt x="159" y="150"/>
                </a:cubicBezTo>
                <a:cubicBezTo>
                  <a:pt x="146" y="158"/>
                  <a:pt x="133" y="165"/>
                  <a:pt x="119" y="171"/>
                </a:cubicBezTo>
                <a:cubicBezTo>
                  <a:pt x="119" y="224"/>
                  <a:pt x="119" y="224"/>
                  <a:pt x="119" y="224"/>
                </a:cubicBezTo>
                <a:cubicBezTo>
                  <a:pt x="119" y="226"/>
                  <a:pt x="122" y="228"/>
                  <a:pt x="124" y="228"/>
                </a:cubicBezTo>
                <a:lnTo>
                  <a:pt x="154" y="228"/>
                </a:lnTo>
                <a:close/>
                <a:moveTo>
                  <a:pt x="205" y="228"/>
                </a:moveTo>
                <a:cubicBezTo>
                  <a:pt x="207" y="228"/>
                  <a:pt x="209" y="226"/>
                  <a:pt x="209" y="224"/>
                </a:cubicBezTo>
                <a:cubicBezTo>
                  <a:pt x="209" y="113"/>
                  <a:pt x="209" y="113"/>
                  <a:pt x="209" y="113"/>
                </a:cubicBezTo>
                <a:cubicBezTo>
                  <a:pt x="205" y="117"/>
                  <a:pt x="200" y="121"/>
                  <a:pt x="196" y="124"/>
                </a:cubicBezTo>
                <a:cubicBezTo>
                  <a:pt x="187" y="131"/>
                  <a:pt x="179" y="137"/>
                  <a:pt x="170" y="143"/>
                </a:cubicBezTo>
                <a:cubicBezTo>
                  <a:pt x="170" y="224"/>
                  <a:pt x="170" y="224"/>
                  <a:pt x="170" y="224"/>
                </a:cubicBezTo>
                <a:cubicBezTo>
                  <a:pt x="170" y="226"/>
                  <a:pt x="172" y="228"/>
                  <a:pt x="175" y="228"/>
                </a:cubicBezTo>
                <a:lnTo>
                  <a:pt x="205" y="228"/>
                </a:lnTo>
                <a:close/>
                <a:moveTo>
                  <a:pt x="256" y="228"/>
                </a:moveTo>
                <a:cubicBezTo>
                  <a:pt x="258" y="228"/>
                  <a:pt x="260" y="226"/>
                  <a:pt x="260" y="224"/>
                </a:cubicBezTo>
                <a:cubicBezTo>
                  <a:pt x="260" y="57"/>
                  <a:pt x="260" y="57"/>
                  <a:pt x="260" y="57"/>
                </a:cubicBezTo>
                <a:cubicBezTo>
                  <a:pt x="248" y="74"/>
                  <a:pt x="235" y="89"/>
                  <a:pt x="221" y="102"/>
                </a:cubicBezTo>
                <a:cubicBezTo>
                  <a:pt x="221" y="224"/>
                  <a:pt x="221" y="224"/>
                  <a:pt x="221" y="224"/>
                </a:cubicBezTo>
                <a:cubicBezTo>
                  <a:pt x="221" y="226"/>
                  <a:pt x="223" y="228"/>
                  <a:pt x="225" y="228"/>
                </a:cubicBezTo>
                <a:lnTo>
                  <a:pt x="256" y="228"/>
                </a:lnTo>
                <a:close/>
                <a:moveTo>
                  <a:pt x="287" y="47"/>
                </a:moveTo>
                <a:cubicBezTo>
                  <a:pt x="274" y="7"/>
                  <a:pt x="274" y="7"/>
                  <a:pt x="274" y="7"/>
                </a:cubicBezTo>
                <a:cubicBezTo>
                  <a:pt x="273" y="2"/>
                  <a:pt x="268" y="0"/>
                  <a:pt x="264" y="1"/>
                </a:cubicBezTo>
                <a:cubicBezTo>
                  <a:pt x="224" y="14"/>
                  <a:pt x="224" y="14"/>
                  <a:pt x="224" y="14"/>
                </a:cubicBezTo>
                <a:cubicBezTo>
                  <a:pt x="220" y="16"/>
                  <a:pt x="217" y="20"/>
                  <a:pt x="219" y="24"/>
                </a:cubicBezTo>
                <a:cubicBezTo>
                  <a:pt x="220" y="29"/>
                  <a:pt x="225" y="31"/>
                  <a:pt x="229" y="30"/>
                </a:cubicBezTo>
                <a:cubicBezTo>
                  <a:pt x="249" y="23"/>
                  <a:pt x="249" y="23"/>
                  <a:pt x="249" y="23"/>
                </a:cubicBezTo>
                <a:cubicBezTo>
                  <a:pt x="228" y="55"/>
                  <a:pt x="204" y="79"/>
                  <a:pt x="180" y="99"/>
                </a:cubicBezTo>
                <a:cubicBezTo>
                  <a:pt x="137" y="133"/>
                  <a:pt x="93" y="150"/>
                  <a:pt x="59" y="159"/>
                </a:cubicBezTo>
                <a:cubicBezTo>
                  <a:pt x="25" y="168"/>
                  <a:pt x="2" y="168"/>
                  <a:pt x="1" y="168"/>
                </a:cubicBezTo>
                <a:cubicBezTo>
                  <a:pt x="1" y="168"/>
                  <a:pt x="1" y="187"/>
                  <a:pt x="1" y="187"/>
                </a:cubicBezTo>
                <a:cubicBezTo>
                  <a:pt x="4" y="187"/>
                  <a:pt x="47" y="187"/>
                  <a:pt x="103" y="165"/>
                </a:cubicBezTo>
                <a:cubicBezTo>
                  <a:pt x="131" y="154"/>
                  <a:pt x="162" y="138"/>
                  <a:pt x="192" y="114"/>
                </a:cubicBezTo>
                <a:cubicBezTo>
                  <a:pt x="218" y="93"/>
                  <a:pt x="243" y="67"/>
                  <a:pt x="266" y="34"/>
                </a:cubicBezTo>
                <a:cubicBezTo>
                  <a:pt x="272" y="52"/>
                  <a:pt x="272" y="52"/>
                  <a:pt x="272" y="52"/>
                </a:cubicBezTo>
                <a:cubicBezTo>
                  <a:pt x="273" y="56"/>
                  <a:pt x="278" y="59"/>
                  <a:pt x="282" y="58"/>
                </a:cubicBezTo>
                <a:cubicBezTo>
                  <a:pt x="286" y="56"/>
                  <a:pt x="289" y="52"/>
                  <a:pt x="287" y="47"/>
                </a:cubicBezTo>
                <a:close/>
                <a:moveTo>
                  <a:pt x="38" y="131"/>
                </a:moveTo>
                <a:cubicBezTo>
                  <a:pt x="38" y="139"/>
                  <a:pt x="38" y="139"/>
                  <a:pt x="38" y="139"/>
                </a:cubicBezTo>
                <a:cubicBezTo>
                  <a:pt x="38" y="140"/>
                  <a:pt x="39" y="141"/>
                  <a:pt x="40" y="141"/>
                </a:cubicBezTo>
                <a:cubicBezTo>
                  <a:pt x="48" y="141"/>
                  <a:pt x="48" y="141"/>
                  <a:pt x="48" y="141"/>
                </a:cubicBezTo>
                <a:cubicBezTo>
                  <a:pt x="49" y="141"/>
                  <a:pt x="50" y="140"/>
                  <a:pt x="50" y="139"/>
                </a:cubicBezTo>
                <a:cubicBezTo>
                  <a:pt x="50" y="131"/>
                  <a:pt x="50" y="131"/>
                  <a:pt x="50" y="131"/>
                </a:cubicBezTo>
                <a:cubicBezTo>
                  <a:pt x="59" y="131"/>
                  <a:pt x="66" y="128"/>
                  <a:pt x="70" y="125"/>
                </a:cubicBezTo>
                <a:cubicBezTo>
                  <a:pt x="77" y="118"/>
                  <a:pt x="80" y="108"/>
                  <a:pt x="77" y="99"/>
                </a:cubicBezTo>
                <a:cubicBezTo>
                  <a:pt x="74" y="89"/>
                  <a:pt x="60" y="83"/>
                  <a:pt x="50" y="79"/>
                </a:cubicBezTo>
                <a:cubicBezTo>
                  <a:pt x="49" y="78"/>
                  <a:pt x="49" y="78"/>
                  <a:pt x="49" y="78"/>
                </a:cubicBezTo>
                <a:cubicBezTo>
                  <a:pt x="46" y="77"/>
                  <a:pt x="41" y="75"/>
                  <a:pt x="40" y="74"/>
                </a:cubicBezTo>
                <a:cubicBezTo>
                  <a:pt x="39" y="74"/>
                  <a:pt x="39" y="74"/>
                  <a:pt x="39" y="74"/>
                </a:cubicBezTo>
                <a:cubicBezTo>
                  <a:pt x="35" y="72"/>
                  <a:pt x="33" y="71"/>
                  <a:pt x="31" y="69"/>
                </a:cubicBezTo>
                <a:cubicBezTo>
                  <a:pt x="29" y="65"/>
                  <a:pt x="30" y="60"/>
                  <a:pt x="33" y="58"/>
                </a:cubicBezTo>
                <a:cubicBezTo>
                  <a:pt x="37" y="54"/>
                  <a:pt x="41" y="54"/>
                  <a:pt x="45" y="54"/>
                </a:cubicBezTo>
                <a:cubicBezTo>
                  <a:pt x="47" y="54"/>
                  <a:pt x="50" y="54"/>
                  <a:pt x="52" y="55"/>
                </a:cubicBezTo>
                <a:cubicBezTo>
                  <a:pt x="55" y="56"/>
                  <a:pt x="58" y="58"/>
                  <a:pt x="60" y="60"/>
                </a:cubicBezTo>
                <a:cubicBezTo>
                  <a:pt x="61" y="60"/>
                  <a:pt x="61" y="61"/>
                  <a:pt x="61" y="61"/>
                </a:cubicBezTo>
                <a:cubicBezTo>
                  <a:pt x="61" y="61"/>
                  <a:pt x="62" y="62"/>
                  <a:pt x="62" y="62"/>
                </a:cubicBezTo>
                <a:cubicBezTo>
                  <a:pt x="63" y="64"/>
                  <a:pt x="65" y="65"/>
                  <a:pt x="67" y="65"/>
                </a:cubicBezTo>
                <a:cubicBezTo>
                  <a:pt x="70" y="65"/>
                  <a:pt x="73" y="62"/>
                  <a:pt x="75" y="59"/>
                </a:cubicBezTo>
                <a:cubicBezTo>
                  <a:pt x="76" y="57"/>
                  <a:pt x="76" y="54"/>
                  <a:pt x="75" y="53"/>
                </a:cubicBezTo>
                <a:cubicBezTo>
                  <a:pt x="71" y="47"/>
                  <a:pt x="63" y="42"/>
                  <a:pt x="57" y="40"/>
                </a:cubicBezTo>
                <a:cubicBezTo>
                  <a:pt x="55" y="40"/>
                  <a:pt x="53" y="39"/>
                  <a:pt x="50" y="39"/>
                </a:cubicBezTo>
                <a:cubicBezTo>
                  <a:pt x="50" y="31"/>
                  <a:pt x="50" y="31"/>
                  <a:pt x="50" y="31"/>
                </a:cubicBezTo>
                <a:cubicBezTo>
                  <a:pt x="50" y="30"/>
                  <a:pt x="49" y="29"/>
                  <a:pt x="48" y="29"/>
                </a:cubicBezTo>
                <a:cubicBezTo>
                  <a:pt x="40" y="29"/>
                  <a:pt x="40" y="29"/>
                  <a:pt x="40" y="29"/>
                </a:cubicBezTo>
                <a:cubicBezTo>
                  <a:pt x="39" y="29"/>
                  <a:pt x="38" y="30"/>
                  <a:pt x="38" y="31"/>
                </a:cubicBezTo>
                <a:cubicBezTo>
                  <a:pt x="38" y="39"/>
                  <a:pt x="38" y="39"/>
                  <a:pt x="38" y="39"/>
                </a:cubicBezTo>
                <a:cubicBezTo>
                  <a:pt x="31" y="41"/>
                  <a:pt x="25" y="43"/>
                  <a:pt x="20" y="48"/>
                </a:cubicBezTo>
                <a:cubicBezTo>
                  <a:pt x="13" y="55"/>
                  <a:pt x="11" y="66"/>
                  <a:pt x="15" y="75"/>
                </a:cubicBezTo>
                <a:cubicBezTo>
                  <a:pt x="17" y="79"/>
                  <a:pt x="21" y="82"/>
                  <a:pt x="24" y="84"/>
                </a:cubicBezTo>
                <a:cubicBezTo>
                  <a:pt x="27" y="86"/>
                  <a:pt x="42" y="93"/>
                  <a:pt x="49" y="96"/>
                </a:cubicBezTo>
                <a:cubicBezTo>
                  <a:pt x="53" y="98"/>
                  <a:pt x="53" y="98"/>
                  <a:pt x="53" y="98"/>
                </a:cubicBezTo>
                <a:cubicBezTo>
                  <a:pt x="56" y="99"/>
                  <a:pt x="58" y="101"/>
                  <a:pt x="59" y="103"/>
                </a:cubicBezTo>
                <a:cubicBezTo>
                  <a:pt x="61" y="107"/>
                  <a:pt x="60" y="111"/>
                  <a:pt x="57" y="114"/>
                </a:cubicBezTo>
                <a:cubicBezTo>
                  <a:pt x="55" y="116"/>
                  <a:pt x="52" y="117"/>
                  <a:pt x="47" y="117"/>
                </a:cubicBezTo>
                <a:cubicBezTo>
                  <a:pt x="44" y="117"/>
                  <a:pt x="39" y="116"/>
                  <a:pt x="35" y="114"/>
                </a:cubicBezTo>
                <a:cubicBezTo>
                  <a:pt x="33" y="114"/>
                  <a:pt x="30" y="112"/>
                  <a:pt x="28" y="110"/>
                </a:cubicBezTo>
                <a:cubicBezTo>
                  <a:pt x="27" y="110"/>
                  <a:pt x="27" y="109"/>
                  <a:pt x="27" y="109"/>
                </a:cubicBezTo>
                <a:cubicBezTo>
                  <a:pt x="26" y="109"/>
                  <a:pt x="26" y="108"/>
                  <a:pt x="26" y="108"/>
                </a:cubicBezTo>
                <a:cubicBezTo>
                  <a:pt x="25" y="106"/>
                  <a:pt x="23" y="105"/>
                  <a:pt x="21" y="105"/>
                </a:cubicBezTo>
                <a:cubicBezTo>
                  <a:pt x="18" y="105"/>
                  <a:pt x="15" y="108"/>
                  <a:pt x="13" y="111"/>
                </a:cubicBezTo>
                <a:cubicBezTo>
                  <a:pt x="12" y="113"/>
                  <a:pt x="12" y="116"/>
                  <a:pt x="13" y="117"/>
                </a:cubicBezTo>
                <a:cubicBezTo>
                  <a:pt x="18" y="125"/>
                  <a:pt x="28" y="129"/>
                  <a:pt x="38"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7" name="Freeform 17"/>
          <p:cNvSpPr>
            <a:spLocks noEditPoints="1"/>
          </p:cNvSpPr>
          <p:nvPr/>
        </p:nvSpPr>
        <p:spPr bwMode="auto">
          <a:xfrm>
            <a:off x="4999235" y="2886989"/>
            <a:ext cx="544742" cy="451377"/>
          </a:xfrm>
          <a:custGeom>
            <a:avLst/>
            <a:gdLst>
              <a:gd name="T0" fmla="*/ 170 w 326"/>
              <a:gd name="T1" fmla="*/ 108 h 272"/>
              <a:gd name="T2" fmla="*/ 148 w 326"/>
              <a:gd name="T3" fmla="*/ 160 h 272"/>
              <a:gd name="T4" fmla="*/ 148 w 326"/>
              <a:gd name="T5" fmla="*/ 106 h 272"/>
              <a:gd name="T6" fmla="*/ 206 w 326"/>
              <a:gd name="T7" fmla="*/ 83 h 272"/>
              <a:gd name="T8" fmla="*/ 181 w 326"/>
              <a:gd name="T9" fmla="*/ 83 h 272"/>
              <a:gd name="T10" fmla="*/ 204 w 326"/>
              <a:gd name="T11" fmla="*/ 160 h 272"/>
              <a:gd name="T12" fmla="*/ 242 w 326"/>
              <a:gd name="T13" fmla="*/ 118 h 272"/>
              <a:gd name="T14" fmla="*/ 217 w 326"/>
              <a:gd name="T15" fmla="*/ 118 h 272"/>
              <a:gd name="T16" fmla="*/ 239 w 326"/>
              <a:gd name="T17" fmla="*/ 160 h 272"/>
              <a:gd name="T18" fmla="*/ 277 w 326"/>
              <a:gd name="T19" fmla="*/ 97 h 272"/>
              <a:gd name="T20" fmla="*/ 252 w 326"/>
              <a:gd name="T21" fmla="*/ 97 h 272"/>
              <a:gd name="T22" fmla="*/ 275 w 326"/>
              <a:gd name="T23" fmla="*/ 160 h 272"/>
              <a:gd name="T24" fmla="*/ 73 w 326"/>
              <a:gd name="T25" fmla="*/ 50 h 272"/>
              <a:gd name="T26" fmla="*/ 53 w 326"/>
              <a:gd name="T27" fmla="*/ 14 h 272"/>
              <a:gd name="T28" fmla="*/ 32 w 326"/>
              <a:gd name="T29" fmla="*/ 50 h 272"/>
              <a:gd name="T30" fmla="*/ 106 w 326"/>
              <a:gd name="T31" fmla="*/ 128 h 272"/>
              <a:gd name="T32" fmla="*/ 116 w 326"/>
              <a:gd name="T33" fmla="*/ 127 h 272"/>
              <a:gd name="T34" fmla="*/ 145 w 326"/>
              <a:gd name="T35" fmla="*/ 98 h 272"/>
              <a:gd name="T36" fmla="*/ 165 w 326"/>
              <a:gd name="T37" fmla="*/ 62 h 272"/>
              <a:gd name="T38" fmla="*/ 131 w 326"/>
              <a:gd name="T39" fmla="*/ 86 h 272"/>
              <a:gd name="T40" fmla="*/ 110 w 326"/>
              <a:gd name="T41" fmla="*/ 107 h 272"/>
              <a:gd name="T42" fmla="*/ 89 w 326"/>
              <a:gd name="T43" fmla="*/ 83 h 272"/>
              <a:gd name="T44" fmla="*/ 87 w 326"/>
              <a:gd name="T45" fmla="*/ 80 h 272"/>
              <a:gd name="T46" fmla="*/ 58 w 326"/>
              <a:gd name="T47" fmla="*/ 102 h 272"/>
              <a:gd name="T48" fmla="*/ 54 w 326"/>
              <a:gd name="T49" fmla="*/ 75 h 272"/>
              <a:gd name="T50" fmla="*/ 49 w 326"/>
              <a:gd name="T51" fmla="*/ 84 h 272"/>
              <a:gd name="T52" fmla="*/ 33 w 326"/>
              <a:gd name="T53" fmla="*/ 75 h 272"/>
              <a:gd name="T54" fmla="*/ 2 w 326"/>
              <a:gd name="T55" fmla="*/ 165 h 272"/>
              <a:gd name="T56" fmla="*/ 18 w 326"/>
              <a:gd name="T57" fmla="*/ 133 h 272"/>
              <a:gd name="T58" fmla="*/ 25 w 326"/>
              <a:gd name="T59" fmla="*/ 167 h 272"/>
              <a:gd name="T60" fmla="*/ 49 w 326"/>
              <a:gd name="T61" fmla="*/ 259 h 272"/>
              <a:gd name="T62" fmla="*/ 55 w 326"/>
              <a:gd name="T63" fmla="*/ 259 h 272"/>
              <a:gd name="T64" fmla="*/ 80 w 326"/>
              <a:gd name="T65" fmla="*/ 167 h 272"/>
              <a:gd name="T66" fmla="*/ 86 w 326"/>
              <a:gd name="T67" fmla="*/ 109 h 272"/>
              <a:gd name="T68" fmla="*/ 102 w 326"/>
              <a:gd name="T69" fmla="*/ 126 h 272"/>
              <a:gd name="T70" fmla="*/ 156 w 326"/>
              <a:gd name="T71" fmla="*/ 215 h 272"/>
              <a:gd name="T72" fmla="*/ 151 w 326"/>
              <a:gd name="T73" fmla="*/ 271 h 272"/>
              <a:gd name="T74" fmla="*/ 204 w 326"/>
              <a:gd name="T75" fmla="*/ 215 h 272"/>
              <a:gd name="T76" fmla="*/ 212 w 326"/>
              <a:gd name="T77" fmla="*/ 247 h 272"/>
              <a:gd name="T78" fmla="*/ 251 w 326"/>
              <a:gd name="T79" fmla="*/ 215 h 272"/>
              <a:gd name="T80" fmla="*/ 273 w 326"/>
              <a:gd name="T81" fmla="*/ 271 h 272"/>
              <a:gd name="T82" fmla="*/ 274 w 326"/>
              <a:gd name="T83" fmla="*/ 215 h 272"/>
              <a:gd name="T84" fmla="*/ 142 w 326"/>
              <a:gd name="T85" fmla="*/ 208 h 272"/>
              <a:gd name="T86" fmla="*/ 211 w 326"/>
              <a:gd name="T87" fmla="*/ 0 h 272"/>
              <a:gd name="T88" fmla="*/ 219 w 326"/>
              <a:gd name="T89" fmla="*/ 26 h 272"/>
              <a:gd name="T90" fmla="*/ 112 w 326"/>
              <a:gd name="T91" fmla="*/ 30 h 272"/>
              <a:gd name="T92" fmla="*/ 106 w 326"/>
              <a:gd name="T93" fmla="*/ 97 h 272"/>
              <a:gd name="T94" fmla="*/ 112 w 326"/>
              <a:gd name="T95" fmla="*/ 39 h 272"/>
              <a:gd name="T96" fmla="*/ 317 w 326"/>
              <a:gd name="T97" fmla="*/ 45 h 272"/>
              <a:gd name="T98" fmla="*/ 311 w 326"/>
              <a:gd name="T99" fmla="*/ 194 h 272"/>
              <a:gd name="T100" fmla="*/ 106 w 326"/>
              <a:gd name="T101" fmla="*/ 188 h 272"/>
              <a:gd name="T102" fmla="*/ 102 w 326"/>
              <a:gd name="T103" fmla="*/ 131 h 272"/>
              <a:gd name="T104" fmla="*/ 97 w 326"/>
              <a:gd name="T105" fmla="*/ 127 h 272"/>
              <a:gd name="T106" fmla="*/ 311 w 326"/>
              <a:gd name="T107" fmla="*/ 204 h 272"/>
              <a:gd name="T108" fmla="*/ 311 w 326"/>
              <a:gd name="T109" fmla="*/ 3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 h="272">
                <a:moveTo>
                  <a:pt x="148" y="106"/>
                </a:moveTo>
                <a:cubicBezTo>
                  <a:pt x="168" y="106"/>
                  <a:pt x="168" y="106"/>
                  <a:pt x="168" y="106"/>
                </a:cubicBezTo>
                <a:cubicBezTo>
                  <a:pt x="169" y="106"/>
                  <a:pt x="170" y="107"/>
                  <a:pt x="170" y="108"/>
                </a:cubicBezTo>
                <a:cubicBezTo>
                  <a:pt x="170" y="158"/>
                  <a:pt x="170" y="158"/>
                  <a:pt x="170" y="158"/>
                </a:cubicBezTo>
                <a:cubicBezTo>
                  <a:pt x="170" y="159"/>
                  <a:pt x="169" y="160"/>
                  <a:pt x="168" y="160"/>
                </a:cubicBezTo>
                <a:cubicBezTo>
                  <a:pt x="148" y="160"/>
                  <a:pt x="148" y="160"/>
                  <a:pt x="148" y="160"/>
                </a:cubicBezTo>
                <a:cubicBezTo>
                  <a:pt x="147" y="160"/>
                  <a:pt x="146" y="159"/>
                  <a:pt x="146" y="158"/>
                </a:cubicBezTo>
                <a:cubicBezTo>
                  <a:pt x="146" y="108"/>
                  <a:pt x="146" y="108"/>
                  <a:pt x="146" y="108"/>
                </a:cubicBezTo>
                <a:cubicBezTo>
                  <a:pt x="146" y="107"/>
                  <a:pt x="147" y="106"/>
                  <a:pt x="148" y="106"/>
                </a:cubicBezTo>
                <a:close/>
                <a:moveTo>
                  <a:pt x="204" y="160"/>
                </a:moveTo>
                <a:cubicBezTo>
                  <a:pt x="205" y="160"/>
                  <a:pt x="206" y="159"/>
                  <a:pt x="206" y="158"/>
                </a:cubicBezTo>
                <a:cubicBezTo>
                  <a:pt x="206" y="83"/>
                  <a:pt x="206" y="83"/>
                  <a:pt x="206" y="83"/>
                </a:cubicBezTo>
                <a:cubicBezTo>
                  <a:pt x="206" y="82"/>
                  <a:pt x="205" y="81"/>
                  <a:pt x="204" y="81"/>
                </a:cubicBezTo>
                <a:cubicBezTo>
                  <a:pt x="183" y="81"/>
                  <a:pt x="183" y="81"/>
                  <a:pt x="183" y="81"/>
                </a:cubicBezTo>
                <a:cubicBezTo>
                  <a:pt x="182" y="81"/>
                  <a:pt x="181" y="82"/>
                  <a:pt x="181" y="83"/>
                </a:cubicBezTo>
                <a:cubicBezTo>
                  <a:pt x="181" y="158"/>
                  <a:pt x="181" y="158"/>
                  <a:pt x="181" y="158"/>
                </a:cubicBezTo>
                <a:cubicBezTo>
                  <a:pt x="181" y="159"/>
                  <a:pt x="182" y="160"/>
                  <a:pt x="183" y="160"/>
                </a:cubicBezTo>
                <a:lnTo>
                  <a:pt x="204" y="160"/>
                </a:lnTo>
                <a:close/>
                <a:moveTo>
                  <a:pt x="239" y="160"/>
                </a:moveTo>
                <a:cubicBezTo>
                  <a:pt x="241" y="160"/>
                  <a:pt x="242" y="159"/>
                  <a:pt x="242" y="158"/>
                </a:cubicBezTo>
                <a:cubicBezTo>
                  <a:pt x="242" y="118"/>
                  <a:pt x="242" y="118"/>
                  <a:pt x="242" y="118"/>
                </a:cubicBezTo>
                <a:cubicBezTo>
                  <a:pt x="242" y="117"/>
                  <a:pt x="241" y="116"/>
                  <a:pt x="239" y="116"/>
                </a:cubicBezTo>
                <a:cubicBezTo>
                  <a:pt x="219" y="116"/>
                  <a:pt x="219" y="116"/>
                  <a:pt x="219" y="116"/>
                </a:cubicBezTo>
                <a:cubicBezTo>
                  <a:pt x="218" y="116"/>
                  <a:pt x="217" y="117"/>
                  <a:pt x="217" y="118"/>
                </a:cubicBezTo>
                <a:cubicBezTo>
                  <a:pt x="217" y="158"/>
                  <a:pt x="217" y="158"/>
                  <a:pt x="217" y="158"/>
                </a:cubicBezTo>
                <a:cubicBezTo>
                  <a:pt x="217" y="159"/>
                  <a:pt x="218" y="160"/>
                  <a:pt x="219" y="160"/>
                </a:cubicBezTo>
                <a:lnTo>
                  <a:pt x="239" y="160"/>
                </a:lnTo>
                <a:close/>
                <a:moveTo>
                  <a:pt x="275" y="160"/>
                </a:moveTo>
                <a:cubicBezTo>
                  <a:pt x="276" y="160"/>
                  <a:pt x="277" y="159"/>
                  <a:pt x="277" y="158"/>
                </a:cubicBezTo>
                <a:cubicBezTo>
                  <a:pt x="277" y="97"/>
                  <a:pt x="277" y="97"/>
                  <a:pt x="277" y="97"/>
                </a:cubicBezTo>
                <a:cubicBezTo>
                  <a:pt x="277" y="96"/>
                  <a:pt x="276" y="95"/>
                  <a:pt x="275" y="95"/>
                </a:cubicBezTo>
                <a:cubicBezTo>
                  <a:pt x="255" y="95"/>
                  <a:pt x="255" y="95"/>
                  <a:pt x="255" y="95"/>
                </a:cubicBezTo>
                <a:cubicBezTo>
                  <a:pt x="253" y="95"/>
                  <a:pt x="252" y="96"/>
                  <a:pt x="252" y="97"/>
                </a:cubicBezTo>
                <a:cubicBezTo>
                  <a:pt x="252" y="158"/>
                  <a:pt x="252" y="158"/>
                  <a:pt x="252" y="158"/>
                </a:cubicBezTo>
                <a:cubicBezTo>
                  <a:pt x="252" y="159"/>
                  <a:pt x="253" y="160"/>
                  <a:pt x="255" y="160"/>
                </a:cubicBezTo>
                <a:lnTo>
                  <a:pt x="275" y="160"/>
                </a:lnTo>
                <a:close/>
                <a:moveTo>
                  <a:pt x="32" y="50"/>
                </a:moveTo>
                <a:cubicBezTo>
                  <a:pt x="35" y="60"/>
                  <a:pt x="42" y="69"/>
                  <a:pt x="53" y="69"/>
                </a:cubicBezTo>
                <a:cubicBezTo>
                  <a:pt x="63" y="69"/>
                  <a:pt x="70" y="60"/>
                  <a:pt x="73" y="50"/>
                </a:cubicBezTo>
                <a:cubicBezTo>
                  <a:pt x="76" y="48"/>
                  <a:pt x="78" y="44"/>
                  <a:pt x="77" y="41"/>
                </a:cubicBezTo>
                <a:cubicBezTo>
                  <a:pt x="77" y="38"/>
                  <a:pt x="76" y="37"/>
                  <a:pt x="74" y="37"/>
                </a:cubicBezTo>
                <a:cubicBezTo>
                  <a:pt x="74" y="24"/>
                  <a:pt x="65" y="14"/>
                  <a:pt x="53" y="14"/>
                </a:cubicBezTo>
                <a:cubicBezTo>
                  <a:pt x="40" y="14"/>
                  <a:pt x="32" y="24"/>
                  <a:pt x="31" y="37"/>
                </a:cubicBezTo>
                <a:cubicBezTo>
                  <a:pt x="29" y="37"/>
                  <a:pt x="28" y="38"/>
                  <a:pt x="27" y="41"/>
                </a:cubicBezTo>
                <a:cubicBezTo>
                  <a:pt x="27" y="44"/>
                  <a:pt x="29" y="49"/>
                  <a:pt x="32" y="50"/>
                </a:cubicBezTo>
                <a:close/>
                <a:moveTo>
                  <a:pt x="102" y="126"/>
                </a:moveTo>
                <a:cubicBezTo>
                  <a:pt x="103" y="127"/>
                  <a:pt x="103" y="127"/>
                  <a:pt x="104" y="127"/>
                </a:cubicBezTo>
                <a:cubicBezTo>
                  <a:pt x="104" y="128"/>
                  <a:pt x="105" y="128"/>
                  <a:pt x="106" y="128"/>
                </a:cubicBezTo>
                <a:cubicBezTo>
                  <a:pt x="107" y="129"/>
                  <a:pt x="108" y="129"/>
                  <a:pt x="109" y="129"/>
                </a:cubicBezTo>
                <a:cubicBezTo>
                  <a:pt x="110" y="129"/>
                  <a:pt x="111" y="128"/>
                  <a:pt x="112" y="128"/>
                </a:cubicBezTo>
                <a:cubicBezTo>
                  <a:pt x="114" y="128"/>
                  <a:pt x="115" y="127"/>
                  <a:pt x="116" y="127"/>
                </a:cubicBezTo>
                <a:cubicBezTo>
                  <a:pt x="117" y="126"/>
                  <a:pt x="118" y="125"/>
                  <a:pt x="120" y="124"/>
                </a:cubicBezTo>
                <a:cubicBezTo>
                  <a:pt x="122" y="121"/>
                  <a:pt x="125" y="119"/>
                  <a:pt x="128" y="116"/>
                </a:cubicBezTo>
                <a:cubicBezTo>
                  <a:pt x="136" y="108"/>
                  <a:pt x="145" y="98"/>
                  <a:pt x="145" y="98"/>
                </a:cubicBezTo>
                <a:cubicBezTo>
                  <a:pt x="148" y="95"/>
                  <a:pt x="148" y="89"/>
                  <a:pt x="145" y="85"/>
                </a:cubicBezTo>
                <a:cubicBezTo>
                  <a:pt x="165" y="66"/>
                  <a:pt x="165" y="66"/>
                  <a:pt x="165" y="66"/>
                </a:cubicBezTo>
                <a:cubicBezTo>
                  <a:pt x="166" y="65"/>
                  <a:pt x="166" y="63"/>
                  <a:pt x="165" y="62"/>
                </a:cubicBezTo>
                <a:cubicBezTo>
                  <a:pt x="164" y="61"/>
                  <a:pt x="162" y="61"/>
                  <a:pt x="161" y="62"/>
                </a:cubicBezTo>
                <a:cubicBezTo>
                  <a:pt x="139" y="83"/>
                  <a:pt x="139" y="83"/>
                  <a:pt x="139" y="83"/>
                </a:cubicBezTo>
                <a:cubicBezTo>
                  <a:pt x="136" y="82"/>
                  <a:pt x="133" y="83"/>
                  <a:pt x="131" y="86"/>
                </a:cubicBezTo>
                <a:cubicBezTo>
                  <a:pt x="131" y="86"/>
                  <a:pt x="131" y="86"/>
                  <a:pt x="131" y="86"/>
                </a:cubicBezTo>
                <a:cubicBezTo>
                  <a:pt x="129" y="87"/>
                  <a:pt x="123" y="94"/>
                  <a:pt x="117" y="100"/>
                </a:cubicBezTo>
                <a:cubicBezTo>
                  <a:pt x="115" y="103"/>
                  <a:pt x="112" y="105"/>
                  <a:pt x="110" y="107"/>
                </a:cubicBezTo>
                <a:cubicBezTo>
                  <a:pt x="108" y="106"/>
                  <a:pt x="106" y="104"/>
                  <a:pt x="105" y="102"/>
                </a:cubicBezTo>
                <a:cubicBezTo>
                  <a:pt x="101" y="97"/>
                  <a:pt x="96" y="92"/>
                  <a:pt x="93" y="88"/>
                </a:cubicBezTo>
                <a:cubicBezTo>
                  <a:pt x="91" y="86"/>
                  <a:pt x="90" y="84"/>
                  <a:pt x="89" y="83"/>
                </a:cubicBezTo>
                <a:cubicBezTo>
                  <a:pt x="88" y="82"/>
                  <a:pt x="88" y="82"/>
                  <a:pt x="88" y="82"/>
                </a:cubicBezTo>
                <a:cubicBezTo>
                  <a:pt x="88" y="81"/>
                  <a:pt x="87" y="81"/>
                  <a:pt x="87" y="81"/>
                </a:cubicBezTo>
                <a:cubicBezTo>
                  <a:pt x="87" y="81"/>
                  <a:pt x="87" y="81"/>
                  <a:pt x="87" y="80"/>
                </a:cubicBezTo>
                <a:cubicBezTo>
                  <a:pt x="86" y="79"/>
                  <a:pt x="83" y="77"/>
                  <a:pt x="73" y="74"/>
                </a:cubicBezTo>
                <a:cubicBezTo>
                  <a:pt x="71" y="74"/>
                  <a:pt x="69" y="73"/>
                  <a:pt x="67" y="73"/>
                </a:cubicBezTo>
                <a:cubicBezTo>
                  <a:pt x="66" y="77"/>
                  <a:pt x="65" y="88"/>
                  <a:pt x="58" y="102"/>
                </a:cubicBezTo>
                <a:cubicBezTo>
                  <a:pt x="57" y="93"/>
                  <a:pt x="55" y="85"/>
                  <a:pt x="55" y="84"/>
                </a:cubicBezTo>
                <a:cubicBezTo>
                  <a:pt x="58" y="78"/>
                  <a:pt x="58" y="78"/>
                  <a:pt x="58" y="78"/>
                </a:cubicBezTo>
                <a:cubicBezTo>
                  <a:pt x="54" y="75"/>
                  <a:pt x="54" y="75"/>
                  <a:pt x="54" y="75"/>
                </a:cubicBezTo>
                <a:cubicBezTo>
                  <a:pt x="51" y="75"/>
                  <a:pt x="51" y="75"/>
                  <a:pt x="51" y="75"/>
                </a:cubicBezTo>
                <a:cubicBezTo>
                  <a:pt x="47" y="78"/>
                  <a:pt x="47" y="78"/>
                  <a:pt x="47" y="78"/>
                </a:cubicBezTo>
                <a:cubicBezTo>
                  <a:pt x="49" y="84"/>
                  <a:pt x="49" y="84"/>
                  <a:pt x="49" y="84"/>
                </a:cubicBezTo>
                <a:cubicBezTo>
                  <a:pt x="49" y="85"/>
                  <a:pt x="48" y="93"/>
                  <a:pt x="47" y="102"/>
                </a:cubicBezTo>
                <a:cubicBezTo>
                  <a:pt x="40" y="88"/>
                  <a:pt x="38" y="77"/>
                  <a:pt x="38" y="73"/>
                </a:cubicBezTo>
                <a:cubicBezTo>
                  <a:pt x="36" y="73"/>
                  <a:pt x="34" y="74"/>
                  <a:pt x="33" y="75"/>
                </a:cubicBezTo>
                <a:cubicBezTo>
                  <a:pt x="27" y="76"/>
                  <a:pt x="18" y="79"/>
                  <a:pt x="14" y="82"/>
                </a:cubicBezTo>
                <a:cubicBezTo>
                  <a:pt x="11" y="84"/>
                  <a:pt x="3" y="96"/>
                  <a:pt x="0" y="132"/>
                </a:cubicBezTo>
                <a:cubicBezTo>
                  <a:pt x="0" y="143"/>
                  <a:pt x="2" y="165"/>
                  <a:pt x="2" y="165"/>
                </a:cubicBezTo>
                <a:cubicBezTo>
                  <a:pt x="3" y="171"/>
                  <a:pt x="4" y="176"/>
                  <a:pt x="10" y="176"/>
                </a:cubicBezTo>
                <a:cubicBezTo>
                  <a:pt x="17" y="177"/>
                  <a:pt x="19" y="172"/>
                  <a:pt x="19" y="166"/>
                </a:cubicBezTo>
                <a:cubicBezTo>
                  <a:pt x="19" y="166"/>
                  <a:pt x="17" y="148"/>
                  <a:pt x="18" y="133"/>
                </a:cubicBezTo>
                <a:cubicBezTo>
                  <a:pt x="19" y="121"/>
                  <a:pt x="22" y="104"/>
                  <a:pt x="24" y="103"/>
                </a:cubicBezTo>
                <a:cubicBezTo>
                  <a:pt x="24" y="103"/>
                  <a:pt x="24" y="161"/>
                  <a:pt x="24" y="161"/>
                </a:cubicBezTo>
                <a:cubicBezTo>
                  <a:pt x="24" y="163"/>
                  <a:pt x="24" y="165"/>
                  <a:pt x="25" y="167"/>
                </a:cubicBezTo>
                <a:cubicBezTo>
                  <a:pt x="25" y="259"/>
                  <a:pt x="25" y="259"/>
                  <a:pt x="25" y="259"/>
                </a:cubicBezTo>
                <a:cubicBezTo>
                  <a:pt x="25" y="266"/>
                  <a:pt x="30" y="271"/>
                  <a:pt x="37" y="271"/>
                </a:cubicBezTo>
                <a:cubicBezTo>
                  <a:pt x="44" y="271"/>
                  <a:pt x="49" y="266"/>
                  <a:pt x="49" y="259"/>
                </a:cubicBezTo>
                <a:cubicBezTo>
                  <a:pt x="49" y="177"/>
                  <a:pt x="49" y="177"/>
                  <a:pt x="49" y="177"/>
                </a:cubicBezTo>
                <a:cubicBezTo>
                  <a:pt x="55" y="177"/>
                  <a:pt x="55" y="177"/>
                  <a:pt x="55" y="177"/>
                </a:cubicBezTo>
                <a:cubicBezTo>
                  <a:pt x="55" y="259"/>
                  <a:pt x="55" y="259"/>
                  <a:pt x="55" y="259"/>
                </a:cubicBezTo>
                <a:cubicBezTo>
                  <a:pt x="55" y="266"/>
                  <a:pt x="61" y="271"/>
                  <a:pt x="68" y="271"/>
                </a:cubicBezTo>
                <a:cubicBezTo>
                  <a:pt x="74" y="271"/>
                  <a:pt x="80" y="266"/>
                  <a:pt x="80" y="259"/>
                </a:cubicBezTo>
                <a:cubicBezTo>
                  <a:pt x="80" y="167"/>
                  <a:pt x="80" y="167"/>
                  <a:pt x="80" y="167"/>
                </a:cubicBezTo>
                <a:cubicBezTo>
                  <a:pt x="80" y="165"/>
                  <a:pt x="81" y="163"/>
                  <a:pt x="81" y="161"/>
                </a:cubicBezTo>
                <a:cubicBezTo>
                  <a:pt x="81" y="103"/>
                  <a:pt x="81" y="103"/>
                  <a:pt x="81" y="103"/>
                </a:cubicBezTo>
                <a:cubicBezTo>
                  <a:pt x="82" y="105"/>
                  <a:pt x="84" y="107"/>
                  <a:pt x="86" y="109"/>
                </a:cubicBezTo>
                <a:cubicBezTo>
                  <a:pt x="89" y="113"/>
                  <a:pt x="93" y="117"/>
                  <a:pt x="96" y="120"/>
                </a:cubicBezTo>
                <a:cubicBezTo>
                  <a:pt x="97" y="122"/>
                  <a:pt x="99" y="123"/>
                  <a:pt x="100" y="124"/>
                </a:cubicBezTo>
                <a:cubicBezTo>
                  <a:pt x="101" y="125"/>
                  <a:pt x="101" y="126"/>
                  <a:pt x="102" y="126"/>
                </a:cubicBezTo>
                <a:close/>
                <a:moveTo>
                  <a:pt x="142" y="208"/>
                </a:moveTo>
                <a:cubicBezTo>
                  <a:pt x="142" y="212"/>
                  <a:pt x="145" y="215"/>
                  <a:pt x="148" y="215"/>
                </a:cubicBezTo>
                <a:cubicBezTo>
                  <a:pt x="156" y="215"/>
                  <a:pt x="156" y="215"/>
                  <a:pt x="156" y="215"/>
                </a:cubicBezTo>
                <a:cubicBezTo>
                  <a:pt x="145" y="262"/>
                  <a:pt x="145" y="262"/>
                  <a:pt x="145" y="262"/>
                </a:cubicBezTo>
                <a:cubicBezTo>
                  <a:pt x="144" y="266"/>
                  <a:pt x="147" y="270"/>
                  <a:pt x="150" y="271"/>
                </a:cubicBezTo>
                <a:cubicBezTo>
                  <a:pt x="151" y="271"/>
                  <a:pt x="151" y="271"/>
                  <a:pt x="151" y="271"/>
                </a:cubicBezTo>
                <a:cubicBezTo>
                  <a:pt x="155" y="272"/>
                  <a:pt x="159" y="270"/>
                  <a:pt x="160" y="266"/>
                </a:cubicBezTo>
                <a:cubicBezTo>
                  <a:pt x="172" y="215"/>
                  <a:pt x="172" y="215"/>
                  <a:pt x="172" y="215"/>
                </a:cubicBezTo>
                <a:cubicBezTo>
                  <a:pt x="204" y="215"/>
                  <a:pt x="204" y="215"/>
                  <a:pt x="204" y="215"/>
                </a:cubicBezTo>
                <a:cubicBezTo>
                  <a:pt x="204" y="240"/>
                  <a:pt x="204" y="240"/>
                  <a:pt x="204" y="240"/>
                </a:cubicBezTo>
                <a:cubicBezTo>
                  <a:pt x="204" y="244"/>
                  <a:pt x="207" y="247"/>
                  <a:pt x="211" y="247"/>
                </a:cubicBezTo>
                <a:cubicBezTo>
                  <a:pt x="212" y="247"/>
                  <a:pt x="212" y="247"/>
                  <a:pt x="212" y="247"/>
                </a:cubicBezTo>
                <a:cubicBezTo>
                  <a:pt x="216" y="247"/>
                  <a:pt x="219" y="244"/>
                  <a:pt x="219" y="240"/>
                </a:cubicBezTo>
                <a:cubicBezTo>
                  <a:pt x="219" y="215"/>
                  <a:pt x="219" y="215"/>
                  <a:pt x="219" y="215"/>
                </a:cubicBezTo>
                <a:cubicBezTo>
                  <a:pt x="251" y="215"/>
                  <a:pt x="251" y="215"/>
                  <a:pt x="251" y="215"/>
                </a:cubicBezTo>
                <a:cubicBezTo>
                  <a:pt x="263" y="266"/>
                  <a:pt x="263" y="266"/>
                  <a:pt x="263" y="266"/>
                </a:cubicBezTo>
                <a:cubicBezTo>
                  <a:pt x="264" y="270"/>
                  <a:pt x="268" y="272"/>
                  <a:pt x="272" y="271"/>
                </a:cubicBezTo>
                <a:cubicBezTo>
                  <a:pt x="273" y="271"/>
                  <a:pt x="273" y="271"/>
                  <a:pt x="273" y="271"/>
                </a:cubicBezTo>
                <a:cubicBezTo>
                  <a:pt x="277" y="270"/>
                  <a:pt x="279" y="266"/>
                  <a:pt x="278" y="262"/>
                </a:cubicBezTo>
                <a:cubicBezTo>
                  <a:pt x="267" y="215"/>
                  <a:pt x="267" y="215"/>
                  <a:pt x="267" y="215"/>
                </a:cubicBezTo>
                <a:cubicBezTo>
                  <a:pt x="274" y="215"/>
                  <a:pt x="274" y="215"/>
                  <a:pt x="274" y="215"/>
                </a:cubicBezTo>
                <a:cubicBezTo>
                  <a:pt x="278" y="215"/>
                  <a:pt x="281" y="212"/>
                  <a:pt x="281" y="208"/>
                </a:cubicBezTo>
                <a:cubicBezTo>
                  <a:pt x="281" y="208"/>
                  <a:pt x="281" y="208"/>
                  <a:pt x="281" y="208"/>
                </a:cubicBezTo>
                <a:cubicBezTo>
                  <a:pt x="142" y="208"/>
                  <a:pt x="142" y="208"/>
                  <a:pt x="142" y="208"/>
                </a:cubicBezTo>
                <a:close/>
                <a:moveTo>
                  <a:pt x="219" y="8"/>
                </a:moveTo>
                <a:cubicBezTo>
                  <a:pt x="219" y="3"/>
                  <a:pt x="216" y="0"/>
                  <a:pt x="212" y="0"/>
                </a:cubicBezTo>
                <a:cubicBezTo>
                  <a:pt x="211" y="0"/>
                  <a:pt x="211" y="0"/>
                  <a:pt x="211" y="0"/>
                </a:cubicBezTo>
                <a:cubicBezTo>
                  <a:pt x="207" y="0"/>
                  <a:pt x="204" y="3"/>
                  <a:pt x="204" y="8"/>
                </a:cubicBezTo>
                <a:cubicBezTo>
                  <a:pt x="204" y="26"/>
                  <a:pt x="204" y="26"/>
                  <a:pt x="204" y="26"/>
                </a:cubicBezTo>
                <a:cubicBezTo>
                  <a:pt x="219" y="26"/>
                  <a:pt x="219" y="26"/>
                  <a:pt x="219" y="26"/>
                </a:cubicBezTo>
                <a:lnTo>
                  <a:pt x="219" y="8"/>
                </a:lnTo>
                <a:close/>
                <a:moveTo>
                  <a:pt x="311" y="30"/>
                </a:moveTo>
                <a:cubicBezTo>
                  <a:pt x="112" y="30"/>
                  <a:pt x="112" y="30"/>
                  <a:pt x="112" y="30"/>
                </a:cubicBezTo>
                <a:cubicBezTo>
                  <a:pt x="104" y="30"/>
                  <a:pt x="97" y="37"/>
                  <a:pt x="97" y="45"/>
                </a:cubicBezTo>
                <a:cubicBezTo>
                  <a:pt x="97" y="86"/>
                  <a:pt x="97" y="86"/>
                  <a:pt x="97" y="86"/>
                </a:cubicBezTo>
                <a:cubicBezTo>
                  <a:pt x="99" y="89"/>
                  <a:pt x="103" y="93"/>
                  <a:pt x="106" y="97"/>
                </a:cubicBezTo>
                <a:cubicBezTo>
                  <a:pt x="106" y="45"/>
                  <a:pt x="106" y="45"/>
                  <a:pt x="106" y="45"/>
                </a:cubicBezTo>
                <a:cubicBezTo>
                  <a:pt x="106" y="44"/>
                  <a:pt x="107" y="42"/>
                  <a:pt x="108" y="41"/>
                </a:cubicBezTo>
                <a:cubicBezTo>
                  <a:pt x="109" y="40"/>
                  <a:pt x="110" y="39"/>
                  <a:pt x="112" y="39"/>
                </a:cubicBezTo>
                <a:cubicBezTo>
                  <a:pt x="311" y="39"/>
                  <a:pt x="311" y="39"/>
                  <a:pt x="311" y="39"/>
                </a:cubicBezTo>
                <a:cubicBezTo>
                  <a:pt x="313" y="39"/>
                  <a:pt x="314" y="40"/>
                  <a:pt x="315" y="41"/>
                </a:cubicBezTo>
                <a:cubicBezTo>
                  <a:pt x="316" y="42"/>
                  <a:pt x="317" y="44"/>
                  <a:pt x="317" y="45"/>
                </a:cubicBezTo>
                <a:cubicBezTo>
                  <a:pt x="317" y="188"/>
                  <a:pt x="317" y="188"/>
                  <a:pt x="317" y="188"/>
                </a:cubicBezTo>
                <a:cubicBezTo>
                  <a:pt x="317" y="190"/>
                  <a:pt x="316" y="192"/>
                  <a:pt x="315" y="193"/>
                </a:cubicBezTo>
                <a:cubicBezTo>
                  <a:pt x="314" y="194"/>
                  <a:pt x="313" y="194"/>
                  <a:pt x="311" y="194"/>
                </a:cubicBezTo>
                <a:cubicBezTo>
                  <a:pt x="112" y="194"/>
                  <a:pt x="112" y="194"/>
                  <a:pt x="112" y="194"/>
                </a:cubicBezTo>
                <a:cubicBezTo>
                  <a:pt x="110" y="194"/>
                  <a:pt x="109" y="194"/>
                  <a:pt x="108" y="193"/>
                </a:cubicBezTo>
                <a:cubicBezTo>
                  <a:pt x="107" y="192"/>
                  <a:pt x="106" y="190"/>
                  <a:pt x="106" y="188"/>
                </a:cubicBezTo>
                <a:cubicBezTo>
                  <a:pt x="106" y="133"/>
                  <a:pt x="106" y="133"/>
                  <a:pt x="106" y="133"/>
                </a:cubicBezTo>
                <a:cubicBezTo>
                  <a:pt x="106" y="133"/>
                  <a:pt x="105" y="132"/>
                  <a:pt x="105" y="132"/>
                </a:cubicBezTo>
                <a:cubicBezTo>
                  <a:pt x="103" y="132"/>
                  <a:pt x="102" y="131"/>
                  <a:pt x="102" y="131"/>
                </a:cubicBezTo>
                <a:cubicBezTo>
                  <a:pt x="101" y="130"/>
                  <a:pt x="100" y="130"/>
                  <a:pt x="100" y="130"/>
                </a:cubicBezTo>
                <a:cubicBezTo>
                  <a:pt x="99" y="129"/>
                  <a:pt x="98" y="128"/>
                  <a:pt x="97" y="128"/>
                </a:cubicBezTo>
                <a:cubicBezTo>
                  <a:pt x="97" y="128"/>
                  <a:pt x="97" y="127"/>
                  <a:pt x="97" y="127"/>
                </a:cubicBezTo>
                <a:cubicBezTo>
                  <a:pt x="97" y="188"/>
                  <a:pt x="97" y="188"/>
                  <a:pt x="97" y="188"/>
                </a:cubicBezTo>
                <a:cubicBezTo>
                  <a:pt x="97" y="197"/>
                  <a:pt x="104" y="204"/>
                  <a:pt x="112" y="204"/>
                </a:cubicBezTo>
                <a:cubicBezTo>
                  <a:pt x="311" y="204"/>
                  <a:pt x="311" y="204"/>
                  <a:pt x="311" y="204"/>
                </a:cubicBezTo>
                <a:cubicBezTo>
                  <a:pt x="319" y="204"/>
                  <a:pt x="326" y="197"/>
                  <a:pt x="326" y="188"/>
                </a:cubicBezTo>
                <a:cubicBezTo>
                  <a:pt x="326" y="45"/>
                  <a:pt x="326" y="45"/>
                  <a:pt x="326" y="45"/>
                </a:cubicBezTo>
                <a:cubicBezTo>
                  <a:pt x="326" y="37"/>
                  <a:pt x="319" y="30"/>
                  <a:pt x="311" y="3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8" name="任意多边形 37"/>
          <p:cNvSpPr>
            <a:spLocks noChangeArrowheads="1"/>
          </p:cNvSpPr>
          <p:nvPr/>
        </p:nvSpPr>
        <p:spPr bwMode="auto">
          <a:xfrm>
            <a:off x="8849049" y="3428746"/>
            <a:ext cx="266395" cy="206667"/>
          </a:xfrm>
          <a:custGeom>
            <a:avLst/>
            <a:gdLst>
              <a:gd name="connsiteX0" fmla="*/ 962602 w 1315898"/>
              <a:gd name="connsiteY0" fmla="*/ 690258 h 1020859"/>
              <a:gd name="connsiteX1" fmla="*/ 1315898 w 1315898"/>
              <a:gd name="connsiteY1" fmla="*/ 690258 h 1020859"/>
              <a:gd name="connsiteX2" fmla="*/ 1315898 w 1315898"/>
              <a:gd name="connsiteY2" fmla="*/ 1020859 h 1020859"/>
              <a:gd name="connsiteX3" fmla="*/ 962602 w 1315898"/>
              <a:gd name="connsiteY3" fmla="*/ 1020859 h 1020859"/>
              <a:gd name="connsiteX4" fmla="*/ 481084 w 1315898"/>
              <a:gd name="connsiteY4" fmla="*/ 337829 h 1020859"/>
              <a:gd name="connsiteX5" fmla="*/ 834814 w 1315898"/>
              <a:gd name="connsiteY5" fmla="*/ 337829 h 1020859"/>
              <a:gd name="connsiteX6" fmla="*/ 834814 w 1315898"/>
              <a:gd name="connsiteY6" fmla="*/ 1020859 h 1020859"/>
              <a:gd name="connsiteX7" fmla="*/ 481084 w 1315898"/>
              <a:gd name="connsiteY7" fmla="*/ 1020859 h 1020859"/>
              <a:gd name="connsiteX8" fmla="*/ 0 w 1315898"/>
              <a:gd name="connsiteY8" fmla="*/ 0 h 1020859"/>
              <a:gd name="connsiteX9" fmla="*/ 353296 w 1315898"/>
              <a:gd name="connsiteY9" fmla="*/ 0 h 1020859"/>
              <a:gd name="connsiteX10" fmla="*/ 353296 w 1315898"/>
              <a:gd name="connsiteY10" fmla="*/ 1020859 h 1020859"/>
              <a:gd name="connsiteX11" fmla="*/ 0 w 1315898"/>
              <a:gd name="connsiteY11" fmla="*/ 1020859 h 102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5898" h="1020859">
                <a:moveTo>
                  <a:pt x="962602" y="690258"/>
                </a:moveTo>
                <a:lnTo>
                  <a:pt x="1315898" y="690258"/>
                </a:lnTo>
                <a:lnTo>
                  <a:pt x="1315898" y="1020859"/>
                </a:lnTo>
                <a:lnTo>
                  <a:pt x="962602" y="1020859"/>
                </a:lnTo>
                <a:close/>
                <a:moveTo>
                  <a:pt x="481084" y="337829"/>
                </a:moveTo>
                <a:lnTo>
                  <a:pt x="834814" y="337829"/>
                </a:lnTo>
                <a:lnTo>
                  <a:pt x="834814" y="1020859"/>
                </a:lnTo>
                <a:lnTo>
                  <a:pt x="481084" y="1020859"/>
                </a:lnTo>
                <a:close/>
                <a:moveTo>
                  <a:pt x="0" y="0"/>
                </a:moveTo>
                <a:lnTo>
                  <a:pt x="353296" y="0"/>
                </a:lnTo>
                <a:lnTo>
                  <a:pt x="353296" y="1020859"/>
                </a:lnTo>
                <a:lnTo>
                  <a:pt x="0" y="1020859"/>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9" name="任意多边形 38"/>
          <p:cNvSpPr/>
          <p:nvPr/>
        </p:nvSpPr>
        <p:spPr bwMode="auto">
          <a:xfrm>
            <a:off x="2908323" y="3729719"/>
            <a:ext cx="321515" cy="223517"/>
          </a:xfrm>
          <a:custGeom>
            <a:avLst/>
            <a:gdLst>
              <a:gd name="connsiteX0" fmla="*/ 1036013 w 1367795"/>
              <a:gd name="connsiteY0" fmla="*/ 680428 h 950893"/>
              <a:gd name="connsiteX1" fmla="*/ 1309708 w 1367795"/>
              <a:gd name="connsiteY1" fmla="*/ 680428 h 950893"/>
              <a:gd name="connsiteX2" fmla="*/ 1367795 w 1367795"/>
              <a:gd name="connsiteY2" fmla="*/ 737116 h 950893"/>
              <a:gd name="connsiteX3" fmla="*/ 1367795 w 1367795"/>
              <a:gd name="connsiteY3" fmla="*/ 894205 h 950893"/>
              <a:gd name="connsiteX4" fmla="*/ 1309708 w 1367795"/>
              <a:gd name="connsiteY4" fmla="*/ 950893 h 950893"/>
              <a:gd name="connsiteX5" fmla="*/ 1036013 w 1367795"/>
              <a:gd name="connsiteY5" fmla="*/ 950893 h 950893"/>
              <a:gd name="connsiteX6" fmla="*/ 977926 w 1367795"/>
              <a:gd name="connsiteY6" fmla="*/ 894205 h 950893"/>
              <a:gd name="connsiteX7" fmla="*/ 977926 w 1367795"/>
              <a:gd name="connsiteY7" fmla="*/ 737116 h 950893"/>
              <a:gd name="connsiteX8" fmla="*/ 1036013 w 1367795"/>
              <a:gd name="connsiteY8" fmla="*/ 680428 h 950893"/>
              <a:gd name="connsiteX9" fmla="*/ 547122 w 1367795"/>
              <a:gd name="connsiteY9" fmla="*/ 680428 h 950893"/>
              <a:gd name="connsiteX10" fmla="*/ 820817 w 1367795"/>
              <a:gd name="connsiteY10" fmla="*/ 680428 h 950893"/>
              <a:gd name="connsiteX11" fmla="*/ 878904 w 1367795"/>
              <a:gd name="connsiteY11" fmla="*/ 737116 h 950893"/>
              <a:gd name="connsiteX12" fmla="*/ 878904 w 1367795"/>
              <a:gd name="connsiteY12" fmla="*/ 894205 h 950893"/>
              <a:gd name="connsiteX13" fmla="*/ 820817 w 1367795"/>
              <a:gd name="connsiteY13" fmla="*/ 950893 h 950893"/>
              <a:gd name="connsiteX14" fmla="*/ 547122 w 1367795"/>
              <a:gd name="connsiteY14" fmla="*/ 950893 h 950893"/>
              <a:gd name="connsiteX15" fmla="*/ 489035 w 1367795"/>
              <a:gd name="connsiteY15" fmla="*/ 894205 h 950893"/>
              <a:gd name="connsiteX16" fmla="*/ 489035 w 1367795"/>
              <a:gd name="connsiteY16" fmla="*/ 737116 h 950893"/>
              <a:gd name="connsiteX17" fmla="*/ 547122 w 1367795"/>
              <a:gd name="connsiteY17" fmla="*/ 680428 h 950893"/>
              <a:gd name="connsiteX18" fmla="*/ 58087 w 1367795"/>
              <a:gd name="connsiteY18" fmla="*/ 680428 h 950893"/>
              <a:gd name="connsiteX19" fmla="*/ 331782 w 1367795"/>
              <a:gd name="connsiteY19" fmla="*/ 680428 h 950893"/>
              <a:gd name="connsiteX20" fmla="*/ 389869 w 1367795"/>
              <a:gd name="connsiteY20" fmla="*/ 737116 h 950893"/>
              <a:gd name="connsiteX21" fmla="*/ 389869 w 1367795"/>
              <a:gd name="connsiteY21" fmla="*/ 894205 h 950893"/>
              <a:gd name="connsiteX22" fmla="*/ 331782 w 1367795"/>
              <a:gd name="connsiteY22" fmla="*/ 950893 h 950893"/>
              <a:gd name="connsiteX23" fmla="*/ 58087 w 1367795"/>
              <a:gd name="connsiteY23" fmla="*/ 950893 h 950893"/>
              <a:gd name="connsiteX24" fmla="*/ 0 w 1367795"/>
              <a:gd name="connsiteY24" fmla="*/ 894205 h 950893"/>
              <a:gd name="connsiteX25" fmla="*/ 0 w 1367795"/>
              <a:gd name="connsiteY25" fmla="*/ 737116 h 950893"/>
              <a:gd name="connsiteX26" fmla="*/ 58087 w 1367795"/>
              <a:gd name="connsiteY26" fmla="*/ 680428 h 950893"/>
              <a:gd name="connsiteX27" fmla="*/ 660498 w 1367795"/>
              <a:gd name="connsiteY27" fmla="*/ 317736 h 950893"/>
              <a:gd name="connsiteX28" fmla="*/ 711754 w 1367795"/>
              <a:gd name="connsiteY28" fmla="*/ 317736 h 950893"/>
              <a:gd name="connsiteX29" fmla="*/ 711754 w 1367795"/>
              <a:gd name="connsiteY29" fmla="*/ 449885 h 950893"/>
              <a:gd name="connsiteX30" fmla="*/ 1121805 w 1367795"/>
              <a:gd name="connsiteY30" fmla="*/ 449885 h 950893"/>
              <a:gd name="connsiteX31" fmla="*/ 1200398 w 1367795"/>
              <a:gd name="connsiteY31" fmla="*/ 526715 h 950893"/>
              <a:gd name="connsiteX32" fmla="*/ 1200398 w 1367795"/>
              <a:gd name="connsiteY32" fmla="*/ 637351 h 950893"/>
              <a:gd name="connsiteX33" fmla="*/ 1159393 w 1367795"/>
              <a:gd name="connsiteY33" fmla="*/ 637351 h 950893"/>
              <a:gd name="connsiteX34" fmla="*/ 1159393 w 1367795"/>
              <a:gd name="connsiteY34" fmla="*/ 526715 h 950893"/>
              <a:gd name="connsiteX35" fmla="*/ 1121805 w 1367795"/>
              <a:gd name="connsiteY35" fmla="*/ 489836 h 950893"/>
              <a:gd name="connsiteX36" fmla="*/ 711754 w 1367795"/>
              <a:gd name="connsiteY36" fmla="*/ 489836 h 950893"/>
              <a:gd name="connsiteX37" fmla="*/ 711754 w 1367795"/>
              <a:gd name="connsiteY37" fmla="*/ 637351 h 950893"/>
              <a:gd name="connsiteX38" fmla="*/ 660498 w 1367795"/>
              <a:gd name="connsiteY38" fmla="*/ 637351 h 950893"/>
              <a:gd name="connsiteX39" fmla="*/ 660498 w 1367795"/>
              <a:gd name="connsiteY39" fmla="*/ 489836 h 950893"/>
              <a:gd name="connsiteX40" fmla="*/ 218668 w 1367795"/>
              <a:gd name="connsiteY40" fmla="*/ 489836 h 950893"/>
              <a:gd name="connsiteX41" fmla="*/ 181080 w 1367795"/>
              <a:gd name="connsiteY41" fmla="*/ 526715 h 950893"/>
              <a:gd name="connsiteX42" fmla="*/ 181080 w 1367795"/>
              <a:gd name="connsiteY42" fmla="*/ 637351 h 950893"/>
              <a:gd name="connsiteX43" fmla="*/ 140075 w 1367795"/>
              <a:gd name="connsiteY43" fmla="*/ 637351 h 950893"/>
              <a:gd name="connsiteX44" fmla="*/ 140075 w 1367795"/>
              <a:gd name="connsiteY44" fmla="*/ 526715 h 950893"/>
              <a:gd name="connsiteX45" fmla="*/ 218668 w 1367795"/>
              <a:gd name="connsiteY45" fmla="*/ 449885 h 950893"/>
              <a:gd name="connsiteX46" fmla="*/ 660498 w 1367795"/>
              <a:gd name="connsiteY46" fmla="*/ 449885 h 950893"/>
              <a:gd name="connsiteX47" fmla="*/ 660498 w 1367795"/>
              <a:gd name="connsiteY47" fmla="*/ 317736 h 950893"/>
              <a:gd name="connsiteX48" fmla="*/ 460252 w 1367795"/>
              <a:gd name="connsiteY48" fmla="*/ 0 h 950893"/>
              <a:gd name="connsiteX49" fmla="*/ 908267 w 1367795"/>
              <a:gd name="connsiteY49" fmla="*/ 0 h 950893"/>
              <a:gd name="connsiteX50" fmla="*/ 966362 w 1367795"/>
              <a:gd name="connsiteY50" fmla="*/ 56705 h 950893"/>
              <a:gd name="connsiteX51" fmla="*/ 966362 w 1367795"/>
              <a:gd name="connsiteY51" fmla="*/ 203931 h 950893"/>
              <a:gd name="connsiteX52" fmla="*/ 908267 w 1367795"/>
              <a:gd name="connsiteY52" fmla="*/ 260636 h 950893"/>
              <a:gd name="connsiteX53" fmla="*/ 460252 w 1367795"/>
              <a:gd name="connsiteY53" fmla="*/ 260636 h 950893"/>
              <a:gd name="connsiteX54" fmla="*/ 402157 w 1367795"/>
              <a:gd name="connsiteY54" fmla="*/ 203931 h 950893"/>
              <a:gd name="connsiteX55" fmla="*/ 402157 w 1367795"/>
              <a:gd name="connsiteY55" fmla="*/ 56705 h 950893"/>
              <a:gd name="connsiteX56" fmla="*/ 460252 w 1367795"/>
              <a:gd name="connsiteY56" fmla="*/ 0 h 95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367795" h="950893">
                <a:moveTo>
                  <a:pt x="1036013" y="680428"/>
                </a:moveTo>
                <a:cubicBezTo>
                  <a:pt x="1036013" y="680428"/>
                  <a:pt x="1036013" y="680428"/>
                  <a:pt x="1309708" y="680428"/>
                </a:cubicBezTo>
                <a:cubicBezTo>
                  <a:pt x="1341827" y="680428"/>
                  <a:pt x="1367795" y="705699"/>
                  <a:pt x="1367795" y="737116"/>
                </a:cubicBezTo>
                <a:lnTo>
                  <a:pt x="1367795" y="894205"/>
                </a:lnTo>
                <a:cubicBezTo>
                  <a:pt x="1367795" y="925622"/>
                  <a:pt x="1341827" y="950893"/>
                  <a:pt x="1309708" y="950893"/>
                </a:cubicBezTo>
                <a:cubicBezTo>
                  <a:pt x="1309708" y="950893"/>
                  <a:pt x="1309708" y="950893"/>
                  <a:pt x="1036013" y="950893"/>
                </a:cubicBezTo>
                <a:cubicBezTo>
                  <a:pt x="1003895" y="950893"/>
                  <a:pt x="977926" y="925622"/>
                  <a:pt x="977926" y="894205"/>
                </a:cubicBezTo>
                <a:cubicBezTo>
                  <a:pt x="977926" y="894205"/>
                  <a:pt x="977926" y="894205"/>
                  <a:pt x="977926" y="737116"/>
                </a:cubicBezTo>
                <a:cubicBezTo>
                  <a:pt x="977926" y="705699"/>
                  <a:pt x="1003895" y="680428"/>
                  <a:pt x="1036013" y="680428"/>
                </a:cubicBezTo>
                <a:close/>
                <a:moveTo>
                  <a:pt x="547122" y="680428"/>
                </a:moveTo>
                <a:cubicBezTo>
                  <a:pt x="547122" y="680428"/>
                  <a:pt x="547122" y="680428"/>
                  <a:pt x="820817" y="680428"/>
                </a:cubicBezTo>
                <a:cubicBezTo>
                  <a:pt x="852936" y="680428"/>
                  <a:pt x="878904" y="705699"/>
                  <a:pt x="878904" y="737116"/>
                </a:cubicBezTo>
                <a:lnTo>
                  <a:pt x="878904" y="894205"/>
                </a:lnTo>
                <a:cubicBezTo>
                  <a:pt x="878904" y="925622"/>
                  <a:pt x="852936" y="950893"/>
                  <a:pt x="820817" y="950893"/>
                </a:cubicBezTo>
                <a:cubicBezTo>
                  <a:pt x="820817" y="950893"/>
                  <a:pt x="820817" y="950893"/>
                  <a:pt x="547122" y="950893"/>
                </a:cubicBezTo>
                <a:cubicBezTo>
                  <a:pt x="515004" y="950893"/>
                  <a:pt x="489035" y="925622"/>
                  <a:pt x="489035" y="894205"/>
                </a:cubicBezTo>
                <a:cubicBezTo>
                  <a:pt x="489035" y="894205"/>
                  <a:pt x="489035" y="894205"/>
                  <a:pt x="489035" y="737116"/>
                </a:cubicBezTo>
                <a:cubicBezTo>
                  <a:pt x="489035" y="705699"/>
                  <a:pt x="515004" y="680428"/>
                  <a:pt x="547122" y="680428"/>
                </a:cubicBezTo>
                <a:close/>
                <a:moveTo>
                  <a:pt x="58087" y="680428"/>
                </a:moveTo>
                <a:cubicBezTo>
                  <a:pt x="58087" y="680428"/>
                  <a:pt x="58087" y="680428"/>
                  <a:pt x="331782" y="680428"/>
                </a:cubicBezTo>
                <a:cubicBezTo>
                  <a:pt x="363901" y="680428"/>
                  <a:pt x="389869" y="705699"/>
                  <a:pt x="389869" y="737116"/>
                </a:cubicBezTo>
                <a:lnTo>
                  <a:pt x="389869" y="894205"/>
                </a:lnTo>
                <a:cubicBezTo>
                  <a:pt x="389869" y="925622"/>
                  <a:pt x="363901" y="950893"/>
                  <a:pt x="331782" y="950893"/>
                </a:cubicBezTo>
                <a:cubicBezTo>
                  <a:pt x="331782" y="950893"/>
                  <a:pt x="331782" y="950893"/>
                  <a:pt x="58087" y="950893"/>
                </a:cubicBezTo>
                <a:cubicBezTo>
                  <a:pt x="25968" y="950893"/>
                  <a:pt x="0" y="925622"/>
                  <a:pt x="0" y="894205"/>
                </a:cubicBezTo>
                <a:cubicBezTo>
                  <a:pt x="0" y="894205"/>
                  <a:pt x="0" y="894205"/>
                  <a:pt x="0" y="737116"/>
                </a:cubicBezTo>
                <a:cubicBezTo>
                  <a:pt x="0" y="705699"/>
                  <a:pt x="25968" y="680428"/>
                  <a:pt x="58087" y="680428"/>
                </a:cubicBezTo>
                <a:close/>
                <a:moveTo>
                  <a:pt x="660498" y="317736"/>
                </a:moveTo>
                <a:cubicBezTo>
                  <a:pt x="660498" y="317736"/>
                  <a:pt x="660498" y="317736"/>
                  <a:pt x="711754" y="317736"/>
                </a:cubicBezTo>
                <a:cubicBezTo>
                  <a:pt x="711754" y="317736"/>
                  <a:pt x="711754" y="317736"/>
                  <a:pt x="711754" y="449885"/>
                </a:cubicBezTo>
                <a:cubicBezTo>
                  <a:pt x="711754" y="449885"/>
                  <a:pt x="711754" y="449885"/>
                  <a:pt x="1121805" y="449885"/>
                </a:cubicBezTo>
                <a:cubicBezTo>
                  <a:pt x="1164860" y="449885"/>
                  <a:pt x="1200056" y="484373"/>
                  <a:pt x="1200398" y="526715"/>
                </a:cubicBezTo>
                <a:cubicBezTo>
                  <a:pt x="1200398" y="526715"/>
                  <a:pt x="1200398" y="526715"/>
                  <a:pt x="1200398" y="637351"/>
                </a:cubicBezTo>
                <a:cubicBezTo>
                  <a:pt x="1200398" y="637351"/>
                  <a:pt x="1200398" y="637351"/>
                  <a:pt x="1159393" y="637351"/>
                </a:cubicBezTo>
                <a:cubicBezTo>
                  <a:pt x="1159393" y="637351"/>
                  <a:pt x="1159393" y="637351"/>
                  <a:pt x="1159393" y="526715"/>
                </a:cubicBezTo>
                <a:cubicBezTo>
                  <a:pt x="1159393" y="506227"/>
                  <a:pt x="1142308" y="489836"/>
                  <a:pt x="1121805" y="489836"/>
                </a:cubicBezTo>
                <a:cubicBezTo>
                  <a:pt x="1121805" y="489836"/>
                  <a:pt x="1121805" y="489836"/>
                  <a:pt x="711754" y="489836"/>
                </a:cubicBezTo>
                <a:cubicBezTo>
                  <a:pt x="711754" y="489836"/>
                  <a:pt x="711754" y="489836"/>
                  <a:pt x="711754" y="637351"/>
                </a:cubicBezTo>
                <a:cubicBezTo>
                  <a:pt x="711754" y="637351"/>
                  <a:pt x="711754" y="637351"/>
                  <a:pt x="660498" y="637351"/>
                </a:cubicBezTo>
                <a:cubicBezTo>
                  <a:pt x="660498" y="637351"/>
                  <a:pt x="660498" y="637351"/>
                  <a:pt x="660498" y="489836"/>
                </a:cubicBezTo>
                <a:cubicBezTo>
                  <a:pt x="660498" y="489836"/>
                  <a:pt x="660498" y="489836"/>
                  <a:pt x="218668" y="489836"/>
                </a:cubicBezTo>
                <a:cubicBezTo>
                  <a:pt x="197824" y="489836"/>
                  <a:pt x="181080" y="506227"/>
                  <a:pt x="181080" y="526715"/>
                </a:cubicBezTo>
                <a:cubicBezTo>
                  <a:pt x="181080" y="526715"/>
                  <a:pt x="181080" y="526715"/>
                  <a:pt x="181080" y="637351"/>
                </a:cubicBezTo>
                <a:cubicBezTo>
                  <a:pt x="181080" y="637351"/>
                  <a:pt x="181080" y="637351"/>
                  <a:pt x="140075" y="637351"/>
                </a:cubicBezTo>
                <a:cubicBezTo>
                  <a:pt x="140075" y="637351"/>
                  <a:pt x="140075" y="637351"/>
                  <a:pt x="140075" y="526715"/>
                </a:cubicBezTo>
                <a:cubicBezTo>
                  <a:pt x="140075" y="484373"/>
                  <a:pt x="175271" y="449885"/>
                  <a:pt x="218668" y="449885"/>
                </a:cubicBezTo>
                <a:cubicBezTo>
                  <a:pt x="218668" y="449885"/>
                  <a:pt x="218668" y="449885"/>
                  <a:pt x="660498" y="449885"/>
                </a:cubicBezTo>
                <a:cubicBezTo>
                  <a:pt x="660498" y="449885"/>
                  <a:pt x="660498" y="449885"/>
                  <a:pt x="660498" y="317736"/>
                </a:cubicBezTo>
                <a:close/>
                <a:moveTo>
                  <a:pt x="460252" y="0"/>
                </a:moveTo>
                <a:cubicBezTo>
                  <a:pt x="908267" y="0"/>
                  <a:pt x="908267" y="0"/>
                  <a:pt x="908267" y="0"/>
                </a:cubicBezTo>
                <a:cubicBezTo>
                  <a:pt x="940390" y="0"/>
                  <a:pt x="966362" y="25278"/>
                  <a:pt x="966362" y="56705"/>
                </a:cubicBezTo>
                <a:lnTo>
                  <a:pt x="966362" y="203931"/>
                </a:lnTo>
                <a:cubicBezTo>
                  <a:pt x="966362" y="235358"/>
                  <a:pt x="940390" y="260636"/>
                  <a:pt x="908267" y="260636"/>
                </a:cubicBezTo>
                <a:cubicBezTo>
                  <a:pt x="460252" y="260636"/>
                  <a:pt x="460252" y="260636"/>
                  <a:pt x="460252" y="260636"/>
                </a:cubicBezTo>
                <a:cubicBezTo>
                  <a:pt x="428129" y="260636"/>
                  <a:pt x="402157" y="235358"/>
                  <a:pt x="402157" y="203931"/>
                </a:cubicBezTo>
                <a:cubicBezTo>
                  <a:pt x="402157" y="56705"/>
                  <a:pt x="402157" y="56705"/>
                  <a:pt x="402157" y="56705"/>
                </a:cubicBezTo>
                <a:cubicBezTo>
                  <a:pt x="402157" y="25278"/>
                  <a:pt x="428129" y="0"/>
                  <a:pt x="460252"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0" name="文本框 39"/>
          <p:cNvSpPr txBox="1"/>
          <p:nvPr/>
        </p:nvSpPr>
        <p:spPr>
          <a:xfrm>
            <a:off x="4764849" y="3437830"/>
            <a:ext cx="1005403" cy="338554"/>
          </a:xfrm>
          <a:prstGeom prst="rect">
            <a:avLst/>
          </a:prstGeom>
          <a:noFill/>
        </p:spPr>
        <p:txBody>
          <a:bodyPr wrap="none" rtlCol="0">
            <a:sp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a:t>
            </a:r>
            <a:r>
              <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题</a:t>
            </a:r>
          </a:p>
        </p:txBody>
      </p:sp>
      <p:sp>
        <p:nvSpPr>
          <p:cNvPr id="41" name="文本框 40"/>
          <p:cNvSpPr txBox="1"/>
          <p:nvPr/>
        </p:nvSpPr>
        <p:spPr>
          <a:xfrm>
            <a:off x="6549671" y="4587881"/>
            <a:ext cx="1005403" cy="338554"/>
          </a:xfrm>
          <a:prstGeom prst="rect">
            <a:avLst/>
          </a:prstGeom>
          <a:noFill/>
        </p:spPr>
        <p:txBody>
          <a:bodyPr wrap="none" rtlCol="0">
            <a:sp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a:t>
            </a:r>
            <a:r>
              <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题</a:t>
            </a:r>
          </a:p>
        </p:txBody>
      </p:sp>
      <p:sp>
        <p:nvSpPr>
          <p:cNvPr id="42" name="文本框 41"/>
          <p:cNvSpPr txBox="1"/>
          <p:nvPr/>
        </p:nvSpPr>
        <p:spPr>
          <a:xfrm>
            <a:off x="7333895" y="2972788"/>
            <a:ext cx="800219" cy="276999"/>
          </a:xfrm>
          <a:prstGeom prst="rect">
            <a:avLst/>
          </a:prstGeom>
          <a:noFill/>
        </p:spPr>
        <p:txBody>
          <a:bodyPr wrap="none" rtlCol="0">
            <a:spAutoFit/>
          </a:bodyPr>
          <a:lstStyle/>
          <a:p>
            <a:pPr algn="ctr"/>
            <a:r>
              <a:rPr lang="zh-CN" alt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a:t>
            </a:r>
            <a:r>
              <a:rPr lang="zh-CN" altLang="en-US" sz="12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题</a:t>
            </a:r>
          </a:p>
        </p:txBody>
      </p:sp>
      <p:sp>
        <p:nvSpPr>
          <p:cNvPr id="45" name="文本框 44"/>
          <p:cNvSpPr txBox="1"/>
          <p:nvPr/>
        </p:nvSpPr>
        <p:spPr>
          <a:xfrm>
            <a:off x="3934252" y="4787935"/>
            <a:ext cx="800220" cy="276999"/>
          </a:xfrm>
          <a:prstGeom prst="rect">
            <a:avLst/>
          </a:prstGeom>
          <a:noFill/>
        </p:spPr>
        <p:txBody>
          <a:bodyPr wrap="none" rtlCol="0">
            <a:spAutoFit/>
          </a:bodyPr>
          <a:lstStyle/>
          <a:p>
            <a:pPr algn="ctr"/>
            <a:r>
              <a:rPr lang="zh-CN" alt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a:t>
            </a:r>
            <a:r>
              <a:rPr lang="zh-CN" altLang="en-US" sz="12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题</a:t>
            </a:r>
          </a:p>
        </p:txBody>
      </p:sp>
      <p:sp>
        <p:nvSpPr>
          <p:cNvPr id="46" name="文本框 45"/>
          <p:cNvSpPr txBox="1"/>
          <p:nvPr/>
        </p:nvSpPr>
        <p:spPr>
          <a:xfrm>
            <a:off x="8607785" y="3690842"/>
            <a:ext cx="748923" cy="261610"/>
          </a:xfrm>
          <a:prstGeom prst="rect">
            <a:avLst/>
          </a:prstGeom>
          <a:noFill/>
        </p:spPr>
        <p:txBody>
          <a:bodyPr wrap="none" rtlCol="0">
            <a:spAutoFit/>
          </a:bodyPr>
          <a:lstStyle/>
          <a:p>
            <a:pPr algn="ctr"/>
            <a:r>
              <a:rPr lang="zh-CN" altLang="en-US" sz="11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a:t>
            </a:r>
            <a:r>
              <a:rPr lang="zh-CN" altLang="en-US" sz="11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题</a:t>
            </a:r>
          </a:p>
        </p:txBody>
      </p:sp>
      <p:sp>
        <p:nvSpPr>
          <p:cNvPr id="47" name="文本框 46"/>
          <p:cNvSpPr txBox="1"/>
          <p:nvPr/>
        </p:nvSpPr>
        <p:spPr>
          <a:xfrm>
            <a:off x="2691301" y="4001433"/>
            <a:ext cx="748923" cy="261610"/>
          </a:xfrm>
          <a:prstGeom prst="rect">
            <a:avLst/>
          </a:prstGeom>
          <a:noFill/>
        </p:spPr>
        <p:txBody>
          <a:bodyPr wrap="none" rtlCol="0">
            <a:spAutoFit/>
          </a:bodyPr>
          <a:lstStyle/>
          <a:p>
            <a:pPr algn="ctr"/>
            <a:r>
              <a:rPr lang="zh-CN" altLang="en-US" sz="11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p>
        </p:txBody>
      </p:sp>
      <p:sp>
        <p:nvSpPr>
          <p:cNvPr id="43" name="文本框 4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decel="30000" fill="hold" grpId="1" nodeType="withEffect">
                                  <p:stCondLst>
                                    <p:cond delay="0"/>
                                  </p:stCondLst>
                                  <p:childTnLst>
                                    <p:animMotion origin="layout" path="M 5.55112E-17 0.03889 L 5.55112E-17 -0.14815 " pathEditMode="relative" rAng="0" ptsTypes="AA">
                                      <p:cBhvr>
                                        <p:cTn id="9" dur="750" spd="-100000" fill="hold"/>
                                        <p:tgtEl>
                                          <p:spTgt spid="16"/>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5.55112E-17 0.03842 L 5.55112E-17 2.96296E-6 " pathEditMode="relative" rAng="0" ptsTypes="AA">
                                      <p:cBhvr>
                                        <p:cTn id="11" dur="750" fill="hold"/>
                                        <p:tgtEl>
                                          <p:spTgt spid="16"/>
                                        </p:tgtEl>
                                        <p:attrNameLst>
                                          <p:attrName>ppt_x</p:attrName>
                                          <p:attrName>ppt_y</p:attrName>
                                        </p:attrNameLst>
                                      </p:cBhvr>
                                      <p:rCtr x="0" y="-1921"/>
                                    </p:animMotion>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42" presetClass="path" presetSubtype="0" decel="30000" fill="hold" grpId="1" nodeType="withEffect">
                                  <p:stCondLst>
                                    <p:cond delay="0"/>
                                  </p:stCondLst>
                                  <p:childTnLst>
                                    <p:animMotion origin="layout" path="M -3.75E-6 -0.03982 L -3.75E-6 0.14815 " pathEditMode="relative" rAng="0" ptsTypes="AA">
                                      <p:cBhvr>
                                        <p:cTn id="16" dur="750" spd="-100000" fill="hold"/>
                                        <p:tgtEl>
                                          <p:spTgt spid="15"/>
                                        </p:tgtEl>
                                        <p:attrNameLst>
                                          <p:attrName>ppt_x</p:attrName>
                                          <p:attrName>ppt_y</p:attrName>
                                        </p:attrNameLst>
                                      </p:cBhvr>
                                      <p:rCtr x="0" y="9398"/>
                                    </p:animMotion>
                                  </p:childTnLst>
                                </p:cTn>
                              </p:par>
                              <p:par>
                                <p:cTn id="17" presetID="42" presetClass="path" presetSubtype="0" accel="30000" decel="30000" fill="hold" grpId="2" nodeType="withEffect">
                                  <p:stCondLst>
                                    <p:cond delay="750"/>
                                  </p:stCondLst>
                                  <p:childTnLst>
                                    <p:animMotion origin="layout" path="M -3.75E-6 -0.03982 L -3.75E-6 3.7037E-7 " pathEditMode="relative" rAng="0" ptsTypes="AA">
                                      <p:cBhvr>
                                        <p:cTn id="18" dur="750" fill="hold"/>
                                        <p:tgtEl>
                                          <p:spTgt spid="15"/>
                                        </p:tgtEl>
                                        <p:attrNameLst>
                                          <p:attrName>ppt_x</p:attrName>
                                          <p:attrName>ppt_y</p:attrName>
                                        </p:attrNameLst>
                                      </p:cBhvr>
                                      <p:rCtr x="0" y="1991"/>
                                    </p:animMotion>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35" presetClass="path" presetSubtype="0" decel="40000" fill="hold" grpId="1" nodeType="withEffect">
                                  <p:stCondLst>
                                    <p:cond delay="0"/>
                                  </p:stCondLst>
                                  <p:childTnLst>
                                    <p:animMotion origin="layout" path="M 0.03073 -3.7037E-7 L -0.08906 -3.7037E-7 " pathEditMode="relative" rAng="0" ptsTypes="AA">
                                      <p:cBhvr>
                                        <p:cTn id="23" dur="750" spd="-100000" fill="hold"/>
                                        <p:tgtEl>
                                          <p:spTgt spid="13"/>
                                        </p:tgtEl>
                                        <p:attrNameLst>
                                          <p:attrName>ppt_x</p:attrName>
                                          <p:attrName>ppt_y</p:attrName>
                                        </p:attrNameLst>
                                      </p:cBhvr>
                                      <p:rCtr x="-5990" y="0"/>
                                    </p:animMotion>
                                  </p:childTnLst>
                                </p:cTn>
                              </p:par>
                              <p:par>
                                <p:cTn id="24" presetID="35" presetClass="path" presetSubtype="0" accel="40000" decel="40000" fill="hold" grpId="2" nodeType="withEffect">
                                  <p:stCondLst>
                                    <p:cond delay="750"/>
                                  </p:stCondLst>
                                  <p:childTnLst>
                                    <p:animMotion origin="layout" path="M 0.03073 -3.7037E-7 L 1.25E-6 -3.7037E-7 " pathEditMode="relative" rAng="0" ptsTypes="AA">
                                      <p:cBhvr>
                                        <p:cTn id="25" dur="750" fill="hold"/>
                                        <p:tgtEl>
                                          <p:spTgt spid="13"/>
                                        </p:tgtEl>
                                        <p:attrNameLst>
                                          <p:attrName>ppt_x</p:attrName>
                                          <p:attrName>ppt_y</p:attrName>
                                        </p:attrNameLst>
                                      </p:cBhvr>
                                      <p:rCtr x="-1536" y="0"/>
                                    </p:animMotion>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35" presetClass="path" presetSubtype="0" decel="40000" fill="hold" grpId="1" nodeType="withEffect">
                                  <p:stCondLst>
                                    <p:cond delay="0"/>
                                  </p:stCondLst>
                                  <p:childTnLst>
                                    <p:animMotion origin="layout" path="M 0.0892 -1.85185E-6 L -0.0306 -1.85185E-6 " pathEditMode="relative" rAng="0" ptsTypes="AA">
                                      <p:cBhvr>
                                        <p:cTn id="30" dur="750" fill="hold"/>
                                        <p:tgtEl>
                                          <p:spTgt spid="14"/>
                                        </p:tgtEl>
                                        <p:attrNameLst>
                                          <p:attrName>ppt_x</p:attrName>
                                          <p:attrName>ppt_y</p:attrName>
                                        </p:attrNameLst>
                                      </p:cBhvr>
                                      <p:rCtr x="-5990" y="0"/>
                                    </p:animMotion>
                                  </p:childTnLst>
                                </p:cTn>
                              </p:par>
                              <p:par>
                                <p:cTn id="31" presetID="35" presetClass="path" presetSubtype="0" accel="40000" decel="40000" fill="hold" grpId="2" nodeType="withEffect">
                                  <p:stCondLst>
                                    <p:cond delay="750"/>
                                  </p:stCondLst>
                                  <p:childTnLst>
                                    <p:animMotion origin="layout" path="M -3.75E-6 -1.85185E-6 L -0.03073 -1.85185E-6 " pathEditMode="relative" rAng="0" ptsTypes="AA">
                                      <p:cBhvr>
                                        <p:cTn id="32" dur="750" spd="-100000" fill="hold"/>
                                        <p:tgtEl>
                                          <p:spTgt spid="14"/>
                                        </p:tgtEl>
                                        <p:attrNameLst>
                                          <p:attrName>ppt_x</p:attrName>
                                          <p:attrName>ppt_y</p:attrName>
                                        </p:attrNameLst>
                                      </p:cBhvr>
                                      <p:rCtr x="-1536" y="0"/>
                                    </p:animMotion>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42" presetClass="path" presetSubtype="0" decel="30000" fill="hold" grpId="1" nodeType="withEffect">
                                  <p:stCondLst>
                                    <p:cond delay="0"/>
                                  </p:stCondLst>
                                  <p:childTnLst>
                                    <p:animMotion origin="layout" path="M -2.91667E-6 -0.03982 L -2.91667E-6 0.14815 " pathEditMode="relative" rAng="0" ptsTypes="AA">
                                      <p:cBhvr>
                                        <p:cTn id="37" dur="750" spd="-100000" fill="hold"/>
                                        <p:tgtEl>
                                          <p:spTgt spid="12"/>
                                        </p:tgtEl>
                                        <p:attrNameLst>
                                          <p:attrName>ppt_x</p:attrName>
                                          <p:attrName>ppt_y</p:attrName>
                                        </p:attrNameLst>
                                      </p:cBhvr>
                                      <p:rCtr x="0" y="9398"/>
                                    </p:animMotion>
                                  </p:childTnLst>
                                </p:cTn>
                              </p:par>
                              <p:par>
                                <p:cTn id="38" presetID="42" presetClass="path" presetSubtype="0" accel="30000" decel="30000" fill="hold" grpId="2" nodeType="withEffect">
                                  <p:stCondLst>
                                    <p:cond delay="750"/>
                                  </p:stCondLst>
                                  <p:childTnLst>
                                    <p:animMotion origin="layout" path="M -2.91667E-6 -0.03982 L -2.91667E-6 2.59259E-6 " pathEditMode="relative" rAng="0" ptsTypes="AA">
                                      <p:cBhvr>
                                        <p:cTn id="39" dur="750" fill="hold"/>
                                        <p:tgtEl>
                                          <p:spTgt spid="12"/>
                                        </p:tgtEl>
                                        <p:attrNameLst>
                                          <p:attrName>ppt_x</p:attrName>
                                          <p:attrName>ppt_y</p:attrName>
                                        </p:attrNameLst>
                                      </p:cBhvr>
                                      <p:rCtr x="0" y="1991"/>
                                    </p:animMotion>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64" presetClass="path" presetSubtype="0" decel="30000" fill="hold" grpId="1" nodeType="withEffect">
                                  <p:stCondLst>
                                    <p:cond delay="0"/>
                                  </p:stCondLst>
                                  <p:childTnLst>
                                    <p:animMotion origin="layout" path="M 1.66667E-6 0.03888 L 1.66667E-6 -0.14815 " pathEditMode="relative" rAng="0" ptsTypes="AA">
                                      <p:cBhvr>
                                        <p:cTn id="44" dur="750" spd="-100000" fill="hold"/>
                                        <p:tgtEl>
                                          <p:spTgt spid="11"/>
                                        </p:tgtEl>
                                        <p:attrNameLst>
                                          <p:attrName>ppt_x</p:attrName>
                                          <p:attrName>ppt_y</p:attrName>
                                        </p:attrNameLst>
                                      </p:cBhvr>
                                      <p:rCtr x="0" y="-9352"/>
                                    </p:animMotion>
                                  </p:childTnLst>
                                </p:cTn>
                              </p:par>
                              <p:par>
                                <p:cTn id="45" presetID="64" presetClass="path" presetSubtype="0" accel="30000" decel="30000" fill="hold" grpId="2" nodeType="withEffect">
                                  <p:stCondLst>
                                    <p:cond delay="750"/>
                                  </p:stCondLst>
                                  <p:childTnLst>
                                    <p:animMotion origin="layout" path="M 1.66667E-6 0.03842 L 1.66667E-6 4.07407E-6 " pathEditMode="relative" rAng="0" ptsTypes="AA">
                                      <p:cBhvr>
                                        <p:cTn id="46" dur="750" fill="hold"/>
                                        <p:tgtEl>
                                          <p:spTgt spid="11"/>
                                        </p:tgtEl>
                                        <p:attrNameLst>
                                          <p:attrName>ppt_x</p:attrName>
                                          <p:attrName>ppt_y</p:attrName>
                                        </p:attrNameLst>
                                      </p:cBhvr>
                                      <p:rCtr x="0" y="-1921"/>
                                    </p:animMotion>
                                  </p:childTnLst>
                                </p:cTn>
                              </p:par>
                              <p:par>
                                <p:cTn id="47" presetID="14" presetClass="entr" presetSubtype="10" fill="hold" grpId="0" nodeType="withEffect">
                                  <p:stCondLst>
                                    <p:cond delay="800"/>
                                  </p:stCondLst>
                                  <p:childTnLst>
                                    <p:set>
                                      <p:cBhvr>
                                        <p:cTn id="48" dur="1" fill="hold">
                                          <p:stCondLst>
                                            <p:cond delay="0"/>
                                          </p:stCondLst>
                                        </p:cTn>
                                        <p:tgtEl>
                                          <p:spTgt spid="37"/>
                                        </p:tgtEl>
                                        <p:attrNameLst>
                                          <p:attrName>style.visibility</p:attrName>
                                        </p:attrNameLst>
                                      </p:cBhvr>
                                      <p:to>
                                        <p:strVal val="visible"/>
                                      </p:to>
                                    </p:set>
                                    <p:animEffect transition="in" filter="randombar(horizontal)">
                                      <p:cBhvr>
                                        <p:cTn id="49" dur="500"/>
                                        <p:tgtEl>
                                          <p:spTgt spid="37"/>
                                        </p:tgtEl>
                                      </p:cBhvr>
                                    </p:animEffect>
                                  </p:childTnLst>
                                </p:cTn>
                              </p:par>
                              <p:par>
                                <p:cTn id="50" presetID="14" presetClass="entr" presetSubtype="10" fill="hold" grpId="0" nodeType="withEffect">
                                  <p:stCondLst>
                                    <p:cond delay="800"/>
                                  </p:stCondLst>
                                  <p:childTnLst>
                                    <p:set>
                                      <p:cBhvr>
                                        <p:cTn id="51" dur="1" fill="hold">
                                          <p:stCondLst>
                                            <p:cond delay="0"/>
                                          </p:stCondLst>
                                        </p:cTn>
                                        <p:tgtEl>
                                          <p:spTgt spid="40"/>
                                        </p:tgtEl>
                                        <p:attrNameLst>
                                          <p:attrName>style.visibility</p:attrName>
                                        </p:attrNameLst>
                                      </p:cBhvr>
                                      <p:to>
                                        <p:strVal val="visible"/>
                                      </p:to>
                                    </p:set>
                                    <p:animEffect transition="in" filter="randombar(horizontal)">
                                      <p:cBhvr>
                                        <p:cTn id="52" dur="500"/>
                                        <p:tgtEl>
                                          <p:spTgt spid="40"/>
                                        </p:tgtEl>
                                      </p:cBhvr>
                                    </p:animEffect>
                                  </p:childTnLst>
                                </p:cTn>
                              </p:par>
                              <p:par>
                                <p:cTn id="53" presetID="14" presetClass="entr" presetSubtype="10" fill="hold" grpId="0" nodeType="withEffect">
                                  <p:stCondLst>
                                    <p:cond delay="800"/>
                                  </p:stCondLst>
                                  <p:childTnLst>
                                    <p:set>
                                      <p:cBhvr>
                                        <p:cTn id="54" dur="1" fill="hold">
                                          <p:stCondLst>
                                            <p:cond delay="0"/>
                                          </p:stCondLst>
                                        </p:cTn>
                                        <p:tgtEl>
                                          <p:spTgt spid="34"/>
                                        </p:tgtEl>
                                        <p:attrNameLst>
                                          <p:attrName>style.visibility</p:attrName>
                                        </p:attrNameLst>
                                      </p:cBhvr>
                                      <p:to>
                                        <p:strVal val="visible"/>
                                      </p:to>
                                    </p:set>
                                    <p:animEffect transition="in" filter="randombar(horizontal)">
                                      <p:cBhvr>
                                        <p:cTn id="55" dur="500"/>
                                        <p:tgtEl>
                                          <p:spTgt spid="34"/>
                                        </p:tgtEl>
                                      </p:cBhvr>
                                    </p:animEffect>
                                  </p:childTnLst>
                                </p:cTn>
                              </p:par>
                              <p:par>
                                <p:cTn id="56" presetID="14" presetClass="entr" presetSubtype="10" fill="hold" grpId="0" nodeType="withEffect">
                                  <p:stCondLst>
                                    <p:cond delay="800"/>
                                  </p:stCondLst>
                                  <p:childTnLst>
                                    <p:set>
                                      <p:cBhvr>
                                        <p:cTn id="57" dur="1" fill="hold">
                                          <p:stCondLst>
                                            <p:cond delay="0"/>
                                          </p:stCondLst>
                                        </p:cTn>
                                        <p:tgtEl>
                                          <p:spTgt spid="41"/>
                                        </p:tgtEl>
                                        <p:attrNameLst>
                                          <p:attrName>style.visibility</p:attrName>
                                        </p:attrNameLst>
                                      </p:cBhvr>
                                      <p:to>
                                        <p:strVal val="visible"/>
                                      </p:to>
                                    </p:set>
                                    <p:animEffect transition="in" filter="randombar(horizontal)">
                                      <p:cBhvr>
                                        <p:cTn id="58" dur="500"/>
                                        <p:tgtEl>
                                          <p:spTgt spid="41"/>
                                        </p:tgtEl>
                                      </p:cBhvr>
                                    </p:animEffect>
                                  </p:childTnLst>
                                </p:cTn>
                              </p:par>
                              <p:par>
                                <p:cTn id="59" presetID="14" presetClass="entr" presetSubtype="10" fill="hold" grpId="0" nodeType="withEffect">
                                  <p:stCondLst>
                                    <p:cond delay="800"/>
                                  </p:stCondLst>
                                  <p:childTnLst>
                                    <p:set>
                                      <p:cBhvr>
                                        <p:cTn id="60" dur="1" fill="hold">
                                          <p:stCondLst>
                                            <p:cond delay="0"/>
                                          </p:stCondLst>
                                        </p:cTn>
                                        <p:tgtEl>
                                          <p:spTgt spid="35"/>
                                        </p:tgtEl>
                                        <p:attrNameLst>
                                          <p:attrName>style.visibility</p:attrName>
                                        </p:attrNameLst>
                                      </p:cBhvr>
                                      <p:to>
                                        <p:strVal val="visible"/>
                                      </p:to>
                                    </p:set>
                                    <p:animEffect transition="in" filter="randombar(horizontal)">
                                      <p:cBhvr>
                                        <p:cTn id="61" dur="500"/>
                                        <p:tgtEl>
                                          <p:spTgt spid="35"/>
                                        </p:tgtEl>
                                      </p:cBhvr>
                                    </p:animEffect>
                                  </p:childTnLst>
                                </p:cTn>
                              </p:par>
                              <p:par>
                                <p:cTn id="62" presetID="14" presetClass="entr" presetSubtype="10" fill="hold" grpId="0" nodeType="withEffect">
                                  <p:stCondLst>
                                    <p:cond delay="800"/>
                                  </p:stCondLst>
                                  <p:childTnLst>
                                    <p:set>
                                      <p:cBhvr>
                                        <p:cTn id="63" dur="1" fill="hold">
                                          <p:stCondLst>
                                            <p:cond delay="0"/>
                                          </p:stCondLst>
                                        </p:cTn>
                                        <p:tgtEl>
                                          <p:spTgt spid="45"/>
                                        </p:tgtEl>
                                        <p:attrNameLst>
                                          <p:attrName>style.visibility</p:attrName>
                                        </p:attrNameLst>
                                      </p:cBhvr>
                                      <p:to>
                                        <p:strVal val="visible"/>
                                      </p:to>
                                    </p:set>
                                    <p:animEffect transition="in" filter="randombar(horizontal)">
                                      <p:cBhvr>
                                        <p:cTn id="64" dur="500"/>
                                        <p:tgtEl>
                                          <p:spTgt spid="45"/>
                                        </p:tgtEl>
                                      </p:cBhvr>
                                    </p:animEffect>
                                  </p:childTnLst>
                                </p:cTn>
                              </p:par>
                              <p:par>
                                <p:cTn id="65" presetID="14" presetClass="entr" presetSubtype="10" fill="hold" grpId="0" nodeType="withEffect">
                                  <p:stCondLst>
                                    <p:cond delay="800"/>
                                  </p:stCondLst>
                                  <p:childTnLst>
                                    <p:set>
                                      <p:cBhvr>
                                        <p:cTn id="66" dur="1" fill="hold">
                                          <p:stCondLst>
                                            <p:cond delay="0"/>
                                          </p:stCondLst>
                                        </p:cTn>
                                        <p:tgtEl>
                                          <p:spTgt spid="36"/>
                                        </p:tgtEl>
                                        <p:attrNameLst>
                                          <p:attrName>style.visibility</p:attrName>
                                        </p:attrNameLst>
                                      </p:cBhvr>
                                      <p:to>
                                        <p:strVal val="visible"/>
                                      </p:to>
                                    </p:set>
                                    <p:animEffect transition="in" filter="randombar(horizontal)">
                                      <p:cBhvr>
                                        <p:cTn id="67" dur="500"/>
                                        <p:tgtEl>
                                          <p:spTgt spid="36"/>
                                        </p:tgtEl>
                                      </p:cBhvr>
                                    </p:animEffect>
                                  </p:childTnLst>
                                </p:cTn>
                              </p:par>
                              <p:par>
                                <p:cTn id="68" presetID="14" presetClass="entr" presetSubtype="10" fill="hold" grpId="0" nodeType="withEffect">
                                  <p:stCondLst>
                                    <p:cond delay="800"/>
                                  </p:stCondLst>
                                  <p:childTnLst>
                                    <p:set>
                                      <p:cBhvr>
                                        <p:cTn id="69" dur="1" fill="hold">
                                          <p:stCondLst>
                                            <p:cond delay="0"/>
                                          </p:stCondLst>
                                        </p:cTn>
                                        <p:tgtEl>
                                          <p:spTgt spid="42"/>
                                        </p:tgtEl>
                                        <p:attrNameLst>
                                          <p:attrName>style.visibility</p:attrName>
                                        </p:attrNameLst>
                                      </p:cBhvr>
                                      <p:to>
                                        <p:strVal val="visible"/>
                                      </p:to>
                                    </p:set>
                                    <p:animEffect transition="in" filter="randombar(horizontal)">
                                      <p:cBhvr>
                                        <p:cTn id="70" dur="500"/>
                                        <p:tgtEl>
                                          <p:spTgt spid="42"/>
                                        </p:tgtEl>
                                      </p:cBhvr>
                                    </p:animEffect>
                                  </p:childTnLst>
                                </p:cTn>
                              </p:par>
                              <p:par>
                                <p:cTn id="71" presetID="14" presetClass="entr" presetSubtype="10" fill="hold" grpId="0" nodeType="withEffect">
                                  <p:stCondLst>
                                    <p:cond delay="800"/>
                                  </p:stCondLst>
                                  <p:childTnLst>
                                    <p:set>
                                      <p:cBhvr>
                                        <p:cTn id="72" dur="1" fill="hold">
                                          <p:stCondLst>
                                            <p:cond delay="0"/>
                                          </p:stCondLst>
                                        </p:cTn>
                                        <p:tgtEl>
                                          <p:spTgt spid="39"/>
                                        </p:tgtEl>
                                        <p:attrNameLst>
                                          <p:attrName>style.visibility</p:attrName>
                                        </p:attrNameLst>
                                      </p:cBhvr>
                                      <p:to>
                                        <p:strVal val="visible"/>
                                      </p:to>
                                    </p:set>
                                    <p:animEffect transition="in" filter="randombar(horizontal)">
                                      <p:cBhvr>
                                        <p:cTn id="73" dur="500"/>
                                        <p:tgtEl>
                                          <p:spTgt spid="39"/>
                                        </p:tgtEl>
                                      </p:cBhvr>
                                    </p:animEffect>
                                  </p:childTnLst>
                                </p:cTn>
                              </p:par>
                              <p:par>
                                <p:cTn id="74" presetID="14" presetClass="entr" presetSubtype="10" fill="hold" grpId="0" nodeType="withEffect">
                                  <p:stCondLst>
                                    <p:cond delay="80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800"/>
                                  </p:stCondLst>
                                  <p:childTnLst>
                                    <p:set>
                                      <p:cBhvr>
                                        <p:cTn id="78" dur="1" fill="hold">
                                          <p:stCondLst>
                                            <p:cond delay="0"/>
                                          </p:stCondLst>
                                        </p:cTn>
                                        <p:tgtEl>
                                          <p:spTgt spid="38"/>
                                        </p:tgtEl>
                                        <p:attrNameLst>
                                          <p:attrName>style.visibility</p:attrName>
                                        </p:attrNameLst>
                                      </p:cBhvr>
                                      <p:to>
                                        <p:strVal val="visible"/>
                                      </p:to>
                                    </p:set>
                                    <p:animEffect transition="in" filter="randombar(horizontal)">
                                      <p:cBhvr>
                                        <p:cTn id="79" dur="500"/>
                                        <p:tgtEl>
                                          <p:spTgt spid="38"/>
                                        </p:tgtEl>
                                      </p:cBhvr>
                                    </p:animEffect>
                                  </p:childTnLst>
                                </p:cTn>
                              </p:par>
                              <p:par>
                                <p:cTn id="80" presetID="14" presetClass="entr" presetSubtype="10" fill="hold" grpId="0" nodeType="withEffect">
                                  <p:stCondLst>
                                    <p:cond delay="800"/>
                                  </p:stCondLst>
                                  <p:childTnLst>
                                    <p:set>
                                      <p:cBhvr>
                                        <p:cTn id="81" dur="1" fill="hold">
                                          <p:stCondLst>
                                            <p:cond delay="0"/>
                                          </p:stCondLst>
                                        </p:cTn>
                                        <p:tgtEl>
                                          <p:spTgt spid="46"/>
                                        </p:tgtEl>
                                        <p:attrNameLst>
                                          <p:attrName>style.visibility</p:attrName>
                                        </p:attrNameLst>
                                      </p:cBhvr>
                                      <p:to>
                                        <p:strVal val="visible"/>
                                      </p:to>
                                    </p:set>
                                    <p:animEffect transition="in" filter="randombar(horizontal)">
                                      <p:cBhvr>
                                        <p:cTn id="82" dur="500"/>
                                        <p:tgtEl>
                                          <p:spTgt spid="46"/>
                                        </p:tgtEl>
                                      </p:cBhvr>
                                    </p:animEffect>
                                  </p:childTnLst>
                                </p:cTn>
                              </p:par>
                            </p:childTnLst>
                          </p:cTn>
                        </p:par>
                        <p:par>
                          <p:cTn id="83" fill="hold">
                            <p:stCondLst>
                              <p:cond delay="500"/>
                            </p:stCondLst>
                            <p:childTnLst>
                              <p:par>
                                <p:cTn id="84" presetID="18" presetClass="entr" presetSubtype="9"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strips(upLeft)">
                                      <p:cBhvr>
                                        <p:cTn id="86" dur="500"/>
                                        <p:tgtEl>
                                          <p:spTgt spid="17"/>
                                        </p:tgtEl>
                                      </p:cBhvr>
                                    </p:animEffect>
                                  </p:childTnLst>
                                </p:cTn>
                              </p:par>
                              <p:par>
                                <p:cTn id="87" presetID="18" presetClass="entr" presetSubtype="6"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strips(downRight)">
                                      <p:cBhvr>
                                        <p:cTn id="89" dur="500"/>
                                        <p:tgtEl>
                                          <p:spTgt spid="2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ppt_w</p:attrName>
                                        </p:attrNameLst>
                                      </p:cBhvr>
                                      <p:tavLst>
                                        <p:tav tm="0">
                                          <p:val>
                                            <p:fltVal val="0"/>
                                          </p:val>
                                        </p:tav>
                                        <p:tav tm="100000">
                                          <p:val>
                                            <p:strVal val="#ppt_w"/>
                                          </p:val>
                                        </p:tav>
                                      </p:tavLst>
                                    </p:anim>
                                    <p:anim calcmode="lin" valueType="num">
                                      <p:cBhvr>
                                        <p:cTn id="93" dur="500" fill="hold"/>
                                        <p:tgtEl>
                                          <p:spTgt spid="18"/>
                                        </p:tgtEl>
                                        <p:attrNameLst>
                                          <p:attrName>ppt_h</p:attrName>
                                        </p:attrNameLst>
                                      </p:cBhvr>
                                      <p:tavLst>
                                        <p:tav tm="0">
                                          <p:val>
                                            <p:fltVal val="0"/>
                                          </p:val>
                                        </p:tav>
                                        <p:tav tm="100000">
                                          <p:val>
                                            <p:strVal val="#ppt_h"/>
                                          </p:val>
                                        </p:tav>
                                      </p:tavLst>
                                    </p:anim>
                                    <p:animEffect transition="in" filter="fade">
                                      <p:cBhvr>
                                        <p:cTn id="94" dur="500"/>
                                        <p:tgtEl>
                                          <p:spTgt spid="1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par>
                                <p:cTn id="100" presetID="18" presetClass="entr" presetSubtype="12" fill="hold"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strips(downLeft)">
                                      <p:cBhvr>
                                        <p:cTn id="102" dur="500"/>
                                        <p:tgtEl>
                                          <p:spTgt spid="21"/>
                                        </p:tgtEl>
                                      </p:cBhvr>
                                    </p:animEffect>
                                  </p:childTnLst>
                                </p:cTn>
                              </p:par>
                              <p:par>
                                <p:cTn id="103" presetID="18" presetClass="entr" presetSubtype="3" fill="hold"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strips(upRight)">
                                      <p:cBhvr>
                                        <p:cTn id="105" dur="500"/>
                                        <p:tgtEl>
                                          <p:spTgt spid="30"/>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fltVal val="0"/>
                                          </p:val>
                                        </p:tav>
                                        <p:tav tm="100000">
                                          <p:val>
                                            <p:strVal val="#ppt_w"/>
                                          </p:val>
                                        </p:tav>
                                      </p:tavLst>
                                    </p:anim>
                                    <p:anim calcmode="lin" valueType="num">
                                      <p:cBhvr>
                                        <p:cTn id="109" dur="500" fill="hold"/>
                                        <p:tgtEl>
                                          <p:spTgt spid="22"/>
                                        </p:tgtEl>
                                        <p:attrNameLst>
                                          <p:attrName>ppt_h</p:attrName>
                                        </p:attrNameLst>
                                      </p:cBhvr>
                                      <p:tavLst>
                                        <p:tav tm="0">
                                          <p:val>
                                            <p:fltVal val="0"/>
                                          </p:val>
                                        </p:tav>
                                        <p:tav tm="100000">
                                          <p:val>
                                            <p:strVal val="#ppt_h"/>
                                          </p:val>
                                        </p:tav>
                                      </p:tavLst>
                                    </p:anim>
                                    <p:animEffect transition="in" filter="fade">
                                      <p:cBhvr>
                                        <p:cTn id="110" dur="500"/>
                                        <p:tgtEl>
                                          <p:spTgt spid="22"/>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par>
                                <p:cTn id="116" presetID="18" presetClass="entr" presetSubtype="9" fill="hold" nodeType="withEffect">
                                  <p:stCondLst>
                                    <p:cond delay="0"/>
                                  </p:stCondLst>
                                  <p:childTnLst>
                                    <p:set>
                                      <p:cBhvr>
                                        <p:cTn id="117" dur="1" fill="hold">
                                          <p:stCondLst>
                                            <p:cond delay="0"/>
                                          </p:stCondLst>
                                        </p:cTn>
                                        <p:tgtEl>
                                          <p:spTgt spid="19"/>
                                        </p:tgtEl>
                                        <p:attrNameLst>
                                          <p:attrName>style.visibility</p:attrName>
                                        </p:attrNameLst>
                                      </p:cBhvr>
                                      <p:to>
                                        <p:strVal val="visible"/>
                                      </p:to>
                                    </p:set>
                                    <p:animEffect transition="in" filter="strips(upLeft)">
                                      <p:cBhvr>
                                        <p:cTn id="118" dur="500"/>
                                        <p:tgtEl>
                                          <p:spTgt spid="19"/>
                                        </p:tgtEl>
                                      </p:cBhvr>
                                    </p:animEffect>
                                  </p:childTnLst>
                                </p:cTn>
                              </p:par>
                              <p:par>
                                <p:cTn id="119" presetID="18" presetClass="entr" presetSubtype="6" fill="hold" nodeType="with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strips(downRight)">
                                      <p:cBhvr>
                                        <p:cTn id="121" dur="500"/>
                                        <p:tgtEl>
                                          <p:spTgt spid="32"/>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500" fill="hold"/>
                                        <p:tgtEl>
                                          <p:spTgt spid="20"/>
                                        </p:tgtEl>
                                        <p:attrNameLst>
                                          <p:attrName>ppt_w</p:attrName>
                                        </p:attrNameLst>
                                      </p:cBhvr>
                                      <p:tavLst>
                                        <p:tav tm="0">
                                          <p:val>
                                            <p:fltVal val="0"/>
                                          </p:val>
                                        </p:tav>
                                        <p:tav tm="100000">
                                          <p:val>
                                            <p:strVal val="#ppt_w"/>
                                          </p:val>
                                        </p:tav>
                                      </p:tavLst>
                                    </p:anim>
                                    <p:anim calcmode="lin" valueType="num">
                                      <p:cBhvr>
                                        <p:cTn id="125" dur="500" fill="hold"/>
                                        <p:tgtEl>
                                          <p:spTgt spid="20"/>
                                        </p:tgtEl>
                                        <p:attrNameLst>
                                          <p:attrName>ppt_h</p:attrName>
                                        </p:attrNameLst>
                                      </p:cBhvr>
                                      <p:tavLst>
                                        <p:tav tm="0">
                                          <p:val>
                                            <p:fltVal val="0"/>
                                          </p:val>
                                        </p:tav>
                                        <p:tav tm="100000">
                                          <p:val>
                                            <p:strVal val="#ppt_h"/>
                                          </p:val>
                                        </p:tav>
                                      </p:tavLst>
                                    </p:anim>
                                    <p:animEffect transition="in" filter="fade">
                                      <p:cBhvr>
                                        <p:cTn id="126" dur="500"/>
                                        <p:tgtEl>
                                          <p:spTgt spid="20"/>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500" fill="hold"/>
                                        <p:tgtEl>
                                          <p:spTgt spid="33"/>
                                        </p:tgtEl>
                                        <p:attrNameLst>
                                          <p:attrName>ppt_w</p:attrName>
                                        </p:attrNameLst>
                                      </p:cBhvr>
                                      <p:tavLst>
                                        <p:tav tm="0">
                                          <p:val>
                                            <p:fltVal val="0"/>
                                          </p:val>
                                        </p:tav>
                                        <p:tav tm="100000">
                                          <p:val>
                                            <p:strVal val="#ppt_w"/>
                                          </p:val>
                                        </p:tav>
                                      </p:tavLst>
                                    </p:anim>
                                    <p:anim calcmode="lin" valueType="num">
                                      <p:cBhvr>
                                        <p:cTn id="130" dur="500" fill="hold"/>
                                        <p:tgtEl>
                                          <p:spTgt spid="33"/>
                                        </p:tgtEl>
                                        <p:attrNameLst>
                                          <p:attrName>ppt_h</p:attrName>
                                        </p:attrNameLst>
                                      </p:cBhvr>
                                      <p:tavLst>
                                        <p:tav tm="0">
                                          <p:val>
                                            <p:fltVal val="0"/>
                                          </p:val>
                                        </p:tav>
                                        <p:tav tm="100000">
                                          <p:val>
                                            <p:strVal val="#ppt_h"/>
                                          </p:val>
                                        </p:tav>
                                      </p:tavLst>
                                    </p:anim>
                                    <p:animEffect transition="in" filter="fade">
                                      <p:cBhvr>
                                        <p:cTn id="1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8" grpId="0"/>
      <p:bldP spid="20" grpId="0"/>
      <p:bldP spid="22" grpId="0"/>
      <p:bldP spid="26" grpId="0"/>
      <p:bldP spid="31" grpId="0"/>
      <p:bldP spid="33" grpId="0"/>
      <p:bldP spid="34" grpId="0" animBg="1"/>
      <p:bldP spid="35" grpId="0" animBg="1"/>
      <p:bldP spid="36" grpId="0" animBg="1"/>
      <p:bldP spid="37" grpId="0" animBg="1"/>
      <p:bldP spid="38" grpId="0" animBg="1"/>
      <p:bldP spid="39" grpId="0" animBg="1"/>
      <p:bldP spid="40" grpId="0"/>
      <p:bldP spid="41" grpId="0"/>
      <p:bldP spid="42" grpId="0"/>
      <p:bldP spid="45" grpId="0"/>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19"/>
          <p:cNvSpPr>
            <a:spLocks noEditPoints="1"/>
          </p:cNvSpPr>
          <p:nvPr/>
        </p:nvSpPr>
        <p:spPr bwMode="auto">
          <a:xfrm>
            <a:off x="4069745" y="2021997"/>
            <a:ext cx="4080646" cy="3670738"/>
          </a:xfrm>
          <a:custGeom>
            <a:avLst/>
            <a:gdLst>
              <a:gd name="T0" fmla="*/ 233 w 747"/>
              <a:gd name="T1" fmla="*/ 0 h 672"/>
              <a:gd name="T2" fmla="*/ 306 w 747"/>
              <a:gd name="T3" fmla="*/ 37 h 672"/>
              <a:gd name="T4" fmla="*/ 374 w 747"/>
              <a:gd name="T5" fmla="*/ 66 h 672"/>
              <a:gd name="T6" fmla="*/ 444 w 747"/>
              <a:gd name="T7" fmla="*/ 33 h 672"/>
              <a:gd name="T8" fmla="*/ 514 w 747"/>
              <a:gd name="T9" fmla="*/ 0 h 672"/>
              <a:gd name="T10" fmla="*/ 606 w 747"/>
              <a:gd name="T11" fmla="*/ 92 h 672"/>
              <a:gd name="T12" fmla="*/ 601 w 747"/>
              <a:gd name="T13" fmla="*/ 122 h 672"/>
              <a:gd name="T14" fmla="*/ 594 w 747"/>
              <a:gd name="T15" fmla="*/ 154 h 672"/>
              <a:gd name="T16" fmla="*/ 643 w 747"/>
              <a:gd name="T17" fmla="*/ 237 h 672"/>
              <a:gd name="T18" fmla="*/ 681 w 747"/>
              <a:gd name="T19" fmla="*/ 248 h 672"/>
              <a:gd name="T20" fmla="*/ 747 w 747"/>
              <a:gd name="T21" fmla="*/ 336 h 672"/>
              <a:gd name="T22" fmla="*/ 679 w 747"/>
              <a:gd name="T23" fmla="*/ 424 h 672"/>
              <a:gd name="T24" fmla="*/ 644 w 747"/>
              <a:gd name="T25" fmla="*/ 434 h 672"/>
              <a:gd name="T26" fmla="*/ 594 w 747"/>
              <a:gd name="T27" fmla="*/ 517 h 672"/>
              <a:gd name="T28" fmla="*/ 602 w 747"/>
              <a:gd name="T29" fmla="*/ 552 h 672"/>
              <a:gd name="T30" fmla="*/ 606 w 747"/>
              <a:gd name="T31" fmla="*/ 580 h 672"/>
              <a:gd name="T32" fmla="*/ 514 w 747"/>
              <a:gd name="T33" fmla="*/ 672 h 672"/>
              <a:gd name="T34" fmla="*/ 449 w 747"/>
              <a:gd name="T35" fmla="*/ 644 h 672"/>
              <a:gd name="T36" fmla="*/ 422 w 747"/>
              <a:gd name="T37" fmla="*/ 620 h 672"/>
              <a:gd name="T38" fmla="*/ 373 w 747"/>
              <a:gd name="T39" fmla="*/ 606 h 672"/>
              <a:gd name="T40" fmla="*/ 323 w 747"/>
              <a:gd name="T41" fmla="*/ 621 h 672"/>
              <a:gd name="T42" fmla="*/ 284 w 747"/>
              <a:gd name="T43" fmla="*/ 655 h 672"/>
              <a:gd name="T44" fmla="*/ 233 w 747"/>
              <a:gd name="T45" fmla="*/ 672 h 672"/>
              <a:gd name="T46" fmla="*/ 141 w 747"/>
              <a:gd name="T47" fmla="*/ 580 h 672"/>
              <a:gd name="T48" fmla="*/ 146 w 747"/>
              <a:gd name="T49" fmla="*/ 551 h 672"/>
              <a:gd name="T50" fmla="*/ 152 w 747"/>
              <a:gd name="T51" fmla="*/ 528 h 672"/>
              <a:gd name="T52" fmla="*/ 153 w 747"/>
              <a:gd name="T53" fmla="*/ 519 h 672"/>
              <a:gd name="T54" fmla="*/ 69 w 747"/>
              <a:gd name="T55" fmla="*/ 425 h 672"/>
              <a:gd name="T56" fmla="*/ 0 w 747"/>
              <a:gd name="T57" fmla="*/ 336 h 672"/>
              <a:gd name="T58" fmla="*/ 74 w 747"/>
              <a:gd name="T59" fmla="*/ 246 h 672"/>
              <a:gd name="T60" fmla="*/ 153 w 747"/>
              <a:gd name="T61" fmla="*/ 153 h 672"/>
              <a:gd name="T62" fmla="*/ 147 w 747"/>
              <a:gd name="T63" fmla="*/ 124 h 672"/>
              <a:gd name="T64" fmla="*/ 141 w 747"/>
              <a:gd name="T65" fmla="*/ 92 h 672"/>
              <a:gd name="T66" fmla="*/ 233 w 747"/>
              <a:gd name="T67" fmla="*/ 0 h 672"/>
              <a:gd name="T68" fmla="*/ 180 w 747"/>
              <a:gd name="T69" fmla="*/ 310 h 672"/>
              <a:gd name="T70" fmla="*/ 184 w 747"/>
              <a:gd name="T71" fmla="*/ 336 h 672"/>
              <a:gd name="T72" fmla="*/ 180 w 747"/>
              <a:gd name="T73" fmla="*/ 364 h 672"/>
              <a:gd name="T74" fmla="*/ 220 w 747"/>
              <a:gd name="T75" fmla="*/ 482 h 672"/>
              <a:gd name="T76" fmla="*/ 247 w 747"/>
              <a:gd name="T77" fmla="*/ 490 h 672"/>
              <a:gd name="T78" fmla="*/ 278 w 747"/>
              <a:gd name="T79" fmla="*/ 500 h 672"/>
              <a:gd name="T80" fmla="*/ 304 w 747"/>
              <a:gd name="T81" fmla="*/ 524 h 672"/>
              <a:gd name="T82" fmla="*/ 319 w 747"/>
              <a:gd name="T83" fmla="*/ 538 h 672"/>
              <a:gd name="T84" fmla="*/ 373 w 747"/>
              <a:gd name="T85" fmla="*/ 555 h 672"/>
              <a:gd name="T86" fmla="*/ 429 w 747"/>
              <a:gd name="T87" fmla="*/ 537 h 672"/>
              <a:gd name="T88" fmla="*/ 445 w 747"/>
              <a:gd name="T89" fmla="*/ 521 h 672"/>
              <a:gd name="T90" fmla="*/ 470 w 747"/>
              <a:gd name="T91" fmla="*/ 500 h 672"/>
              <a:gd name="T92" fmla="*/ 503 w 747"/>
              <a:gd name="T93" fmla="*/ 490 h 672"/>
              <a:gd name="T94" fmla="*/ 523 w 747"/>
              <a:gd name="T95" fmla="*/ 484 h 672"/>
              <a:gd name="T96" fmla="*/ 576 w 747"/>
              <a:gd name="T97" fmla="*/ 398 h 672"/>
              <a:gd name="T98" fmla="*/ 569 w 747"/>
              <a:gd name="T99" fmla="*/ 368 h 672"/>
              <a:gd name="T100" fmla="*/ 563 w 747"/>
              <a:gd name="T101" fmla="*/ 336 h 672"/>
              <a:gd name="T102" fmla="*/ 569 w 747"/>
              <a:gd name="T103" fmla="*/ 304 h 672"/>
              <a:gd name="T104" fmla="*/ 575 w 747"/>
              <a:gd name="T105" fmla="*/ 274 h 672"/>
              <a:gd name="T106" fmla="*/ 524 w 747"/>
              <a:gd name="T107" fmla="*/ 190 h 672"/>
              <a:gd name="T108" fmla="*/ 500 w 747"/>
              <a:gd name="T109" fmla="*/ 182 h 672"/>
              <a:gd name="T110" fmla="*/ 472 w 747"/>
              <a:gd name="T111" fmla="*/ 173 h 672"/>
              <a:gd name="T112" fmla="*/ 445 w 747"/>
              <a:gd name="T113" fmla="*/ 152 h 672"/>
              <a:gd name="T114" fmla="*/ 374 w 747"/>
              <a:gd name="T115" fmla="*/ 119 h 672"/>
              <a:gd name="T116" fmla="*/ 302 w 747"/>
              <a:gd name="T117" fmla="*/ 152 h 672"/>
              <a:gd name="T118" fmla="*/ 253 w 747"/>
              <a:gd name="T119" fmla="*/ 182 h 672"/>
              <a:gd name="T120" fmla="*/ 173 w 747"/>
              <a:gd name="T121" fmla="*/ 275 h 672"/>
              <a:gd name="T122" fmla="*/ 180 w 747"/>
              <a:gd name="T123" fmla="*/ 31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7" h="672">
                <a:moveTo>
                  <a:pt x="233" y="0"/>
                </a:moveTo>
                <a:cubicBezTo>
                  <a:pt x="262" y="0"/>
                  <a:pt x="289" y="14"/>
                  <a:pt x="306" y="37"/>
                </a:cubicBezTo>
                <a:cubicBezTo>
                  <a:pt x="321" y="57"/>
                  <a:pt x="349" y="66"/>
                  <a:pt x="374" y="66"/>
                </a:cubicBezTo>
                <a:cubicBezTo>
                  <a:pt x="402" y="66"/>
                  <a:pt x="426" y="55"/>
                  <a:pt x="444" y="33"/>
                </a:cubicBezTo>
                <a:cubicBezTo>
                  <a:pt x="461" y="12"/>
                  <a:pt x="487" y="0"/>
                  <a:pt x="514" y="0"/>
                </a:cubicBezTo>
                <a:cubicBezTo>
                  <a:pt x="565" y="0"/>
                  <a:pt x="606" y="41"/>
                  <a:pt x="606" y="92"/>
                </a:cubicBezTo>
                <a:cubicBezTo>
                  <a:pt x="606" y="103"/>
                  <a:pt x="604" y="112"/>
                  <a:pt x="601" y="122"/>
                </a:cubicBezTo>
                <a:cubicBezTo>
                  <a:pt x="598" y="133"/>
                  <a:pt x="594" y="143"/>
                  <a:pt x="594" y="154"/>
                </a:cubicBezTo>
                <a:cubicBezTo>
                  <a:pt x="594" y="189"/>
                  <a:pt x="613" y="220"/>
                  <a:pt x="643" y="237"/>
                </a:cubicBezTo>
                <a:cubicBezTo>
                  <a:pt x="655" y="244"/>
                  <a:pt x="669" y="244"/>
                  <a:pt x="681" y="248"/>
                </a:cubicBezTo>
                <a:cubicBezTo>
                  <a:pt x="720" y="259"/>
                  <a:pt x="747" y="295"/>
                  <a:pt x="747" y="336"/>
                </a:cubicBezTo>
                <a:cubicBezTo>
                  <a:pt x="747" y="377"/>
                  <a:pt x="719" y="414"/>
                  <a:pt x="679" y="424"/>
                </a:cubicBezTo>
                <a:cubicBezTo>
                  <a:pt x="667" y="428"/>
                  <a:pt x="655" y="428"/>
                  <a:pt x="644" y="434"/>
                </a:cubicBezTo>
                <a:cubicBezTo>
                  <a:pt x="613" y="450"/>
                  <a:pt x="594" y="482"/>
                  <a:pt x="594" y="517"/>
                </a:cubicBezTo>
                <a:cubicBezTo>
                  <a:pt x="594" y="529"/>
                  <a:pt x="598" y="541"/>
                  <a:pt x="602" y="552"/>
                </a:cubicBezTo>
                <a:cubicBezTo>
                  <a:pt x="604" y="561"/>
                  <a:pt x="606" y="570"/>
                  <a:pt x="606" y="580"/>
                </a:cubicBezTo>
                <a:cubicBezTo>
                  <a:pt x="606" y="631"/>
                  <a:pt x="565" y="672"/>
                  <a:pt x="514" y="672"/>
                </a:cubicBezTo>
                <a:cubicBezTo>
                  <a:pt x="490" y="672"/>
                  <a:pt x="466" y="662"/>
                  <a:pt x="449" y="644"/>
                </a:cubicBezTo>
                <a:cubicBezTo>
                  <a:pt x="440" y="635"/>
                  <a:pt x="433" y="626"/>
                  <a:pt x="422" y="620"/>
                </a:cubicBezTo>
                <a:cubicBezTo>
                  <a:pt x="407" y="611"/>
                  <a:pt x="390" y="606"/>
                  <a:pt x="373" y="606"/>
                </a:cubicBezTo>
                <a:cubicBezTo>
                  <a:pt x="355" y="606"/>
                  <a:pt x="338" y="611"/>
                  <a:pt x="323" y="621"/>
                </a:cubicBezTo>
                <a:cubicBezTo>
                  <a:pt x="308" y="630"/>
                  <a:pt x="297" y="644"/>
                  <a:pt x="284" y="655"/>
                </a:cubicBezTo>
                <a:cubicBezTo>
                  <a:pt x="268" y="667"/>
                  <a:pt x="253" y="672"/>
                  <a:pt x="233" y="672"/>
                </a:cubicBezTo>
                <a:cubicBezTo>
                  <a:pt x="182" y="672"/>
                  <a:pt x="141" y="631"/>
                  <a:pt x="141" y="580"/>
                </a:cubicBezTo>
                <a:cubicBezTo>
                  <a:pt x="141" y="570"/>
                  <a:pt x="144" y="561"/>
                  <a:pt x="146" y="551"/>
                </a:cubicBezTo>
                <a:cubicBezTo>
                  <a:pt x="149" y="543"/>
                  <a:pt x="151" y="536"/>
                  <a:pt x="152" y="528"/>
                </a:cubicBezTo>
                <a:cubicBezTo>
                  <a:pt x="152" y="525"/>
                  <a:pt x="153" y="522"/>
                  <a:pt x="153" y="519"/>
                </a:cubicBezTo>
                <a:cubicBezTo>
                  <a:pt x="153" y="466"/>
                  <a:pt x="117" y="437"/>
                  <a:pt x="69" y="425"/>
                </a:cubicBezTo>
                <a:cubicBezTo>
                  <a:pt x="29" y="414"/>
                  <a:pt x="0" y="378"/>
                  <a:pt x="0" y="336"/>
                </a:cubicBezTo>
                <a:cubicBezTo>
                  <a:pt x="0" y="292"/>
                  <a:pt x="31" y="254"/>
                  <a:pt x="74" y="246"/>
                </a:cubicBezTo>
                <a:cubicBezTo>
                  <a:pt x="120" y="236"/>
                  <a:pt x="153" y="201"/>
                  <a:pt x="153" y="153"/>
                </a:cubicBezTo>
                <a:cubicBezTo>
                  <a:pt x="153" y="142"/>
                  <a:pt x="150" y="134"/>
                  <a:pt x="147" y="124"/>
                </a:cubicBezTo>
                <a:cubicBezTo>
                  <a:pt x="143" y="113"/>
                  <a:pt x="141" y="103"/>
                  <a:pt x="141" y="92"/>
                </a:cubicBezTo>
                <a:cubicBezTo>
                  <a:pt x="141" y="41"/>
                  <a:pt x="182" y="0"/>
                  <a:pt x="233" y="0"/>
                </a:cubicBezTo>
                <a:close/>
                <a:moveTo>
                  <a:pt x="180" y="310"/>
                </a:moveTo>
                <a:cubicBezTo>
                  <a:pt x="183" y="318"/>
                  <a:pt x="184" y="327"/>
                  <a:pt x="184" y="336"/>
                </a:cubicBezTo>
                <a:cubicBezTo>
                  <a:pt x="184" y="345"/>
                  <a:pt x="183" y="355"/>
                  <a:pt x="180" y="364"/>
                </a:cubicBezTo>
                <a:cubicBezTo>
                  <a:pt x="165" y="409"/>
                  <a:pt x="176" y="458"/>
                  <a:pt x="220" y="482"/>
                </a:cubicBezTo>
                <a:cubicBezTo>
                  <a:pt x="228" y="486"/>
                  <a:pt x="238" y="488"/>
                  <a:pt x="247" y="490"/>
                </a:cubicBezTo>
                <a:cubicBezTo>
                  <a:pt x="258" y="492"/>
                  <a:pt x="268" y="495"/>
                  <a:pt x="278" y="500"/>
                </a:cubicBezTo>
                <a:cubicBezTo>
                  <a:pt x="289" y="506"/>
                  <a:pt x="296" y="514"/>
                  <a:pt x="304" y="524"/>
                </a:cubicBezTo>
                <a:cubicBezTo>
                  <a:pt x="309" y="529"/>
                  <a:pt x="313" y="534"/>
                  <a:pt x="319" y="538"/>
                </a:cubicBezTo>
                <a:cubicBezTo>
                  <a:pt x="335" y="549"/>
                  <a:pt x="354" y="555"/>
                  <a:pt x="373" y="555"/>
                </a:cubicBezTo>
                <a:cubicBezTo>
                  <a:pt x="393" y="555"/>
                  <a:pt x="412" y="549"/>
                  <a:pt x="429" y="537"/>
                </a:cubicBezTo>
                <a:cubicBezTo>
                  <a:pt x="435" y="533"/>
                  <a:pt x="440" y="527"/>
                  <a:pt x="445" y="521"/>
                </a:cubicBezTo>
                <a:cubicBezTo>
                  <a:pt x="453" y="513"/>
                  <a:pt x="460" y="506"/>
                  <a:pt x="470" y="500"/>
                </a:cubicBezTo>
                <a:cubicBezTo>
                  <a:pt x="480" y="494"/>
                  <a:pt x="491" y="492"/>
                  <a:pt x="503" y="490"/>
                </a:cubicBezTo>
                <a:cubicBezTo>
                  <a:pt x="509" y="489"/>
                  <a:pt x="516" y="487"/>
                  <a:pt x="523" y="484"/>
                </a:cubicBezTo>
                <a:cubicBezTo>
                  <a:pt x="555" y="468"/>
                  <a:pt x="576" y="435"/>
                  <a:pt x="576" y="398"/>
                </a:cubicBezTo>
                <a:cubicBezTo>
                  <a:pt x="576" y="388"/>
                  <a:pt x="573" y="378"/>
                  <a:pt x="569" y="368"/>
                </a:cubicBezTo>
                <a:cubicBezTo>
                  <a:pt x="566" y="357"/>
                  <a:pt x="563" y="347"/>
                  <a:pt x="563" y="336"/>
                </a:cubicBezTo>
                <a:cubicBezTo>
                  <a:pt x="563" y="325"/>
                  <a:pt x="566" y="315"/>
                  <a:pt x="569" y="304"/>
                </a:cubicBezTo>
                <a:cubicBezTo>
                  <a:pt x="572" y="295"/>
                  <a:pt x="575" y="285"/>
                  <a:pt x="575" y="274"/>
                </a:cubicBezTo>
                <a:cubicBezTo>
                  <a:pt x="575" y="239"/>
                  <a:pt x="555" y="206"/>
                  <a:pt x="524" y="190"/>
                </a:cubicBezTo>
                <a:cubicBezTo>
                  <a:pt x="516" y="186"/>
                  <a:pt x="508" y="184"/>
                  <a:pt x="500" y="182"/>
                </a:cubicBezTo>
                <a:cubicBezTo>
                  <a:pt x="490" y="180"/>
                  <a:pt x="481" y="178"/>
                  <a:pt x="472" y="173"/>
                </a:cubicBezTo>
                <a:cubicBezTo>
                  <a:pt x="462" y="168"/>
                  <a:pt x="453" y="161"/>
                  <a:pt x="445" y="152"/>
                </a:cubicBezTo>
                <a:cubicBezTo>
                  <a:pt x="426" y="130"/>
                  <a:pt x="402" y="119"/>
                  <a:pt x="374" y="119"/>
                </a:cubicBezTo>
                <a:cubicBezTo>
                  <a:pt x="345" y="119"/>
                  <a:pt x="321" y="131"/>
                  <a:pt x="302" y="152"/>
                </a:cubicBezTo>
                <a:cubicBezTo>
                  <a:pt x="289" y="167"/>
                  <a:pt x="272" y="177"/>
                  <a:pt x="253" y="182"/>
                </a:cubicBezTo>
                <a:cubicBezTo>
                  <a:pt x="206" y="192"/>
                  <a:pt x="173" y="225"/>
                  <a:pt x="173" y="275"/>
                </a:cubicBezTo>
                <a:cubicBezTo>
                  <a:pt x="173" y="288"/>
                  <a:pt x="177" y="298"/>
                  <a:pt x="180" y="310"/>
                </a:cubicBezTo>
                <a:close/>
              </a:path>
            </a:pathLst>
          </a:custGeom>
          <a:solidFill>
            <a:schemeClr val="bg1">
              <a:lumMod val="8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endParaRPr lang="zh-CN" altLang="en-US">
              <a:solidFill>
                <a:srgbClr val="3F7EE5"/>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9" name="Oval 6"/>
          <p:cNvSpPr>
            <a:spLocks noChangeArrowheads="1"/>
          </p:cNvSpPr>
          <p:nvPr/>
        </p:nvSpPr>
        <p:spPr bwMode="auto">
          <a:xfrm>
            <a:off x="4954560" y="2139096"/>
            <a:ext cx="768033" cy="765725"/>
          </a:xfrm>
          <a:prstGeom prst="ellipse">
            <a:avLst/>
          </a:prstGeom>
          <a:solidFill>
            <a:schemeClr val="tx1">
              <a:lumMod val="75000"/>
              <a:lumOff val="25000"/>
            </a:schemeClr>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a:t>
            </a:r>
            <a:endParaRPr lang="zh-CN" altLang="en-US" sz="2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0" name="Oval 7"/>
          <p:cNvSpPr>
            <a:spLocks noChangeArrowheads="1"/>
          </p:cNvSpPr>
          <p:nvPr/>
        </p:nvSpPr>
        <p:spPr bwMode="auto">
          <a:xfrm>
            <a:off x="6492932" y="2139096"/>
            <a:ext cx="770339" cy="765725"/>
          </a:xfrm>
          <a:prstGeom prst="ellipse">
            <a:avLst/>
          </a:pr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B</a:t>
            </a:r>
            <a:endParaRPr lang="zh-CN" altLang="en-US" sz="2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1" name="Oval 8"/>
          <p:cNvSpPr>
            <a:spLocks noChangeArrowheads="1"/>
          </p:cNvSpPr>
          <p:nvPr/>
        </p:nvSpPr>
        <p:spPr bwMode="auto">
          <a:xfrm>
            <a:off x="7263270" y="3469890"/>
            <a:ext cx="772646" cy="770338"/>
          </a:xfrm>
          <a:prstGeom prst="ellipse">
            <a:avLst/>
          </a:prstGeom>
          <a:solidFill>
            <a:schemeClr val="tx1">
              <a:lumMod val="75000"/>
              <a:lumOff val="25000"/>
            </a:schemeClr>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C</a:t>
            </a:r>
            <a:endParaRPr lang="zh-CN" altLang="en-US" sz="2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2" name="Oval 9"/>
          <p:cNvSpPr>
            <a:spLocks noChangeArrowheads="1"/>
          </p:cNvSpPr>
          <p:nvPr/>
        </p:nvSpPr>
        <p:spPr bwMode="auto">
          <a:xfrm>
            <a:off x="4184222" y="3469890"/>
            <a:ext cx="770339" cy="770338"/>
          </a:xfrm>
          <a:prstGeom prst="ellipse">
            <a:avLst/>
          </a:pr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F</a:t>
            </a:r>
            <a:endParaRPr lang="zh-CN" altLang="en-US" sz="2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3" name="Oval 10"/>
          <p:cNvSpPr>
            <a:spLocks noChangeArrowheads="1"/>
          </p:cNvSpPr>
          <p:nvPr/>
        </p:nvSpPr>
        <p:spPr bwMode="auto">
          <a:xfrm>
            <a:off x="4954560" y="4809909"/>
            <a:ext cx="768033" cy="770338"/>
          </a:xfrm>
          <a:prstGeom prst="ellipse">
            <a:avLst/>
          </a:prstGeom>
          <a:solidFill>
            <a:schemeClr val="tx1">
              <a:lumMod val="75000"/>
              <a:lumOff val="25000"/>
            </a:schemeClr>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E</a:t>
            </a:r>
            <a:endParaRPr lang="zh-CN" altLang="en-US" sz="2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4" name="Oval 11"/>
          <p:cNvSpPr>
            <a:spLocks noChangeArrowheads="1"/>
          </p:cNvSpPr>
          <p:nvPr/>
        </p:nvSpPr>
        <p:spPr bwMode="auto">
          <a:xfrm>
            <a:off x="6492932" y="4809909"/>
            <a:ext cx="770339" cy="770338"/>
          </a:xfrm>
          <a:prstGeom prst="ellipse">
            <a:avLst/>
          </a:pr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D</a:t>
            </a:r>
            <a:endParaRPr lang="zh-CN" altLang="en-US" sz="2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5" name="TextBox 11"/>
          <p:cNvSpPr txBox="1"/>
          <p:nvPr/>
        </p:nvSpPr>
        <p:spPr>
          <a:xfrm>
            <a:off x="2136482" y="2021996"/>
            <a:ext cx="2500385" cy="752514"/>
          </a:xfrm>
          <a:prstGeom prst="rect">
            <a:avLst/>
          </a:prstGeom>
          <a:noFill/>
        </p:spPr>
        <p:txBody>
          <a:bodyPr wrap="square" rtlCol="0">
            <a:spAutoFit/>
          </a:bodyPr>
          <a:lstStyle/>
          <a:p>
            <a:pPr algn="r">
              <a:lnSpc>
                <a:spcPct val="13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56" name="TextBox 11"/>
          <p:cNvSpPr txBox="1"/>
          <p:nvPr/>
        </p:nvSpPr>
        <p:spPr>
          <a:xfrm>
            <a:off x="7532469" y="2021996"/>
            <a:ext cx="2500385" cy="752514"/>
          </a:xfrm>
          <a:prstGeom prst="rect">
            <a:avLst/>
          </a:prstGeom>
          <a:noFill/>
        </p:spPr>
        <p:txBody>
          <a:bodyPr wrap="square" rtlCol="0">
            <a:spAutoFit/>
          </a:bodyPr>
          <a:lstStyle/>
          <a:p>
            <a:pPr>
              <a:lnSpc>
                <a:spcPct val="13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57" name="TextBox 11"/>
          <p:cNvSpPr txBox="1"/>
          <p:nvPr/>
        </p:nvSpPr>
        <p:spPr>
          <a:xfrm>
            <a:off x="1374482" y="3467872"/>
            <a:ext cx="2500385" cy="752514"/>
          </a:xfrm>
          <a:prstGeom prst="rect">
            <a:avLst/>
          </a:prstGeom>
          <a:noFill/>
        </p:spPr>
        <p:txBody>
          <a:bodyPr wrap="square" rtlCol="0">
            <a:spAutoFit/>
          </a:bodyPr>
          <a:lstStyle/>
          <a:p>
            <a:pPr algn="r">
              <a:lnSpc>
                <a:spcPct val="13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58" name="TextBox 11"/>
          <p:cNvSpPr txBox="1"/>
          <p:nvPr/>
        </p:nvSpPr>
        <p:spPr>
          <a:xfrm>
            <a:off x="8345269" y="3467872"/>
            <a:ext cx="2500385" cy="752514"/>
          </a:xfrm>
          <a:prstGeom prst="rect">
            <a:avLst/>
          </a:prstGeom>
          <a:noFill/>
        </p:spPr>
        <p:txBody>
          <a:bodyPr wrap="square" rtlCol="0">
            <a:spAutoFit/>
          </a:bodyPr>
          <a:lstStyle/>
          <a:p>
            <a:pPr>
              <a:lnSpc>
                <a:spcPct val="13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59" name="TextBox 11"/>
          <p:cNvSpPr txBox="1"/>
          <p:nvPr/>
        </p:nvSpPr>
        <p:spPr>
          <a:xfrm>
            <a:off x="2136482" y="4805297"/>
            <a:ext cx="2500385" cy="752514"/>
          </a:xfrm>
          <a:prstGeom prst="rect">
            <a:avLst/>
          </a:prstGeom>
          <a:noFill/>
        </p:spPr>
        <p:txBody>
          <a:bodyPr wrap="square" rtlCol="0">
            <a:spAutoFit/>
          </a:bodyPr>
          <a:lstStyle/>
          <a:p>
            <a:pPr algn="r">
              <a:lnSpc>
                <a:spcPct val="13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60" name="TextBox 11"/>
          <p:cNvSpPr txBox="1"/>
          <p:nvPr/>
        </p:nvSpPr>
        <p:spPr>
          <a:xfrm>
            <a:off x="7532469" y="4805297"/>
            <a:ext cx="2500385" cy="752514"/>
          </a:xfrm>
          <a:prstGeom prst="rect">
            <a:avLst/>
          </a:prstGeom>
          <a:noFill/>
        </p:spPr>
        <p:txBody>
          <a:bodyPr wrap="square" rtlCol="0">
            <a:spAutoFit/>
          </a:bodyPr>
          <a:lstStyle/>
          <a:p>
            <a:pPr>
              <a:lnSpc>
                <a:spcPct val="13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61" name="Freeform 5"/>
          <p:cNvSpPr>
            <a:spLocks noEditPoints="1"/>
          </p:cNvSpPr>
          <p:nvPr/>
        </p:nvSpPr>
        <p:spPr bwMode="auto">
          <a:xfrm>
            <a:off x="5581589" y="3329040"/>
            <a:ext cx="1056959" cy="1056652"/>
          </a:xfrm>
          <a:custGeom>
            <a:avLst/>
            <a:gdLst>
              <a:gd name="T0" fmla="*/ 1243 w 1456"/>
              <a:gd name="T1" fmla="*/ 213 h 1456"/>
              <a:gd name="T2" fmla="*/ 1243 w 1456"/>
              <a:gd name="T3" fmla="*/ 1243 h 1456"/>
              <a:gd name="T4" fmla="*/ 213 w 1456"/>
              <a:gd name="T5" fmla="*/ 1243 h 1456"/>
              <a:gd name="T6" fmla="*/ 213 w 1456"/>
              <a:gd name="T7" fmla="*/ 213 h 1456"/>
              <a:gd name="T8" fmla="*/ 1200 w 1456"/>
              <a:gd name="T9" fmla="*/ 256 h 1456"/>
              <a:gd name="T10" fmla="*/ 1020 w 1456"/>
              <a:gd name="T11" fmla="*/ 220 h 1456"/>
              <a:gd name="T12" fmla="*/ 1318 w 1456"/>
              <a:gd name="T13" fmla="*/ 414 h 1456"/>
              <a:gd name="T14" fmla="*/ 1395 w 1456"/>
              <a:gd name="T15" fmla="*/ 698 h 1456"/>
              <a:gd name="T16" fmla="*/ 1109 w 1456"/>
              <a:gd name="T17" fmla="*/ 475 h 1456"/>
              <a:gd name="T18" fmla="*/ 1395 w 1456"/>
              <a:gd name="T19" fmla="*/ 698 h 1456"/>
              <a:gd name="T20" fmla="*/ 1319 w 1456"/>
              <a:gd name="T21" fmla="*/ 1039 h 1456"/>
              <a:gd name="T22" fmla="*/ 1020 w 1456"/>
              <a:gd name="T23" fmla="*/ 1236 h 1456"/>
              <a:gd name="T24" fmla="*/ 1200 w 1456"/>
              <a:gd name="T25" fmla="*/ 1200 h 1456"/>
              <a:gd name="T26" fmla="*/ 1395 w 1456"/>
              <a:gd name="T27" fmla="*/ 758 h 1456"/>
              <a:gd name="T28" fmla="*/ 1109 w 1456"/>
              <a:gd name="T29" fmla="*/ 979 h 1456"/>
              <a:gd name="T30" fmla="*/ 256 w 1456"/>
              <a:gd name="T31" fmla="*/ 1200 h 1456"/>
              <a:gd name="T32" fmla="*/ 436 w 1456"/>
              <a:gd name="T33" fmla="*/ 1236 h 1456"/>
              <a:gd name="T34" fmla="*/ 137 w 1456"/>
              <a:gd name="T35" fmla="*/ 1039 h 1456"/>
              <a:gd name="T36" fmla="*/ 61 w 1456"/>
              <a:gd name="T37" fmla="*/ 758 h 1456"/>
              <a:gd name="T38" fmla="*/ 347 w 1456"/>
              <a:gd name="T39" fmla="*/ 979 h 1456"/>
              <a:gd name="T40" fmla="*/ 61 w 1456"/>
              <a:gd name="T41" fmla="*/ 758 h 1456"/>
              <a:gd name="T42" fmla="*/ 138 w 1456"/>
              <a:gd name="T43" fmla="*/ 414 h 1456"/>
              <a:gd name="T44" fmla="*/ 436 w 1456"/>
              <a:gd name="T45" fmla="*/ 220 h 1456"/>
              <a:gd name="T46" fmla="*/ 256 w 1456"/>
              <a:gd name="T47" fmla="*/ 256 h 1456"/>
              <a:gd name="T48" fmla="*/ 61 w 1456"/>
              <a:gd name="T49" fmla="*/ 698 h 1456"/>
              <a:gd name="T50" fmla="*/ 347 w 1456"/>
              <a:gd name="T51" fmla="*/ 475 h 1456"/>
              <a:gd name="T52" fmla="*/ 383 w 1456"/>
              <a:gd name="T53" fmla="*/ 698 h 1456"/>
              <a:gd name="T54" fmla="*/ 698 w 1456"/>
              <a:gd name="T55" fmla="*/ 475 h 1456"/>
              <a:gd name="T56" fmla="*/ 383 w 1456"/>
              <a:gd name="T57" fmla="*/ 698 h 1456"/>
              <a:gd name="T58" fmla="*/ 1073 w 1456"/>
              <a:gd name="T59" fmla="*/ 698 h 1456"/>
              <a:gd name="T60" fmla="*/ 758 w 1456"/>
              <a:gd name="T61" fmla="*/ 475 h 1456"/>
              <a:gd name="T62" fmla="*/ 1073 w 1456"/>
              <a:gd name="T63" fmla="*/ 758 h 1456"/>
              <a:gd name="T64" fmla="*/ 758 w 1456"/>
              <a:gd name="T65" fmla="*/ 979 h 1456"/>
              <a:gd name="T66" fmla="*/ 1073 w 1456"/>
              <a:gd name="T67" fmla="*/ 758 h 1456"/>
              <a:gd name="T68" fmla="*/ 383 w 1456"/>
              <a:gd name="T69" fmla="*/ 758 h 1456"/>
              <a:gd name="T70" fmla="*/ 698 w 1456"/>
              <a:gd name="T71" fmla="*/ 979 h 1456"/>
              <a:gd name="T72" fmla="*/ 967 w 1456"/>
              <a:gd name="T73" fmla="*/ 249 h 1456"/>
              <a:gd name="T74" fmla="*/ 758 w 1456"/>
              <a:gd name="T75" fmla="*/ 414 h 1456"/>
              <a:gd name="T76" fmla="*/ 967 w 1456"/>
              <a:gd name="T77" fmla="*/ 249 h 1456"/>
              <a:gd name="T78" fmla="*/ 1033 w 1456"/>
              <a:gd name="T79" fmla="*/ 1039 h 1456"/>
              <a:gd name="T80" fmla="*/ 758 w 1456"/>
              <a:gd name="T81" fmla="*/ 1393 h 1456"/>
              <a:gd name="T82" fmla="*/ 489 w 1456"/>
              <a:gd name="T83" fmla="*/ 1207 h 1456"/>
              <a:gd name="T84" fmla="*/ 698 w 1456"/>
              <a:gd name="T85" fmla="*/ 1039 h 1456"/>
              <a:gd name="T86" fmla="*/ 489 w 1456"/>
              <a:gd name="T87" fmla="*/ 1207 h 1456"/>
              <a:gd name="T88" fmla="*/ 423 w 1456"/>
              <a:gd name="T89" fmla="*/ 414 h 1456"/>
              <a:gd name="T90" fmla="*/ 698 w 1456"/>
              <a:gd name="T91" fmla="*/ 63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56" h="1456">
                <a:moveTo>
                  <a:pt x="728" y="0"/>
                </a:moveTo>
                <a:cubicBezTo>
                  <a:pt x="929" y="0"/>
                  <a:pt x="1111" y="81"/>
                  <a:pt x="1243" y="213"/>
                </a:cubicBezTo>
                <a:cubicBezTo>
                  <a:pt x="1375" y="345"/>
                  <a:pt x="1456" y="527"/>
                  <a:pt x="1456" y="728"/>
                </a:cubicBezTo>
                <a:cubicBezTo>
                  <a:pt x="1456" y="929"/>
                  <a:pt x="1375" y="1111"/>
                  <a:pt x="1243" y="1243"/>
                </a:cubicBezTo>
                <a:cubicBezTo>
                  <a:pt x="1111" y="1375"/>
                  <a:pt x="929" y="1456"/>
                  <a:pt x="728" y="1456"/>
                </a:cubicBezTo>
                <a:cubicBezTo>
                  <a:pt x="527" y="1456"/>
                  <a:pt x="345" y="1375"/>
                  <a:pt x="213" y="1243"/>
                </a:cubicBezTo>
                <a:cubicBezTo>
                  <a:pt x="81" y="1111"/>
                  <a:pt x="0" y="929"/>
                  <a:pt x="0" y="728"/>
                </a:cubicBezTo>
                <a:cubicBezTo>
                  <a:pt x="0" y="527"/>
                  <a:pt x="81" y="345"/>
                  <a:pt x="213" y="213"/>
                </a:cubicBezTo>
                <a:cubicBezTo>
                  <a:pt x="345" y="81"/>
                  <a:pt x="527" y="0"/>
                  <a:pt x="728" y="0"/>
                </a:cubicBezTo>
                <a:close/>
                <a:moveTo>
                  <a:pt x="1200" y="256"/>
                </a:moveTo>
                <a:cubicBezTo>
                  <a:pt x="1124" y="180"/>
                  <a:pt x="1030" y="122"/>
                  <a:pt x="925" y="89"/>
                </a:cubicBezTo>
                <a:cubicBezTo>
                  <a:pt x="960" y="124"/>
                  <a:pt x="992" y="169"/>
                  <a:pt x="1020" y="220"/>
                </a:cubicBezTo>
                <a:cubicBezTo>
                  <a:pt x="1050" y="277"/>
                  <a:pt x="1076" y="342"/>
                  <a:pt x="1095" y="414"/>
                </a:cubicBezTo>
                <a:cubicBezTo>
                  <a:pt x="1318" y="414"/>
                  <a:pt x="1318" y="414"/>
                  <a:pt x="1318" y="414"/>
                </a:cubicBezTo>
                <a:cubicBezTo>
                  <a:pt x="1287" y="356"/>
                  <a:pt x="1247" y="302"/>
                  <a:pt x="1200" y="256"/>
                </a:cubicBezTo>
                <a:close/>
                <a:moveTo>
                  <a:pt x="1395" y="698"/>
                </a:moveTo>
                <a:cubicBezTo>
                  <a:pt x="1392" y="619"/>
                  <a:pt x="1375" y="544"/>
                  <a:pt x="1346" y="475"/>
                </a:cubicBezTo>
                <a:cubicBezTo>
                  <a:pt x="1109" y="475"/>
                  <a:pt x="1109" y="475"/>
                  <a:pt x="1109" y="475"/>
                </a:cubicBezTo>
                <a:cubicBezTo>
                  <a:pt x="1123" y="545"/>
                  <a:pt x="1131" y="620"/>
                  <a:pt x="1133" y="698"/>
                </a:cubicBezTo>
                <a:cubicBezTo>
                  <a:pt x="1395" y="698"/>
                  <a:pt x="1395" y="698"/>
                  <a:pt x="1395" y="698"/>
                </a:cubicBezTo>
                <a:close/>
                <a:moveTo>
                  <a:pt x="1200" y="1200"/>
                </a:moveTo>
                <a:cubicBezTo>
                  <a:pt x="1248" y="1153"/>
                  <a:pt x="1288" y="1099"/>
                  <a:pt x="1319" y="1039"/>
                </a:cubicBezTo>
                <a:cubicBezTo>
                  <a:pt x="1095" y="1039"/>
                  <a:pt x="1095" y="1039"/>
                  <a:pt x="1095" y="1039"/>
                </a:cubicBezTo>
                <a:cubicBezTo>
                  <a:pt x="1076" y="1112"/>
                  <a:pt x="1051" y="1179"/>
                  <a:pt x="1020" y="1236"/>
                </a:cubicBezTo>
                <a:cubicBezTo>
                  <a:pt x="992" y="1287"/>
                  <a:pt x="960" y="1332"/>
                  <a:pt x="925" y="1367"/>
                </a:cubicBezTo>
                <a:cubicBezTo>
                  <a:pt x="1030" y="1334"/>
                  <a:pt x="1124" y="1276"/>
                  <a:pt x="1200" y="1200"/>
                </a:cubicBezTo>
                <a:close/>
                <a:moveTo>
                  <a:pt x="1347" y="979"/>
                </a:moveTo>
                <a:cubicBezTo>
                  <a:pt x="1375" y="910"/>
                  <a:pt x="1392" y="836"/>
                  <a:pt x="1395" y="758"/>
                </a:cubicBezTo>
                <a:cubicBezTo>
                  <a:pt x="1133" y="758"/>
                  <a:pt x="1133" y="758"/>
                  <a:pt x="1133" y="758"/>
                </a:cubicBezTo>
                <a:cubicBezTo>
                  <a:pt x="1131" y="835"/>
                  <a:pt x="1123" y="909"/>
                  <a:pt x="1109" y="979"/>
                </a:cubicBezTo>
                <a:cubicBezTo>
                  <a:pt x="1347" y="979"/>
                  <a:pt x="1347" y="979"/>
                  <a:pt x="1347" y="979"/>
                </a:cubicBezTo>
                <a:close/>
                <a:moveTo>
                  <a:pt x="256" y="1200"/>
                </a:moveTo>
                <a:cubicBezTo>
                  <a:pt x="332" y="1276"/>
                  <a:pt x="426" y="1334"/>
                  <a:pt x="531" y="1367"/>
                </a:cubicBezTo>
                <a:cubicBezTo>
                  <a:pt x="496" y="1332"/>
                  <a:pt x="464" y="1287"/>
                  <a:pt x="436" y="1236"/>
                </a:cubicBezTo>
                <a:cubicBezTo>
                  <a:pt x="405" y="1179"/>
                  <a:pt x="380" y="1112"/>
                  <a:pt x="361" y="1039"/>
                </a:cubicBezTo>
                <a:cubicBezTo>
                  <a:pt x="137" y="1039"/>
                  <a:pt x="137" y="1039"/>
                  <a:pt x="137" y="1039"/>
                </a:cubicBezTo>
                <a:cubicBezTo>
                  <a:pt x="168" y="1099"/>
                  <a:pt x="208" y="1153"/>
                  <a:pt x="256" y="1200"/>
                </a:cubicBezTo>
                <a:close/>
                <a:moveTo>
                  <a:pt x="61" y="758"/>
                </a:moveTo>
                <a:cubicBezTo>
                  <a:pt x="64" y="836"/>
                  <a:pt x="81" y="910"/>
                  <a:pt x="109" y="979"/>
                </a:cubicBezTo>
                <a:cubicBezTo>
                  <a:pt x="347" y="979"/>
                  <a:pt x="347" y="979"/>
                  <a:pt x="347" y="979"/>
                </a:cubicBezTo>
                <a:cubicBezTo>
                  <a:pt x="333" y="909"/>
                  <a:pt x="324" y="835"/>
                  <a:pt x="323" y="758"/>
                </a:cubicBezTo>
                <a:cubicBezTo>
                  <a:pt x="61" y="758"/>
                  <a:pt x="61" y="758"/>
                  <a:pt x="61" y="758"/>
                </a:cubicBezTo>
                <a:close/>
                <a:moveTo>
                  <a:pt x="256" y="256"/>
                </a:moveTo>
                <a:cubicBezTo>
                  <a:pt x="209" y="302"/>
                  <a:pt x="169" y="356"/>
                  <a:pt x="138" y="414"/>
                </a:cubicBezTo>
                <a:cubicBezTo>
                  <a:pt x="361" y="414"/>
                  <a:pt x="361" y="414"/>
                  <a:pt x="361" y="414"/>
                </a:cubicBezTo>
                <a:cubicBezTo>
                  <a:pt x="380" y="342"/>
                  <a:pt x="406" y="277"/>
                  <a:pt x="436" y="220"/>
                </a:cubicBezTo>
                <a:cubicBezTo>
                  <a:pt x="464" y="169"/>
                  <a:pt x="496" y="124"/>
                  <a:pt x="531" y="89"/>
                </a:cubicBezTo>
                <a:cubicBezTo>
                  <a:pt x="426" y="122"/>
                  <a:pt x="332" y="180"/>
                  <a:pt x="256" y="256"/>
                </a:cubicBezTo>
                <a:close/>
                <a:moveTo>
                  <a:pt x="110" y="475"/>
                </a:moveTo>
                <a:cubicBezTo>
                  <a:pt x="81" y="544"/>
                  <a:pt x="64" y="619"/>
                  <a:pt x="61" y="698"/>
                </a:cubicBezTo>
                <a:cubicBezTo>
                  <a:pt x="323" y="698"/>
                  <a:pt x="323" y="698"/>
                  <a:pt x="323" y="698"/>
                </a:cubicBezTo>
                <a:cubicBezTo>
                  <a:pt x="324" y="620"/>
                  <a:pt x="333" y="545"/>
                  <a:pt x="347" y="475"/>
                </a:cubicBezTo>
                <a:cubicBezTo>
                  <a:pt x="110" y="475"/>
                  <a:pt x="110" y="475"/>
                  <a:pt x="110" y="475"/>
                </a:cubicBezTo>
                <a:close/>
                <a:moveTo>
                  <a:pt x="383" y="698"/>
                </a:moveTo>
                <a:cubicBezTo>
                  <a:pt x="698" y="698"/>
                  <a:pt x="698" y="698"/>
                  <a:pt x="698" y="698"/>
                </a:cubicBezTo>
                <a:cubicBezTo>
                  <a:pt x="698" y="475"/>
                  <a:pt x="698" y="475"/>
                  <a:pt x="698" y="475"/>
                </a:cubicBezTo>
                <a:cubicBezTo>
                  <a:pt x="409" y="475"/>
                  <a:pt x="409" y="475"/>
                  <a:pt x="409" y="475"/>
                </a:cubicBezTo>
                <a:cubicBezTo>
                  <a:pt x="394" y="544"/>
                  <a:pt x="385" y="619"/>
                  <a:pt x="383" y="698"/>
                </a:cubicBezTo>
                <a:close/>
                <a:moveTo>
                  <a:pt x="758" y="698"/>
                </a:moveTo>
                <a:cubicBezTo>
                  <a:pt x="1073" y="698"/>
                  <a:pt x="1073" y="698"/>
                  <a:pt x="1073" y="698"/>
                </a:cubicBezTo>
                <a:cubicBezTo>
                  <a:pt x="1071" y="619"/>
                  <a:pt x="1062" y="544"/>
                  <a:pt x="1047" y="475"/>
                </a:cubicBezTo>
                <a:cubicBezTo>
                  <a:pt x="758" y="475"/>
                  <a:pt x="758" y="475"/>
                  <a:pt x="758" y="475"/>
                </a:cubicBezTo>
                <a:cubicBezTo>
                  <a:pt x="758" y="698"/>
                  <a:pt x="758" y="698"/>
                  <a:pt x="758" y="698"/>
                </a:cubicBezTo>
                <a:close/>
                <a:moveTo>
                  <a:pt x="1073" y="758"/>
                </a:moveTo>
                <a:cubicBezTo>
                  <a:pt x="758" y="758"/>
                  <a:pt x="758" y="758"/>
                  <a:pt x="758" y="758"/>
                </a:cubicBezTo>
                <a:cubicBezTo>
                  <a:pt x="758" y="979"/>
                  <a:pt x="758" y="979"/>
                  <a:pt x="758" y="979"/>
                </a:cubicBezTo>
                <a:cubicBezTo>
                  <a:pt x="1048" y="979"/>
                  <a:pt x="1048" y="979"/>
                  <a:pt x="1048" y="979"/>
                </a:cubicBezTo>
                <a:cubicBezTo>
                  <a:pt x="1063" y="910"/>
                  <a:pt x="1071" y="836"/>
                  <a:pt x="1073" y="758"/>
                </a:cubicBezTo>
                <a:close/>
                <a:moveTo>
                  <a:pt x="698" y="758"/>
                </a:moveTo>
                <a:cubicBezTo>
                  <a:pt x="383" y="758"/>
                  <a:pt x="383" y="758"/>
                  <a:pt x="383" y="758"/>
                </a:cubicBezTo>
                <a:cubicBezTo>
                  <a:pt x="385" y="836"/>
                  <a:pt x="393" y="910"/>
                  <a:pt x="408" y="979"/>
                </a:cubicBezTo>
                <a:cubicBezTo>
                  <a:pt x="698" y="979"/>
                  <a:pt x="698" y="979"/>
                  <a:pt x="698" y="979"/>
                </a:cubicBezTo>
                <a:cubicBezTo>
                  <a:pt x="698" y="758"/>
                  <a:pt x="698" y="758"/>
                  <a:pt x="698" y="758"/>
                </a:cubicBezTo>
                <a:close/>
                <a:moveTo>
                  <a:pt x="967" y="249"/>
                </a:moveTo>
                <a:cubicBezTo>
                  <a:pt x="911" y="145"/>
                  <a:pt x="838" y="76"/>
                  <a:pt x="758" y="63"/>
                </a:cubicBezTo>
                <a:cubicBezTo>
                  <a:pt x="758" y="414"/>
                  <a:pt x="758" y="414"/>
                  <a:pt x="758" y="414"/>
                </a:cubicBezTo>
                <a:cubicBezTo>
                  <a:pt x="1032" y="414"/>
                  <a:pt x="1032" y="414"/>
                  <a:pt x="1032" y="414"/>
                </a:cubicBezTo>
                <a:cubicBezTo>
                  <a:pt x="1015" y="353"/>
                  <a:pt x="993" y="297"/>
                  <a:pt x="967" y="249"/>
                </a:cubicBezTo>
                <a:close/>
                <a:moveTo>
                  <a:pt x="967" y="1207"/>
                </a:moveTo>
                <a:cubicBezTo>
                  <a:pt x="994" y="1158"/>
                  <a:pt x="1016" y="1101"/>
                  <a:pt x="1033" y="1039"/>
                </a:cubicBezTo>
                <a:cubicBezTo>
                  <a:pt x="758" y="1039"/>
                  <a:pt x="758" y="1039"/>
                  <a:pt x="758" y="1039"/>
                </a:cubicBezTo>
                <a:cubicBezTo>
                  <a:pt x="758" y="1393"/>
                  <a:pt x="758" y="1393"/>
                  <a:pt x="758" y="1393"/>
                </a:cubicBezTo>
                <a:cubicBezTo>
                  <a:pt x="838" y="1380"/>
                  <a:pt x="911" y="1311"/>
                  <a:pt x="967" y="1207"/>
                </a:cubicBezTo>
                <a:close/>
                <a:moveTo>
                  <a:pt x="489" y="1207"/>
                </a:moveTo>
                <a:cubicBezTo>
                  <a:pt x="545" y="1311"/>
                  <a:pt x="618" y="1380"/>
                  <a:pt x="698" y="1393"/>
                </a:cubicBezTo>
                <a:cubicBezTo>
                  <a:pt x="698" y="1039"/>
                  <a:pt x="698" y="1039"/>
                  <a:pt x="698" y="1039"/>
                </a:cubicBezTo>
                <a:cubicBezTo>
                  <a:pt x="423" y="1039"/>
                  <a:pt x="423" y="1039"/>
                  <a:pt x="423" y="1039"/>
                </a:cubicBezTo>
                <a:cubicBezTo>
                  <a:pt x="440" y="1101"/>
                  <a:pt x="462" y="1158"/>
                  <a:pt x="489" y="1207"/>
                </a:cubicBezTo>
                <a:close/>
                <a:moveTo>
                  <a:pt x="489" y="249"/>
                </a:moveTo>
                <a:cubicBezTo>
                  <a:pt x="463" y="297"/>
                  <a:pt x="441" y="353"/>
                  <a:pt x="423" y="414"/>
                </a:cubicBezTo>
                <a:cubicBezTo>
                  <a:pt x="698" y="414"/>
                  <a:pt x="698" y="414"/>
                  <a:pt x="698" y="414"/>
                </a:cubicBezTo>
                <a:cubicBezTo>
                  <a:pt x="698" y="63"/>
                  <a:pt x="698" y="63"/>
                  <a:pt x="698" y="63"/>
                </a:cubicBezTo>
                <a:cubicBezTo>
                  <a:pt x="618" y="76"/>
                  <a:pt x="545" y="145"/>
                  <a:pt x="489" y="249"/>
                </a:cubicBezTo>
                <a:close/>
              </a:path>
            </a:pathLst>
          </a:custGeom>
          <a:solidFill>
            <a:srgbClr val="124062"/>
          </a:solidFill>
          <a:ln>
            <a:noFill/>
          </a:ln>
          <a:effectLst>
            <a:reflection blurRad="152400" stA="70000" endPos="54000" dist="88900" dir="5400000" sy="-100000" algn="bl" rotWithShape="0"/>
          </a:effec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文本框 16"/>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childTnLst>
                                </p:cTn>
                              </p:par>
                              <p:par>
                                <p:cTn id="8" presetID="23" presetClass="entr" presetSubtype="528"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p:cTn id="10" dur="1000" fill="hold"/>
                                        <p:tgtEl>
                                          <p:spTgt spid="49"/>
                                        </p:tgtEl>
                                        <p:attrNameLst>
                                          <p:attrName>ppt_w</p:attrName>
                                        </p:attrNameLst>
                                      </p:cBhvr>
                                      <p:tavLst>
                                        <p:tav tm="0">
                                          <p:val>
                                            <p:fltVal val="0"/>
                                          </p:val>
                                        </p:tav>
                                        <p:tav tm="100000">
                                          <p:val>
                                            <p:strVal val="#ppt_w"/>
                                          </p:val>
                                        </p:tav>
                                      </p:tavLst>
                                    </p:anim>
                                    <p:anim calcmode="lin" valueType="num">
                                      <p:cBhvr>
                                        <p:cTn id="11" dur="1000" fill="hold"/>
                                        <p:tgtEl>
                                          <p:spTgt spid="49"/>
                                        </p:tgtEl>
                                        <p:attrNameLst>
                                          <p:attrName>ppt_h</p:attrName>
                                        </p:attrNameLst>
                                      </p:cBhvr>
                                      <p:tavLst>
                                        <p:tav tm="0">
                                          <p:val>
                                            <p:fltVal val="0"/>
                                          </p:val>
                                        </p:tav>
                                        <p:tav tm="100000">
                                          <p:val>
                                            <p:strVal val="#ppt_h"/>
                                          </p:val>
                                        </p:tav>
                                      </p:tavLst>
                                    </p:anim>
                                    <p:anim calcmode="lin" valueType="num">
                                      <p:cBhvr>
                                        <p:cTn id="12" dur="1000" fill="hold"/>
                                        <p:tgtEl>
                                          <p:spTgt spid="49"/>
                                        </p:tgtEl>
                                        <p:attrNameLst>
                                          <p:attrName>ppt_x</p:attrName>
                                        </p:attrNameLst>
                                      </p:cBhvr>
                                      <p:tavLst>
                                        <p:tav tm="0">
                                          <p:val>
                                            <p:fltVal val="0.5"/>
                                          </p:val>
                                        </p:tav>
                                        <p:tav tm="100000">
                                          <p:val>
                                            <p:strVal val="#ppt_x"/>
                                          </p:val>
                                        </p:tav>
                                      </p:tavLst>
                                    </p:anim>
                                    <p:anim calcmode="lin" valueType="num">
                                      <p:cBhvr>
                                        <p:cTn id="13" dur="1000" fill="hold"/>
                                        <p:tgtEl>
                                          <p:spTgt spid="49"/>
                                        </p:tgtEl>
                                        <p:attrNameLst>
                                          <p:attrName>ppt_y</p:attrName>
                                        </p:attrNameLst>
                                      </p:cBhvr>
                                      <p:tavLst>
                                        <p:tav tm="0">
                                          <p:val>
                                            <p:fltVal val="0.5"/>
                                          </p:val>
                                        </p:tav>
                                        <p:tav tm="100000">
                                          <p:val>
                                            <p:strVal val="#ppt_y"/>
                                          </p:val>
                                        </p:tav>
                                      </p:tavLst>
                                    </p:anim>
                                  </p:childTnLst>
                                </p:cTn>
                              </p:par>
                              <p:par>
                                <p:cTn id="14" presetID="23" presetClass="entr" presetSubtype="528" fill="hold" grpId="0" nodeType="withEffect">
                                  <p:stCondLst>
                                    <p:cond delay="100"/>
                                  </p:stCondLst>
                                  <p:childTnLst>
                                    <p:set>
                                      <p:cBhvr>
                                        <p:cTn id="15" dur="1" fill="hold">
                                          <p:stCondLst>
                                            <p:cond delay="0"/>
                                          </p:stCondLst>
                                        </p:cTn>
                                        <p:tgtEl>
                                          <p:spTgt spid="50"/>
                                        </p:tgtEl>
                                        <p:attrNameLst>
                                          <p:attrName>style.visibility</p:attrName>
                                        </p:attrNameLst>
                                      </p:cBhvr>
                                      <p:to>
                                        <p:strVal val="visible"/>
                                      </p:to>
                                    </p:set>
                                    <p:anim calcmode="lin" valueType="num">
                                      <p:cBhvr>
                                        <p:cTn id="16" dur="1000" fill="hold"/>
                                        <p:tgtEl>
                                          <p:spTgt spid="50"/>
                                        </p:tgtEl>
                                        <p:attrNameLst>
                                          <p:attrName>ppt_w</p:attrName>
                                        </p:attrNameLst>
                                      </p:cBhvr>
                                      <p:tavLst>
                                        <p:tav tm="0">
                                          <p:val>
                                            <p:fltVal val="0"/>
                                          </p:val>
                                        </p:tav>
                                        <p:tav tm="100000">
                                          <p:val>
                                            <p:strVal val="#ppt_w"/>
                                          </p:val>
                                        </p:tav>
                                      </p:tavLst>
                                    </p:anim>
                                    <p:anim calcmode="lin" valueType="num">
                                      <p:cBhvr>
                                        <p:cTn id="17" dur="1000" fill="hold"/>
                                        <p:tgtEl>
                                          <p:spTgt spid="50"/>
                                        </p:tgtEl>
                                        <p:attrNameLst>
                                          <p:attrName>ppt_h</p:attrName>
                                        </p:attrNameLst>
                                      </p:cBhvr>
                                      <p:tavLst>
                                        <p:tav tm="0">
                                          <p:val>
                                            <p:fltVal val="0"/>
                                          </p:val>
                                        </p:tav>
                                        <p:tav tm="100000">
                                          <p:val>
                                            <p:strVal val="#ppt_h"/>
                                          </p:val>
                                        </p:tav>
                                      </p:tavLst>
                                    </p:anim>
                                    <p:anim calcmode="lin" valueType="num">
                                      <p:cBhvr>
                                        <p:cTn id="18" dur="1000" fill="hold"/>
                                        <p:tgtEl>
                                          <p:spTgt spid="50"/>
                                        </p:tgtEl>
                                        <p:attrNameLst>
                                          <p:attrName>ppt_x</p:attrName>
                                        </p:attrNameLst>
                                      </p:cBhvr>
                                      <p:tavLst>
                                        <p:tav tm="0">
                                          <p:val>
                                            <p:fltVal val="0.5"/>
                                          </p:val>
                                        </p:tav>
                                        <p:tav tm="100000">
                                          <p:val>
                                            <p:strVal val="#ppt_x"/>
                                          </p:val>
                                        </p:tav>
                                      </p:tavLst>
                                    </p:anim>
                                    <p:anim calcmode="lin" valueType="num">
                                      <p:cBhvr>
                                        <p:cTn id="19" dur="1000" fill="hold"/>
                                        <p:tgtEl>
                                          <p:spTgt spid="50"/>
                                        </p:tgtEl>
                                        <p:attrNameLst>
                                          <p:attrName>ppt_y</p:attrName>
                                        </p:attrNameLst>
                                      </p:cBhvr>
                                      <p:tavLst>
                                        <p:tav tm="0">
                                          <p:val>
                                            <p:fltVal val="0.5"/>
                                          </p:val>
                                        </p:tav>
                                        <p:tav tm="100000">
                                          <p:val>
                                            <p:strVal val="#ppt_y"/>
                                          </p:val>
                                        </p:tav>
                                      </p:tavLst>
                                    </p:anim>
                                  </p:childTnLst>
                                </p:cTn>
                              </p:par>
                              <p:par>
                                <p:cTn id="20" presetID="23" presetClass="entr" presetSubtype="528" fill="hold" grpId="0" nodeType="withEffect">
                                  <p:stCondLst>
                                    <p:cond delay="200"/>
                                  </p:stCondLst>
                                  <p:childTnLst>
                                    <p:set>
                                      <p:cBhvr>
                                        <p:cTn id="21" dur="1" fill="hold">
                                          <p:stCondLst>
                                            <p:cond delay="0"/>
                                          </p:stCondLst>
                                        </p:cTn>
                                        <p:tgtEl>
                                          <p:spTgt spid="51"/>
                                        </p:tgtEl>
                                        <p:attrNameLst>
                                          <p:attrName>style.visibility</p:attrName>
                                        </p:attrNameLst>
                                      </p:cBhvr>
                                      <p:to>
                                        <p:strVal val="visible"/>
                                      </p:to>
                                    </p:set>
                                    <p:anim calcmode="lin" valueType="num">
                                      <p:cBhvr>
                                        <p:cTn id="22" dur="1000" fill="hold"/>
                                        <p:tgtEl>
                                          <p:spTgt spid="51"/>
                                        </p:tgtEl>
                                        <p:attrNameLst>
                                          <p:attrName>ppt_w</p:attrName>
                                        </p:attrNameLst>
                                      </p:cBhvr>
                                      <p:tavLst>
                                        <p:tav tm="0">
                                          <p:val>
                                            <p:fltVal val="0"/>
                                          </p:val>
                                        </p:tav>
                                        <p:tav tm="100000">
                                          <p:val>
                                            <p:strVal val="#ppt_w"/>
                                          </p:val>
                                        </p:tav>
                                      </p:tavLst>
                                    </p:anim>
                                    <p:anim calcmode="lin" valueType="num">
                                      <p:cBhvr>
                                        <p:cTn id="23" dur="1000" fill="hold"/>
                                        <p:tgtEl>
                                          <p:spTgt spid="51"/>
                                        </p:tgtEl>
                                        <p:attrNameLst>
                                          <p:attrName>ppt_h</p:attrName>
                                        </p:attrNameLst>
                                      </p:cBhvr>
                                      <p:tavLst>
                                        <p:tav tm="0">
                                          <p:val>
                                            <p:fltVal val="0"/>
                                          </p:val>
                                        </p:tav>
                                        <p:tav tm="100000">
                                          <p:val>
                                            <p:strVal val="#ppt_h"/>
                                          </p:val>
                                        </p:tav>
                                      </p:tavLst>
                                    </p:anim>
                                    <p:anim calcmode="lin" valueType="num">
                                      <p:cBhvr>
                                        <p:cTn id="24" dur="1000" fill="hold"/>
                                        <p:tgtEl>
                                          <p:spTgt spid="51"/>
                                        </p:tgtEl>
                                        <p:attrNameLst>
                                          <p:attrName>ppt_x</p:attrName>
                                        </p:attrNameLst>
                                      </p:cBhvr>
                                      <p:tavLst>
                                        <p:tav tm="0">
                                          <p:val>
                                            <p:fltVal val="0.5"/>
                                          </p:val>
                                        </p:tav>
                                        <p:tav tm="100000">
                                          <p:val>
                                            <p:strVal val="#ppt_x"/>
                                          </p:val>
                                        </p:tav>
                                      </p:tavLst>
                                    </p:anim>
                                    <p:anim calcmode="lin" valueType="num">
                                      <p:cBhvr>
                                        <p:cTn id="25" dur="1000" fill="hold"/>
                                        <p:tgtEl>
                                          <p:spTgt spid="51"/>
                                        </p:tgtEl>
                                        <p:attrNameLst>
                                          <p:attrName>ppt_y</p:attrName>
                                        </p:attrNameLst>
                                      </p:cBhvr>
                                      <p:tavLst>
                                        <p:tav tm="0">
                                          <p:val>
                                            <p:fltVal val="0.5"/>
                                          </p:val>
                                        </p:tav>
                                        <p:tav tm="100000">
                                          <p:val>
                                            <p:strVal val="#ppt_y"/>
                                          </p:val>
                                        </p:tav>
                                      </p:tavLst>
                                    </p:anim>
                                  </p:childTnLst>
                                </p:cTn>
                              </p:par>
                              <p:par>
                                <p:cTn id="26" presetID="23" presetClass="entr" presetSubtype="528" fill="hold" grpId="0" nodeType="withEffect">
                                  <p:stCondLst>
                                    <p:cond delay="300"/>
                                  </p:stCondLst>
                                  <p:childTnLst>
                                    <p:set>
                                      <p:cBhvr>
                                        <p:cTn id="27" dur="1" fill="hold">
                                          <p:stCondLst>
                                            <p:cond delay="0"/>
                                          </p:stCondLst>
                                        </p:cTn>
                                        <p:tgtEl>
                                          <p:spTgt spid="54"/>
                                        </p:tgtEl>
                                        <p:attrNameLst>
                                          <p:attrName>style.visibility</p:attrName>
                                        </p:attrNameLst>
                                      </p:cBhvr>
                                      <p:to>
                                        <p:strVal val="visible"/>
                                      </p:to>
                                    </p:set>
                                    <p:anim calcmode="lin" valueType="num">
                                      <p:cBhvr>
                                        <p:cTn id="28" dur="1000" fill="hold"/>
                                        <p:tgtEl>
                                          <p:spTgt spid="54"/>
                                        </p:tgtEl>
                                        <p:attrNameLst>
                                          <p:attrName>ppt_w</p:attrName>
                                        </p:attrNameLst>
                                      </p:cBhvr>
                                      <p:tavLst>
                                        <p:tav tm="0">
                                          <p:val>
                                            <p:fltVal val="0"/>
                                          </p:val>
                                        </p:tav>
                                        <p:tav tm="100000">
                                          <p:val>
                                            <p:strVal val="#ppt_w"/>
                                          </p:val>
                                        </p:tav>
                                      </p:tavLst>
                                    </p:anim>
                                    <p:anim calcmode="lin" valueType="num">
                                      <p:cBhvr>
                                        <p:cTn id="29" dur="1000" fill="hold"/>
                                        <p:tgtEl>
                                          <p:spTgt spid="54"/>
                                        </p:tgtEl>
                                        <p:attrNameLst>
                                          <p:attrName>ppt_h</p:attrName>
                                        </p:attrNameLst>
                                      </p:cBhvr>
                                      <p:tavLst>
                                        <p:tav tm="0">
                                          <p:val>
                                            <p:fltVal val="0"/>
                                          </p:val>
                                        </p:tav>
                                        <p:tav tm="100000">
                                          <p:val>
                                            <p:strVal val="#ppt_h"/>
                                          </p:val>
                                        </p:tav>
                                      </p:tavLst>
                                    </p:anim>
                                    <p:anim calcmode="lin" valueType="num">
                                      <p:cBhvr>
                                        <p:cTn id="30" dur="1000" fill="hold"/>
                                        <p:tgtEl>
                                          <p:spTgt spid="54"/>
                                        </p:tgtEl>
                                        <p:attrNameLst>
                                          <p:attrName>ppt_x</p:attrName>
                                        </p:attrNameLst>
                                      </p:cBhvr>
                                      <p:tavLst>
                                        <p:tav tm="0">
                                          <p:val>
                                            <p:fltVal val="0.5"/>
                                          </p:val>
                                        </p:tav>
                                        <p:tav tm="100000">
                                          <p:val>
                                            <p:strVal val="#ppt_x"/>
                                          </p:val>
                                        </p:tav>
                                      </p:tavLst>
                                    </p:anim>
                                    <p:anim calcmode="lin" valueType="num">
                                      <p:cBhvr>
                                        <p:cTn id="31" dur="1000" fill="hold"/>
                                        <p:tgtEl>
                                          <p:spTgt spid="54"/>
                                        </p:tgtEl>
                                        <p:attrNameLst>
                                          <p:attrName>ppt_y</p:attrName>
                                        </p:attrNameLst>
                                      </p:cBhvr>
                                      <p:tavLst>
                                        <p:tav tm="0">
                                          <p:val>
                                            <p:fltVal val="0.5"/>
                                          </p:val>
                                        </p:tav>
                                        <p:tav tm="100000">
                                          <p:val>
                                            <p:strVal val="#ppt_y"/>
                                          </p:val>
                                        </p:tav>
                                      </p:tavLst>
                                    </p:anim>
                                  </p:childTnLst>
                                </p:cTn>
                              </p:par>
                              <p:par>
                                <p:cTn id="32" presetID="23" presetClass="entr" presetSubtype="528" fill="hold" grpId="0" nodeType="withEffect">
                                  <p:stCondLst>
                                    <p:cond delay="400"/>
                                  </p:stCondLst>
                                  <p:childTnLst>
                                    <p:set>
                                      <p:cBhvr>
                                        <p:cTn id="33" dur="1" fill="hold">
                                          <p:stCondLst>
                                            <p:cond delay="0"/>
                                          </p:stCondLst>
                                        </p:cTn>
                                        <p:tgtEl>
                                          <p:spTgt spid="53"/>
                                        </p:tgtEl>
                                        <p:attrNameLst>
                                          <p:attrName>style.visibility</p:attrName>
                                        </p:attrNameLst>
                                      </p:cBhvr>
                                      <p:to>
                                        <p:strVal val="visible"/>
                                      </p:to>
                                    </p:set>
                                    <p:anim calcmode="lin" valueType="num">
                                      <p:cBhvr>
                                        <p:cTn id="34" dur="1000" fill="hold"/>
                                        <p:tgtEl>
                                          <p:spTgt spid="53"/>
                                        </p:tgtEl>
                                        <p:attrNameLst>
                                          <p:attrName>ppt_w</p:attrName>
                                        </p:attrNameLst>
                                      </p:cBhvr>
                                      <p:tavLst>
                                        <p:tav tm="0">
                                          <p:val>
                                            <p:fltVal val="0"/>
                                          </p:val>
                                        </p:tav>
                                        <p:tav tm="100000">
                                          <p:val>
                                            <p:strVal val="#ppt_w"/>
                                          </p:val>
                                        </p:tav>
                                      </p:tavLst>
                                    </p:anim>
                                    <p:anim calcmode="lin" valueType="num">
                                      <p:cBhvr>
                                        <p:cTn id="35" dur="1000" fill="hold"/>
                                        <p:tgtEl>
                                          <p:spTgt spid="53"/>
                                        </p:tgtEl>
                                        <p:attrNameLst>
                                          <p:attrName>ppt_h</p:attrName>
                                        </p:attrNameLst>
                                      </p:cBhvr>
                                      <p:tavLst>
                                        <p:tav tm="0">
                                          <p:val>
                                            <p:fltVal val="0"/>
                                          </p:val>
                                        </p:tav>
                                        <p:tav tm="100000">
                                          <p:val>
                                            <p:strVal val="#ppt_h"/>
                                          </p:val>
                                        </p:tav>
                                      </p:tavLst>
                                    </p:anim>
                                    <p:anim calcmode="lin" valueType="num">
                                      <p:cBhvr>
                                        <p:cTn id="36" dur="1000" fill="hold"/>
                                        <p:tgtEl>
                                          <p:spTgt spid="53"/>
                                        </p:tgtEl>
                                        <p:attrNameLst>
                                          <p:attrName>ppt_x</p:attrName>
                                        </p:attrNameLst>
                                      </p:cBhvr>
                                      <p:tavLst>
                                        <p:tav tm="0">
                                          <p:val>
                                            <p:fltVal val="0.5"/>
                                          </p:val>
                                        </p:tav>
                                        <p:tav tm="100000">
                                          <p:val>
                                            <p:strVal val="#ppt_x"/>
                                          </p:val>
                                        </p:tav>
                                      </p:tavLst>
                                    </p:anim>
                                    <p:anim calcmode="lin" valueType="num">
                                      <p:cBhvr>
                                        <p:cTn id="37" dur="1000" fill="hold"/>
                                        <p:tgtEl>
                                          <p:spTgt spid="53"/>
                                        </p:tgtEl>
                                        <p:attrNameLst>
                                          <p:attrName>ppt_y</p:attrName>
                                        </p:attrNameLst>
                                      </p:cBhvr>
                                      <p:tavLst>
                                        <p:tav tm="0">
                                          <p:val>
                                            <p:fltVal val="0.5"/>
                                          </p:val>
                                        </p:tav>
                                        <p:tav tm="100000">
                                          <p:val>
                                            <p:strVal val="#ppt_y"/>
                                          </p:val>
                                        </p:tav>
                                      </p:tavLst>
                                    </p:anim>
                                  </p:childTnLst>
                                </p:cTn>
                              </p:par>
                              <p:par>
                                <p:cTn id="38" presetID="23" presetClass="entr" presetSubtype="528" fill="hold" grpId="0" nodeType="withEffect">
                                  <p:stCondLst>
                                    <p:cond delay="500"/>
                                  </p:stCondLst>
                                  <p:childTnLst>
                                    <p:set>
                                      <p:cBhvr>
                                        <p:cTn id="39" dur="1" fill="hold">
                                          <p:stCondLst>
                                            <p:cond delay="0"/>
                                          </p:stCondLst>
                                        </p:cTn>
                                        <p:tgtEl>
                                          <p:spTgt spid="52"/>
                                        </p:tgtEl>
                                        <p:attrNameLst>
                                          <p:attrName>style.visibility</p:attrName>
                                        </p:attrNameLst>
                                      </p:cBhvr>
                                      <p:to>
                                        <p:strVal val="visible"/>
                                      </p:to>
                                    </p:set>
                                    <p:anim calcmode="lin" valueType="num">
                                      <p:cBhvr>
                                        <p:cTn id="40" dur="1000" fill="hold"/>
                                        <p:tgtEl>
                                          <p:spTgt spid="52"/>
                                        </p:tgtEl>
                                        <p:attrNameLst>
                                          <p:attrName>ppt_w</p:attrName>
                                        </p:attrNameLst>
                                      </p:cBhvr>
                                      <p:tavLst>
                                        <p:tav tm="0">
                                          <p:val>
                                            <p:fltVal val="0"/>
                                          </p:val>
                                        </p:tav>
                                        <p:tav tm="100000">
                                          <p:val>
                                            <p:strVal val="#ppt_w"/>
                                          </p:val>
                                        </p:tav>
                                      </p:tavLst>
                                    </p:anim>
                                    <p:anim calcmode="lin" valueType="num">
                                      <p:cBhvr>
                                        <p:cTn id="41" dur="1000" fill="hold"/>
                                        <p:tgtEl>
                                          <p:spTgt spid="52"/>
                                        </p:tgtEl>
                                        <p:attrNameLst>
                                          <p:attrName>ppt_h</p:attrName>
                                        </p:attrNameLst>
                                      </p:cBhvr>
                                      <p:tavLst>
                                        <p:tav tm="0">
                                          <p:val>
                                            <p:fltVal val="0"/>
                                          </p:val>
                                        </p:tav>
                                        <p:tav tm="100000">
                                          <p:val>
                                            <p:strVal val="#ppt_h"/>
                                          </p:val>
                                        </p:tav>
                                      </p:tavLst>
                                    </p:anim>
                                    <p:anim calcmode="lin" valueType="num">
                                      <p:cBhvr>
                                        <p:cTn id="42" dur="1000" fill="hold"/>
                                        <p:tgtEl>
                                          <p:spTgt spid="52"/>
                                        </p:tgtEl>
                                        <p:attrNameLst>
                                          <p:attrName>ppt_x</p:attrName>
                                        </p:attrNameLst>
                                      </p:cBhvr>
                                      <p:tavLst>
                                        <p:tav tm="0">
                                          <p:val>
                                            <p:fltVal val="0.5"/>
                                          </p:val>
                                        </p:tav>
                                        <p:tav tm="100000">
                                          <p:val>
                                            <p:strVal val="#ppt_x"/>
                                          </p:val>
                                        </p:tav>
                                      </p:tavLst>
                                    </p:anim>
                                    <p:anim calcmode="lin" valueType="num">
                                      <p:cBhvr>
                                        <p:cTn id="43" dur="1000" fill="hold"/>
                                        <p:tgtEl>
                                          <p:spTgt spid="52"/>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21"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heel(1)">
                                      <p:cBhvr>
                                        <p:cTn id="47" dur="1000"/>
                                        <p:tgtEl>
                                          <p:spTgt spid="48"/>
                                        </p:tgtEl>
                                      </p:cBhvr>
                                    </p:animEffect>
                                  </p:childTnLst>
                                </p:cTn>
                              </p:par>
                            </p:childTnLst>
                          </p:cTn>
                        </p:par>
                        <p:par>
                          <p:cTn id="48" fill="hold">
                            <p:stCondLst>
                              <p:cond delay="2000"/>
                            </p:stCondLst>
                            <p:childTnLst>
                              <p:par>
                                <p:cTn id="49" presetID="2" presetClass="entr" presetSubtype="2" decel="10000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1000" fill="hold"/>
                                        <p:tgtEl>
                                          <p:spTgt spid="55"/>
                                        </p:tgtEl>
                                        <p:attrNameLst>
                                          <p:attrName>ppt_x</p:attrName>
                                        </p:attrNameLst>
                                      </p:cBhvr>
                                      <p:tavLst>
                                        <p:tav tm="0">
                                          <p:val>
                                            <p:strVal val="1+#ppt_w/2"/>
                                          </p:val>
                                        </p:tav>
                                        <p:tav tm="100000">
                                          <p:val>
                                            <p:strVal val="#ppt_x"/>
                                          </p:val>
                                        </p:tav>
                                      </p:tavLst>
                                    </p:anim>
                                    <p:anim calcmode="lin" valueType="num">
                                      <p:cBhvr additive="base">
                                        <p:cTn id="52" dur="1000" fill="hold"/>
                                        <p:tgtEl>
                                          <p:spTgt spid="55"/>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1000" fill="hold"/>
                                        <p:tgtEl>
                                          <p:spTgt spid="56"/>
                                        </p:tgtEl>
                                        <p:attrNameLst>
                                          <p:attrName>ppt_x</p:attrName>
                                        </p:attrNameLst>
                                      </p:cBhvr>
                                      <p:tavLst>
                                        <p:tav tm="0">
                                          <p:val>
                                            <p:strVal val="0-#ppt_w/2"/>
                                          </p:val>
                                        </p:tav>
                                        <p:tav tm="100000">
                                          <p:val>
                                            <p:strVal val="#ppt_x"/>
                                          </p:val>
                                        </p:tav>
                                      </p:tavLst>
                                    </p:anim>
                                    <p:anim calcmode="lin" valueType="num">
                                      <p:cBhvr additive="base">
                                        <p:cTn id="56" dur="10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1000" fill="hold"/>
                                        <p:tgtEl>
                                          <p:spTgt spid="57"/>
                                        </p:tgtEl>
                                        <p:attrNameLst>
                                          <p:attrName>ppt_x</p:attrName>
                                        </p:attrNameLst>
                                      </p:cBhvr>
                                      <p:tavLst>
                                        <p:tav tm="0">
                                          <p:val>
                                            <p:strVal val="1+#ppt_w/2"/>
                                          </p:val>
                                        </p:tav>
                                        <p:tav tm="100000">
                                          <p:val>
                                            <p:strVal val="#ppt_x"/>
                                          </p:val>
                                        </p:tav>
                                      </p:tavLst>
                                    </p:anim>
                                    <p:anim calcmode="lin" valueType="num">
                                      <p:cBhvr additive="base">
                                        <p:cTn id="60" dur="1000" fill="hold"/>
                                        <p:tgtEl>
                                          <p:spTgt spid="57"/>
                                        </p:tgtEl>
                                        <p:attrNameLst>
                                          <p:attrName>ppt_y</p:attrName>
                                        </p:attrNameLst>
                                      </p:cBhvr>
                                      <p:tavLst>
                                        <p:tav tm="0">
                                          <p:val>
                                            <p:strVal val="#ppt_y"/>
                                          </p:val>
                                        </p:tav>
                                        <p:tav tm="100000">
                                          <p:val>
                                            <p:strVal val="#ppt_y"/>
                                          </p:val>
                                        </p:tav>
                                      </p:tavLst>
                                    </p:anim>
                                  </p:childTnLst>
                                </p:cTn>
                              </p:par>
                              <p:par>
                                <p:cTn id="61" presetID="2" presetClass="entr" presetSubtype="8" decel="10000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additive="base">
                                        <p:cTn id="63" dur="1000" fill="hold"/>
                                        <p:tgtEl>
                                          <p:spTgt spid="58"/>
                                        </p:tgtEl>
                                        <p:attrNameLst>
                                          <p:attrName>ppt_x</p:attrName>
                                        </p:attrNameLst>
                                      </p:cBhvr>
                                      <p:tavLst>
                                        <p:tav tm="0">
                                          <p:val>
                                            <p:strVal val="0-#ppt_w/2"/>
                                          </p:val>
                                        </p:tav>
                                        <p:tav tm="100000">
                                          <p:val>
                                            <p:strVal val="#ppt_x"/>
                                          </p:val>
                                        </p:tav>
                                      </p:tavLst>
                                    </p:anim>
                                    <p:anim calcmode="lin" valueType="num">
                                      <p:cBhvr additive="base">
                                        <p:cTn id="64" dur="1000" fill="hold"/>
                                        <p:tgtEl>
                                          <p:spTgt spid="58"/>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1000" fill="hold"/>
                                        <p:tgtEl>
                                          <p:spTgt spid="59"/>
                                        </p:tgtEl>
                                        <p:attrNameLst>
                                          <p:attrName>ppt_x</p:attrName>
                                        </p:attrNameLst>
                                      </p:cBhvr>
                                      <p:tavLst>
                                        <p:tav tm="0">
                                          <p:val>
                                            <p:strVal val="1+#ppt_w/2"/>
                                          </p:val>
                                        </p:tav>
                                        <p:tav tm="100000">
                                          <p:val>
                                            <p:strVal val="#ppt_x"/>
                                          </p:val>
                                        </p:tav>
                                      </p:tavLst>
                                    </p:anim>
                                    <p:anim calcmode="lin" valueType="num">
                                      <p:cBhvr additive="base">
                                        <p:cTn id="68" dur="1000" fill="hold"/>
                                        <p:tgtEl>
                                          <p:spTgt spid="59"/>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000" fill="hold"/>
                                        <p:tgtEl>
                                          <p:spTgt spid="60"/>
                                        </p:tgtEl>
                                        <p:attrNameLst>
                                          <p:attrName>ppt_x</p:attrName>
                                        </p:attrNameLst>
                                      </p:cBhvr>
                                      <p:tavLst>
                                        <p:tav tm="0">
                                          <p:val>
                                            <p:strVal val="0-#ppt_w/2"/>
                                          </p:val>
                                        </p:tav>
                                        <p:tav tm="100000">
                                          <p:val>
                                            <p:strVal val="#ppt_x"/>
                                          </p:val>
                                        </p:tav>
                                      </p:tavLst>
                                    </p:anim>
                                    <p:anim calcmode="lin" valueType="num">
                                      <p:cBhvr additive="base">
                                        <p:cTn id="72"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1332116" y="1814327"/>
            <a:ext cx="3249781" cy="1783533"/>
          </a:xfrm>
          <a:prstGeom prst="roundRect">
            <a:avLst>
              <a:gd name="adj" fmla="val 2782"/>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圆角矩形 11"/>
          <p:cNvSpPr/>
          <p:nvPr/>
        </p:nvSpPr>
        <p:spPr>
          <a:xfrm>
            <a:off x="6793531" y="1814327"/>
            <a:ext cx="3249781" cy="1783533"/>
          </a:xfrm>
          <a:prstGeom prst="roundRect">
            <a:avLst>
              <a:gd name="adj" fmla="val 2782"/>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圆角矩形 12"/>
          <p:cNvSpPr/>
          <p:nvPr/>
        </p:nvSpPr>
        <p:spPr>
          <a:xfrm>
            <a:off x="1332116" y="4144173"/>
            <a:ext cx="3249781" cy="1783533"/>
          </a:xfrm>
          <a:prstGeom prst="roundRect">
            <a:avLst>
              <a:gd name="adj" fmla="val 2782"/>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圆角矩形 13"/>
          <p:cNvSpPr/>
          <p:nvPr/>
        </p:nvSpPr>
        <p:spPr>
          <a:xfrm>
            <a:off x="6793531" y="4144173"/>
            <a:ext cx="3249781" cy="1783533"/>
          </a:xfrm>
          <a:prstGeom prst="roundRect">
            <a:avLst>
              <a:gd name="adj" fmla="val 2782"/>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矩形 14"/>
          <p:cNvSpPr/>
          <p:nvPr/>
        </p:nvSpPr>
        <p:spPr>
          <a:xfrm>
            <a:off x="1433472" y="2378132"/>
            <a:ext cx="2392424" cy="757130"/>
          </a:xfrm>
          <a:prstGeom prst="rect">
            <a:avLst/>
          </a:prstGeom>
        </p:spPr>
        <p:txBody>
          <a:bodyPr wrap="square">
            <a:spAutoFit/>
          </a:bodyPr>
          <a:lstStyle/>
          <a:p>
            <a:pPr>
              <a:lnSpc>
                <a:spcPct val="120000"/>
              </a:lnSpc>
            </a:pPr>
            <a:r>
              <a:rPr lang="zh-CN" altLang="en-US" sz="12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16" name="文本框 15"/>
          <p:cNvSpPr txBox="1"/>
          <p:nvPr/>
        </p:nvSpPr>
        <p:spPr>
          <a:xfrm>
            <a:off x="1433472" y="1975567"/>
            <a:ext cx="1415772" cy="338554"/>
          </a:xfrm>
          <a:prstGeom prst="rect">
            <a:avLst/>
          </a:prstGeom>
          <a:noFill/>
        </p:spPr>
        <p:txBody>
          <a:bodyPr wrap="none" rtlCol="0">
            <a:spAutoFit/>
          </a:bodyPr>
          <a:lstStyle/>
          <a:p>
            <a:r>
              <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17" name="矩形 16"/>
          <p:cNvSpPr/>
          <p:nvPr/>
        </p:nvSpPr>
        <p:spPr>
          <a:xfrm>
            <a:off x="6915890" y="2378132"/>
            <a:ext cx="2392424" cy="757130"/>
          </a:xfrm>
          <a:prstGeom prst="rect">
            <a:avLst/>
          </a:prstGeom>
        </p:spPr>
        <p:txBody>
          <a:bodyPr wrap="square">
            <a:spAutoFit/>
          </a:bodyPr>
          <a:lstStyle/>
          <a:p>
            <a:pPr>
              <a:lnSpc>
                <a:spcPct val="120000"/>
              </a:lnSpc>
            </a:pPr>
            <a:r>
              <a:rPr lang="zh-CN" altLang="en-US" sz="12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18" name="文本框 17"/>
          <p:cNvSpPr txBox="1"/>
          <p:nvPr/>
        </p:nvSpPr>
        <p:spPr>
          <a:xfrm>
            <a:off x="6915890" y="1975567"/>
            <a:ext cx="1415772" cy="338554"/>
          </a:xfrm>
          <a:prstGeom prst="rect">
            <a:avLst/>
          </a:prstGeom>
          <a:noFill/>
        </p:spPr>
        <p:txBody>
          <a:bodyPr wrap="none" rtlCol="0">
            <a:spAutoFit/>
          </a:bodyPr>
          <a:lstStyle/>
          <a:p>
            <a:r>
              <a:rPr lang="zh-CN" altLang="en-US" sz="1600" b="1">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endPar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矩形 18"/>
          <p:cNvSpPr/>
          <p:nvPr/>
        </p:nvSpPr>
        <p:spPr>
          <a:xfrm>
            <a:off x="1433472" y="4673953"/>
            <a:ext cx="2392424" cy="757130"/>
          </a:xfrm>
          <a:prstGeom prst="rect">
            <a:avLst/>
          </a:prstGeom>
        </p:spPr>
        <p:txBody>
          <a:bodyPr wrap="square">
            <a:spAutoFit/>
          </a:bodyPr>
          <a:lstStyle/>
          <a:p>
            <a:pPr>
              <a:lnSpc>
                <a:spcPct val="120000"/>
              </a:lnSpc>
            </a:pPr>
            <a:r>
              <a:rPr lang="zh-CN" altLang="en-US" sz="12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0" name="文本框 19"/>
          <p:cNvSpPr txBox="1"/>
          <p:nvPr/>
        </p:nvSpPr>
        <p:spPr>
          <a:xfrm>
            <a:off x="1433472" y="4271388"/>
            <a:ext cx="1415772" cy="338554"/>
          </a:xfrm>
          <a:prstGeom prst="rect">
            <a:avLst/>
          </a:prstGeom>
          <a:noFill/>
        </p:spPr>
        <p:txBody>
          <a:bodyPr wrap="none" rtlCol="0">
            <a:spAutoFit/>
          </a:bodyPr>
          <a:lstStyle/>
          <a:p>
            <a:r>
              <a:rPr lang="zh-CN" altLang="en-US" sz="1600" b="1">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endPar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矩形 20"/>
          <p:cNvSpPr/>
          <p:nvPr/>
        </p:nvSpPr>
        <p:spPr>
          <a:xfrm>
            <a:off x="6915890" y="4673953"/>
            <a:ext cx="2392424" cy="757130"/>
          </a:xfrm>
          <a:prstGeom prst="rect">
            <a:avLst/>
          </a:prstGeom>
        </p:spPr>
        <p:txBody>
          <a:bodyPr wrap="square">
            <a:spAutoFit/>
          </a:bodyPr>
          <a:lstStyle/>
          <a:p>
            <a:pPr>
              <a:lnSpc>
                <a:spcPct val="120000"/>
              </a:lnSpc>
            </a:pPr>
            <a:r>
              <a:rPr lang="zh-CN" altLang="en-US" sz="12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2" name="文本框 21"/>
          <p:cNvSpPr txBox="1"/>
          <p:nvPr/>
        </p:nvSpPr>
        <p:spPr>
          <a:xfrm>
            <a:off x="6915890" y="4271388"/>
            <a:ext cx="1415772" cy="338554"/>
          </a:xfrm>
          <a:prstGeom prst="rect">
            <a:avLst/>
          </a:prstGeom>
          <a:noFill/>
        </p:spPr>
        <p:txBody>
          <a:bodyPr wrap="none" rtlCol="0">
            <a:spAutoFit/>
          </a:bodyPr>
          <a:lstStyle/>
          <a:p>
            <a:r>
              <a:rPr lang="zh-CN" altLang="en-US" sz="1600" b="1">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endPar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5" name="Freeform 46"/>
          <p:cNvSpPr/>
          <p:nvPr/>
        </p:nvSpPr>
        <p:spPr bwMode="auto">
          <a:xfrm>
            <a:off x="3864762" y="1914533"/>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3"/>
            <a:stretch>
              <a:fillRect/>
            </a:stretch>
          </a:blipFill>
          <a:ln w="38100">
            <a:solidFill>
              <a:schemeClr val="bg1">
                <a:lumMod val="95000"/>
              </a:schemeClr>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Freeform 46"/>
          <p:cNvSpPr/>
          <p:nvPr/>
        </p:nvSpPr>
        <p:spPr bwMode="auto">
          <a:xfrm>
            <a:off x="3864762" y="4271388"/>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4"/>
            <a:stretch>
              <a:fillRect/>
            </a:stretch>
          </a:blipFill>
          <a:ln w="38100">
            <a:solidFill>
              <a:schemeClr val="bg1">
                <a:lumMod val="95000"/>
              </a:schemeClr>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Freeform 46"/>
          <p:cNvSpPr/>
          <p:nvPr/>
        </p:nvSpPr>
        <p:spPr bwMode="auto">
          <a:xfrm>
            <a:off x="9332050" y="1914533"/>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4"/>
            <a:stretch>
              <a:fillRect/>
            </a:stretch>
          </a:blipFill>
          <a:ln w="38100">
            <a:solidFill>
              <a:schemeClr val="bg1">
                <a:lumMod val="95000"/>
              </a:schemeClr>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Freeform 46"/>
          <p:cNvSpPr/>
          <p:nvPr/>
        </p:nvSpPr>
        <p:spPr bwMode="auto">
          <a:xfrm>
            <a:off x="9332050" y="4271388"/>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3"/>
            <a:stretch>
              <a:fillRect/>
            </a:stretch>
          </a:blipFill>
          <a:ln w="38100">
            <a:solidFill>
              <a:schemeClr val="bg1">
                <a:lumMod val="95000"/>
              </a:schemeClr>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par>
                                <p:cTn id="8" presetID="63" presetClass="path" presetSubtype="0" decel="50000" fill="hold" grpId="1" nodeType="withEffect">
                                  <p:stCondLst>
                                    <p:cond delay="0"/>
                                  </p:stCondLst>
                                  <p:childTnLst>
                                    <p:animMotion origin="layout" path="M 0.01523 7.40741E-7 L -0.10886 7.40741E-7 " pathEditMode="relative" rAng="0" ptsTypes="AA">
                                      <p:cBhvr>
                                        <p:cTn id="9" dur="750" spd="-100000" fill="hold"/>
                                        <p:tgtEl>
                                          <p:spTgt spid="13"/>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1 7.40741E-7 L 2.08333E-6 7.40741E-7 " pathEditMode="relative" rAng="0" ptsTypes="AA">
                                      <p:cBhvr>
                                        <p:cTn id="11" dur="750" fill="hold"/>
                                        <p:tgtEl>
                                          <p:spTgt spid="13"/>
                                        </p:tgtEl>
                                        <p:attrNameLst>
                                          <p:attrName>ppt_x</p:attrName>
                                          <p:attrName>ppt_y</p:attrName>
                                        </p:attrNameLst>
                                      </p:cBhvr>
                                      <p:rCtr x="-807" y="0"/>
                                    </p:animMotion>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750"/>
                                        <p:tgtEl>
                                          <p:spTgt spid="12"/>
                                        </p:tgtEl>
                                      </p:cBhvr>
                                    </p:animEffect>
                                  </p:childTnLst>
                                </p:cTn>
                              </p:par>
                              <p:par>
                                <p:cTn id="15" presetID="63" presetClass="path" presetSubtype="0" decel="50000" fill="hold" grpId="1" nodeType="withEffect">
                                  <p:stCondLst>
                                    <p:cond delay="0"/>
                                  </p:stCondLst>
                                  <p:childTnLst>
                                    <p:animMotion origin="layout" path="M -0.01562 -4.44444E-6 L 0.11081 -4.44444E-6 " pathEditMode="relative" rAng="0" ptsTypes="AA">
                                      <p:cBhvr>
                                        <p:cTn id="16" dur="750" spd="-100000" fill="hold"/>
                                        <p:tgtEl>
                                          <p:spTgt spid="12"/>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2 -4.44444E-6 L -4.58333E-6 -4.44444E-6 " pathEditMode="relative" rAng="0" ptsTypes="AA">
                                      <p:cBhvr>
                                        <p:cTn id="18" dur="750" fill="hold"/>
                                        <p:tgtEl>
                                          <p:spTgt spid="12"/>
                                        </p:tgtEl>
                                        <p:attrNameLst>
                                          <p:attrName>ppt_x</p:attrName>
                                          <p:attrName>ppt_y</p:attrName>
                                        </p:attrNameLst>
                                      </p:cBhvr>
                                      <p:rCtr x="781" y="0"/>
                                    </p:animMotion>
                                  </p:childTnLst>
                                </p:cTn>
                              </p:par>
                              <p:par>
                                <p:cTn id="19" presetID="10" presetClass="entr" presetSubtype="0" fill="hold" grpId="0" nodeType="withEffect">
                                  <p:stCondLst>
                                    <p:cond delay="7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750"/>
                                        <p:tgtEl>
                                          <p:spTgt spid="14"/>
                                        </p:tgtEl>
                                      </p:cBhvr>
                                    </p:animEffect>
                                  </p:childTnLst>
                                </p:cTn>
                              </p:par>
                              <p:par>
                                <p:cTn id="22" presetID="35" presetClass="path" presetSubtype="0" accel="50000" decel="50000" fill="hold" grpId="1" nodeType="withEffect">
                                  <p:stCondLst>
                                    <p:cond delay="750"/>
                                  </p:stCondLst>
                                  <p:childTnLst>
                                    <p:animMotion origin="layout" path="M -0.01562 7.40741E-7 L -4.58333E-6 7.40741E-7 " pathEditMode="relative" rAng="0" ptsTypes="AA">
                                      <p:cBhvr>
                                        <p:cTn id="23" dur="750" fill="hold"/>
                                        <p:tgtEl>
                                          <p:spTgt spid="14"/>
                                        </p:tgtEl>
                                        <p:attrNameLst>
                                          <p:attrName>ppt_x</p:attrName>
                                          <p:attrName>ppt_y</p:attrName>
                                        </p:attrNameLst>
                                      </p:cBhvr>
                                      <p:rCtr x="781" y="0"/>
                                    </p:animMotion>
                                  </p:childTnLst>
                                </p:cTn>
                              </p:par>
                              <p:par>
                                <p:cTn id="24" presetID="10" presetClass="entr" presetSubtype="0" fill="hold" grpId="0" nodeType="withEffect">
                                  <p:stCondLst>
                                    <p:cond delay="7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750"/>
                                        <p:tgtEl>
                                          <p:spTgt spid="11"/>
                                        </p:tgtEl>
                                      </p:cBhvr>
                                    </p:animEffect>
                                  </p:childTnLst>
                                </p:cTn>
                              </p:par>
                              <p:par>
                                <p:cTn id="27" presetID="35" presetClass="path" presetSubtype="0" accel="50000" decel="50000" fill="hold" grpId="1" nodeType="withEffect">
                                  <p:stCondLst>
                                    <p:cond delay="750"/>
                                  </p:stCondLst>
                                  <p:childTnLst>
                                    <p:animMotion origin="layout" path="M 0.01601 -4.44444E-6 L 2.08333E-6 -4.44444E-6 " pathEditMode="relative" rAng="0" ptsTypes="AA">
                                      <p:cBhvr>
                                        <p:cTn id="28" dur="750" fill="hold"/>
                                        <p:tgtEl>
                                          <p:spTgt spid="11"/>
                                        </p:tgtEl>
                                        <p:attrNameLst>
                                          <p:attrName>ppt_x</p:attrName>
                                          <p:attrName>ppt_y</p:attrName>
                                        </p:attrNameLst>
                                      </p:cBhvr>
                                      <p:rCtr x="-807" y="0"/>
                                    </p:animMotion>
                                  </p:childTnLst>
                                </p:cTn>
                              </p:par>
                              <p:par>
                                <p:cTn id="29" presetID="22" presetClass="entr" presetSubtype="8" fill="hold" grpId="0" nodeType="withEffect">
                                  <p:stCondLst>
                                    <p:cond delay="125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750"/>
                                        <p:tgtEl>
                                          <p:spTgt spid="16"/>
                                        </p:tgtEl>
                                      </p:cBhvr>
                                    </p:animEffect>
                                  </p:childTnLst>
                                </p:cTn>
                              </p:par>
                              <p:par>
                                <p:cTn id="32" presetID="22" presetClass="entr" presetSubtype="8" fill="hold" grpId="0" nodeType="withEffect">
                                  <p:stCondLst>
                                    <p:cond delay="125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750"/>
                                        <p:tgtEl>
                                          <p:spTgt spid="15"/>
                                        </p:tgtEl>
                                      </p:cBhvr>
                                    </p:animEffect>
                                  </p:childTnLst>
                                </p:cTn>
                              </p:par>
                              <p:par>
                                <p:cTn id="35" presetID="22" presetClass="entr" presetSubtype="8" fill="hold" grpId="0" nodeType="withEffect">
                                  <p:stCondLst>
                                    <p:cond delay="125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750"/>
                                        <p:tgtEl>
                                          <p:spTgt spid="18"/>
                                        </p:tgtEl>
                                      </p:cBhvr>
                                    </p:animEffect>
                                  </p:childTnLst>
                                </p:cTn>
                              </p:par>
                              <p:par>
                                <p:cTn id="38" presetID="22" presetClass="entr" presetSubtype="8" fill="hold" grpId="0" nodeType="withEffect">
                                  <p:stCondLst>
                                    <p:cond delay="125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750"/>
                                        <p:tgtEl>
                                          <p:spTgt spid="17"/>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750"/>
                                        <p:tgtEl>
                                          <p:spTgt spid="22"/>
                                        </p:tgtEl>
                                      </p:cBhvr>
                                    </p:animEffect>
                                  </p:childTnLst>
                                </p:cTn>
                              </p:par>
                              <p:par>
                                <p:cTn id="44" presetID="22" presetClass="entr" presetSubtype="8" fill="hold" grpId="0" nodeType="withEffect">
                                  <p:stCondLst>
                                    <p:cond delay="125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750"/>
                                        <p:tgtEl>
                                          <p:spTgt spid="21"/>
                                        </p:tgtEl>
                                      </p:cBhvr>
                                    </p:animEffect>
                                  </p:childTnLst>
                                </p:cTn>
                              </p:par>
                              <p:par>
                                <p:cTn id="47" presetID="22" presetClass="entr" presetSubtype="8" fill="hold" grpId="0" nodeType="withEffect">
                                  <p:stCondLst>
                                    <p:cond delay="125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750"/>
                                        <p:tgtEl>
                                          <p:spTgt spid="20"/>
                                        </p:tgtEl>
                                      </p:cBhvr>
                                    </p:animEffect>
                                  </p:childTnLst>
                                </p:cTn>
                              </p:par>
                              <p:par>
                                <p:cTn id="50" presetID="22" presetClass="entr" presetSubtype="8" fill="hold" grpId="0" nodeType="withEffect">
                                  <p:stCondLst>
                                    <p:cond delay="125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750"/>
                                        <p:tgtEl>
                                          <p:spTgt spid="19"/>
                                        </p:tgtEl>
                                      </p:cBhvr>
                                    </p:animEffect>
                                  </p:childTnLst>
                                </p:cTn>
                              </p:par>
                              <p:par>
                                <p:cTn id="53" presetID="53" presetClass="entr" presetSubtype="16" fill="hold" grpId="0" nodeType="withEffect">
                                  <p:stCondLst>
                                    <p:cond delay="1750"/>
                                  </p:stCondLst>
                                  <p:childTnLst>
                                    <p:set>
                                      <p:cBhvr>
                                        <p:cTn id="54" dur="1" fill="hold">
                                          <p:stCondLst>
                                            <p:cond delay="0"/>
                                          </p:stCondLst>
                                        </p:cTn>
                                        <p:tgtEl>
                                          <p:spTgt spid="25"/>
                                        </p:tgtEl>
                                        <p:attrNameLst>
                                          <p:attrName>style.visibility</p:attrName>
                                        </p:attrNameLst>
                                      </p:cBhvr>
                                      <p:to>
                                        <p:strVal val="visible"/>
                                      </p:to>
                                    </p:set>
                                    <p:anim calcmode="lin" valueType="num">
                                      <p:cBhvr>
                                        <p:cTn id="55" dur="750" fill="hold"/>
                                        <p:tgtEl>
                                          <p:spTgt spid="25"/>
                                        </p:tgtEl>
                                        <p:attrNameLst>
                                          <p:attrName>ppt_w</p:attrName>
                                        </p:attrNameLst>
                                      </p:cBhvr>
                                      <p:tavLst>
                                        <p:tav tm="0">
                                          <p:val>
                                            <p:fltVal val="0"/>
                                          </p:val>
                                        </p:tav>
                                        <p:tav tm="100000">
                                          <p:val>
                                            <p:strVal val="#ppt_w"/>
                                          </p:val>
                                        </p:tav>
                                      </p:tavLst>
                                    </p:anim>
                                    <p:anim calcmode="lin" valueType="num">
                                      <p:cBhvr>
                                        <p:cTn id="56" dur="750" fill="hold"/>
                                        <p:tgtEl>
                                          <p:spTgt spid="25"/>
                                        </p:tgtEl>
                                        <p:attrNameLst>
                                          <p:attrName>ppt_h</p:attrName>
                                        </p:attrNameLst>
                                      </p:cBhvr>
                                      <p:tavLst>
                                        <p:tav tm="0">
                                          <p:val>
                                            <p:fltVal val="0"/>
                                          </p:val>
                                        </p:tav>
                                        <p:tav tm="100000">
                                          <p:val>
                                            <p:strVal val="#ppt_h"/>
                                          </p:val>
                                        </p:tav>
                                      </p:tavLst>
                                    </p:anim>
                                    <p:animEffect transition="in" filter="fade">
                                      <p:cBhvr>
                                        <p:cTn id="57" dur="750"/>
                                        <p:tgtEl>
                                          <p:spTgt spid="25"/>
                                        </p:tgtEl>
                                      </p:cBhvr>
                                    </p:animEffect>
                                  </p:childTnLst>
                                </p:cTn>
                              </p:par>
                              <p:par>
                                <p:cTn id="58" presetID="53" presetClass="entr" presetSubtype="16" fill="hold" grpId="0" nodeType="withEffect">
                                  <p:stCondLst>
                                    <p:cond delay="1750"/>
                                  </p:stCondLst>
                                  <p:childTnLst>
                                    <p:set>
                                      <p:cBhvr>
                                        <p:cTn id="59" dur="1" fill="hold">
                                          <p:stCondLst>
                                            <p:cond delay="0"/>
                                          </p:stCondLst>
                                        </p:cTn>
                                        <p:tgtEl>
                                          <p:spTgt spid="26"/>
                                        </p:tgtEl>
                                        <p:attrNameLst>
                                          <p:attrName>style.visibility</p:attrName>
                                        </p:attrNameLst>
                                      </p:cBhvr>
                                      <p:to>
                                        <p:strVal val="visible"/>
                                      </p:to>
                                    </p:set>
                                    <p:anim calcmode="lin" valueType="num">
                                      <p:cBhvr>
                                        <p:cTn id="60" dur="750" fill="hold"/>
                                        <p:tgtEl>
                                          <p:spTgt spid="26"/>
                                        </p:tgtEl>
                                        <p:attrNameLst>
                                          <p:attrName>ppt_w</p:attrName>
                                        </p:attrNameLst>
                                      </p:cBhvr>
                                      <p:tavLst>
                                        <p:tav tm="0">
                                          <p:val>
                                            <p:fltVal val="0"/>
                                          </p:val>
                                        </p:tav>
                                        <p:tav tm="100000">
                                          <p:val>
                                            <p:strVal val="#ppt_w"/>
                                          </p:val>
                                        </p:tav>
                                      </p:tavLst>
                                    </p:anim>
                                    <p:anim calcmode="lin" valueType="num">
                                      <p:cBhvr>
                                        <p:cTn id="61" dur="750" fill="hold"/>
                                        <p:tgtEl>
                                          <p:spTgt spid="26"/>
                                        </p:tgtEl>
                                        <p:attrNameLst>
                                          <p:attrName>ppt_h</p:attrName>
                                        </p:attrNameLst>
                                      </p:cBhvr>
                                      <p:tavLst>
                                        <p:tav tm="0">
                                          <p:val>
                                            <p:fltVal val="0"/>
                                          </p:val>
                                        </p:tav>
                                        <p:tav tm="100000">
                                          <p:val>
                                            <p:strVal val="#ppt_h"/>
                                          </p:val>
                                        </p:tav>
                                      </p:tavLst>
                                    </p:anim>
                                    <p:animEffect transition="in" filter="fade">
                                      <p:cBhvr>
                                        <p:cTn id="62" dur="750"/>
                                        <p:tgtEl>
                                          <p:spTgt spid="26"/>
                                        </p:tgtEl>
                                      </p:cBhvr>
                                    </p:animEffect>
                                  </p:childTnLst>
                                </p:cTn>
                              </p:par>
                              <p:par>
                                <p:cTn id="63" presetID="53" presetClass="entr" presetSubtype="16" fill="hold" grpId="0" nodeType="withEffect">
                                  <p:stCondLst>
                                    <p:cond delay="1750"/>
                                  </p:stCondLst>
                                  <p:childTnLst>
                                    <p:set>
                                      <p:cBhvr>
                                        <p:cTn id="64" dur="1" fill="hold">
                                          <p:stCondLst>
                                            <p:cond delay="0"/>
                                          </p:stCondLst>
                                        </p:cTn>
                                        <p:tgtEl>
                                          <p:spTgt spid="31"/>
                                        </p:tgtEl>
                                        <p:attrNameLst>
                                          <p:attrName>style.visibility</p:attrName>
                                        </p:attrNameLst>
                                      </p:cBhvr>
                                      <p:to>
                                        <p:strVal val="visible"/>
                                      </p:to>
                                    </p:set>
                                    <p:anim calcmode="lin" valueType="num">
                                      <p:cBhvr>
                                        <p:cTn id="65" dur="750" fill="hold"/>
                                        <p:tgtEl>
                                          <p:spTgt spid="31"/>
                                        </p:tgtEl>
                                        <p:attrNameLst>
                                          <p:attrName>ppt_w</p:attrName>
                                        </p:attrNameLst>
                                      </p:cBhvr>
                                      <p:tavLst>
                                        <p:tav tm="0">
                                          <p:val>
                                            <p:fltVal val="0"/>
                                          </p:val>
                                        </p:tav>
                                        <p:tav tm="100000">
                                          <p:val>
                                            <p:strVal val="#ppt_w"/>
                                          </p:val>
                                        </p:tav>
                                      </p:tavLst>
                                    </p:anim>
                                    <p:anim calcmode="lin" valueType="num">
                                      <p:cBhvr>
                                        <p:cTn id="66" dur="750" fill="hold"/>
                                        <p:tgtEl>
                                          <p:spTgt spid="31"/>
                                        </p:tgtEl>
                                        <p:attrNameLst>
                                          <p:attrName>ppt_h</p:attrName>
                                        </p:attrNameLst>
                                      </p:cBhvr>
                                      <p:tavLst>
                                        <p:tav tm="0">
                                          <p:val>
                                            <p:fltVal val="0"/>
                                          </p:val>
                                        </p:tav>
                                        <p:tav tm="100000">
                                          <p:val>
                                            <p:strVal val="#ppt_h"/>
                                          </p:val>
                                        </p:tav>
                                      </p:tavLst>
                                    </p:anim>
                                    <p:animEffect transition="in" filter="fade">
                                      <p:cBhvr>
                                        <p:cTn id="67" dur="750"/>
                                        <p:tgtEl>
                                          <p:spTgt spid="31"/>
                                        </p:tgtEl>
                                      </p:cBhvr>
                                    </p:animEffect>
                                  </p:childTnLst>
                                </p:cTn>
                              </p:par>
                              <p:par>
                                <p:cTn id="68" presetID="53" presetClass="entr" presetSubtype="16" fill="hold" grpId="0" nodeType="withEffect">
                                  <p:stCondLst>
                                    <p:cond delay="1750"/>
                                  </p:stCondLst>
                                  <p:childTnLst>
                                    <p:set>
                                      <p:cBhvr>
                                        <p:cTn id="69" dur="1" fill="hold">
                                          <p:stCondLst>
                                            <p:cond delay="0"/>
                                          </p:stCondLst>
                                        </p:cTn>
                                        <p:tgtEl>
                                          <p:spTgt spid="30"/>
                                        </p:tgtEl>
                                        <p:attrNameLst>
                                          <p:attrName>style.visibility</p:attrName>
                                        </p:attrNameLst>
                                      </p:cBhvr>
                                      <p:to>
                                        <p:strVal val="visible"/>
                                      </p:to>
                                    </p:set>
                                    <p:anim calcmode="lin" valueType="num">
                                      <p:cBhvr>
                                        <p:cTn id="70" dur="750" fill="hold"/>
                                        <p:tgtEl>
                                          <p:spTgt spid="30"/>
                                        </p:tgtEl>
                                        <p:attrNameLst>
                                          <p:attrName>ppt_w</p:attrName>
                                        </p:attrNameLst>
                                      </p:cBhvr>
                                      <p:tavLst>
                                        <p:tav tm="0">
                                          <p:val>
                                            <p:fltVal val="0"/>
                                          </p:val>
                                        </p:tav>
                                        <p:tav tm="100000">
                                          <p:val>
                                            <p:strVal val="#ppt_w"/>
                                          </p:val>
                                        </p:tav>
                                      </p:tavLst>
                                    </p:anim>
                                    <p:anim calcmode="lin" valueType="num">
                                      <p:cBhvr>
                                        <p:cTn id="71" dur="750" fill="hold"/>
                                        <p:tgtEl>
                                          <p:spTgt spid="30"/>
                                        </p:tgtEl>
                                        <p:attrNameLst>
                                          <p:attrName>ppt_h</p:attrName>
                                        </p:attrNameLst>
                                      </p:cBhvr>
                                      <p:tavLst>
                                        <p:tav tm="0">
                                          <p:val>
                                            <p:fltVal val="0"/>
                                          </p:val>
                                        </p:tav>
                                        <p:tav tm="100000">
                                          <p:val>
                                            <p:strVal val="#ppt_h"/>
                                          </p:val>
                                        </p:tav>
                                      </p:tavLst>
                                    </p:anim>
                                    <p:animEffect transition="in" filter="fade">
                                      <p:cBhvr>
                                        <p:cTn id="72"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2" grpId="2" animBg="1"/>
      <p:bldP spid="13" grpId="0" animBg="1"/>
      <p:bldP spid="13" grpId="1" animBg="1"/>
      <p:bldP spid="13" grpId="2" animBg="1"/>
      <p:bldP spid="14" grpId="0" animBg="1"/>
      <p:bldP spid="14" grpId="1" animBg="1"/>
      <p:bldP spid="15" grpId="0"/>
      <p:bldP spid="16" grpId="0"/>
      <p:bldP spid="17" grpId="0"/>
      <p:bldP spid="18" grpId="0"/>
      <p:bldP spid="19" grpId="0"/>
      <p:bldP spid="20" grpId="0"/>
      <p:bldP spid="21" grpId="0"/>
      <p:bldP spid="22" grpId="0"/>
      <p:bldP spid="25" grpId="0" animBg="1"/>
      <p:bldP spid="26"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820755" y="1465012"/>
            <a:ext cx="1928733" cy="769441"/>
          </a:xfrm>
          <a:prstGeom prst="rect">
            <a:avLst/>
          </a:prstGeom>
        </p:spPr>
        <p:txBody>
          <a:bodyPr wrap="none">
            <a:spAutoFit/>
          </a:bodyPr>
          <a:lstStyle/>
          <a:p>
            <a:pPr algn="ctr"/>
            <a:r>
              <a:rPr lang="zh-CN" altLang="en-US" sz="2800" b="1" spc="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关于我们</a:t>
            </a:r>
            <a:endParaRPr lang="en-US" altLang="zh-CN" sz="2800" b="1" spc="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en-US" altLang="zh-CN" sz="1600" spc="6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ABOUT US</a:t>
            </a:r>
            <a:endParaRPr lang="zh-CN" altLang="en-US" sz="1600" spc="6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 name="矩形 3"/>
          <p:cNvSpPr/>
          <p:nvPr/>
        </p:nvSpPr>
        <p:spPr>
          <a:xfrm>
            <a:off x="3865470" y="2315332"/>
            <a:ext cx="6556562" cy="1015663"/>
          </a:xfrm>
          <a:prstGeom prst="rect">
            <a:avLst/>
          </a:prstGeom>
        </p:spPr>
        <p:txBody>
          <a:bodyPr wrap="square">
            <a:spAutoFit/>
          </a:bodyPr>
          <a:lstStyle/>
          <a:p>
            <a:r>
              <a:rPr lang="zh-CN" altLang="en-US" sz="12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标题数字等都可以通过点击和重新输入进行更改，顶部“开始”面板中可以对字体、字号、颜色、行距等进行修改、行距等进行修改。</a:t>
            </a:r>
            <a:endParaRPr lang="en-US" altLang="zh-CN" sz="12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endParaRPr lang="en-US" altLang="zh-CN" sz="12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r>
              <a:rPr lang="zh-CN" altLang="en-US" sz="12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标题数字等都可以通过点击和重新输入进行更改，顶部“开始”面板中可以对字体、字号、颜色、行距等进行修改</a:t>
            </a:r>
            <a:r>
              <a:rPr lang="en-US" altLang="zh-CN" sz="12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t>
            </a:r>
            <a:r>
              <a:rPr lang="zh-CN" altLang="en-US" sz="12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感谢您的支持。</a:t>
            </a:r>
          </a:p>
        </p:txBody>
      </p:sp>
      <p:cxnSp>
        <p:nvCxnSpPr>
          <p:cNvPr id="12" name="直接连接符 11"/>
          <p:cNvCxnSpPr/>
          <p:nvPr/>
        </p:nvCxnSpPr>
        <p:spPr>
          <a:xfrm>
            <a:off x="1820755" y="2234453"/>
            <a:ext cx="877104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a:off x="3695701" y="1465012"/>
            <a:ext cx="0" cy="1358152"/>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18703" b="53333"/>
          <a:stretch>
            <a:fillRect/>
          </a:stretch>
        </p:blipFill>
        <p:spPr>
          <a:xfrm>
            <a:off x="533400" y="4052178"/>
            <a:ext cx="11099800" cy="206922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1"/>
          <p:cNvSpPr/>
          <p:nvPr/>
        </p:nvSpPr>
        <p:spPr>
          <a:xfrm rot="10800000">
            <a:off x="4683153" y="4359352"/>
            <a:ext cx="266604" cy="229831"/>
          </a:xfrm>
          <a:prstGeom prst="triangl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Isosceles Triangle 2"/>
          <p:cNvSpPr/>
          <p:nvPr/>
        </p:nvSpPr>
        <p:spPr>
          <a:xfrm rot="10800000">
            <a:off x="9920687" y="4359352"/>
            <a:ext cx="266604" cy="229831"/>
          </a:xfrm>
          <a:prstGeom prst="triangl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Isosceles Triangle 3"/>
          <p:cNvSpPr/>
          <p:nvPr/>
        </p:nvSpPr>
        <p:spPr>
          <a:xfrm>
            <a:off x="7239694" y="3015095"/>
            <a:ext cx="266604" cy="229831"/>
          </a:xfrm>
          <a:prstGeom prst="triangl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Isosceles Triangle 4"/>
          <p:cNvSpPr/>
          <p:nvPr/>
        </p:nvSpPr>
        <p:spPr>
          <a:xfrm>
            <a:off x="2018202" y="3018876"/>
            <a:ext cx="266604" cy="229831"/>
          </a:xfrm>
          <a:prstGeom prst="triangl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Round Same Side Corner Rectangle 6"/>
          <p:cNvSpPr/>
          <p:nvPr/>
        </p:nvSpPr>
        <p:spPr>
          <a:xfrm rot="5400000">
            <a:off x="9618190" y="2475353"/>
            <a:ext cx="834190" cy="2637031"/>
          </a:xfrm>
          <a:prstGeom prst="round2SameRect">
            <a:avLst/>
          </a:prstGeom>
          <a:solidFill>
            <a:schemeClr val="tx1">
              <a:lumMod val="75000"/>
              <a:lumOff val="25000"/>
            </a:schemeClr>
          </a:solidFill>
          <a:ln w="25400">
            <a:solidFill>
              <a:schemeClr val="bg1"/>
            </a:solidFill>
          </a:ln>
          <a:effectLst>
            <a:outerShdw blurRad="254000" dist="114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TextBox 7"/>
          <p:cNvSpPr txBox="1"/>
          <p:nvPr/>
        </p:nvSpPr>
        <p:spPr>
          <a:xfrm>
            <a:off x="9355807" y="3563034"/>
            <a:ext cx="1277915"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schemeClr val="bg1"/>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Step Four</a:t>
            </a:r>
          </a:p>
        </p:txBody>
      </p:sp>
      <p:sp>
        <p:nvSpPr>
          <p:cNvPr id="17" name="AutoShape 112"/>
          <p:cNvSpPr/>
          <p:nvPr/>
        </p:nvSpPr>
        <p:spPr bwMode="auto">
          <a:xfrm>
            <a:off x="8918125" y="4610270"/>
            <a:ext cx="669693" cy="67083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tx1">
              <a:lumMod val="75000"/>
              <a:lumOff val="25000"/>
            </a:schemeClr>
          </a:solidFill>
          <a:ln>
            <a:noFill/>
          </a:ln>
          <a:effectLst>
            <a:reflection blurRad="152400" stA="70000" endPos="54000" dist="88900" dir="5400000" sy="-100000" algn="bl" rotWithShape="0"/>
          </a:effectLst>
        </p:spPr>
        <p:txBody>
          <a:bodyPr vert="horz" wrap="square" lIns="91440" tIns="45720" rIns="91440" bIns="45720" numCol="1" anchor="t" anchorCtr="0" compatLnSpc="1"/>
          <a:lstStyle/>
          <a:p>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18" name="Group 9"/>
          <p:cNvGrpSpPr/>
          <p:nvPr/>
        </p:nvGrpSpPr>
        <p:grpSpPr>
          <a:xfrm>
            <a:off x="3676588" y="4610270"/>
            <a:ext cx="460200" cy="670838"/>
            <a:chOff x="3582988" y="3510757"/>
            <a:chExt cx="319088" cy="465138"/>
          </a:xfrm>
          <a:solidFill>
            <a:schemeClr val="tx1">
              <a:lumMod val="75000"/>
              <a:lumOff val="25000"/>
            </a:schemeClr>
          </a:solidFill>
        </p:grpSpPr>
        <p:sp>
          <p:nvSpPr>
            <p:cNvPr id="1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reflection blurRad="152400" stA="70000" endPos="54000" dist="88900" dir="5400000" sy="-100000" algn="bl" rotWithShape="0"/>
            </a:effectLst>
          </p:spPr>
          <p:txBody>
            <a:bodyPr vert="horz" wrap="square" lIns="91440" tIns="45720" rIns="91440" bIns="45720" numCol="1" anchor="t" anchorCtr="0" compatLnSpc="1"/>
            <a:lstStyle/>
            <a:p>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reflection blurRad="152400" stA="70000" endPos="54000" dist="88900" dir="5400000" sy="-100000" algn="bl" rotWithShape="0"/>
            </a:effectLst>
          </p:spPr>
          <p:txBody>
            <a:bodyPr vert="horz" wrap="square" lIns="91440" tIns="45720" rIns="91440" bIns="45720" numCol="1" anchor="t" anchorCtr="0" compatLnSpc="1"/>
            <a:lstStyle/>
            <a:p>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21" name="AutoShape 117"/>
          <p:cNvSpPr/>
          <p:nvPr/>
        </p:nvSpPr>
        <p:spPr bwMode="auto">
          <a:xfrm>
            <a:off x="1047683" y="2435900"/>
            <a:ext cx="669693" cy="50255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C00000"/>
          </a:solidFill>
          <a:ln>
            <a:noFill/>
          </a:ln>
          <a:effectLst>
            <a:reflection blurRad="152400" stA="70000" endPos="54000" dist="88900" dir="5400000" sy="-100000" algn="bl" rotWithShape="0"/>
          </a:effectLst>
        </p:spPr>
        <p:txBody>
          <a:bodyPr vert="horz" wrap="square" lIns="91440" tIns="45720" rIns="91440" bIns="45720" numCol="1" anchor="t" anchorCtr="0" compatLnSpc="1"/>
          <a:lstStyle/>
          <a:p>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22" name="Group 13"/>
          <p:cNvGrpSpPr/>
          <p:nvPr/>
        </p:nvGrpSpPr>
        <p:grpSpPr>
          <a:xfrm>
            <a:off x="6281094" y="2351758"/>
            <a:ext cx="669693" cy="669693"/>
            <a:chOff x="3498967" y="3049909"/>
            <a:chExt cx="464344" cy="464344"/>
          </a:xfrm>
          <a:solidFill>
            <a:srgbClr val="C00000"/>
          </a:solidFill>
        </p:grpSpPr>
        <p:sp>
          <p:nvSpPr>
            <p:cNvPr id="25"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reflection blurRad="152400" stA="70000" endPos="54000" dist="88900" dir="5400000" sy="-100000" algn="bl" rotWithShape="0"/>
            </a:effectLst>
          </p:spPr>
          <p:txBody>
            <a:bodyPr vert="horz" wrap="square" lIns="91440" tIns="45720" rIns="91440" bIns="45720" numCol="1" anchor="t" anchorCtr="0" compatLnSpc="1"/>
            <a:lstStyle/>
            <a:p>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reflection blurRad="152400" stA="70000" endPos="54000" dist="88900" dir="5400000" sy="-100000" algn="bl" rotWithShape="0"/>
            </a:effectLst>
          </p:spPr>
          <p:txBody>
            <a:bodyPr vert="horz" wrap="square" lIns="91440" tIns="45720" rIns="91440" bIns="45720" numCol="1" anchor="t" anchorCtr="0" compatLnSpc="1"/>
            <a:lstStyle/>
            <a:p>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30" name="TextBox 16"/>
          <p:cNvSpPr txBox="1"/>
          <p:nvPr/>
        </p:nvSpPr>
        <p:spPr>
          <a:xfrm>
            <a:off x="1816151" y="2435900"/>
            <a:ext cx="1415772" cy="338554"/>
          </a:xfrm>
          <a:prstGeom prst="rect">
            <a:avLst/>
          </a:prstGeom>
          <a:noFill/>
        </p:spPr>
        <p:txBody>
          <a:bodyPr wrap="none" rtlCol="0">
            <a:spAutoFit/>
          </a:bodyPr>
          <a:lstStyle/>
          <a:p>
            <a:pPr lvl="0"/>
            <a:r>
              <a:rPr lang="zh-CN" altLang="en-US" sz="1600" b="1"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31" name="TextBox 17"/>
          <p:cNvSpPr txBox="1"/>
          <p:nvPr/>
        </p:nvSpPr>
        <p:spPr>
          <a:xfrm>
            <a:off x="7071865" y="2435900"/>
            <a:ext cx="1415772" cy="338554"/>
          </a:xfrm>
          <a:prstGeom prst="rect">
            <a:avLst/>
          </a:prstGeom>
          <a:noFill/>
        </p:spPr>
        <p:txBody>
          <a:bodyPr wrap="none" rtlCol="0">
            <a:spAutoFit/>
          </a:bodyPr>
          <a:lstStyle/>
          <a:p>
            <a:pPr lvl="0"/>
            <a:r>
              <a:rPr lang="zh-CN" altLang="en-US" sz="1600" b="1"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32" name="TextBox 18"/>
          <p:cNvSpPr txBox="1"/>
          <p:nvPr/>
        </p:nvSpPr>
        <p:spPr>
          <a:xfrm>
            <a:off x="4272328" y="4715589"/>
            <a:ext cx="1415772" cy="338554"/>
          </a:xfrm>
          <a:prstGeom prst="rect">
            <a:avLst/>
          </a:prstGeom>
          <a:noFill/>
        </p:spPr>
        <p:txBody>
          <a:bodyPr wrap="none" rtlCol="0">
            <a:spAutoFit/>
          </a:bodyPr>
          <a:lstStyle/>
          <a:p>
            <a:pPr lvl="0"/>
            <a:r>
              <a:rPr lang="zh-CN" altLang="en-US" sz="1600" b="1"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33" name="TextBox 19"/>
          <p:cNvSpPr txBox="1"/>
          <p:nvPr/>
        </p:nvSpPr>
        <p:spPr>
          <a:xfrm>
            <a:off x="9760299" y="4715589"/>
            <a:ext cx="1415772" cy="338554"/>
          </a:xfrm>
          <a:prstGeom prst="rect">
            <a:avLst/>
          </a:prstGeom>
          <a:noFill/>
        </p:spPr>
        <p:txBody>
          <a:bodyPr wrap="none" rtlCol="0">
            <a:spAutoFit/>
          </a:bodyPr>
          <a:lstStyle/>
          <a:p>
            <a:pPr lvl="0"/>
            <a:r>
              <a:rPr lang="zh-CN" altLang="en-US" sz="1600" b="1"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34" name="Rectangle 20"/>
          <p:cNvSpPr/>
          <p:nvPr/>
        </p:nvSpPr>
        <p:spPr>
          <a:xfrm>
            <a:off x="3616293" y="2171638"/>
            <a:ext cx="2300508" cy="1015663"/>
          </a:xfrm>
          <a:prstGeom prst="rect">
            <a:avLst/>
          </a:prstGeom>
        </p:spPr>
        <p:txBody>
          <a:bodyPr wrap="square">
            <a:spAutoFit/>
          </a:bodyPr>
          <a:lstStyle/>
          <a:p>
            <a:pPr algn="ctr">
              <a:lnSpc>
                <a:spcPts val="1800"/>
              </a:lnSpc>
            </a:pP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您的内容打在这里，或者通过复制您的文本后，在此框中选择粘贴，并选择只保留文字。您的内容打在这里，或者通过复制您的文本后。</a:t>
            </a:r>
            <a:endParaRPr 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5" name="Rectangle 21"/>
          <p:cNvSpPr/>
          <p:nvPr/>
        </p:nvSpPr>
        <p:spPr>
          <a:xfrm>
            <a:off x="8853827" y="2171638"/>
            <a:ext cx="2300508" cy="1015663"/>
          </a:xfrm>
          <a:prstGeom prst="rect">
            <a:avLst/>
          </a:prstGeom>
        </p:spPr>
        <p:txBody>
          <a:bodyPr wrap="square">
            <a:spAutoFit/>
          </a:bodyPr>
          <a:lstStyle/>
          <a:p>
            <a:pPr lvl="0" algn="ctr">
              <a:lnSpc>
                <a:spcPts val="1800"/>
              </a:lnSpc>
            </a:pP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您的内容打在这里，或者通过复制您的文本后，在此框中选择粘贴，并选择只保留文字。您的内容打在这里，或者通过复制您的文本后。</a:t>
            </a:r>
            <a:endParaRPr lang="en-US" altLang="zh-CN"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6" name="Rectangle 22"/>
          <p:cNvSpPr/>
          <p:nvPr/>
        </p:nvSpPr>
        <p:spPr>
          <a:xfrm>
            <a:off x="974506" y="4608679"/>
            <a:ext cx="2300508" cy="1015663"/>
          </a:xfrm>
          <a:prstGeom prst="rect">
            <a:avLst/>
          </a:prstGeom>
        </p:spPr>
        <p:txBody>
          <a:bodyPr wrap="square">
            <a:spAutoFit/>
          </a:bodyPr>
          <a:lstStyle/>
          <a:p>
            <a:pPr lvl="0" algn="ctr">
              <a:lnSpc>
                <a:spcPts val="1800"/>
              </a:lnSpc>
            </a:pP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您的内容打在这里，或者通过复制您的文本后，在此框中选择粘贴，并选择只保留文字。您的内容打在这里，或者通过复制您的文本后。</a:t>
            </a:r>
            <a:endParaRPr lang="en-US" altLang="zh-CN"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7" name="Rectangle 23"/>
          <p:cNvSpPr/>
          <p:nvPr/>
        </p:nvSpPr>
        <p:spPr>
          <a:xfrm>
            <a:off x="6231736" y="4608679"/>
            <a:ext cx="2300508" cy="1015663"/>
          </a:xfrm>
          <a:prstGeom prst="rect">
            <a:avLst/>
          </a:prstGeom>
        </p:spPr>
        <p:txBody>
          <a:bodyPr wrap="square">
            <a:spAutoFit/>
          </a:bodyPr>
          <a:lstStyle/>
          <a:p>
            <a:pPr lvl="0" algn="ctr">
              <a:lnSpc>
                <a:spcPts val="1800"/>
              </a:lnSpc>
            </a:pP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您的内容打在这里，或者通过复制您的文本后，在此框中选择粘贴，并选择只保留文字。您的内容打在这里，或者通过复制您的文本后。</a:t>
            </a:r>
            <a:endParaRPr lang="en-US" altLang="zh-CN"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cxnSp>
        <p:nvCxnSpPr>
          <p:cNvPr id="38" name="Straight Connector 24"/>
          <p:cNvCxnSpPr/>
          <p:nvPr/>
        </p:nvCxnSpPr>
        <p:spPr>
          <a:xfrm flipV="1">
            <a:off x="2130496" y="1645906"/>
            <a:ext cx="0" cy="705852"/>
          </a:xfrm>
          <a:prstGeom prst="line">
            <a:avLst/>
          </a:prstGeom>
          <a:noFill/>
          <a:ln w="9525" cap="flat" cmpd="sng" algn="ctr">
            <a:solidFill>
              <a:schemeClr val="bg1">
                <a:lumMod val="50000"/>
              </a:schemeClr>
            </a:solidFill>
            <a:prstDash val="solid"/>
            <a:miter lim="800000"/>
            <a:headEnd type="oval"/>
          </a:ln>
          <a:effectLst/>
        </p:spPr>
      </p:cxnSp>
      <p:cxnSp>
        <p:nvCxnSpPr>
          <p:cNvPr id="39" name="Straight Connector 25"/>
          <p:cNvCxnSpPr/>
          <p:nvPr/>
        </p:nvCxnSpPr>
        <p:spPr>
          <a:xfrm>
            <a:off x="2130496" y="1648235"/>
            <a:ext cx="2552656" cy="0"/>
          </a:xfrm>
          <a:prstGeom prst="line">
            <a:avLst/>
          </a:prstGeom>
          <a:noFill/>
          <a:ln w="9525" cap="flat" cmpd="sng" algn="ctr">
            <a:solidFill>
              <a:schemeClr val="bg1">
                <a:lumMod val="50000"/>
              </a:schemeClr>
            </a:solidFill>
            <a:prstDash val="solid"/>
            <a:miter lim="800000"/>
          </a:ln>
          <a:effectLst/>
        </p:spPr>
      </p:cxnSp>
      <p:cxnSp>
        <p:nvCxnSpPr>
          <p:cNvPr id="40" name="Straight Connector 26"/>
          <p:cNvCxnSpPr/>
          <p:nvPr/>
        </p:nvCxnSpPr>
        <p:spPr>
          <a:xfrm>
            <a:off x="4683152" y="1645906"/>
            <a:ext cx="0" cy="355255"/>
          </a:xfrm>
          <a:prstGeom prst="line">
            <a:avLst/>
          </a:prstGeom>
          <a:noFill/>
          <a:ln w="9525" cap="flat" cmpd="sng" algn="ctr">
            <a:solidFill>
              <a:schemeClr val="bg1">
                <a:lumMod val="50000"/>
              </a:schemeClr>
            </a:solidFill>
            <a:prstDash val="solid"/>
            <a:miter lim="800000"/>
            <a:tailEnd type="oval"/>
          </a:ln>
          <a:effectLst/>
        </p:spPr>
      </p:cxnSp>
      <p:cxnSp>
        <p:nvCxnSpPr>
          <p:cNvPr id="41" name="Straight Connector 27"/>
          <p:cNvCxnSpPr/>
          <p:nvPr/>
        </p:nvCxnSpPr>
        <p:spPr>
          <a:xfrm flipV="1">
            <a:off x="7368031" y="1645906"/>
            <a:ext cx="0" cy="705852"/>
          </a:xfrm>
          <a:prstGeom prst="line">
            <a:avLst/>
          </a:prstGeom>
          <a:noFill/>
          <a:ln w="9525" cap="flat" cmpd="sng" algn="ctr">
            <a:solidFill>
              <a:schemeClr val="bg1">
                <a:lumMod val="50000"/>
              </a:schemeClr>
            </a:solidFill>
            <a:prstDash val="solid"/>
            <a:miter lim="800000"/>
            <a:headEnd type="oval"/>
          </a:ln>
          <a:effectLst/>
        </p:spPr>
      </p:cxnSp>
      <p:cxnSp>
        <p:nvCxnSpPr>
          <p:cNvPr id="42" name="Straight Connector 28"/>
          <p:cNvCxnSpPr/>
          <p:nvPr/>
        </p:nvCxnSpPr>
        <p:spPr>
          <a:xfrm>
            <a:off x="7368031" y="1648235"/>
            <a:ext cx="2552656" cy="0"/>
          </a:xfrm>
          <a:prstGeom prst="line">
            <a:avLst/>
          </a:prstGeom>
          <a:noFill/>
          <a:ln w="9525" cap="flat" cmpd="sng" algn="ctr">
            <a:solidFill>
              <a:schemeClr val="bg1">
                <a:lumMod val="50000"/>
              </a:schemeClr>
            </a:solidFill>
            <a:prstDash val="solid"/>
            <a:miter lim="800000"/>
          </a:ln>
          <a:effectLst/>
        </p:spPr>
      </p:cxnSp>
      <p:cxnSp>
        <p:nvCxnSpPr>
          <p:cNvPr id="45" name="Straight Connector 29"/>
          <p:cNvCxnSpPr/>
          <p:nvPr/>
        </p:nvCxnSpPr>
        <p:spPr>
          <a:xfrm>
            <a:off x="9920687" y="1645906"/>
            <a:ext cx="0" cy="355255"/>
          </a:xfrm>
          <a:prstGeom prst="line">
            <a:avLst/>
          </a:prstGeom>
          <a:noFill/>
          <a:ln w="9525" cap="flat" cmpd="sng" algn="ctr">
            <a:solidFill>
              <a:schemeClr val="bg1">
                <a:lumMod val="50000"/>
              </a:schemeClr>
            </a:solidFill>
            <a:prstDash val="solid"/>
            <a:miter lim="800000"/>
            <a:tailEnd type="oval"/>
          </a:ln>
          <a:effectLst/>
        </p:spPr>
      </p:cxnSp>
      <p:cxnSp>
        <p:nvCxnSpPr>
          <p:cNvPr id="46" name="Straight Connector 30"/>
          <p:cNvCxnSpPr/>
          <p:nvPr/>
        </p:nvCxnSpPr>
        <p:spPr>
          <a:xfrm rot="10800000" flipV="1">
            <a:off x="4837462" y="5320300"/>
            <a:ext cx="0" cy="705852"/>
          </a:xfrm>
          <a:prstGeom prst="line">
            <a:avLst/>
          </a:prstGeom>
          <a:noFill/>
          <a:ln w="9525" cap="flat" cmpd="sng" algn="ctr">
            <a:solidFill>
              <a:schemeClr val="bg1">
                <a:lumMod val="50000"/>
              </a:schemeClr>
            </a:solidFill>
            <a:prstDash val="solid"/>
            <a:miter lim="800000"/>
            <a:headEnd type="oval"/>
          </a:ln>
          <a:effectLst/>
        </p:spPr>
      </p:cxnSp>
      <p:cxnSp>
        <p:nvCxnSpPr>
          <p:cNvPr id="47" name="Straight Connector 31"/>
          <p:cNvCxnSpPr/>
          <p:nvPr/>
        </p:nvCxnSpPr>
        <p:spPr>
          <a:xfrm rot="10800000">
            <a:off x="2284806" y="6023823"/>
            <a:ext cx="2552656" cy="0"/>
          </a:xfrm>
          <a:prstGeom prst="line">
            <a:avLst/>
          </a:prstGeom>
          <a:noFill/>
          <a:ln w="9525" cap="flat" cmpd="sng" algn="ctr">
            <a:solidFill>
              <a:schemeClr val="bg1">
                <a:lumMod val="50000"/>
              </a:schemeClr>
            </a:solidFill>
            <a:prstDash val="solid"/>
            <a:miter lim="800000"/>
          </a:ln>
          <a:effectLst/>
        </p:spPr>
      </p:cxnSp>
      <p:cxnSp>
        <p:nvCxnSpPr>
          <p:cNvPr id="48" name="Straight Connector 32"/>
          <p:cNvCxnSpPr/>
          <p:nvPr/>
        </p:nvCxnSpPr>
        <p:spPr>
          <a:xfrm rot="10800000">
            <a:off x="2284806" y="5670897"/>
            <a:ext cx="0" cy="355255"/>
          </a:xfrm>
          <a:prstGeom prst="line">
            <a:avLst/>
          </a:prstGeom>
          <a:noFill/>
          <a:ln w="9525" cap="flat" cmpd="sng" algn="ctr">
            <a:solidFill>
              <a:schemeClr val="bg1">
                <a:lumMod val="50000"/>
              </a:schemeClr>
            </a:solidFill>
            <a:prstDash val="solid"/>
            <a:miter lim="800000"/>
            <a:tailEnd type="oval"/>
          </a:ln>
          <a:effectLst/>
        </p:spPr>
      </p:cxnSp>
      <p:cxnSp>
        <p:nvCxnSpPr>
          <p:cNvPr id="49" name="Straight Connector 33"/>
          <p:cNvCxnSpPr/>
          <p:nvPr/>
        </p:nvCxnSpPr>
        <p:spPr>
          <a:xfrm rot="10800000" flipV="1">
            <a:off x="10093775" y="5320300"/>
            <a:ext cx="0" cy="705852"/>
          </a:xfrm>
          <a:prstGeom prst="line">
            <a:avLst/>
          </a:prstGeom>
          <a:noFill/>
          <a:ln w="9525" cap="flat" cmpd="sng" algn="ctr">
            <a:solidFill>
              <a:schemeClr val="bg1">
                <a:lumMod val="50000"/>
              </a:schemeClr>
            </a:solidFill>
            <a:prstDash val="solid"/>
            <a:miter lim="800000"/>
            <a:headEnd type="oval"/>
          </a:ln>
          <a:effectLst/>
        </p:spPr>
      </p:cxnSp>
      <p:cxnSp>
        <p:nvCxnSpPr>
          <p:cNvPr id="50" name="Straight Connector 34"/>
          <p:cNvCxnSpPr/>
          <p:nvPr/>
        </p:nvCxnSpPr>
        <p:spPr>
          <a:xfrm rot="10800000">
            <a:off x="7541119" y="6023823"/>
            <a:ext cx="2552656" cy="0"/>
          </a:xfrm>
          <a:prstGeom prst="line">
            <a:avLst/>
          </a:prstGeom>
          <a:noFill/>
          <a:ln w="9525" cap="flat" cmpd="sng" algn="ctr">
            <a:solidFill>
              <a:schemeClr val="bg1">
                <a:lumMod val="50000"/>
              </a:schemeClr>
            </a:solidFill>
            <a:prstDash val="solid"/>
            <a:miter lim="800000"/>
          </a:ln>
          <a:effectLst/>
        </p:spPr>
      </p:cxnSp>
      <p:cxnSp>
        <p:nvCxnSpPr>
          <p:cNvPr id="51" name="Straight Connector 35"/>
          <p:cNvCxnSpPr/>
          <p:nvPr/>
        </p:nvCxnSpPr>
        <p:spPr>
          <a:xfrm rot="10800000">
            <a:off x="7541119" y="5670897"/>
            <a:ext cx="0" cy="355255"/>
          </a:xfrm>
          <a:prstGeom prst="line">
            <a:avLst/>
          </a:prstGeom>
          <a:noFill/>
          <a:ln w="9525" cap="flat" cmpd="sng" algn="ctr">
            <a:solidFill>
              <a:schemeClr val="bg1">
                <a:lumMod val="50000"/>
              </a:schemeClr>
            </a:solidFill>
            <a:prstDash val="solid"/>
            <a:miter lim="800000"/>
            <a:tailEnd type="oval"/>
          </a:ln>
          <a:effectLst/>
        </p:spPr>
      </p:cxnSp>
      <p:sp>
        <p:nvSpPr>
          <p:cNvPr id="52" name="任意多边形 51"/>
          <p:cNvSpPr/>
          <p:nvPr/>
        </p:nvSpPr>
        <p:spPr>
          <a:xfrm>
            <a:off x="6079737" y="3376772"/>
            <a:ext cx="2838386" cy="834191"/>
          </a:xfrm>
          <a:custGeom>
            <a:avLst/>
            <a:gdLst>
              <a:gd name="connsiteX0" fmla="*/ 0 w 2838386"/>
              <a:gd name="connsiteY0" fmla="*/ 0 h 834191"/>
              <a:gd name="connsiteX1" fmla="*/ 2637031 w 2838386"/>
              <a:gd name="connsiteY1" fmla="*/ 0 h 834191"/>
              <a:gd name="connsiteX2" fmla="*/ 2637031 w 2838386"/>
              <a:gd name="connsiteY2" fmla="*/ 300312 h 834191"/>
              <a:gd name="connsiteX3" fmla="*/ 2838386 w 2838386"/>
              <a:gd name="connsiteY3" fmla="*/ 417099 h 834191"/>
              <a:gd name="connsiteX4" fmla="*/ 2637031 w 2838386"/>
              <a:gd name="connsiteY4" fmla="*/ 533884 h 834191"/>
              <a:gd name="connsiteX5" fmla="*/ 2637031 w 2838386"/>
              <a:gd name="connsiteY5" fmla="*/ 834191 h 834191"/>
              <a:gd name="connsiteX6" fmla="*/ 0 w 2838386"/>
              <a:gd name="connsiteY6" fmla="*/ 834191 h 8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8386" h="834191">
                <a:moveTo>
                  <a:pt x="0" y="0"/>
                </a:moveTo>
                <a:lnTo>
                  <a:pt x="2637031" y="0"/>
                </a:lnTo>
                <a:lnTo>
                  <a:pt x="2637031" y="300312"/>
                </a:lnTo>
                <a:lnTo>
                  <a:pt x="2838386" y="417099"/>
                </a:lnTo>
                <a:lnTo>
                  <a:pt x="2637031" y="533884"/>
                </a:lnTo>
                <a:lnTo>
                  <a:pt x="2637031" y="834191"/>
                </a:lnTo>
                <a:lnTo>
                  <a:pt x="0" y="834191"/>
                </a:lnTo>
                <a:close/>
              </a:path>
            </a:pathLst>
          </a:custGeom>
          <a:solidFill>
            <a:srgbClr val="C00000"/>
          </a:solidFill>
          <a:ln w="25400">
            <a:solidFill>
              <a:schemeClr val="bg1"/>
            </a:solidFill>
          </a:ln>
          <a:effectLst>
            <a:outerShdw blurRad="254000" dist="114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3" name="TextBox 39"/>
          <p:cNvSpPr txBox="1"/>
          <p:nvPr/>
        </p:nvSpPr>
        <p:spPr>
          <a:xfrm>
            <a:off x="6711605" y="3563034"/>
            <a:ext cx="141096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schemeClr val="bg1"/>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Step Three</a:t>
            </a:r>
          </a:p>
        </p:txBody>
      </p:sp>
      <p:sp>
        <p:nvSpPr>
          <p:cNvPr id="54" name="任意多边形 53"/>
          <p:cNvSpPr/>
          <p:nvPr/>
        </p:nvSpPr>
        <p:spPr>
          <a:xfrm>
            <a:off x="3475231" y="3376772"/>
            <a:ext cx="2805862" cy="834191"/>
          </a:xfrm>
          <a:custGeom>
            <a:avLst/>
            <a:gdLst>
              <a:gd name="connsiteX0" fmla="*/ 0 w 2805862"/>
              <a:gd name="connsiteY0" fmla="*/ 0 h 834191"/>
              <a:gd name="connsiteX1" fmla="*/ 2637031 w 2805862"/>
              <a:gd name="connsiteY1" fmla="*/ 0 h 834191"/>
              <a:gd name="connsiteX2" fmla="*/ 2637031 w 2805862"/>
              <a:gd name="connsiteY2" fmla="*/ 319176 h 834191"/>
              <a:gd name="connsiteX3" fmla="*/ 2805862 w 2805862"/>
              <a:gd name="connsiteY3" fmla="*/ 417098 h 834191"/>
              <a:gd name="connsiteX4" fmla="*/ 2637031 w 2805862"/>
              <a:gd name="connsiteY4" fmla="*/ 515019 h 834191"/>
              <a:gd name="connsiteX5" fmla="*/ 2637031 w 2805862"/>
              <a:gd name="connsiteY5" fmla="*/ 834191 h 834191"/>
              <a:gd name="connsiteX6" fmla="*/ 0 w 2805862"/>
              <a:gd name="connsiteY6" fmla="*/ 834191 h 8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5862" h="834191">
                <a:moveTo>
                  <a:pt x="0" y="0"/>
                </a:moveTo>
                <a:lnTo>
                  <a:pt x="2637031" y="0"/>
                </a:lnTo>
                <a:lnTo>
                  <a:pt x="2637031" y="319176"/>
                </a:lnTo>
                <a:lnTo>
                  <a:pt x="2805862" y="417098"/>
                </a:lnTo>
                <a:lnTo>
                  <a:pt x="2637031" y="515019"/>
                </a:lnTo>
                <a:lnTo>
                  <a:pt x="2637031" y="834191"/>
                </a:lnTo>
                <a:lnTo>
                  <a:pt x="0" y="834191"/>
                </a:lnTo>
                <a:close/>
              </a:path>
            </a:pathLst>
          </a:custGeom>
          <a:solidFill>
            <a:schemeClr val="tx1">
              <a:lumMod val="75000"/>
              <a:lumOff val="25000"/>
            </a:schemeClr>
          </a:solidFill>
          <a:ln w="25400">
            <a:solidFill>
              <a:schemeClr val="bg1"/>
            </a:solidFill>
          </a:ln>
          <a:effectLst>
            <a:outerShdw blurRad="254000" dist="114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5" name="TextBox 43"/>
          <p:cNvSpPr txBox="1"/>
          <p:nvPr/>
        </p:nvSpPr>
        <p:spPr>
          <a:xfrm>
            <a:off x="4126125" y="3563034"/>
            <a:ext cx="1249061"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schemeClr val="bg1"/>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Step Two</a:t>
            </a:r>
          </a:p>
        </p:txBody>
      </p:sp>
      <p:sp>
        <p:nvSpPr>
          <p:cNvPr id="56" name="任意多边形 55"/>
          <p:cNvSpPr/>
          <p:nvPr/>
        </p:nvSpPr>
        <p:spPr>
          <a:xfrm rot="5400000">
            <a:off x="1840299" y="2374674"/>
            <a:ext cx="834190" cy="2838387"/>
          </a:xfrm>
          <a:custGeom>
            <a:avLst/>
            <a:gdLst>
              <a:gd name="connsiteX0" fmla="*/ 0 w 834190"/>
              <a:gd name="connsiteY0" fmla="*/ 2699353 h 2838387"/>
              <a:gd name="connsiteX1" fmla="*/ 0 w 834190"/>
              <a:gd name="connsiteY1" fmla="*/ 201356 h 2838387"/>
              <a:gd name="connsiteX2" fmla="*/ 300309 w 834190"/>
              <a:gd name="connsiteY2" fmla="*/ 201356 h 2838387"/>
              <a:gd name="connsiteX3" fmla="*/ 417096 w 834190"/>
              <a:gd name="connsiteY3" fmla="*/ 0 h 2838387"/>
              <a:gd name="connsiteX4" fmla="*/ 533882 w 834190"/>
              <a:gd name="connsiteY4" fmla="*/ 201356 h 2838387"/>
              <a:gd name="connsiteX5" fmla="*/ 834190 w 834190"/>
              <a:gd name="connsiteY5" fmla="*/ 201356 h 2838387"/>
              <a:gd name="connsiteX6" fmla="*/ 834190 w 834190"/>
              <a:gd name="connsiteY6" fmla="*/ 2699353 h 2838387"/>
              <a:gd name="connsiteX7" fmla="*/ 695156 w 834190"/>
              <a:gd name="connsiteY7" fmla="*/ 2838387 h 2838387"/>
              <a:gd name="connsiteX8" fmla="*/ 139034 w 834190"/>
              <a:gd name="connsiteY8" fmla="*/ 2838387 h 2838387"/>
              <a:gd name="connsiteX9" fmla="*/ 0 w 834190"/>
              <a:gd name="connsiteY9" fmla="*/ 2699353 h 283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190" h="2838387">
                <a:moveTo>
                  <a:pt x="0" y="2699353"/>
                </a:moveTo>
                <a:lnTo>
                  <a:pt x="0" y="201356"/>
                </a:lnTo>
                <a:lnTo>
                  <a:pt x="300309" y="201356"/>
                </a:lnTo>
                <a:lnTo>
                  <a:pt x="417096" y="0"/>
                </a:lnTo>
                <a:lnTo>
                  <a:pt x="533882" y="201356"/>
                </a:lnTo>
                <a:lnTo>
                  <a:pt x="834190" y="201356"/>
                </a:lnTo>
                <a:lnTo>
                  <a:pt x="834190" y="2699353"/>
                </a:lnTo>
                <a:cubicBezTo>
                  <a:pt x="834190" y="2776139"/>
                  <a:pt x="771942" y="2838387"/>
                  <a:pt x="695156" y="2838387"/>
                </a:cubicBezTo>
                <a:lnTo>
                  <a:pt x="139034" y="2838387"/>
                </a:lnTo>
                <a:cubicBezTo>
                  <a:pt x="62248" y="2838387"/>
                  <a:pt x="0" y="2776139"/>
                  <a:pt x="0" y="2699353"/>
                </a:cubicBezTo>
                <a:close/>
              </a:path>
            </a:pathLst>
          </a:custGeom>
          <a:solidFill>
            <a:srgbClr val="C00000"/>
          </a:solidFill>
          <a:ln w="25400">
            <a:solidFill>
              <a:schemeClr val="bg1"/>
            </a:solidFill>
          </a:ln>
          <a:effectLst>
            <a:outerShdw blurRad="254000" dist="114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7" name="TextBox 47"/>
          <p:cNvSpPr txBox="1"/>
          <p:nvPr/>
        </p:nvSpPr>
        <p:spPr>
          <a:xfrm>
            <a:off x="1559670" y="3563034"/>
            <a:ext cx="1226619"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schemeClr val="bg1"/>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Step One</a:t>
            </a:r>
          </a:p>
        </p:txBody>
      </p:sp>
      <p:sp>
        <p:nvSpPr>
          <p:cNvPr id="43" name="文本框 4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500"/>
                                        <p:tgtEl>
                                          <p:spTgt spid="5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ppt_x</p:attrName>
                                        </p:attrNameLst>
                                      </p:cBhvr>
                                      <p:tavLst>
                                        <p:tav tm="0">
                                          <p:val>
                                            <p:strVal val="#ppt_x-#ppt_w*1.125000"/>
                                          </p:val>
                                        </p:tav>
                                        <p:tav tm="100000">
                                          <p:val>
                                            <p:strVal val="#ppt_x"/>
                                          </p:val>
                                        </p:tav>
                                      </p:tavLst>
                                    </p:anim>
                                    <p:animEffect transition="in" filter="wipe(right)">
                                      <p:cBhvr>
                                        <p:cTn id="24" dur="500"/>
                                        <p:tgtEl>
                                          <p:spTgt spid="3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up)">
                                      <p:cBhvr>
                                        <p:cTn id="36" dur="500"/>
                                        <p:tgtEl>
                                          <p:spTgt spid="4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p:tgtEl>
                                          <p:spTgt spid="32"/>
                                        </p:tgtEl>
                                        <p:attrNameLst>
                                          <p:attrName>ppt_x</p:attrName>
                                        </p:attrNameLst>
                                      </p:cBhvr>
                                      <p:tavLst>
                                        <p:tav tm="0">
                                          <p:val>
                                            <p:strVal val="#ppt_x-#ppt_w*1.125000"/>
                                          </p:val>
                                        </p:tav>
                                        <p:tav tm="100000">
                                          <p:val>
                                            <p:strVal val="#ppt_x"/>
                                          </p:val>
                                        </p:tav>
                                      </p:tavLst>
                                    </p:anim>
                                    <p:animEffect transition="in" filter="wipe(right)">
                                      <p:cBhvr>
                                        <p:cTn id="61" dur="500"/>
                                        <p:tgtEl>
                                          <p:spTgt spid="32"/>
                                        </p:tgtEl>
                                      </p:cBhvr>
                                    </p:animEffect>
                                  </p:childTnLst>
                                </p:cTn>
                              </p:par>
                            </p:childTnLst>
                          </p:cTn>
                        </p:par>
                        <p:par>
                          <p:cTn id="62" fill="hold">
                            <p:stCondLst>
                              <p:cond delay="50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5500"/>
                            </p:stCondLst>
                            <p:childTnLst>
                              <p:par>
                                <p:cTn id="67" presetID="22" presetClass="entr" presetSubtype="2" fill="hold"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right)">
                                      <p:cBhvr>
                                        <p:cTn id="69" dur="500"/>
                                        <p:tgtEl>
                                          <p:spTgt spid="47"/>
                                        </p:tgtEl>
                                      </p:cBhvr>
                                    </p:animEffect>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down)">
                                      <p:cBhvr>
                                        <p:cTn id="73" dur="500"/>
                                        <p:tgtEl>
                                          <p:spTgt spid="48"/>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par>
                          <p:cTn id="78" fill="hold">
                            <p:stCondLst>
                              <p:cond delay="7000"/>
                            </p:stCondLst>
                            <p:childTnLst>
                              <p:par>
                                <p:cTn id="79" presetID="22" presetClass="entr" presetSubtype="8" fill="hold" grpId="0" nodeType="after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wipe(left)">
                                      <p:cBhvr>
                                        <p:cTn id="81" dur="500"/>
                                        <p:tgtEl>
                                          <p:spTgt spid="5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childTnLst>
                          </p:cTn>
                        </p:par>
                        <p:par>
                          <p:cTn id="85" fill="hold">
                            <p:stCondLst>
                              <p:cond delay="7500"/>
                            </p:stCondLst>
                            <p:childTnLst>
                              <p:par>
                                <p:cTn id="86" presetID="22" presetClass="entr" presetSubtype="4"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00"/>
                                        <p:tgtEl>
                                          <p:spTgt spid="13"/>
                                        </p:tgtEl>
                                      </p:cBhvr>
                                    </p:animEffect>
                                  </p:childTnLst>
                                </p:cTn>
                              </p:par>
                            </p:childTnLst>
                          </p:cTn>
                        </p:par>
                        <p:par>
                          <p:cTn id="89" fill="hold">
                            <p:stCondLst>
                              <p:cond delay="8000"/>
                            </p:stCondLst>
                            <p:childTnLst>
                              <p:par>
                                <p:cTn id="90" presetID="53" presetClass="entr" presetSubtype="16" fill="hold" nodeType="after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par>
                                <p:cTn id="95" presetID="12" presetClass="entr" presetSubtype="8"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p:tgtEl>
                                          <p:spTgt spid="31"/>
                                        </p:tgtEl>
                                        <p:attrNameLst>
                                          <p:attrName>ppt_x</p:attrName>
                                        </p:attrNameLst>
                                      </p:cBhvr>
                                      <p:tavLst>
                                        <p:tav tm="0">
                                          <p:val>
                                            <p:strVal val="#ppt_x-#ppt_w*1.125000"/>
                                          </p:val>
                                        </p:tav>
                                        <p:tav tm="100000">
                                          <p:val>
                                            <p:strVal val="#ppt_x"/>
                                          </p:val>
                                        </p:tav>
                                      </p:tavLst>
                                    </p:anim>
                                    <p:animEffect transition="in" filter="wipe(right)">
                                      <p:cBhvr>
                                        <p:cTn id="98" dur="500"/>
                                        <p:tgtEl>
                                          <p:spTgt spid="31"/>
                                        </p:tgtEl>
                                      </p:cBhvr>
                                    </p:animEffect>
                                  </p:childTnLst>
                                </p:cTn>
                              </p:par>
                            </p:childTnLst>
                          </p:cTn>
                        </p:par>
                        <p:par>
                          <p:cTn id="99" fill="hold">
                            <p:stCondLst>
                              <p:cond delay="8500"/>
                            </p:stCondLst>
                            <p:childTnLst>
                              <p:par>
                                <p:cTn id="100" presetID="22" presetClass="entr" presetSubtype="4" fill="hold" nodeType="after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wipe(down)">
                                      <p:cBhvr>
                                        <p:cTn id="102" dur="500"/>
                                        <p:tgtEl>
                                          <p:spTgt spid="41"/>
                                        </p:tgtEl>
                                      </p:cBhvr>
                                    </p:animEffect>
                                  </p:childTnLst>
                                </p:cTn>
                              </p:par>
                            </p:childTnLst>
                          </p:cTn>
                        </p:par>
                        <p:par>
                          <p:cTn id="103" fill="hold">
                            <p:stCondLst>
                              <p:cond delay="90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childTnLst>
                          </p:cTn>
                        </p:par>
                        <p:par>
                          <p:cTn id="107" fill="hold">
                            <p:stCondLst>
                              <p:cond delay="9500"/>
                            </p:stCondLst>
                            <p:childTnLst>
                              <p:par>
                                <p:cTn id="108" presetID="22" presetClass="entr" presetSubtype="1" fill="hold" nodeType="after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wipe(up)">
                                      <p:cBhvr>
                                        <p:cTn id="110" dur="500"/>
                                        <p:tgtEl>
                                          <p:spTgt spid="45"/>
                                        </p:tgtEl>
                                      </p:cBhvr>
                                    </p:animEffect>
                                  </p:childTnLst>
                                </p:cTn>
                              </p:par>
                            </p:childTnLst>
                          </p:cTn>
                        </p:par>
                        <p:par>
                          <p:cTn id="111" fill="hold">
                            <p:stCondLst>
                              <p:cond delay="10000"/>
                            </p:stCondLst>
                            <p:childTnLst>
                              <p:par>
                                <p:cTn id="112" presetID="10" presetClass="entr" presetSubtype="0"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cTn>
                              </p:par>
                            </p:childTnLst>
                          </p:cTn>
                        </p:par>
                        <p:par>
                          <p:cTn id="115" fill="hold">
                            <p:stCondLst>
                              <p:cond delay="10500"/>
                            </p:stCondLst>
                            <p:childTnLst>
                              <p:par>
                                <p:cTn id="116" presetID="22" presetClass="entr" presetSubtype="8" fill="hold" grpId="0" nodeType="after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wipe(left)">
                                      <p:cBhvr>
                                        <p:cTn id="118" dur="500"/>
                                        <p:tgtEl>
                                          <p:spTgt spid="15"/>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wipe(left)">
                                      <p:cBhvr>
                                        <p:cTn id="121" dur="500"/>
                                        <p:tgtEl>
                                          <p:spTgt spid="1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wipe(up)">
                                      <p:cBhvr>
                                        <p:cTn id="125" dur="500"/>
                                        <p:tgtEl>
                                          <p:spTgt spid="12"/>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7"/>
                                        </p:tgtEl>
                                        <p:attrNameLst>
                                          <p:attrName>style.visibility</p:attrName>
                                        </p:attrNameLst>
                                      </p:cBhvr>
                                      <p:to>
                                        <p:strVal val="visible"/>
                                      </p:to>
                                    </p:set>
                                    <p:anim calcmode="lin" valueType="num">
                                      <p:cBhvr>
                                        <p:cTn id="129" dur="500" fill="hold"/>
                                        <p:tgtEl>
                                          <p:spTgt spid="17"/>
                                        </p:tgtEl>
                                        <p:attrNameLst>
                                          <p:attrName>ppt_w</p:attrName>
                                        </p:attrNameLst>
                                      </p:cBhvr>
                                      <p:tavLst>
                                        <p:tav tm="0">
                                          <p:val>
                                            <p:fltVal val="0"/>
                                          </p:val>
                                        </p:tav>
                                        <p:tav tm="100000">
                                          <p:val>
                                            <p:strVal val="#ppt_w"/>
                                          </p:val>
                                        </p:tav>
                                      </p:tavLst>
                                    </p:anim>
                                    <p:anim calcmode="lin" valueType="num">
                                      <p:cBhvr>
                                        <p:cTn id="130" dur="500" fill="hold"/>
                                        <p:tgtEl>
                                          <p:spTgt spid="17"/>
                                        </p:tgtEl>
                                        <p:attrNameLst>
                                          <p:attrName>ppt_h</p:attrName>
                                        </p:attrNameLst>
                                      </p:cBhvr>
                                      <p:tavLst>
                                        <p:tav tm="0">
                                          <p:val>
                                            <p:fltVal val="0"/>
                                          </p:val>
                                        </p:tav>
                                        <p:tav tm="100000">
                                          <p:val>
                                            <p:strVal val="#ppt_h"/>
                                          </p:val>
                                        </p:tav>
                                      </p:tavLst>
                                    </p:anim>
                                    <p:animEffect transition="in" filter="fade">
                                      <p:cBhvr>
                                        <p:cTn id="131" dur="500"/>
                                        <p:tgtEl>
                                          <p:spTgt spid="17"/>
                                        </p:tgtEl>
                                      </p:cBhvr>
                                    </p:animEffect>
                                  </p:childTnLst>
                                </p:cTn>
                              </p:par>
                              <p:par>
                                <p:cTn id="132" presetID="12" presetClass="entr" presetSubtype="8" fill="hold" grpId="0" nodeType="withEffect">
                                  <p:stCondLst>
                                    <p:cond delay="0"/>
                                  </p:stCondLst>
                                  <p:childTnLst>
                                    <p:set>
                                      <p:cBhvr>
                                        <p:cTn id="133" dur="1" fill="hold">
                                          <p:stCondLst>
                                            <p:cond delay="0"/>
                                          </p:stCondLst>
                                        </p:cTn>
                                        <p:tgtEl>
                                          <p:spTgt spid="33"/>
                                        </p:tgtEl>
                                        <p:attrNameLst>
                                          <p:attrName>style.visibility</p:attrName>
                                        </p:attrNameLst>
                                      </p:cBhvr>
                                      <p:to>
                                        <p:strVal val="visible"/>
                                      </p:to>
                                    </p:set>
                                    <p:anim calcmode="lin" valueType="num">
                                      <p:cBhvr additive="base">
                                        <p:cTn id="134" dur="500"/>
                                        <p:tgtEl>
                                          <p:spTgt spid="33"/>
                                        </p:tgtEl>
                                        <p:attrNameLst>
                                          <p:attrName>ppt_x</p:attrName>
                                        </p:attrNameLst>
                                      </p:cBhvr>
                                      <p:tavLst>
                                        <p:tav tm="0">
                                          <p:val>
                                            <p:strVal val="#ppt_x-#ppt_w*1.125000"/>
                                          </p:val>
                                        </p:tav>
                                        <p:tav tm="100000">
                                          <p:val>
                                            <p:strVal val="#ppt_x"/>
                                          </p:val>
                                        </p:tav>
                                      </p:tavLst>
                                    </p:anim>
                                    <p:animEffect transition="in" filter="wipe(right)">
                                      <p:cBhvr>
                                        <p:cTn id="135" dur="500"/>
                                        <p:tgtEl>
                                          <p:spTgt spid="33"/>
                                        </p:tgtEl>
                                      </p:cBhvr>
                                    </p:animEffect>
                                  </p:childTnLst>
                                </p:cTn>
                              </p:par>
                            </p:childTnLst>
                          </p:cTn>
                        </p:par>
                        <p:par>
                          <p:cTn id="136" fill="hold">
                            <p:stCondLst>
                              <p:cond delay="12000"/>
                            </p:stCondLst>
                            <p:childTnLst>
                              <p:par>
                                <p:cTn id="137" presetID="22" presetClass="entr" presetSubtype="1" fill="hold" nodeType="after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wipe(up)">
                                      <p:cBhvr>
                                        <p:cTn id="139" dur="500"/>
                                        <p:tgtEl>
                                          <p:spTgt spid="49"/>
                                        </p:tgtEl>
                                      </p:cBhvr>
                                    </p:animEffect>
                                  </p:childTnLst>
                                </p:cTn>
                              </p:par>
                            </p:childTnLst>
                          </p:cTn>
                        </p:par>
                        <p:par>
                          <p:cTn id="140" fill="hold">
                            <p:stCondLst>
                              <p:cond delay="12500"/>
                            </p:stCondLst>
                            <p:childTnLst>
                              <p:par>
                                <p:cTn id="141" presetID="22" presetClass="entr" presetSubtype="2" fill="hold" nodeType="after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wipe(right)">
                                      <p:cBhvr>
                                        <p:cTn id="143" dur="500"/>
                                        <p:tgtEl>
                                          <p:spTgt spid="50"/>
                                        </p:tgtEl>
                                      </p:cBhvr>
                                    </p:animEffect>
                                  </p:childTnLst>
                                </p:cTn>
                              </p:par>
                            </p:childTnLst>
                          </p:cTn>
                        </p:par>
                        <p:par>
                          <p:cTn id="144" fill="hold">
                            <p:stCondLst>
                              <p:cond delay="13000"/>
                            </p:stCondLst>
                            <p:childTnLst>
                              <p:par>
                                <p:cTn id="145" presetID="22" presetClass="entr" presetSubtype="4" fill="hold" nodeType="after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wipe(down)">
                                      <p:cBhvr>
                                        <p:cTn id="147" dur="500"/>
                                        <p:tgtEl>
                                          <p:spTgt spid="51"/>
                                        </p:tgtEl>
                                      </p:cBhvr>
                                    </p:animEffect>
                                  </p:childTnLst>
                                </p:cTn>
                              </p:par>
                            </p:childTnLst>
                          </p:cTn>
                        </p:par>
                        <p:par>
                          <p:cTn id="148" fill="hold">
                            <p:stCondLst>
                              <p:cond delay="13500"/>
                            </p:stCondLst>
                            <p:childTnLst>
                              <p:par>
                                <p:cTn id="149" presetID="10" presetClass="entr" presetSubtype="0" fill="hold" grpId="0" nodeType="after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p:bldP spid="17" grpId="0" animBg="1"/>
      <p:bldP spid="21" grpId="0" animBg="1"/>
      <p:bldP spid="30" grpId="0"/>
      <p:bldP spid="31" grpId="0"/>
      <p:bldP spid="32" grpId="0"/>
      <p:bldP spid="33" grpId="0"/>
      <p:bldP spid="34" grpId="0"/>
      <p:bldP spid="35" grpId="0"/>
      <p:bldP spid="36" grpId="0"/>
      <p:bldP spid="37" grpId="0"/>
      <p:bldP spid="52" grpId="0" animBg="1"/>
      <p:bldP spid="53" grpId="0"/>
      <p:bldP spid="54" grpId="0" animBg="1"/>
      <p:bldP spid="55" grpId="0"/>
      <p:bldP spid="56" grpId="0" animBg="1"/>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2700000">
            <a:off x="2585588" y="4071165"/>
            <a:ext cx="370728" cy="370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 name="矩形 7"/>
          <p:cNvSpPr/>
          <p:nvPr/>
        </p:nvSpPr>
        <p:spPr>
          <a:xfrm rot="2700000">
            <a:off x="3257121" y="4027954"/>
            <a:ext cx="181545" cy="181545"/>
          </a:xfrm>
          <a:prstGeom prst="rect">
            <a:avLst/>
          </a:prstGeom>
          <a:solidFill>
            <a:srgbClr val="C0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 name="文本框 8"/>
          <p:cNvSpPr txBox="1"/>
          <p:nvPr/>
        </p:nvSpPr>
        <p:spPr>
          <a:xfrm>
            <a:off x="2621052" y="2809046"/>
            <a:ext cx="1963492" cy="1200329"/>
          </a:xfrm>
          <a:prstGeom prst="rect">
            <a:avLst/>
          </a:prstGeom>
          <a:noFill/>
        </p:spPr>
        <p:txBody>
          <a:bodyPr wrap="square" rtlCol="0">
            <a:spAutoFit/>
          </a:bodyPr>
          <a:lstStyle/>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PART</a:t>
            </a:r>
          </a:p>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03</a:t>
            </a:r>
            <a:endParaRPr lang="zh-CN" altLang="en-US"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文本框 13"/>
          <p:cNvSpPr txBox="1"/>
          <p:nvPr/>
        </p:nvSpPr>
        <p:spPr>
          <a:xfrm>
            <a:off x="4769794" y="2827294"/>
            <a:ext cx="2236510" cy="584775"/>
          </a:xfrm>
          <a:prstGeom prst="rect">
            <a:avLst/>
          </a:prstGeom>
          <a:noFill/>
        </p:spPr>
        <p:txBody>
          <a:bodyPr wrap="none" rtlCol="0">
            <a:spAutoFit/>
          </a:bodyPr>
          <a:lstStyle/>
          <a:p>
            <a:r>
              <a:rPr lang="zh-CN" altLang="en-US" sz="3200" b="1" dirty="0">
                <a:solidFill>
                  <a:prstClr val="black">
                    <a:lumMod val="65000"/>
                    <a:lumOff val="35000"/>
                  </a:prst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产品与运营</a:t>
            </a:r>
          </a:p>
        </p:txBody>
      </p:sp>
      <p:grpSp>
        <p:nvGrpSpPr>
          <p:cNvPr id="12" name="组合 11"/>
          <p:cNvGrpSpPr/>
          <p:nvPr/>
        </p:nvGrpSpPr>
        <p:grpSpPr>
          <a:xfrm>
            <a:off x="548640" y="2563318"/>
            <a:ext cx="5897129" cy="109452"/>
            <a:chOff x="548640" y="2563318"/>
            <a:chExt cx="5897129" cy="109452"/>
          </a:xfrm>
        </p:grpSpPr>
        <p:cxnSp>
          <p:nvCxnSpPr>
            <p:cNvPr id="13" name="直接连接符 12"/>
            <p:cNvCxnSpPr/>
            <p:nvPr/>
          </p:nvCxnSpPr>
          <p:spPr>
            <a:xfrm>
              <a:off x="548640" y="2672770"/>
              <a:ext cx="588213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56615" y="2563318"/>
              <a:ext cx="1289154" cy="109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17" name="组合 16"/>
          <p:cNvGrpSpPr/>
          <p:nvPr/>
        </p:nvGrpSpPr>
        <p:grpSpPr>
          <a:xfrm>
            <a:off x="4715694" y="3675324"/>
            <a:ext cx="1730075" cy="1512389"/>
            <a:chOff x="5940680" y="3199847"/>
            <a:chExt cx="2677254" cy="1512389"/>
          </a:xfrm>
        </p:grpSpPr>
        <p:sp>
          <p:nvSpPr>
            <p:cNvPr id="18" name="文本框 9"/>
            <p:cNvSpPr txBox="1"/>
            <p:nvPr/>
          </p:nvSpPr>
          <p:spPr>
            <a:xfrm>
              <a:off x="5940681" y="319984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项目来源</a:t>
              </a:r>
            </a:p>
          </p:txBody>
        </p:sp>
        <p:sp>
          <p:nvSpPr>
            <p:cNvPr id="19" name="文本框 9"/>
            <p:cNvSpPr txBox="1"/>
            <p:nvPr/>
          </p:nvSpPr>
          <p:spPr>
            <a:xfrm>
              <a:off x="5940680" y="363376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需求分析</a:t>
              </a:r>
            </a:p>
          </p:txBody>
        </p:sp>
        <p:sp>
          <p:nvSpPr>
            <p:cNvPr id="20" name="文本框 19"/>
            <p:cNvSpPr txBox="1"/>
            <p:nvPr/>
          </p:nvSpPr>
          <p:spPr>
            <a:xfrm>
              <a:off x="5940681" y="406828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需要解决问题</a:t>
              </a:r>
            </a:p>
          </p:txBody>
        </p:sp>
        <p:sp>
          <p:nvSpPr>
            <p:cNvPr id="21" name="文本框 9"/>
            <p:cNvSpPr txBox="1"/>
            <p:nvPr/>
          </p:nvSpPr>
          <p:spPr>
            <a:xfrm>
              <a:off x="5940680" y="4496792"/>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行业前景</a:t>
              </a:r>
            </a:p>
          </p:txBody>
        </p:sp>
      </p:grpSp>
      <p:grpSp>
        <p:nvGrpSpPr>
          <p:cNvPr id="22" name="组合 21"/>
          <p:cNvGrpSpPr/>
          <p:nvPr/>
        </p:nvGrpSpPr>
        <p:grpSpPr>
          <a:xfrm>
            <a:off x="6152885" y="3679668"/>
            <a:ext cx="2677254" cy="1078469"/>
            <a:chOff x="8211636" y="3204191"/>
            <a:chExt cx="2677254" cy="1078469"/>
          </a:xfrm>
        </p:grpSpPr>
        <p:sp>
          <p:nvSpPr>
            <p:cNvPr id="23" name="文本框 9"/>
            <p:cNvSpPr txBox="1"/>
            <p:nvPr/>
          </p:nvSpPr>
          <p:spPr>
            <a:xfrm>
              <a:off x="8211636" y="3204191"/>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竞争对手分析</a:t>
              </a:r>
            </a:p>
          </p:txBody>
        </p:sp>
        <p:sp>
          <p:nvSpPr>
            <p:cNvPr id="24" name="文本框 9"/>
            <p:cNvSpPr txBox="1"/>
            <p:nvPr/>
          </p:nvSpPr>
          <p:spPr>
            <a:xfrm>
              <a:off x="8211637" y="3638711"/>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我们的优势</a:t>
              </a:r>
            </a:p>
          </p:txBody>
        </p:sp>
        <p:sp>
          <p:nvSpPr>
            <p:cNvPr id="25" name="文本框 9"/>
            <p:cNvSpPr txBox="1"/>
            <p:nvPr/>
          </p:nvSpPr>
          <p:spPr>
            <a:xfrm>
              <a:off x="8211636" y="4067216"/>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可行性分析</a:t>
              </a:r>
            </a:p>
          </p:txBody>
        </p:sp>
      </p:grpSp>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77456" y="508000"/>
            <a:ext cx="4537065" cy="5854691"/>
          </a:xfrm>
          <a:custGeom>
            <a:avLst/>
            <a:gdLst>
              <a:gd name="connsiteX0" fmla="*/ 3396521 w 5401456"/>
              <a:gd name="connsiteY0" fmla="*/ 0 h 6872989"/>
              <a:gd name="connsiteX1" fmla="*/ 5401456 w 5401456"/>
              <a:gd name="connsiteY1" fmla="*/ 0 h 6872989"/>
              <a:gd name="connsiteX2" fmla="*/ 2169827 w 5401456"/>
              <a:gd name="connsiteY2" fmla="*/ 6872989 h 6872989"/>
              <a:gd name="connsiteX3" fmla="*/ 0 w 5401456"/>
              <a:gd name="connsiteY3" fmla="*/ 6872989 h 6872989"/>
            </a:gdLst>
            <a:ahLst/>
            <a:cxnLst>
              <a:cxn ang="0">
                <a:pos x="connsiteX0" y="connsiteY0"/>
              </a:cxn>
              <a:cxn ang="0">
                <a:pos x="connsiteX1" y="connsiteY1"/>
              </a:cxn>
              <a:cxn ang="0">
                <a:pos x="connsiteX2" y="connsiteY2"/>
              </a:cxn>
              <a:cxn ang="0">
                <a:pos x="connsiteX3" y="connsiteY3"/>
              </a:cxn>
            </a:cxnLst>
            <a:rect l="l" t="t" r="r" b="b"/>
            <a:pathLst>
              <a:path w="5401456" h="6872989">
                <a:moveTo>
                  <a:pt x="3396521" y="0"/>
                </a:moveTo>
                <a:lnTo>
                  <a:pt x="5401456" y="0"/>
                </a:lnTo>
                <a:lnTo>
                  <a:pt x="2169827" y="6872989"/>
                </a:lnTo>
                <a:lnTo>
                  <a:pt x="0" y="6872989"/>
                </a:lnTo>
                <a:close/>
              </a:path>
            </a:pathLst>
          </a:cu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gtEl>
                                      </p:cBhvr>
                                    </p:animEffect>
                                  </p:childTnLst>
                                </p:cTn>
                              </p:par>
                              <p:par>
                                <p:cTn id="27" presetID="22" presetClass="entr" presetSubtype="1" fill="hold" nodeType="withEffect">
                                  <p:stCondLst>
                                    <p:cond delay="125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par>
                                <p:cTn id="30" presetID="22" presetClass="entr" presetSubtype="1" fill="hold" nodeType="withEffect">
                                  <p:stCondLst>
                                    <p:cond delay="225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1000"/>
                                        <p:tgtEl>
                                          <p:spTgt spid="22"/>
                                        </p:tgtEl>
                                      </p:cBhvr>
                                    </p:animEffect>
                                  </p:childTnLst>
                                </p:cTn>
                              </p:par>
                            </p:childTnLst>
                          </p:cTn>
                        </p:par>
                        <p:par>
                          <p:cTn id="33" fill="hold">
                            <p:stCondLst>
                              <p:cond delay="5250"/>
                            </p:stCondLst>
                            <p:childTnLst>
                              <p:par>
                                <p:cTn id="34" presetID="14" presetClass="entr" presetSubtype="1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6765" y="3786798"/>
            <a:ext cx="1944584" cy="1946524"/>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pic>
        <p:nvPicPr>
          <p:cNvPr id="12"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7966" y="1842252"/>
            <a:ext cx="1940412" cy="1942348"/>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pic>
        <p:nvPicPr>
          <p:cNvPr id="13"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9176" y="3791042"/>
            <a:ext cx="1940412" cy="1942348"/>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pic>
        <p:nvPicPr>
          <p:cNvPr id="14"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0387" y="1842252"/>
            <a:ext cx="1940412" cy="1942348"/>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pic>
        <p:nvPicPr>
          <p:cNvPr id="15"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598" y="3791043"/>
            <a:ext cx="1940412" cy="1942348"/>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sp>
        <p:nvSpPr>
          <p:cNvPr id="16" name="Freeform 12"/>
          <p:cNvSpPr/>
          <p:nvPr/>
        </p:nvSpPr>
        <p:spPr bwMode="auto">
          <a:xfrm>
            <a:off x="5174987" y="1868513"/>
            <a:ext cx="1948790" cy="2147020"/>
          </a:xfrm>
          <a:custGeom>
            <a:avLst/>
            <a:gdLst>
              <a:gd name="T0" fmla="*/ 0 w 1396"/>
              <a:gd name="T1" fmla="*/ 0 h 1538"/>
              <a:gd name="T2" fmla="*/ 1396 w 1396"/>
              <a:gd name="T3" fmla="*/ 0 h 1538"/>
              <a:gd name="T4" fmla="*/ 1396 w 1396"/>
              <a:gd name="T5" fmla="*/ 1396 h 1538"/>
              <a:gd name="T6" fmla="*/ 784 w 1396"/>
              <a:gd name="T7" fmla="*/ 1396 h 1538"/>
              <a:gd name="T8" fmla="*/ 699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9" y="1538"/>
                </a:lnTo>
                <a:lnTo>
                  <a:pt x="612" y="1396"/>
                </a:lnTo>
                <a:lnTo>
                  <a:pt x="0" y="1396"/>
                </a:lnTo>
                <a:lnTo>
                  <a:pt x="0" y="0"/>
                </a:lnTo>
                <a:close/>
              </a:path>
            </a:pathLst>
          </a:custGeom>
          <a:solidFill>
            <a:srgbClr val="C00000"/>
          </a:solidFill>
          <a:ln w="25400">
            <a:noFill/>
          </a:ln>
          <a:effectLst>
            <a:outerShdw blurRad="304800" dist="1016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Freeform 13"/>
          <p:cNvSpPr/>
          <p:nvPr/>
        </p:nvSpPr>
        <p:spPr bwMode="auto">
          <a:xfrm>
            <a:off x="9072567" y="1868513"/>
            <a:ext cx="1952978" cy="2147020"/>
          </a:xfrm>
          <a:custGeom>
            <a:avLst/>
            <a:gdLst>
              <a:gd name="T0" fmla="*/ 0 w 1399"/>
              <a:gd name="T1" fmla="*/ 0 h 1538"/>
              <a:gd name="T2" fmla="*/ 1399 w 1399"/>
              <a:gd name="T3" fmla="*/ 0 h 1538"/>
              <a:gd name="T4" fmla="*/ 1399 w 1399"/>
              <a:gd name="T5" fmla="*/ 1396 h 1538"/>
              <a:gd name="T6" fmla="*/ 787 w 1399"/>
              <a:gd name="T7" fmla="*/ 1396 h 1538"/>
              <a:gd name="T8" fmla="*/ 700 w 1399"/>
              <a:gd name="T9" fmla="*/ 1538 h 1538"/>
              <a:gd name="T10" fmla="*/ 612 w 1399"/>
              <a:gd name="T11" fmla="*/ 1396 h 1538"/>
              <a:gd name="T12" fmla="*/ 0 w 1399"/>
              <a:gd name="T13" fmla="*/ 1396 h 1538"/>
              <a:gd name="T14" fmla="*/ 0 w 1399"/>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9" h="1538">
                <a:moveTo>
                  <a:pt x="0" y="0"/>
                </a:moveTo>
                <a:lnTo>
                  <a:pt x="1399" y="0"/>
                </a:lnTo>
                <a:lnTo>
                  <a:pt x="1399" y="1396"/>
                </a:lnTo>
                <a:lnTo>
                  <a:pt x="787" y="1396"/>
                </a:lnTo>
                <a:lnTo>
                  <a:pt x="700" y="1538"/>
                </a:lnTo>
                <a:lnTo>
                  <a:pt x="612" y="1396"/>
                </a:lnTo>
                <a:lnTo>
                  <a:pt x="0" y="1396"/>
                </a:lnTo>
                <a:lnTo>
                  <a:pt x="0" y="0"/>
                </a:lnTo>
                <a:close/>
              </a:path>
            </a:pathLst>
          </a:custGeom>
          <a:solidFill>
            <a:srgbClr val="C00000"/>
          </a:solidFill>
          <a:ln w="25400">
            <a:noFill/>
          </a:ln>
          <a:effectLst>
            <a:outerShdw blurRad="304800" dist="1016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14"/>
          <p:cNvSpPr/>
          <p:nvPr/>
        </p:nvSpPr>
        <p:spPr bwMode="auto">
          <a:xfrm>
            <a:off x="3226198" y="3620471"/>
            <a:ext cx="1948790" cy="2145624"/>
          </a:xfrm>
          <a:custGeom>
            <a:avLst/>
            <a:gdLst>
              <a:gd name="T0" fmla="*/ 0 w 1396"/>
              <a:gd name="T1" fmla="*/ 1537 h 1537"/>
              <a:gd name="T2" fmla="*/ 1396 w 1396"/>
              <a:gd name="T3" fmla="*/ 1537 h 1537"/>
              <a:gd name="T4" fmla="*/ 1396 w 1396"/>
              <a:gd name="T5" fmla="*/ 141 h 1537"/>
              <a:gd name="T6" fmla="*/ 784 w 1396"/>
              <a:gd name="T7" fmla="*/ 141 h 1537"/>
              <a:gd name="T8" fmla="*/ 699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4" y="141"/>
                </a:lnTo>
                <a:lnTo>
                  <a:pt x="699" y="0"/>
                </a:lnTo>
                <a:lnTo>
                  <a:pt x="612" y="141"/>
                </a:lnTo>
                <a:lnTo>
                  <a:pt x="0" y="141"/>
                </a:lnTo>
                <a:lnTo>
                  <a:pt x="0" y="1537"/>
                </a:lnTo>
                <a:close/>
              </a:path>
            </a:pathLst>
          </a:custGeom>
          <a:solidFill>
            <a:schemeClr val="tx1">
              <a:lumMod val="75000"/>
              <a:lumOff val="25000"/>
            </a:schemeClr>
          </a:solidFill>
          <a:ln w="25400">
            <a:noFill/>
          </a:ln>
          <a:effectLst>
            <a:outerShdw blurRad="304800" dist="1016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15"/>
          <p:cNvSpPr/>
          <p:nvPr/>
        </p:nvSpPr>
        <p:spPr bwMode="auto">
          <a:xfrm>
            <a:off x="7123777" y="3620471"/>
            <a:ext cx="1948790" cy="2145624"/>
          </a:xfrm>
          <a:custGeom>
            <a:avLst/>
            <a:gdLst>
              <a:gd name="T0" fmla="*/ 0 w 1396"/>
              <a:gd name="T1" fmla="*/ 1537 h 1537"/>
              <a:gd name="T2" fmla="*/ 1396 w 1396"/>
              <a:gd name="T3" fmla="*/ 1537 h 1537"/>
              <a:gd name="T4" fmla="*/ 1396 w 1396"/>
              <a:gd name="T5" fmla="*/ 141 h 1537"/>
              <a:gd name="T6" fmla="*/ 787 w 1396"/>
              <a:gd name="T7" fmla="*/ 141 h 1537"/>
              <a:gd name="T8" fmla="*/ 700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7" y="141"/>
                </a:lnTo>
                <a:lnTo>
                  <a:pt x="700" y="0"/>
                </a:lnTo>
                <a:lnTo>
                  <a:pt x="612" y="141"/>
                </a:lnTo>
                <a:lnTo>
                  <a:pt x="0" y="141"/>
                </a:lnTo>
                <a:lnTo>
                  <a:pt x="0" y="1537"/>
                </a:lnTo>
                <a:close/>
              </a:path>
            </a:pathLst>
          </a:custGeom>
          <a:solidFill>
            <a:schemeClr val="tx1">
              <a:lumMod val="75000"/>
              <a:lumOff val="25000"/>
            </a:schemeClr>
          </a:solidFill>
          <a:ln w="25400">
            <a:noFill/>
          </a:ln>
          <a:effectLst>
            <a:outerShdw blurRad="304800" dist="1016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Freeform 6"/>
          <p:cNvSpPr/>
          <p:nvPr/>
        </p:nvSpPr>
        <p:spPr bwMode="auto">
          <a:xfrm>
            <a:off x="1277408" y="1868513"/>
            <a:ext cx="1948790" cy="2147020"/>
          </a:xfrm>
          <a:custGeom>
            <a:avLst/>
            <a:gdLst>
              <a:gd name="T0" fmla="*/ 0 w 1396"/>
              <a:gd name="T1" fmla="*/ 0 h 1538"/>
              <a:gd name="T2" fmla="*/ 1396 w 1396"/>
              <a:gd name="T3" fmla="*/ 0 h 1538"/>
              <a:gd name="T4" fmla="*/ 1396 w 1396"/>
              <a:gd name="T5" fmla="*/ 1396 h 1538"/>
              <a:gd name="T6" fmla="*/ 784 w 1396"/>
              <a:gd name="T7" fmla="*/ 1396 h 1538"/>
              <a:gd name="T8" fmla="*/ 697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7" y="1538"/>
                </a:lnTo>
                <a:lnTo>
                  <a:pt x="612" y="1396"/>
                </a:lnTo>
                <a:lnTo>
                  <a:pt x="0" y="1396"/>
                </a:lnTo>
                <a:lnTo>
                  <a:pt x="0" y="0"/>
                </a:lnTo>
                <a:close/>
              </a:path>
            </a:pathLst>
          </a:custGeom>
          <a:solidFill>
            <a:srgbClr val="C00000"/>
          </a:solidFill>
          <a:ln w="25400">
            <a:noFill/>
          </a:ln>
          <a:effectLst>
            <a:outerShdw blurRad="304800" dist="1016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TextBox 55"/>
          <p:cNvSpPr txBox="1"/>
          <p:nvPr/>
        </p:nvSpPr>
        <p:spPr>
          <a:xfrm>
            <a:off x="1592488" y="2246886"/>
            <a:ext cx="1318630" cy="288733"/>
          </a:xfrm>
          <a:prstGeom prst="rect">
            <a:avLst/>
          </a:prstGeom>
          <a:noFill/>
        </p:spPr>
        <p:txBody>
          <a:bodyPr wrap="square" tIns="0" bIns="0" rtlCol="0" anchor="t">
            <a:spAutoFit/>
          </a:bodyPr>
          <a:lstStyle/>
          <a:p>
            <a:pPr algn="ctr">
              <a:lnSpc>
                <a:spcPct val="150000"/>
              </a:lnSpc>
            </a:pPr>
            <a:r>
              <a:rPr lang="zh-CN" altLang="en-US" sz="1400" b="1" dirty="0">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2" name="TextBox 56"/>
          <p:cNvSpPr txBox="1"/>
          <p:nvPr/>
        </p:nvSpPr>
        <p:spPr>
          <a:xfrm>
            <a:off x="1416378" y="2561880"/>
            <a:ext cx="1670849" cy="892552"/>
          </a:xfrm>
          <a:prstGeom prst="rect">
            <a:avLst/>
          </a:prstGeom>
          <a:noFill/>
        </p:spPr>
        <p:txBody>
          <a:bodyPr wrap="square" rtlCol="0">
            <a:spAutoFit/>
          </a:bodyPr>
          <a:lstStyle/>
          <a:p>
            <a:pPr algn="ctr">
              <a:lnSpc>
                <a:spcPct val="1300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5" name="TextBox 57"/>
          <p:cNvSpPr txBox="1"/>
          <p:nvPr/>
        </p:nvSpPr>
        <p:spPr>
          <a:xfrm>
            <a:off x="5490067" y="2246886"/>
            <a:ext cx="1318630" cy="288733"/>
          </a:xfrm>
          <a:prstGeom prst="rect">
            <a:avLst/>
          </a:prstGeom>
          <a:noFill/>
        </p:spPr>
        <p:txBody>
          <a:bodyPr wrap="square" tIns="0" bIns="0" rtlCol="0" anchor="t">
            <a:spAutoFit/>
          </a:bodyPr>
          <a:lstStyle/>
          <a:p>
            <a:pPr algn="ctr">
              <a:lnSpc>
                <a:spcPct val="150000"/>
              </a:lnSpc>
            </a:pPr>
            <a:r>
              <a:rPr lang="zh-CN" altLang="en-US" sz="1400" b="1">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endParaRPr lang="zh-CN" altLang="en-US" sz="1400" b="1" dirty="0">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endParaRPr>
          </a:p>
        </p:txBody>
      </p:sp>
      <p:sp>
        <p:nvSpPr>
          <p:cNvPr id="26" name="TextBox 58"/>
          <p:cNvSpPr txBox="1"/>
          <p:nvPr/>
        </p:nvSpPr>
        <p:spPr>
          <a:xfrm>
            <a:off x="5313957" y="2561880"/>
            <a:ext cx="1670849" cy="892552"/>
          </a:xfrm>
          <a:prstGeom prst="rect">
            <a:avLst/>
          </a:prstGeom>
          <a:noFill/>
        </p:spPr>
        <p:txBody>
          <a:bodyPr wrap="square" rtlCol="0">
            <a:spAutoFit/>
          </a:bodyPr>
          <a:lstStyle/>
          <a:p>
            <a:pPr algn="ctr">
              <a:lnSpc>
                <a:spcPct val="1300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30" name="TextBox 59"/>
          <p:cNvSpPr txBox="1"/>
          <p:nvPr/>
        </p:nvSpPr>
        <p:spPr>
          <a:xfrm>
            <a:off x="9389741" y="2246886"/>
            <a:ext cx="1318630" cy="288733"/>
          </a:xfrm>
          <a:prstGeom prst="rect">
            <a:avLst/>
          </a:prstGeom>
          <a:noFill/>
        </p:spPr>
        <p:txBody>
          <a:bodyPr wrap="square" tIns="0" bIns="0" rtlCol="0" anchor="t">
            <a:spAutoFit/>
          </a:bodyPr>
          <a:lstStyle/>
          <a:p>
            <a:pPr algn="ctr">
              <a:lnSpc>
                <a:spcPct val="150000"/>
              </a:lnSpc>
            </a:pPr>
            <a:r>
              <a:rPr lang="zh-CN" altLang="en-US" sz="1400" b="1">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endParaRPr lang="zh-CN" altLang="en-US" sz="1400" b="1" dirty="0">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endParaRPr>
          </a:p>
        </p:txBody>
      </p:sp>
      <p:sp>
        <p:nvSpPr>
          <p:cNvPr id="31" name="TextBox 60"/>
          <p:cNvSpPr txBox="1"/>
          <p:nvPr/>
        </p:nvSpPr>
        <p:spPr>
          <a:xfrm>
            <a:off x="9213631" y="2561880"/>
            <a:ext cx="1670849" cy="892552"/>
          </a:xfrm>
          <a:prstGeom prst="rect">
            <a:avLst/>
          </a:prstGeom>
          <a:noFill/>
        </p:spPr>
        <p:txBody>
          <a:bodyPr wrap="square" rtlCol="0">
            <a:spAutoFit/>
          </a:bodyPr>
          <a:lstStyle/>
          <a:p>
            <a:pPr algn="ctr">
              <a:lnSpc>
                <a:spcPct val="1300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32" name="TextBox 61"/>
          <p:cNvSpPr txBox="1"/>
          <p:nvPr/>
        </p:nvSpPr>
        <p:spPr>
          <a:xfrm>
            <a:off x="3541278" y="4224299"/>
            <a:ext cx="1318630" cy="288733"/>
          </a:xfrm>
          <a:prstGeom prst="rect">
            <a:avLst/>
          </a:prstGeom>
          <a:noFill/>
        </p:spPr>
        <p:txBody>
          <a:bodyPr wrap="square" tIns="0" bIns="0" rtlCol="0" anchor="t">
            <a:spAutoFit/>
          </a:bodyPr>
          <a:lstStyle/>
          <a:p>
            <a:pPr algn="ctr">
              <a:lnSpc>
                <a:spcPct val="150000"/>
              </a:lnSpc>
            </a:pPr>
            <a:r>
              <a:rPr lang="zh-CN" altLang="en-US" sz="1400" b="1">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endParaRPr lang="zh-CN" altLang="en-US" sz="1400" b="1" dirty="0">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endParaRPr>
          </a:p>
        </p:txBody>
      </p:sp>
      <p:sp>
        <p:nvSpPr>
          <p:cNvPr id="33" name="TextBox 62"/>
          <p:cNvSpPr txBox="1"/>
          <p:nvPr/>
        </p:nvSpPr>
        <p:spPr>
          <a:xfrm>
            <a:off x="3365168" y="4539293"/>
            <a:ext cx="1670849" cy="892552"/>
          </a:xfrm>
          <a:prstGeom prst="rect">
            <a:avLst/>
          </a:prstGeom>
          <a:noFill/>
        </p:spPr>
        <p:txBody>
          <a:bodyPr wrap="square" rtlCol="0">
            <a:spAutoFit/>
          </a:bodyPr>
          <a:lstStyle/>
          <a:p>
            <a:pPr algn="ctr">
              <a:lnSpc>
                <a:spcPct val="1300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34" name="TextBox 63"/>
          <p:cNvSpPr txBox="1"/>
          <p:nvPr/>
        </p:nvSpPr>
        <p:spPr>
          <a:xfrm>
            <a:off x="7438857" y="4224299"/>
            <a:ext cx="1318630" cy="288733"/>
          </a:xfrm>
          <a:prstGeom prst="rect">
            <a:avLst/>
          </a:prstGeom>
          <a:noFill/>
        </p:spPr>
        <p:txBody>
          <a:bodyPr wrap="square" tIns="0" bIns="0" rtlCol="0" anchor="t">
            <a:spAutoFit/>
          </a:bodyPr>
          <a:lstStyle/>
          <a:p>
            <a:pPr algn="ctr">
              <a:lnSpc>
                <a:spcPct val="150000"/>
              </a:lnSpc>
            </a:pPr>
            <a:r>
              <a:rPr lang="zh-CN" altLang="en-US" sz="1400" b="1">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endParaRPr lang="zh-CN" altLang="en-US" sz="1400" b="1" dirty="0">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endParaRPr>
          </a:p>
        </p:txBody>
      </p:sp>
      <p:sp>
        <p:nvSpPr>
          <p:cNvPr id="35" name="TextBox 64"/>
          <p:cNvSpPr txBox="1"/>
          <p:nvPr/>
        </p:nvSpPr>
        <p:spPr>
          <a:xfrm>
            <a:off x="7262747" y="4539293"/>
            <a:ext cx="1670849" cy="892552"/>
          </a:xfrm>
          <a:prstGeom prst="rect">
            <a:avLst/>
          </a:prstGeom>
          <a:noFill/>
        </p:spPr>
        <p:txBody>
          <a:bodyPr wrap="square" rtlCol="0">
            <a:spAutoFit/>
          </a:bodyPr>
          <a:lstStyle/>
          <a:p>
            <a:pPr algn="ctr">
              <a:lnSpc>
                <a:spcPct val="1300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300" fill="hold"/>
                                        <p:tgtEl>
                                          <p:spTgt spid="20"/>
                                        </p:tgtEl>
                                        <p:attrNameLst>
                                          <p:attrName>ppt_w</p:attrName>
                                        </p:attrNameLst>
                                      </p:cBhvr>
                                      <p:tavLst>
                                        <p:tav tm="0">
                                          <p:val>
                                            <p:fltVal val="0"/>
                                          </p:val>
                                        </p:tav>
                                        <p:tav tm="100000">
                                          <p:val>
                                            <p:strVal val="#ppt_w"/>
                                          </p:val>
                                        </p:tav>
                                      </p:tavLst>
                                    </p:anim>
                                    <p:anim calcmode="lin" valueType="num">
                                      <p:cBhvr>
                                        <p:cTn id="8" dur="300" fill="hold"/>
                                        <p:tgtEl>
                                          <p:spTgt spid="20"/>
                                        </p:tgtEl>
                                        <p:attrNameLst>
                                          <p:attrName>ppt_h</p:attrName>
                                        </p:attrNameLst>
                                      </p:cBhvr>
                                      <p:tavLst>
                                        <p:tav tm="0">
                                          <p:val>
                                            <p:fltVal val="0"/>
                                          </p:val>
                                        </p:tav>
                                        <p:tav tm="100000">
                                          <p:val>
                                            <p:strVal val="#ppt_h"/>
                                          </p:val>
                                        </p:tav>
                                      </p:tavLst>
                                    </p:anim>
                                    <p:anim calcmode="lin" valueType="num">
                                      <p:cBhvr>
                                        <p:cTn id="9" dur="300" fill="hold"/>
                                        <p:tgtEl>
                                          <p:spTgt spid="20"/>
                                        </p:tgtEl>
                                        <p:attrNameLst>
                                          <p:attrName>ppt_x</p:attrName>
                                        </p:attrNameLst>
                                      </p:cBhvr>
                                      <p:tavLst>
                                        <p:tav tm="0">
                                          <p:val>
                                            <p:fltVal val="0.5"/>
                                          </p:val>
                                        </p:tav>
                                        <p:tav tm="100000">
                                          <p:val>
                                            <p:strVal val="#ppt_x"/>
                                          </p:val>
                                        </p:tav>
                                      </p:tavLst>
                                    </p:anim>
                                    <p:anim calcmode="lin" valueType="num">
                                      <p:cBhvr>
                                        <p:cTn id="10" dur="300" fill="hold"/>
                                        <p:tgtEl>
                                          <p:spTgt spid="20"/>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20"/>
                                        </p:tgtEl>
                                      </p:cBhvr>
                                    </p:animEffect>
                                    <p:animScale>
                                      <p:cBhvr>
                                        <p:cTn id="13" dur="150" autoRev="1" fill="hold"/>
                                        <p:tgtEl>
                                          <p:spTgt spid="20"/>
                                        </p:tgtEl>
                                      </p:cBhvr>
                                      <p:by x="105000" y="105000"/>
                                    </p:animScale>
                                  </p:childTnLst>
                                </p:cTn>
                              </p:par>
                              <p:par>
                                <p:cTn id="14" presetID="23" presetClass="entr" presetSubtype="528" fill="hold" nodeType="withEffect">
                                  <p:stCondLst>
                                    <p:cond delay="1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300" fill="hold"/>
                                        <p:tgtEl>
                                          <p:spTgt spid="14"/>
                                        </p:tgtEl>
                                        <p:attrNameLst>
                                          <p:attrName>ppt_w</p:attrName>
                                        </p:attrNameLst>
                                      </p:cBhvr>
                                      <p:tavLst>
                                        <p:tav tm="0">
                                          <p:val>
                                            <p:fltVal val="0"/>
                                          </p:val>
                                        </p:tav>
                                        <p:tav tm="100000">
                                          <p:val>
                                            <p:strVal val="#ppt_w"/>
                                          </p:val>
                                        </p:tav>
                                      </p:tavLst>
                                    </p:anim>
                                    <p:anim calcmode="lin" valueType="num">
                                      <p:cBhvr>
                                        <p:cTn id="17" dur="300" fill="hold"/>
                                        <p:tgtEl>
                                          <p:spTgt spid="14"/>
                                        </p:tgtEl>
                                        <p:attrNameLst>
                                          <p:attrName>ppt_h</p:attrName>
                                        </p:attrNameLst>
                                      </p:cBhvr>
                                      <p:tavLst>
                                        <p:tav tm="0">
                                          <p:val>
                                            <p:fltVal val="0"/>
                                          </p:val>
                                        </p:tav>
                                        <p:tav tm="100000">
                                          <p:val>
                                            <p:strVal val="#ppt_h"/>
                                          </p:val>
                                        </p:tav>
                                      </p:tavLst>
                                    </p:anim>
                                    <p:anim calcmode="lin" valueType="num">
                                      <p:cBhvr>
                                        <p:cTn id="18" dur="300" fill="hold"/>
                                        <p:tgtEl>
                                          <p:spTgt spid="14"/>
                                        </p:tgtEl>
                                        <p:attrNameLst>
                                          <p:attrName>ppt_x</p:attrName>
                                        </p:attrNameLst>
                                      </p:cBhvr>
                                      <p:tavLst>
                                        <p:tav tm="0">
                                          <p:val>
                                            <p:fltVal val="0.5"/>
                                          </p:val>
                                        </p:tav>
                                        <p:tav tm="100000">
                                          <p:val>
                                            <p:strVal val="#ppt_x"/>
                                          </p:val>
                                        </p:tav>
                                      </p:tavLst>
                                    </p:anim>
                                    <p:anim calcmode="lin" valueType="num">
                                      <p:cBhvr>
                                        <p:cTn id="19" dur="300" fill="hold"/>
                                        <p:tgtEl>
                                          <p:spTgt spid="14"/>
                                        </p:tgtEl>
                                        <p:attrNameLst>
                                          <p:attrName>ppt_y</p:attrName>
                                        </p:attrNameLst>
                                      </p:cBhvr>
                                      <p:tavLst>
                                        <p:tav tm="0">
                                          <p:val>
                                            <p:fltVal val="0.5"/>
                                          </p:val>
                                        </p:tav>
                                        <p:tav tm="100000">
                                          <p:val>
                                            <p:strVal val="#ppt_y"/>
                                          </p:val>
                                        </p:tav>
                                      </p:tavLst>
                                    </p:anim>
                                  </p:childTnLst>
                                </p:cTn>
                              </p:par>
                              <p:par>
                                <p:cTn id="20" presetID="26" presetClass="emph" presetSubtype="0" fill="hold" nodeType="withEffect">
                                  <p:stCondLst>
                                    <p:cond delay="400"/>
                                  </p:stCondLst>
                                  <p:childTnLst>
                                    <p:animEffect transition="out" filter="fade">
                                      <p:cBhvr>
                                        <p:cTn id="21" dur="300" tmFilter="0, 0; .2, .5; .8, .5; 1, 0"/>
                                        <p:tgtEl>
                                          <p:spTgt spid="14"/>
                                        </p:tgtEl>
                                      </p:cBhvr>
                                    </p:animEffect>
                                    <p:animScale>
                                      <p:cBhvr>
                                        <p:cTn id="22" dur="150" autoRev="1" fill="hold"/>
                                        <p:tgtEl>
                                          <p:spTgt spid="14"/>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300" fill="hold"/>
                                        <p:tgtEl>
                                          <p:spTgt spid="16"/>
                                        </p:tgtEl>
                                        <p:attrNameLst>
                                          <p:attrName>ppt_w</p:attrName>
                                        </p:attrNameLst>
                                      </p:cBhvr>
                                      <p:tavLst>
                                        <p:tav tm="0">
                                          <p:val>
                                            <p:fltVal val="0"/>
                                          </p:val>
                                        </p:tav>
                                        <p:tav tm="100000">
                                          <p:val>
                                            <p:strVal val="#ppt_w"/>
                                          </p:val>
                                        </p:tav>
                                      </p:tavLst>
                                    </p:anim>
                                    <p:anim calcmode="lin" valueType="num">
                                      <p:cBhvr>
                                        <p:cTn id="26" dur="300" fill="hold"/>
                                        <p:tgtEl>
                                          <p:spTgt spid="16"/>
                                        </p:tgtEl>
                                        <p:attrNameLst>
                                          <p:attrName>ppt_h</p:attrName>
                                        </p:attrNameLst>
                                      </p:cBhvr>
                                      <p:tavLst>
                                        <p:tav tm="0">
                                          <p:val>
                                            <p:fltVal val="0"/>
                                          </p:val>
                                        </p:tav>
                                        <p:tav tm="100000">
                                          <p:val>
                                            <p:strVal val="#ppt_h"/>
                                          </p:val>
                                        </p:tav>
                                      </p:tavLst>
                                    </p:anim>
                                    <p:anim calcmode="lin" valueType="num">
                                      <p:cBhvr>
                                        <p:cTn id="27" dur="300" fill="hold"/>
                                        <p:tgtEl>
                                          <p:spTgt spid="16"/>
                                        </p:tgtEl>
                                        <p:attrNameLst>
                                          <p:attrName>ppt_x</p:attrName>
                                        </p:attrNameLst>
                                      </p:cBhvr>
                                      <p:tavLst>
                                        <p:tav tm="0">
                                          <p:val>
                                            <p:fltVal val="0.5"/>
                                          </p:val>
                                        </p:tav>
                                        <p:tav tm="100000">
                                          <p:val>
                                            <p:strVal val="#ppt_x"/>
                                          </p:val>
                                        </p:tav>
                                      </p:tavLst>
                                    </p:anim>
                                    <p:anim calcmode="lin" valueType="num">
                                      <p:cBhvr>
                                        <p:cTn id="28" dur="300" fill="hold"/>
                                        <p:tgtEl>
                                          <p:spTgt spid="16"/>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16"/>
                                        </p:tgtEl>
                                      </p:cBhvr>
                                    </p:animEffect>
                                    <p:animScale>
                                      <p:cBhvr>
                                        <p:cTn id="31" dur="150" autoRev="1" fill="hold"/>
                                        <p:tgtEl>
                                          <p:spTgt spid="16"/>
                                        </p:tgtEl>
                                      </p:cBhvr>
                                      <p:by x="105000" y="105000"/>
                                    </p:animScale>
                                  </p:childTnLst>
                                </p:cTn>
                              </p:par>
                              <p:par>
                                <p:cTn id="32" presetID="23" presetClass="entr" presetSubtype="528" fill="hold" nodeType="withEffect">
                                  <p:stCondLst>
                                    <p:cond delay="300"/>
                                  </p:stCondLst>
                                  <p:childTnLst>
                                    <p:set>
                                      <p:cBhvr>
                                        <p:cTn id="33" dur="1" fill="hold">
                                          <p:stCondLst>
                                            <p:cond delay="0"/>
                                          </p:stCondLst>
                                        </p:cTn>
                                        <p:tgtEl>
                                          <p:spTgt spid="12"/>
                                        </p:tgtEl>
                                        <p:attrNameLst>
                                          <p:attrName>style.visibility</p:attrName>
                                        </p:attrNameLst>
                                      </p:cBhvr>
                                      <p:to>
                                        <p:strVal val="visible"/>
                                      </p:to>
                                    </p:set>
                                    <p:anim calcmode="lin" valueType="num">
                                      <p:cBhvr>
                                        <p:cTn id="34" dur="300" fill="hold"/>
                                        <p:tgtEl>
                                          <p:spTgt spid="12"/>
                                        </p:tgtEl>
                                        <p:attrNameLst>
                                          <p:attrName>ppt_w</p:attrName>
                                        </p:attrNameLst>
                                      </p:cBhvr>
                                      <p:tavLst>
                                        <p:tav tm="0">
                                          <p:val>
                                            <p:fltVal val="0"/>
                                          </p:val>
                                        </p:tav>
                                        <p:tav tm="100000">
                                          <p:val>
                                            <p:strVal val="#ppt_w"/>
                                          </p:val>
                                        </p:tav>
                                      </p:tavLst>
                                    </p:anim>
                                    <p:anim calcmode="lin" valueType="num">
                                      <p:cBhvr>
                                        <p:cTn id="35" dur="300" fill="hold"/>
                                        <p:tgtEl>
                                          <p:spTgt spid="12"/>
                                        </p:tgtEl>
                                        <p:attrNameLst>
                                          <p:attrName>ppt_h</p:attrName>
                                        </p:attrNameLst>
                                      </p:cBhvr>
                                      <p:tavLst>
                                        <p:tav tm="0">
                                          <p:val>
                                            <p:fltVal val="0"/>
                                          </p:val>
                                        </p:tav>
                                        <p:tav tm="100000">
                                          <p:val>
                                            <p:strVal val="#ppt_h"/>
                                          </p:val>
                                        </p:tav>
                                      </p:tavLst>
                                    </p:anim>
                                    <p:anim calcmode="lin" valueType="num">
                                      <p:cBhvr>
                                        <p:cTn id="36" dur="300" fill="hold"/>
                                        <p:tgtEl>
                                          <p:spTgt spid="12"/>
                                        </p:tgtEl>
                                        <p:attrNameLst>
                                          <p:attrName>ppt_x</p:attrName>
                                        </p:attrNameLst>
                                      </p:cBhvr>
                                      <p:tavLst>
                                        <p:tav tm="0">
                                          <p:val>
                                            <p:fltVal val="0.5"/>
                                          </p:val>
                                        </p:tav>
                                        <p:tav tm="100000">
                                          <p:val>
                                            <p:strVal val="#ppt_x"/>
                                          </p:val>
                                        </p:tav>
                                      </p:tavLst>
                                    </p:anim>
                                    <p:anim calcmode="lin" valueType="num">
                                      <p:cBhvr>
                                        <p:cTn id="37" dur="300" fill="hold"/>
                                        <p:tgtEl>
                                          <p:spTgt spid="12"/>
                                        </p:tgtEl>
                                        <p:attrNameLst>
                                          <p:attrName>ppt_y</p:attrName>
                                        </p:attrNameLst>
                                      </p:cBhvr>
                                      <p:tavLst>
                                        <p:tav tm="0">
                                          <p:val>
                                            <p:fltVal val="0.5"/>
                                          </p:val>
                                        </p:tav>
                                        <p:tav tm="100000">
                                          <p:val>
                                            <p:strVal val="#ppt_y"/>
                                          </p:val>
                                        </p:tav>
                                      </p:tavLst>
                                    </p:anim>
                                  </p:childTnLst>
                                </p:cTn>
                              </p:par>
                              <p:par>
                                <p:cTn id="38" presetID="26" presetClass="emph" presetSubtype="0" fill="hold" nodeType="withEffect">
                                  <p:stCondLst>
                                    <p:cond delay="600"/>
                                  </p:stCondLst>
                                  <p:childTnLst>
                                    <p:animEffect transition="out" filter="fade">
                                      <p:cBhvr>
                                        <p:cTn id="39" dur="300" tmFilter="0, 0; .2, .5; .8, .5; 1, 0"/>
                                        <p:tgtEl>
                                          <p:spTgt spid="12"/>
                                        </p:tgtEl>
                                      </p:cBhvr>
                                    </p:animEffect>
                                    <p:animScale>
                                      <p:cBhvr>
                                        <p:cTn id="40" dur="150" autoRev="1" fill="hold"/>
                                        <p:tgtEl>
                                          <p:spTgt spid="12"/>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 calcmode="lin" valueType="num">
                                      <p:cBhvr>
                                        <p:cTn id="43" dur="300" fill="hold"/>
                                        <p:tgtEl>
                                          <p:spTgt spid="17"/>
                                        </p:tgtEl>
                                        <p:attrNameLst>
                                          <p:attrName>ppt_w</p:attrName>
                                        </p:attrNameLst>
                                      </p:cBhvr>
                                      <p:tavLst>
                                        <p:tav tm="0">
                                          <p:val>
                                            <p:fltVal val="0"/>
                                          </p:val>
                                        </p:tav>
                                        <p:tav tm="100000">
                                          <p:val>
                                            <p:strVal val="#ppt_w"/>
                                          </p:val>
                                        </p:tav>
                                      </p:tavLst>
                                    </p:anim>
                                    <p:anim calcmode="lin" valueType="num">
                                      <p:cBhvr>
                                        <p:cTn id="44" dur="300" fill="hold"/>
                                        <p:tgtEl>
                                          <p:spTgt spid="17"/>
                                        </p:tgtEl>
                                        <p:attrNameLst>
                                          <p:attrName>ppt_h</p:attrName>
                                        </p:attrNameLst>
                                      </p:cBhvr>
                                      <p:tavLst>
                                        <p:tav tm="0">
                                          <p:val>
                                            <p:fltVal val="0"/>
                                          </p:val>
                                        </p:tav>
                                        <p:tav tm="100000">
                                          <p:val>
                                            <p:strVal val="#ppt_h"/>
                                          </p:val>
                                        </p:tav>
                                      </p:tavLst>
                                    </p:anim>
                                    <p:anim calcmode="lin" valueType="num">
                                      <p:cBhvr>
                                        <p:cTn id="45" dur="300" fill="hold"/>
                                        <p:tgtEl>
                                          <p:spTgt spid="17"/>
                                        </p:tgtEl>
                                        <p:attrNameLst>
                                          <p:attrName>ppt_x</p:attrName>
                                        </p:attrNameLst>
                                      </p:cBhvr>
                                      <p:tavLst>
                                        <p:tav tm="0">
                                          <p:val>
                                            <p:fltVal val="0.5"/>
                                          </p:val>
                                        </p:tav>
                                        <p:tav tm="100000">
                                          <p:val>
                                            <p:strVal val="#ppt_x"/>
                                          </p:val>
                                        </p:tav>
                                      </p:tavLst>
                                    </p:anim>
                                    <p:anim calcmode="lin" valueType="num">
                                      <p:cBhvr>
                                        <p:cTn id="46" dur="300" fill="hold"/>
                                        <p:tgtEl>
                                          <p:spTgt spid="17"/>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17"/>
                                        </p:tgtEl>
                                      </p:cBhvr>
                                    </p:animEffect>
                                    <p:animScale>
                                      <p:cBhvr>
                                        <p:cTn id="49" dur="150" autoRev="1" fill="hold"/>
                                        <p:tgtEl>
                                          <p:spTgt spid="17"/>
                                        </p:tgtEl>
                                      </p:cBhvr>
                                      <p:by x="105000" y="105000"/>
                                    </p:animScale>
                                  </p:childTnLst>
                                </p:cTn>
                              </p:par>
                              <p:par>
                                <p:cTn id="50" presetID="23" presetClass="entr" presetSubtype="528"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 calcmode="lin" valueType="num">
                                      <p:cBhvr>
                                        <p:cTn id="52" dur="300" fill="hold"/>
                                        <p:tgtEl>
                                          <p:spTgt spid="15"/>
                                        </p:tgtEl>
                                        <p:attrNameLst>
                                          <p:attrName>ppt_w</p:attrName>
                                        </p:attrNameLst>
                                      </p:cBhvr>
                                      <p:tavLst>
                                        <p:tav tm="0">
                                          <p:val>
                                            <p:fltVal val="0"/>
                                          </p:val>
                                        </p:tav>
                                        <p:tav tm="100000">
                                          <p:val>
                                            <p:strVal val="#ppt_w"/>
                                          </p:val>
                                        </p:tav>
                                      </p:tavLst>
                                    </p:anim>
                                    <p:anim calcmode="lin" valueType="num">
                                      <p:cBhvr>
                                        <p:cTn id="53" dur="300" fill="hold"/>
                                        <p:tgtEl>
                                          <p:spTgt spid="15"/>
                                        </p:tgtEl>
                                        <p:attrNameLst>
                                          <p:attrName>ppt_h</p:attrName>
                                        </p:attrNameLst>
                                      </p:cBhvr>
                                      <p:tavLst>
                                        <p:tav tm="0">
                                          <p:val>
                                            <p:fltVal val="0"/>
                                          </p:val>
                                        </p:tav>
                                        <p:tav tm="100000">
                                          <p:val>
                                            <p:strVal val="#ppt_h"/>
                                          </p:val>
                                        </p:tav>
                                      </p:tavLst>
                                    </p:anim>
                                    <p:anim calcmode="lin" valueType="num">
                                      <p:cBhvr>
                                        <p:cTn id="54" dur="300" fill="hold"/>
                                        <p:tgtEl>
                                          <p:spTgt spid="15"/>
                                        </p:tgtEl>
                                        <p:attrNameLst>
                                          <p:attrName>ppt_x</p:attrName>
                                        </p:attrNameLst>
                                      </p:cBhvr>
                                      <p:tavLst>
                                        <p:tav tm="0">
                                          <p:val>
                                            <p:fltVal val="0.5"/>
                                          </p:val>
                                        </p:tav>
                                        <p:tav tm="100000">
                                          <p:val>
                                            <p:strVal val="#ppt_x"/>
                                          </p:val>
                                        </p:tav>
                                      </p:tavLst>
                                    </p:anim>
                                    <p:anim calcmode="lin" valueType="num">
                                      <p:cBhvr>
                                        <p:cTn id="55" dur="300" fill="hold"/>
                                        <p:tgtEl>
                                          <p:spTgt spid="15"/>
                                        </p:tgtEl>
                                        <p:attrNameLst>
                                          <p:attrName>ppt_y</p:attrName>
                                        </p:attrNameLst>
                                      </p:cBhvr>
                                      <p:tavLst>
                                        <p:tav tm="0">
                                          <p:val>
                                            <p:fltVal val="0.5"/>
                                          </p:val>
                                        </p:tav>
                                        <p:tav tm="100000">
                                          <p:val>
                                            <p:strVal val="#ppt_y"/>
                                          </p:val>
                                        </p:tav>
                                      </p:tavLst>
                                    </p:anim>
                                  </p:childTnLst>
                                </p:cTn>
                              </p:par>
                              <p:par>
                                <p:cTn id="56" presetID="26" presetClass="emph" presetSubtype="0" fill="hold" nodeType="withEffect">
                                  <p:stCondLst>
                                    <p:cond delay="800"/>
                                  </p:stCondLst>
                                  <p:childTnLst>
                                    <p:animEffect transition="out" filter="fade">
                                      <p:cBhvr>
                                        <p:cTn id="57" dur="300" tmFilter="0, 0; .2, .5; .8, .5; 1, 0"/>
                                        <p:tgtEl>
                                          <p:spTgt spid="15"/>
                                        </p:tgtEl>
                                      </p:cBhvr>
                                    </p:animEffect>
                                    <p:animScale>
                                      <p:cBhvr>
                                        <p:cTn id="58" dur="150" autoRev="1" fill="hold"/>
                                        <p:tgtEl>
                                          <p:spTgt spid="15"/>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300" fill="hold"/>
                                        <p:tgtEl>
                                          <p:spTgt spid="18"/>
                                        </p:tgtEl>
                                        <p:attrNameLst>
                                          <p:attrName>ppt_w</p:attrName>
                                        </p:attrNameLst>
                                      </p:cBhvr>
                                      <p:tavLst>
                                        <p:tav tm="0">
                                          <p:val>
                                            <p:fltVal val="0"/>
                                          </p:val>
                                        </p:tav>
                                        <p:tav tm="100000">
                                          <p:val>
                                            <p:strVal val="#ppt_w"/>
                                          </p:val>
                                        </p:tav>
                                      </p:tavLst>
                                    </p:anim>
                                    <p:anim calcmode="lin" valueType="num">
                                      <p:cBhvr>
                                        <p:cTn id="62" dur="300" fill="hold"/>
                                        <p:tgtEl>
                                          <p:spTgt spid="18"/>
                                        </p:tgtEl>
                                        <p:attrNameLst>
                                          <p:attrName>ppt_h</p:attrName>
                                        </p:attrNameLst>
                                      </p:cBhvr>
                                      <p:tavLst>
                                        <p:tav tm="0">
                                          <p:val>
                                            <p:fltVal val="0"/>
                                          </p:val>
                                        </p:tav>
                                        <p:tav tm="100000">
                                          <p:val>
                                            <p:strVal val="#ppt_h"/>
                                          </p:val>
                                        </p:tav>
                                      </p:tavLst>
                                    </p:anim>
                                    <p:anim calcmode="lin" valueType="num">
                                      <p:cBhvr>
                                        <p:cTn id="63" dur="300" fill="hold"/>
                                        <p:tgtEl>
                                          <p:spTgt spid="18"/>
                                        </p:tgtEl>
                                        <p:attrNameLst>
                                          <p:attrName>ppt_x</p:attrName>
                                        </p:attrNameLst>
                                      </p:cBhvr>
                                      <p:tavLst>
                                        <p:tav tm="0">
                                          <p:val>
                                            <p:fltVal val="0.5"/>
                                          </p:val>
                                        </p:tav>
                                        <p:tav tm="100000">
                                          <p:val>
                                            <p:strVal val="#ppt_x"/>
                                          </p:val>
                                        </p:tav>
                                      </p:tavLst>
                                    </p:anim>
                                    <p:anim calcmode="lin" valueType="num">
                                      <p:cBhvr>
                                        <p:cTn id="64" dur="300" fill="hold"/>
                                        <p:tgtEl>
                                          <p:spTgt spid="18"/>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18"/>
                                        </p:tgtEl>
                                      </p:cBhvr>
                                    </p:animEffect>
                                    <p:animScale>
                                      <p:cBhvr>
                                        <p:cTn id="67" dur="150" autoRev="1" fill="hold"/>
                                        <p:tgtEl>
                                          <p:spTgt spid="18"/>
                                        </p:tgtEl>
                                      </p:cBhvr>
                                      <p:by x="105000" y="105000"/>
                                    </p:animScale>
                                  </p:childTnLst>
                                </p:cTn>
                              </p:par>
                              <p:par>
                                <p:cTn id="68" presetID="23" presetClass="entr" presetSubtype="528" fill="hold" nodeType="withEffect">
                                  <p:stCondLst>
                                    <p:cond delay="7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300" fill="hold"/>
                                        <p:tgtEl>
                                          <p:spTgt spid="13"/>
                                        </p:tgtEl>
                                        <p:attrNameLst>
                                          <p:attrName>ppt_w</p:attrName>
                                        </p:attrNameLst>
                                      </p:cBhvr>
                                      <p:tavLst>
                                        <p:tav tm="0">
                                          <p:val>
                                            <p:fltVal val="0"/>
                                          </p:val>
                                        </p:tav>
                                        <p:tav tm="100000">
                                          <p:val>
                                            <p:strVal val="#ppt_w"/>
                                          </p:val>
                                        </p:tav>
                                      </p:tavLst>
                                    </p:anim>
                                    <p:anim calcmode="lin" valueType="num">
                                      <p:cBhvr>
                                        <p:cTn id="71" dur="300" fill="hold"/>
                                        <p:tgtEl>
                                          <p:spTgt spid="13"/>
                                        </p:tgtEl>
                                        <p:attrNameLst>
                                          <p:attrName>ppt_h</p:attrName>
                                        </p:attrNameLst>
                                      </p:cBhvr>
                                      <p:tavLst>
                                        <p:tav tm="0">
                                          <p:val>
                                            <p:fltVal val="0"/>
                                          </p:val>
                                        </p:tav>
                                        <p:tav tm="100000">
                                          <p:val>
                                            <p:strVal val="#ppt_h"/>
                                          </p:val>
                                        </p:tav>
                                      </p:tavLst>
                                    </p:anim>
                                    <p:anim calcmode="lin" valueType="num">
                                      <p:cBhvr>
                                        <p:cTn id="72" dur="300" fill="hold"/>
                                        <p:tgtEl>
                                          <p:spTgt spid="13"/>
                                        </p:tgtEl>
                                        <p:attrNameLst>
                                          <p:attrName>ppt_x</p:attrName>
                                        </p:attrNameLst>
                                      </p:cBhvr>
                                      <p:tavLst>
                                        <p:tav tm="0">
                                          <p:val>
                                            <p:fltVal val="0.5"/>
                                          </p:val>
                                        </p:tav>
                                        <p:tav tm="100000">
                                          <p:val>
                                            <p:strVal val="#ppt_x"/>
                                          </p:val>
                                        </p:tav>
                                      </p:tavLst>
                                    </p:anim>
                                    <p:anim calcmode="lin" valueType="num">
                                      <p:cBhvr>
                                        <p:cTn id="73" dur="300" fill="hold"/>
                                        <p:tgtEl>
                                          <p:spTgt spid="13"/>
                                        </p:tgtEl>
                                        <p:attrNameLst>
                                          <p:attrName>ppt_y</p:attrName>
                                        </p:attrNameLst>
                                      </p:cBhvr>
                                      <p:tavLst>
                                        <p:tav tm="0">
                                          <p:val>
                                            <p:fltVal val="0.5"/>
                                          </p:val>
                                        </p:tav>
                                        <p:tav tm="100000">
                                          <p:val>
                                            <p:strVal val="#ppt_y"/>
                                          </p:val>
                                        </p:tav>
                                      </p:tavLst>
                                    </p:anim>
                                  </p:childTnLst>
                                </p:cTn>
                              </p:par>
                              <p:par>
                                <p:cTn id="74" presetID="26" presetClass="emph" presetSubtype="0" fill="hold" nodeType="withEffect">
                                  <p:stCondLst>
                                    <p:cond delay="1000"/>
                                  </p:stCondLst>
                                  <p:childTnLst>
                                    <p:animEffect transition="out" filter="fade">
                                      <p:cBhvr>
                                        <p:cTn id="75" dur="300" tmFilter="0, 0; .2, .5; .8, .5; 1, 0"/>
                                        <p:tgtEl>
                                          <p:spTgt spid="13"/>
                                        </p:tgtEl>
                                      </p:cBhvr>
                                    </p:animEffect>
                                    <p:animScale>
                                      <p:cBhvr>
                                        <p:cTn id="76" dur="150" autoRev="1" fill="hold"/>
                                        <p:tgtEl>
                                          <p:spTgt spid="13"/>
                                        </p:tgtEl>
                                      </p:cBhvr>
                                      <p:by x="105000" y="105000"/>
                                    </p:animScale>
                                  </p:childTnLst>
                                </p:cTn>
                              </p:par>
                              <p:par>
                                <p:cTn id="77" presetID="23" presetClass="entr" presetSubtype="528" fill="hold" grpId="0" nodeType="withEffect">
                                  <p:stCondLst>
                                    <p:cond delay="800"/>
                                  </p:stCondLst>
                                  <p:childTnLst>
                                    <p:set>
                                      <p:cBhvr>
                                        <p:cTn id="78" dur="1" fill="hold">
                                          <p:stCondLst>
                                            <p:cond delay="0"/>
                                          </p:stCondLst>
                                        </p:cTn>
                                        <p:tgtEl>
                                          <p:spTgt spid="19"/>
                                        </p:tgtEl>
                                        <p:attrNameLst>
                                          <p:attrName>style.visibility</p:attrName>
                                        </p:attrNameLst>
                                      </p:cBhvr>
                                      <p:to>
                                        <p:strVal val="visible"/>
                                      </p:to>
                                    </p:set>
                                    <p:anim calcmode="lin" valueType="num">
                                      <p:cBhvr>
                                        <p:cTn id="79" dur="300" fill="hold"/>
                                        <p:tgtEl>
                                          <p:spTgt spid="19"/>
                                        </p:tgtEl>
                                        <p:attrNameLst>
                                          <p:attrName>ppt_w</p:attrName>
                                        </p:attrNameLst>
                                      </p:cBhvr>
                                      <p:tavLst>
                                        <p:tav tm="0">
                                          <p:val>
                                            <p:fltVal val="0"/>
                                          </p:val>
                                        </p:tav>
                                        <p:tav tm="100000">
                                          <p:val>
                                            <p:strVal val="#ppt_w"/>
                                          </p:val>
                                        </p:tav>
                                      </p:tavLst>
                                    </p:anim>
                                    <p:anim calcmode="lin" valueType="num">
                                      <p:cBhvr>
                                        <p:cTn id="80" dur="300" fill="hold"/>
                                        <p:tgtEl>
                                          <p:spTgt spid="19"/>
                                        </p:tgtEl>
                                        <p:attrNameLst>
                                          <p:attrName>ppt_h</p:attrName>
                                        </p:attrNameLst>
                                      </p:cBhvr>
                                      <p:tavLst>
                                        <p:tav tm="0">
                                          <p:val>
                                            <p:fltVal val="0"/>
                                          </p:val>
                                        </p:tav>
                                        <p:tav tm="100000">
                                          <p:val>
                                            <p:strVal val="#ppt_h"/>
                                          </p:val>
                                        </p:tav>
                                      </p:tavLst>
                                    </p:anim>
                                    <p:anim calcmode="lin" valueType="num">
                                      <p:cBhvr>
                                        <p:cTn id="81" dur="300" fill="hold"/>
                                        <p:tgtEl>
                                          <p:spTgt spid="19"/>
                                        </p:tgtEl>
                                        <p:attrNameLst>
                                          <p:attrName>ppt_x</p:attrName>
                                        </p:attrNameLst>
                                      </p:cBhvr>
                                      <p:tavLst>
                                        <p:tav tm="0">
                                          <p:val>
                                            <p:fltVal val="0.5"/>
                                          </p:val>
                                        </p:tav>
                                        <p:tav tm="100000">
                                          <p:val>
                                            <p:strVal val="#ppt_x"/>
                                          </p:val>
                                        </p:tav>
                                      </p:tavLst>
                                    </p:anim>
                                    <p:anim calcmode="lin" valueType="num">
                                      <p:cBhvr>
                                        <p:cTn id="82" dur="300" fill="hold"/>
                                        <p:tgtEl>
                                          <p:spTgt spid="19"/>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100"/>
                                  </p:stCondLst>
                                  <p:childTnLst>
                                    <p:animEffect transition="out" filter="fade">
                                      <p:cBhvr>
                                        <p:cTn id="84" dur="300" tmFilter="0, 0; .2, .5; .8, .5; 1, 0"/>
                                        <p:tgtEl>
                                          <p:spTgt spid="19"/>
                                        </p:tgtEl>
                                      </p:cBhvr>
                                    </p:animEffect>
                                    <p:animScale>
                                      <p:cBhvr>
                                        <p:cTn id="85" dur="150" autoRev="1" fill="hold"/>
                                        <p:tgtEl>
                                          <p:spTgt spid="19"/>
                                        </p:tgtEl>
                                      </p:cBhvr>
                                      <p:by x="105000" y="105000"/>
                                    </p:animScale>
                                  </p:childTnLst>
                                </p:cTn>
                              </p:par>
                              <p:par>
                                <p:cTn id="86" presetID="23" presetClass="entr" presetSubtype="528" fill="hold" nodeType="withEffect">
                                  <p:stCondLst>
                                    <p:cond delay="900"/>
                                  </p:stCondLst>
                                  <p:childTnLst>
                                    <p:set>
                                      <p:cBhvr>
                                        <p:cTn id="87" dur="1" fill="hold">
                                          <p:stCondLst>
                                            <p:cond delay="0"/>
                                          </p:stCondLst>
                                        </p:cTn>
                                        <p:tgtEl>
                                          <p:spTgt spid="11"/>
                                        </p:tgtEl>
                                        <p:attrNameLst>
                                          <p:attrName>style.visibility</p:attrName>
                                        </p:attrNameLst>
                                      </p:cBhvr>
                                      <p:to>
                                        <p:strVal val="visible"/>
                                      </p:to>
                                    </p:set>
                                    <p:anim calcmode="lin" valueType="num">
                                      <p:cBhvr>
                                        <p:cTn id="88" dur="300" fill="hold"/>
                                        <p:tgtEl>
                                          <p:spTgt spid="11"/>
                                        </p:tgtEl>
                                        <p:attrNameLst>
                                          <p:attrName>ppt_w</p:attrName>
                                        </p:attrNameLst>
                                      </p:cBhvr>
                                      <p:tavLst>
                                        <p:tav tm="0">
                                          <p:val>
                                            <p:fltVal val="0"/>
                                          </p:val>
                                        </p:tav>
                                        <p:tav tm="100000">
                                          <p:val>
                                            <p:strVal val="#ppt_w"/>
                                          </p:val>
                                        </p:tav>
                                      </p:tavLst>
                                    </p:anim>
                                    <p:anim calcmode="lin" valueType="num">
                                      <p:cBhvr>
                                        <p:cTn id="89" dur="300" fill="hold"/>
                                        <p:tgtEl>
                                          <p:spTgt spid="11"/>
                                        </p:tgtEl>
                                        <p:attrNameLst>
                                          <p:attrName>ppt_h</p:attrName>
                                        </p:attrNameLst>
                                      </p:cBhvr>
                                      <p:tavLst>
                                        <p:tav tm="0">
                                          <p:val>
                                            <p:fltVal val="0"/>
                                          </p:val>
                                        </p:tav>
                                        <p:tav tm="100000">
                                          <p:val>
                                            <p:strVal val="#ppt_h"/>
                                          </p:val>
                                        </p:tav>
                                      </p:tavLst>
                                    </p:anim>
                                    <p:anim calcmode="lin" valueType="num">
                                      <p:cBhvr>
                                        <p:cTn id="90" dur="300" fill="hold"/>
                                        <p:tgtEl>
                                          <p:spTgt spid="11"/>
                                        </p:tgtEl>
                                        <p:attrNameLst>
                                          <p:attrName>ppt_x</p:attrName>
                                        </p:attrNameLst>
                                      </p:cBhvr>
                                      <p:tavLst>
                                        <p:tav tm="0">
                                          <p:val>
                                            <p:fltVal val="0.5"/>
                                          </p:val>
                                        </p:tav>
                                        <p:tav tm="100000">
                                          <p:val>
                                            <p:strVal val="#ppt_x"/>
                                          </p:val>
                                        </p:tav>
                                      </p:tavLst>
                                    </p:anim>
                                    <p:anim calcmode="lin" valueType="num">
                                      <p:cBhvr>
                                        <p:cTn id="91" dur="300" fill="hold"/>
                                        <p:tgtEl>
                                          <p:spTgt spid="11"/>
                                        </p:tgtEl>
                                        <p:attrNameLst>
                                          <p:attrName>ppt_y</p:attrName>
                                        </p:attrNameLst>
                                      </p:cBhvr>
                                      <p:tavLst>
                                        <p:tav tm="0">
                                          <p:val>
                                            <p:fltVal val="0.5"/>
                                          </p:val>
                                        </p:tav>
                                        <p:tav tm="100000">
                                          <p:val>
                                            <p:strVal val="#ppt_y"/>
                                          </p:val>
                                        </p:tav>
                                      </p:tavLst>
                                    </p:anim>
                                  </p:childTnLst>
                                </p:cTn>
                              </p:par>
                              <p:par>
                                <p:cTn id="92" presetID="26" presetClass="emph" presetSubtype="0" fill="hold" nodeType="withEffect">
                                  <p:stCondLst>
                                    <p:cond delay="1200"/>
                                  </p:stCondLst>
                                  <p:childTnLst>
                                    <p:animEffect transition="out" filter="fade">
                                      <p:cBhvr>
                                        <p:cTn id="93" dur="300" tmFilter="0, 0; .2, .5; .8, .5; 1, 0"/>
                                        <p:tgtEl>
                                          <p:spTgt spid="11"/>
                                        </p:tgtEl>
                                      </p:cBhvr>
                                    </p:animEffect>
                                    <p:animScale>
                                      <p:cBhvr>
                                        <p:cTn id="94" dur="150" autoRev="1" fill="hold"/>
                                        <p:tgtEl>
                                          <p:spTgt spid="11"/>
                                        </p:tgtEl>
                                      </p:cBhvr>
                                      <p:by x="105000" y="105000"/>
                                    </p:animScale>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500"/>
                                        <p:tgtEl>
                                          <p:spTgt spid="2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500"/>
                                        <p:tgtEl>
                                          <p:spTgt spid="34"/>
                                        </p:tgtEl>
                                      </p:cBhvr>
                                    </p:animEffect>
                                  </p:childTnLst>
                                </p:cTn>
                              </p:par>
                            </p:childTnLst>
                          </p:cTn>
                        </p:par>
                        <p:par>
                          <p:cTn id="111" fill="hold">
                            <p:stCondLst>
                              <p:cond delay="1000"/>
                            </p:stCondLst>
                            <p:childTnLst>
                              <p:par>
                                <p:cTn id="112" presetID="22" presetClass="entr" presetSubtype="1" fill="hold" grpId="0" nodeType="after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wipe(up)">
                                      <p:cBhvr>
                                        <p:cTn id="114" dur="500"/>
                                        <p:tgtEl>
                                          <p:spTgt spid="22"/>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wipe(up)">
                                      <p:cBhvr>
                                        <p:cTn id="117" dur="500"/>
                                        <p:tgtEl>
                                          <p:spTgt spid="26"/>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wipe(up)">
                                      <p:cBhvr>
                                        <p:cTn id="120" dur="500"/>
                                        <p:tgtEl>
                                          <p:spTgt spid="31"/>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par>
                                <p:cTn id="124" presetID="22" presetClass="entr" presetSubtype="1" fill="hold" grpId="0" nodeType="with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wipe(up)">
                                      <p:cBhvr>
                                        <p:cTn id="1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p:bldP spid="22" grpId="0"/>
      <p:bldP spid="25" grpId="0"/>
      <p:bldP spid="26" grpId="0"/>
      <p:bldP spid="30" grpId="0"/>
      <p:bldP spid="31" grpId="0"/>
      <p:bldP spid="32" grpId="0"/>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6"/>
          <p:cNvSpPr/>
          <p:nvPr/>
        </p:nvSpPr>
        <p:spPr>
          <a:xfrm>
            <a:off x="6123042" y="3470500"/>
            <a:ext cx="1553972"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Rounded Rectangle 7"/>
          <p:cNvSpPr/>
          <p:nvPr/>
        </p:nvSpPr>
        <p:spPr>
          <a:xfrm rot="5400000">
            <a:off x="6656150" y="4003225"/>
            <a:ext cx="1553587"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13" name="组合 12"/>
          <p:cNvGrpSpPr/>
          <p:nvPr/>
        </p:nvGrpSpPr>
        <p:grpSpPr>
          <a:xfrm>
            <a:off x="5102788" y="3523313"/>
            <a:ext cx="2912458" cy="1270706"/>
            <a:chOff x="5164571" y="3319150"/>
            <a:chExt cx="2912458" cy="1270706"/>
          </a:xfrm>
        </p:grpSpPr>
        <p:sp>
          <p:nvSpPr>
            <p:cNvPr id="14" name="Rounded Rectangle 8"/>
            <p:cNvSpPr/>
            <p:nvPr/>
          </p:nvSpPr>
          <p:spPr>
            <a:xfrm rot="8183085">
              <a:off x="5164571" y="4101718"/>
              <a:ext cx="2912458" cy="488138"/>
            </a:xfrm>
            <a:prstGeom prst="roundRect">
              <a:avLst>
                <a:gd name="adj" fmla="val 50000"/>
              </a:avLst>
            </a:prstGeom>
            <a:solidFill>
              <a:srgbClr val="C00000"/>
            </a:solidFill>
            <a:ln>
              <a:noFill/>
            </a:ln>
          </p:spPr>
          <p:txBody>
            <a:bodyPr vert="horz" wrap="square" lIns="91440" tIns="45720" rIns="91440" bIns="45720" numCol="1" anchor="ctr" anchorCtr="0" compatLnSpc="1"/>
            <a:lstStyle/>
            <a:p>
              <a:pPr algn="ctr"/>
              <a:endParaRPr 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Oval 9"/>
            <p:cNvSpPr/>
            <p:nvPr/>
          </p:nvSpPr>
          <p:spPr>
            <a:xfrm>
              <a:off x="7298703" y="3319150"/>
              <a:ext cx="392048" cy="39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a:t>
              </a:r>
            </a:p>
          </p:txBody>
        </p:sp>
      </p:grpSp>
      <p:sp>
        <p:nvSpPr>
          <p:cNvPr id="16" name="Rounded Rectangle 18"/>
          <p:cNvSpPr/>
          <p:nvPr/>
        </p:nvSpPr>
        <p:spPr>
          <a:xfrm>
            <a:off x="7875727" y="2866067"/>
            <a:ext cx="1553972"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Rounded Rectangle 19"/>
          <p:cNvSpPr/>
          <p:nvPr/>
        </p:nvSpPr>
        <p:spPr>
          <a:xfrm rot="5400000">
            <a:off x="8408836" y="3398792"/>
            <a:ext cx="1553587"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18" name="组合 17"/>
          <p:cNvGrpSpPr/>
          <p:nvPr/>
        </p:nvGrpSpPr>
        <p:grpSpPr>
          <a:xfrm>
            <a:off x="6855473" y="2918880"/>
            <a:ext cx="2912458" cy="1270707"/>
            <a:chOff x="6917256" y="2714717"/>
            <a:chExt cx="2912458" cy="1270707"/>
          </a:xfrm>
        </p:grpSpPr>
        <p:sp>
          <p:nvSpPr>
            <p:cNvPr id="19" name="Rounded Rectangle 20"/>
            <p:cNvSpPr/>
            <p:nvPr/>
          </p:nvSpPr>
          <p:spPr>
            <a:xfrm rot="8183085">
              <a:off x="6917256" y="3497286"/>
              <a:ext cx="2912458" cy="488138"/>
            </a:xfrm>
            <a:prstGeom prst="roundRect">
              <a:avLst>
                <a:gd name="adj" fmla="val 50000"/>
              </a:avLst>
            </a:prstGeom>
            <a:solidFill>
              <a:srgbClr val="C00000"/>
            </a:solidFill>
            <a:ln>
              <a:noFill/>
            </a:ln>
          </p:spPr>
          <p:txBody>
            <a:bodyPr vert="horz" wrap="square" lIns="91440" tIns="45720" rIns="91440" bIns="45720" numCol="1" anchor="ctr" anchorCtr="0" compatLnSpc="1"/>
            <a:lstStyle/>
            <a:p>
              <a:pPr algn="ctr"/>
              <a:endParaRPr 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Oval 21"/>
            <p:cNvSpPr/>
            <p:nvPr/>
          </p:nvSpPr>
          <p:spPr>
            <a:xfrm>
              <a:off x="9051388" y="2714717"/>
              <a:ext cx="392048" cy="39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B</a:t>
              </a:r>
            </a:p>
          </p:txBody>
        </p:sp>
      </p:grpSp>
      <p:sp>
        <p:nvSpPr>
          <p:cNvPr id="21" name="Rounded Rectangle 26"/>
          <p:cNvSpPr/>
          <p:nvPr/>
        </p:nvSpPr>
        <p:spPr>
          <a:xfrm>
            <a:off x="9628412" y="2261635"/>
            <a:ext cx="1553972"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Rounded Rectangle 27"/>
          <p:cNvSpPr/>
          <p:nvPr/>
        </p:nvSpPr>
        <p:spPr>
          <a:xfrm rot="5400000">
            <a:off x="10161521" y="2794360"/>
            <a:ext cx="1553587"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25" name="组合 24"/>
          <p:cNvGrpSpPr/>
          <p:nvPr/>
        </p:nvGrpSpPr>
        <p:grpSpPr>
          <a:xfrm>
            <a:off x="8608159" y="2314448"/>
            <a:ext cx="2912458" cy="1270706"/>
            <a:chOff x="8669942" y="2110285"/>
            <a:chExt cx="2912458" cy="1270706"/>
          </a:xfrm>
        </p:grpSpPr>
        <p:sp>
          <p:nvSpPr>
            <p:cNvPr id="26" name="Rounded Rectangle 28"/>
            <p:cNvSpPr/>
            <p:nvPr/>
          </p:nvSpPr>
          <p:spPr>
            <a:xfrm rot="8183085">
              <a:off x="8669942" y="2892853"/>
              <a:ext cx="2912458" cy="488138"/>
            </a:xfrm>
            <a:prstGeom prst="roundRect">
              <a:avLst>
                <a:gd name="adj" fmla="val 50000"/>
              </a:avLst>
            </a:prstGeom>
            <a:solidFill>
              <a:srgbClr val="C00000"/>
            </a:solidFill>
            <a:ln>
              <a:noFill/>
            </a:ln>
          </p:spPr>
          <p:txBody>
            <a:bodyPr vert="horz" wrap="square" lIns="91440" tIns="45720" rIns="91440" bIns="45720" numCol="1" anchor="ctr" anchorCtr="0" compatLnSpc="1"/>
            <a:lstStyle/>
            <a:p>
              <a:pPr algn="ctr"/>
              <a:endParaRPr 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Oval 29"/>
            <p:cNvSpPr/>
            <p:nvPr/>
          </p:nvSpPr>
          <p:spPr>
            <a:xfrm>
              <a:off x="10804074" y="2110285"/>
              <a:ext cx="392048" cy="39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C</a:t>
              </a:r>
            </a:p>
          </p:txBody>
        </p:sp>
      </p:grpSp>
      <p:sp>
        <p:nvSpPr>
          <p:cNvPr id="31" name="TextBox 32"/>
          <p:cNvSpPr txBox="1"/>
          <p:nvPr/>
        </p:nvSpPr>
        <p:spPr>
          <a:xfrm rot="18958774">
            <a:off x="5898760" y="4505694"/>
            <a:ext cx="1082348" cy="307777"/>
          </a:xfrm>
          <a:prstGeom prst="rect">
            <a:avLst/>
          </a:prstGeom>
          <a:noFill/>
        </p:spPr>
        <p:txBody>
          <a:bodyPr wrap="none" rtlCol="0">
            <a:spAutoFit/>
          </a:bodyPr>
          <a:lstStyle/>
          <a:p>
            <a:r>
              <a:rPr lang="zh-CN" altLang="en-US" sz="1400">
                <a:solidFill>
                  <a:schemeClr val="bg1"/>
                </a:solidFill>
                <a:latin typeface="思源黑体旧字形 ExtraLight" panose="020B0200000000000000" pitchFamily="34" charset="-128"/>
                <a:ea typeface="思源黑体旧字形 ExtraLight" panose="020B0200000000000000" pitchFamily="34" charset="-128"/>
                <a:cs typeface="Open Sans" panose="020B0606030504020204" pitchFamily="34" charset="0"/>
                <a:sym typeface="思源黑体旧字形 ExtraLight" panose="020B0200000000000000" pitchFamily="34" charset="-128"/>
              </a:rPr>
              <a:t>填写小标题</a:t>
            </a:r>
            <a:endParaRPr lang="en-US" sz="1400">
              <a:solidFill>
                <a:schemeClr val="bg1"/>
              </a:solidFill>
              <a:latin typeface="思源黑体旧字形 ExtraLight" panose="020B0200000000000000" pitchFamily="34" charset="-128"/>
              <a:ea typeface="思源黑体旧字形 ExtraLight" panose="020B0200000000000000" pitchFamily="34" charset="-128"/>
              <a:cs typeface="Open Sans" panose="020B0606030504020204" pitchFamily="34" charset="0"/>
              <a:sym typeface="思源黑体旧字形 ExtraLight" panose="020B0200000000000000" pitchFamily="34" charset="-128"/>
            </a:endParaRPr>
          </a:p>
        </p:txBody>
      </p:sp>
      <p:sp>
        <p:nvSpPr>
          <p:cNvPr id="32" name="TextBox 33"/>
          <p:cNvSpPr txBox="1"/>
          <p:nvPr/>
        </p:nvSpPr>
        <p:spPr>
          <a:xfrm rot="18958774">
            <a:off x="7663613" y="3872298"/>
            <a:ext cx="1082348" cy="307777"/>
          </a:xfrm>
          <a:prstGeom prst="rect">
            <a:avLst/>
          </a:prstGeom>
          <a:noFill/>
        </p:spPr>
        <p:txBody>
          <a:bodyPr wrap="none" rtlCol="0">
            <a:spAutoFit/>
          </a:bodyPr>
          <a:lstStyle/>
          <a:p>
            <a:r>
              <a:rPr lang="zh-CN" altLang="en-US" sz="1400">
                <a:solidFill>
                  <a:schemeClr val="bg1"/>
                </a:solidFill>
                <a:latin typeface="思源黑体旧字形 ExtraLight" panose="020B0200000000000000" pitchFamily="34" charset="-128"/>
                <a:ea typeface="思源黑体旧字形 ExtraLight" panose="020B0200000000000000" pitchFamily="34" charset="-128"/>
                <a:cs typeface="Open Sans" panose="020B0606030504020204" pitchFamily="34" charset="0"/>
                <a:sym typeface="思源黑体旧字形 ExtraLight" panose="020B0200000000000000" pitchFamily="34" charset="-128"/>
              </a:rPr>
              <a:t>填写小标题</a:t>
            </a:r>
            <a:endParaRPr lang="en-US" altLang="zh-CN" sz="1400">
              <a:solidFill>
                <a:schemeClr val="bg1"/>
              </a:solidFill>
              <a:latin typeface="思源黑体旧字形 ExtraLight" panose="020B0200000000000000" pitchFamily="34" charset="-128"/>
              <a:ea typeface="思源黑体旧字形 ExtraLight" panose="020B0200000000000000" pitchFamily="34" charset="-128"/>
              <a:cs typeface="Open Sans" panose="020B0606030504020204" pitchFamily="34" charset="0"/>
              <a:sym typeface="思源黑体旧字形 ExtraLight" panose="020B0200000000000000" pitchFamily="34" charset="-128"/>
            </a:endParaRPr>
          </a:p>
        </p:txBody>
      </p:sp>
      <p:sp>
        <p:nvSpPr>
          <p:cNvPr id="33" name="TextBox 34"/>
          <p:cNvSpPr txBox="1"/>
          <p:nvPr/>
        </p:nvSpPr>
        <p:spPr>
          <a:xfrm rot="18958774">
            <a:off x="9451903" y="3231362"/>
            <a:ext cx="1082348" cy="307777"/>
          </a:xfrm>
          <a:prstGeom prst="rect">
            <a:avLst/>
          </a:prstGeom>
          <a:noFill/>
        </p:spPr>
        <p:txBody>
          <a:bodyPr wrap="none" rtlCol="0">
            <a:spAutoFit/>
          </a:bodyPr>
          <a:lstStyle/>
          <a:p>
            <a:r>
              <a:rPr lang="zh-CN" altLang="en-US" sz="1400">
                <a:solidFill>
                  <a:schemeClr val="bg1"/>
                </a:solidFill>
                <a:latin typeface="思源黑体旧字形 ExtraLight" panose="020B0200000000000000" pitchFamily="34" charset="-128"/>
                <a:ea typeface="思源黑体旧字形 ExtraLight" panose="020B0200000000000000" pitchFamily="34" charset="-128"/>
                <a:cs typeface="Open Sans" panose="020B0606030504020204" pitchFamily="34" charset="0"/>
                <a:sym typeface="思源黑体旧字形 ExtraLight" panose="020B0200000000000000" pitchFamily="34" charset="-128"/>
              </a:rPr>
              <a:t>填写小标题</a:t>
            </a:r>
            <a:endParaRPr lang="en-US" altLang="zh-CN" sz="1400">
              <a:solidFill>
                <a:schemeClr val="bg1"/>
              </a:solidFill>
              <a:latin typeface="思源黑体旧字形 ExtraLight" panose="020B0200000000000000" pitchFamily="34" charset="-128"/>
              <a:ea typeface="思源黑体旧字形 ExtraLight" panose="020B0200000000000000" pitchFamily="34" charset="-128"/>
              <a:cs typeface="Open Sans" panose="020B0606030504020204" pitchFamily="34" charset="0"/>
              <a:sym typeface="思源黑体旧字形 ExtraLight" panose="020B0200000000000000" pitchFamily="34" charset="-128"/>
            </a:endParaRPr>
          </a:p>
        </p:txBody>
      </p:sp>
      <p:sp>
        <p:nvSpPr>
          <p:cNvPr id="34" name="Oval 36"/>
          <p:cNvSpPr/>
          <p:nvPr/>
        </p:nvSpPr>
        <p:spPr>
          <a:xfrm>
            <a:off x="1506184" y="3690845"/>
            <a:ext cx="392048" cy="392048"/>
          </a:xfrm>
          <a:prstGeom prst="ellipse">
            <a:avLst/>
          </a:prstGeom>
          <a:solidFill>
            <a:srgbClr val="C00000"/>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a:t>
            </a:r>
          </a:p>
        </p:txBody>
      </p:sp>
      <p:sp>
        <p:nvSpPr>
          <p:cNvPr id="35" name="Oval 37"/>
          <p:cNvSpPr/>
          <p:nvPr/>
        </p:nvSpPr>
        <p:spPr>
          <a:xfrm>
            <a:off x="1506184" y="4542037"/>
            <a:ext cx="392048" cy="392048"/>
          </a:xfrm>
          <a:prstGeom prst="ellipse">
            <a:avLst/>
          </a:prstGeom>
          <a:solidFill>
            <a:schemeClr val="tx1">
              <a:lumMod val="75000"/>
              <a:lumOff val="25000"/>
            </a:schemeClr>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B</a:t>
            </a:r>
          </a:p>
        </p:txBody>
      </p:sp>
      <p:sp>
        <p:nvSpPr>
          <p:cNvPr id="36" name="Oval 38"/>
          <p:cNvSpPr/>
          <p:nvPr/>
        </p:nvSpPr>
        <p:spPr>
          <a:xfrm>
            <a:off x="1506184" y="5393228"/>
            <a:ext cx="392048" cy="392048"/>
          </a:xfrm>
          <a:prstGeom prst="ellipse">
            <a:avLst/>
          </a:prstGeom>
          <a:solidFill>
            <a:srgbClr val="C00000"/>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C</a:t>
            </a:r>
          </a:p>
        </p:txBody>
      </p:sp>
      <p:sp>
        <p:nvSpPr>
          <p:cNvPr id="37" name="Text Placeholder 5"/>
          <p:cNvSpPr txBox="1"/>
          <p:nvPr/>
        </p:nvSpPr>
        <p:spPr>
          <a:xfrm>
            <a:off x="834666" y="1997612"/>
            <a:ext cx="4583993" cy="1087477"/>
          </a:xfrm>
          <a:prstGeom prst="rect">
            <a:avLst/>
          </a:prstGeom>
        </p:spPr>
        <p:txBody>
          <a:bodyPr tIns="91440" anchor="t">
            <a:spAutoFit/>
          </a:bodyPr>
          <a:lstStyle>
            <a:lvl1pPr marL="0" indent="0" algn="l" defTabSz="914400" rtl="0" eaLnBrk="1" latinLnBrk="0" hangingPunct="1">
              <a:spcBef>
                <a:spcPct val="20000"/>
              </a:spcBef>
              <a:buFont typeface="Arial" panose="020B0604020202020204" pitchFamily="34" charset="0"/>
              <a:buNone/>
              <a:defRPr sz="1100" kern="1200">
                <a:solidFill>
                  <a:schemeClr val="bg1">
                    <a:lumMod val="50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1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5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ts val="1600"/>
              </a:lnSpc>
              <a:spcBef>
                <a:spcPts val="1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C00000"/>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填写段落概括标题</a:t>
            </a:r>
            <a:r>
              <a:rPr kumimoji="0" lang="en-US" sz="1200" b="1" i="0" u="none" strike="noStrike" kern="1200" cap="none" spc="0" normalizeH="0" baseline="0" noProof="0" dirty="0">
                <a:ln>
                  <a:noFill/>
                </a:ln>
                <a:solidFill>
                  <a:srgbClr val="C00000"/>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 </a:t>
            </a:r>
          </a:p>
          <a:p>
            <a:pPr lvl="0" algn="just">
              <a:lnSpc>
                <a:spcPts val="1600"/>
              </a:lnSpc>
              <a:spcBef>
                <a:spcPts val="1000"/>
              </a:spcBef>
            </a:pPr>
            <a:r>
              <a:rPr lang="zh-CN" altLang="en-US"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您的内容打在这里，或者通过复制您的文本后，在此框中选择粘贴，并选择只保留文字。您的内容打在这里，或者通过复制您的文本后，在此框中选择粘贴，并选择只保留文字。</a:t>
            </a:r>
            <a:endParaRPr kumimoji="0" lang="en-US" sz="1100" b="0" i="0" u="none" strike="noStrike" kern="1200" cap="none" spc="0" normalizeH="0" baseline="0" noProof="0" dirty="0">
              <a:ln>
                <a:noFill/>
              </a:ln>
              <a:solidFill>
                <a:schemeClr val="tx1">
                  <a:lumMod val="65000"/>
                  <a:lumOff val="35000"/>
                </a:scheme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8" name="TextBox 18"/>
          <p:cNvSpPr txBox="1"/>
          <p:nvPr/>
        </p:nvSpPr>
        <p:spPr>
          <a:xfrm>
            <a:off x="2026686" y="3607806"/>
            <a:ext cx="2962340" cy="504369"/>
          </a:xfrm>
          <a:prstGeom prst="rect">
            <a:avLst/>
          </a:prstGeom>
          <a:noFill/>
        </p:spPr>
        <p:txBody>
          <a:bodyPr wrap="square" rtlCol="0">
            <a:spAutoFit/>
          </a:bodyPr>
          <a:lstStyle/>
          <a:p>
            <a:pPr>
              <a:lnSpc>
                <a:spcPts val="1700"/>
              </a:lnSpc>
            </a:pP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rPr>
              <a:t>您的内容打在这里，或者通过复制您的文本后，在此框中选择粘贴，并选择只保留文字。</a:t>
            </a:r>
          </a:p>
        </p:txBody>
      </p:sp>
      <p:sp>
        <p:nvSpPr>
          <p:cNvPr id="39" name="TextBox 18"/>
          <p:cNvSpPr txBox="1"/>
          <p:nvPr/>
        </p:nvSpPr>
        <p:spPr>
          <a:xfrm>
            <a:off x="2026686" y="4476546"/>
            <a:ext cx="2962340" cy="504369"/>
          </a:xfrm>
          <a:prstGeom prst="rect">
            <a:avLst/>
          </a:prstGeom>
          <a:noFill/>
        </p:spPr>
        <p:txBody>
          <a:bodyPr wrap="square" rtlCol="0">
            <a:spAutoFit/>
          </a:bodyPr>
          <a:lstStyle/>
          <a:p>
            <a:pPr>
              <a:lnSpc>
                <a:spcPts val="1700"/>
              </a:lnSpc>
            </a:pP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rPr>
              <a:t>您的内容打在这里，或者通过复制您的文本后，在此框中选择粘贴，并选择只保留文字。</a:t>
            </a:r>
          </a:p>
        </p:txBody>
      </p:sp>
      <p:sp>
        <p:nvSpPr>
          <p:cNvPr id="40" name="TextBox 18"/>
          <p:cNvSpPr txBox="1"/>
          <p:nvPr/>
        </p:nvSpPr>
        <p:spPr>
          <a:xfrm>
            <a:off x="2026686" y="5327737"/>
            <a:ext cx="2962340" cy="504369"/>
          </a:xfrm>
          <a:prstGeom prst="rect">
            <a:avLst/>
          </a:prstGeom>
          <a:noFill/>
        </p:spPr>
        <p:txBody>
          <a:bodyPr wrap="square" rtlCol="0">
            <a:spAutoFit/>
          </a:bodyPr>
          <a:lstStyle/>
          <a:p>
            <a:pPr>
              <a:lnSpc>
                <a:spcPts val="1700"/>
              </a:lnSpc>
            </a:pP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rPr>
              <a:t>您的内容打在这里，或者通过复制您的文本后，在此框中选择粘贴，并选择只保留文字。</a:t>
            </a:r>
          </a:p>
        </p:txBody>
      </p:sp>
      <p:sp>
        <p:nvSpPr>
          <p:cNvPr id="28" name="文本框 27"/>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0"/>
                            </p:stCondLst>
                            <p:childTnLst>
                              <p:par>
                                <p:cTn id="11" presetID="2" presetClass="entr" presetSubtype="12" decel="10000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12" decel="10000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0-#ppt_w/2"/>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12"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0-#ppt_w/2"/>
                                          </p:val>
                                        </p:tav>
                                        <p:tav tm="100000">
                                          <p:val>
                                            <p:strVal val="#ppt_x"/>
                                          </p:val>
                                        </p:tav>
                                      </p:tavLst>
                                    </p:anim>
                                    <p:anim calcmode="lin" valueType="num">
                                      <p:cBhvr additive="base">
                                        <p:cTn id="22" dur="10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Effect transition="in" filter="fade">
                                      <p:cBhvr>
                                        <p:cTn id="28" dur="500"/>
                                        <p:tgtEl>
                                          <p:spTgt spid="31"/>
                                        </p:tgtEl>
                                      </p:cBhvr>
                                    </p:animEffect>
                                  </p:childTnLst>
                                </p:cTn>
                              </p:par>
                            </p:childTnLst>
                          </p:cTn>
                        </p:par>
                        <p:par>
                          <p:cTn id="29" fill="hold">
                            <p:stCondLst>
                              <p:cond delay="1500"/>
                            </p:stCondLst>
                            <p:childTnLst>
                              <p:par>
                                <p:cTn id="30" presetID="2" presetClass="entr" presetSubtype="12" decel="10000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1000" fill="hold"/>
                                        <p:tgtEl>
                                          <p:spTgt spid="18"/>
                                        </p:tgtEl>
                                        <p:attrNameLst>
                                          <p:attrName>ppt_x</p:attrName>
                                        </p:attrNameLst>
                                      </p:cBhvr>
                                      <p:tavLst>
                                        <p:tav tm="0">
                                          <p:val>
                                            <p:strVal val="0-#ppt_w/2"/>
                                          </p:val>
                                        </p:tav>
                                        <p:tav tm="100000">
                                          <p:val>
                                            <p:strVal val="#ppt_x"/>
                                          </p:val>
                                        </p:tav>
                                      </p:tavLst>
                                    </p:anim>
                                    <p:anim calcmode="lin" valueType="num">
                                      <p:cBhvr additive="base">
                                        <p:cTn id="33" dur="10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12" decel="10000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1000" fill="hold"/>
                                        <p:tgtEl>
                                          <p:spTgt spid="16"/>
                                        </p:tgtEl>
                                        <p:attrNameLst>
                                          <p:attrName>ppt_x</p:attrName>
                                        </p:attrNameLst>
                                      </p:cBhvr>
                                      <p:tavLst>
                                        <p:tav tm="0">
                                          <p:val>
                                            <p:strVal val="0-#ppt_w/2"/>
                                          </p:val>
                                        </p:tav>
                                        <p:tav tm="100000">
                                          <p:val>
                                            <p:strVal val="#ppt_x"/>
                                          </p:val>
                                        </p:tav>
                                      </p:tavLst>
                                    </p:anim>
                                    <p:anim calcmode="lin" valueType="num">
                                      <p:cBhvr additive="base">
                                        <p:cTn id="37" dur="10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12" decel="10000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1000" fill="hold"/>
                                        <p:tgtEl>
                                          <p:spTgt spid="17"/>
                                        </p:tgtEl>
                                        <p:attrNameLst>
                                          <p:attrName>ppt_x</p:attrName>
                                        </p:attrNameLst>
                                      </p:cBhvr>
                                      <p:tavLst>
                                        <p:tav tm="0">
                                          <p:val>
                                            <p:strVal val="0-#ppt_w/2"/>
                                          </p:val>
                                        </p:tav>
                                        <p:tav tm="100000">
                                          <p:val>
                                            <p:strVal val="#ppt_x"/>
                                          </p:val>
                                        </p:tav>
                                      </p:tavLst>
                                    </p:anim>
                                    <p:anim calcmode="lin" valueType="num">
                                      <p:cBhvr additive="base">
                                        <p:cTn id="41" dur="1000" fill="hold"/>
                                        <p:tgtEl>
                                          <p:spTgt spid="17"/>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p:stCondLst>
                              <p:cond delay="3000"/>
                            </p:stCondLst>
                            <p:childTnLst>
                              <p:par>
                                <p:cTn id="49" presetID="2" presetClass="entr" presetSubtype="12" decel="10000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1000" fill="hold"/>
                                        <p:tgtEl>
                                          <p:spTgt spid="25"/>
                                        </p:tgtEl>
                                        <p:attrNameLst>
                                          <p:attrName>ppt_x</p:attrName>
                                        </p:attrNameLst>
                                      </p:cBhvr>
                                      <p:tavLst>
                                        <p:tav tm="0">
                                          <p:val>
                                            <p:strVal val="0-#ppt_w/2"/>
                                          </p:val>
                                        </p:tav>
                                        <p:tav tm="100000">
                                          <p:val>
                                            <p:strVal val="#ppt_x"/>
                                          </p:val>
                                        </p:tav>
                                      </p:tavLst>
                                    </p:anim>
                                    <p:anim calcmode="lin" valueType="num">
                                      <p:cBhvr additive="base">
                                        <p:cTn id="52" dur="10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12" decel="10000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1000" fill="hold"/>
                                        <p:tgtEl>
                                          <p:spTgt spid="21"/>
                                        </p:tgtEl>
                                        <p:attrNameLst>
                                          <p:attrName>ppt_x</p:attrName>
                                        </p:attrNameLst>
                                      </p:cBhvr>
                                      <p:tavLst>
                                        <p:tav tm="0">
                                          <p:val>
                                            <p:strVal val="0-#ppt_w/2"/>
                                          </p:val>
                                        </p:tav>
                                        <p:tav tm="100000">
                                          <p:val>
                                            <p:strVal val="#ppt_x"/>
                                          </p:val>
                                        </p:tav>
                                      </p:tavLst>
                                    </p:anim>
                                    <p:anim calcmode="lin" valueType="num">
                                      <p:cBhvr additive="base">
                                        <p:cTn id="56" dur="10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12" decel="10000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1000" fill="hold"/>
                                        <p:tgtEl>
                                          <p:spTgt spid="22"/>
                                        </p:tgtEl>
                                        <p:attrNameLst>
                                          <p:attrName>ppt_x</p:attrName>
                                        </p:attrNameLst>
                                      </p:cBhvr>
                                      <p:tavLst>
                                        <p:tav tm="0">
                                          <p:val>
                                            <p:strVal val="0-#ppt_w/2"/>
                                          </p:val>
                                        </p:tav>
                                        <p:tav tm="100000">
                                          <p:val>
                                            <p:strVal val="#ppt_x"/>
                                          </p:val>
                                        </p:tav>
                                      </p:tavLst>
                                    </p:anim>
                                    <p:anim calcmode="lin" valueType="num">
                                      <p:cBhvr additive="base">
                                        <p:cTn id="60" dur="1000" fill="hold"/>
                                        <p:tgtEl>
                                          <p:spTgt spid="22"/>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4500"/>
                            </p:stCondLst>
                            <p:childTnLst>
                              <p:par>
                                <p:cTn id="68" presetID="2" presetClass="entr" presetSubtype="2" decel="10000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1000" fill="hold"/>
                                        <p:tgtEl>
                                          <p:spTgt spid="34"/>
                                        </p:tgtEl>
                                        <p:attrNameLst>
                                          <p:attrName>ppt_x</p:attrName>
                                        </p:attrNameLst>
                                      </p:cBhvr>
                                      <p:tavLst>
                                        <p:tav tm="0">
                                          <p:val>
                                            <p:strVal val="1+#ppt_w/2"/>
                                          </p:val>
                                        </p:tav>
                                        <p:tav tm="100000">
                                          <p:val>
                                            <p:strVal val="#ppt_x"/>
                                          </p:val>
                                        </p:tav>
                                      </p:tavLst>
                                    </p:anim>
                                    <p:anim calcmode="lin" valueType="num">
                                      <p:cBhvr additive="base">
                                        <p:cTn id="71" dur="1000" fill="hold"/>
                                        <p:tgtEl>
                                          <p:spTgt spid="34"/>
                                        </p:tgtEl>
                                        <p:attrNameLst>
                                          <p:attrName>ppt_y</p:attrName>
                                        </p:attrNameLst>
                                      </p:cBhvr>
                                      <p:tavLst>
                                        <p:tav tm="0">
                                          <p:val>
                                            <p:strVal val="#ppt_y"/>
                                          </p:val>
                                        </p:tav>
                                        <p:tav tm="100000">
                                          <p:val>
                                            <p:strVal val="#ppt_y"/>
                                          </p:val>
                                        </p:tav>
                                      </p:tavLst>
                                    </p:anim>
                                  </p:childTnLst>
                                </p:cTn>
                              </p:par>
                              <p:par>
                                <p:cTn id="72" presetID="2" presetClass="entr" presetSubtype="2" decel="10000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1000" fill="hold"/>
                                        <p:tgtEl>
                                          <p:spTgt spid="35"/>
                                        </p:tgtEl>
                                        <p:attrNameLst>
                                          <p:attrName>ppt_x</p:attrName>
                                        </p:attrNameLst>
                                      </p:cBhvr>
                                      <p:tavLst>
                                        <p:tav tm="0">
                                          <p:val>
                                            <p:strVal val="1+#ppt_w/2"/>
                                          </p:val>
                                        </p:tav>
                                        <p:tav tm="100000">
                                          <p:val>
                                            <p:strVal val="#ppt_x"/>
                                          </p:val>
                                        </p:tav>
                                      </p:tavLst>
                                    </p:anim>
                                    <p:anim calcmode="lin" valueType="num">
                                      <p:cBhvr additive="base">
                                        <p:cTn id="75" dur="1000" fill="hold"/>
                                        <p:tgtEl>
                                          <p:spTgt spid="35"/>
                                        </p:tgtEl>
                                        <p:attrNameLst>
                                          <p:attrName>ppt_y</p:attrName>
                                        </p:attrNameLst>
                                      </p:cBhvr>
                                      <p:tavLst>
                                        <p:tav tm="0">
                                          <p:val>
                                            <p:strVal val="#ppt_y"/>
                                          </p:val>
                                        </p:tav>
                                        <p:tav tm="100000">
                                          <p:val>
                                            <p:strVal val="#ppt_y"/>
                                          </p:val>
                                        </p:tav>
                                      </p:tavLst>
                                    </p:anim>
                                  </p:childTnLst>
                                </p:cTn>
                              </p:par>
                              <p:par>
                                <p:cTn id="76" presetID="2" presetClass="entr" presetSubtype="2" decel="10000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additive="base">
                                        <p:cTn id="78" dur="1000" fill="hold"/>
                                        <p:tgtEl>
                                          <p:spTgt spid="36"/>
                                        </p:tgtEl>
                                        <p:attrNameLst>
                                          <p:attrName>ppt_x</p:attrName>
                                        </p:attrNameLst>
                                      </p:cBhvr>
                                      <p:tavLst>
                                        <p:tav tm="0">
                                          <p:val>
                                            <p:strVal val="1+#ppt_w/2"/>
                                          </p:val>
                                        </p:tav>
                                        <p:tav tm="100000">
                                          <p:val>
                                            <p:strVal val="#ppt_x"/>
                                          </p:val>
                                        </p:tav>
                                      </p:tavLst>
                                    </p:anim>
                                    <p:anim calcmode="lin" valueType="num">
                                      <p:cBhvr additive="base">
                                        <p:cTn id="79" dur="1000" fill="hold"/>
                                        <p:tgtEl>
                                          <p:spTgt spid="3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000" fill="hold"/>
                                        <p:tgtEl>
                                          <p:spTgt spid="38"/>
                                        </p:tgtEl>
                                        <p:attrNameLst>
                                          <p:attrName>ppt_x</p:attrName>
                                        </p:attrNameLst>
                                      </p:cBhvr>
                                      <p:tavLst>
                                        <p:tav tm="0">
                                          <p:val>
                                            <p:strVal val="1+#ppt_w/2"/>
                                          </p:val>
                                        </p:tav>
                                        <p:tav tm="100000">
                                          <p:val>
                                            <p:strVal val="#ppt_x"/>
                                          </p:val>
                                        </p:tav>
                                      </p:tavLst>
                                    </p:anim>
                                    <p:anim calcmode="lin" valueType="num">
                                      <p:cBhvr additive="base">
                                        <p:cTn id="83" dur="1000" fill="hold"/>
                                        <p:tgtEl>
                                          <p:spTgt spid="38"/>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000" fill="hold"/>
                                        <p:tgtEl>
                                          <p:spTgt spid="39"/>
                                        </p:tgtEl>
                                        <p:attrNameLst>
                                          <p:attrName>ppt_x</p:attrName>
                                        </p:attrNameLst>
                                      </p:cBhvr>
                                      <p:tavLst>
                                        <p:tav tm="0">
                                          <p:val>
                                            <p:strVal val="1+#ppt_w/2"/>
                                          </p:val>
                                        </p:tav>
                                        <p:tav tm="100000">
                                          <p:val>
                                            <p:strVal val="#ppt_x"/>
                                          </p:val>
                                        </p:tav>
                                      </p:tavLst>
                                    </p:anim>
                                    <p:anim calcmode="lin" valueType="num">
                                      <p:cBhvr additive="base">
                                        <p:cTn id="87" dur="1000" fill="hold"/>
                                        <p:tgtEl>
                                          <p:spTgt spid="39"/>
                                        </p:tgtEl>
                                        <p:attrNameLst>
                                          <p:attrName>ppt_y</p:attrName>
                                        </p:attrNameLst>
                                      </p:cBhvr>
                                      <p:tavLst>
                                        <p:tav tm="0">
                                          <p:val>
                                            <p:strVal val="#ppt_y"/>
                                          </p:val>
                                        </p:tav>
                                        <p:tav tm="100000">
                                          <p:val>
                                            <p:strVal val="#ppt_y"/>
                                          </p:val>
                                        </p:tav>
                                      </p:tavLst>
                                    </p:anim>
                                  </p:childTnLst>
                                </p:cTn>
                              </p:par>
                              <p:par>
                                <p:cTn id="88" presetID="2" presetClass="entr" presetSubtype="2" decel="10000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000" fill="hold"/>
                                        <p:tgtEl>
                                          <p:spTgt spid="40"/>
                                        </p:tgtEl>
                                        <p:attrNameLst>
                                          <p:attrName>ppt_x</p:attrName>
                                        </p:attrNameLst>
                                      </p:cBhvr>
                                      <p:tavLst>
                                        <p:tav tm="0">
                                          <p:val>
                                            <p:strVal val="1+#ppt_w/2"/>
                                          </p:val>
                                        </p:tav>
                                        <p:tav tm="100000">
                                          <p:val>
                                            <p:strVal val="#ppt_x"/>
                                          </p:val>
                                        </p:tav>
                                      </p:tavLst>
                                    </p:anim>
                                    <p:anim calcmode="lin" valueType="num">
                                      <p:cBhvr additive="base">
                                        <p:cTn id="91"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7" grpId="0" animBg="1"/>
      <p:bldP spid="21" grpId="0" animBg="1"/>
      <p:bldP spid="22" grpId="0" animBg="1"/>
      <p:bldP spid="31" grpId="0"/>
      <p:bldP spid="32" grpId="0"/>
      <p:bldP spid="33" grpId="0"/>
      <p:bldP spid="34" grpId="0" animBg="1"/>
      <p:bldP spid="35" grpId="0" animBg="1"/>
      <p:bldP spid="36" grpId="0" animBg="1"/>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1166593" y="1657933"/>
            <a:ext cx="4941888" cy="2006600"/>
          </a:xfrm>
          <a:prstGeom prst="rect">
            <a:avLst/>
          </a:prstGeom>
          <a:blipFill dpi="0" rotWithShape="1">
            <a:blip r:embed="rId3"/>
            <a:srcRect/>
            <a:stretch>
              <a:fillRect/>
            </a:stretch>
          </a:blip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Rectangle 7"/>
          <p:cNvSpPr>
            <a:spLocks noChangeArrowheads="1"/>
          </p:cNvSpPr>
          <p:nvPr/>
        </p:nvSpPr>
        <p:spPr bwMode="auto">
          <a:xfrm>
            <a:off x="6108481" y="1657933"/>
            <a:ext cx="4941888" cy="2006600"/>
          </a:xfrm>
          <a:prstGeom prst="rect">
            <a:avLst/>
          </a:prstGeom>
          <a:blipFill dpi="0" rotWithShape="1">
            <a:blip r:embed="rId3"/>
            <a:srcRect/>
            <a:stretch>
              <a:fillRect/>
            </a:stretch>
          </a:blip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Rectangle 8"/>
          <p:cNvSpPr>
            <a:spLocks noChangeArrowheads="1"/>
          </p:cNvSpPr>
          <p:nvPr/>
        </p:nvSpPr>
        <p:spPr bwMode="auto">
          <a:xfrm>
            <a:off x="5122643" y="1657933"/>
            <a:ext cx="2006600" cy="2006600"/>
          </a:xfrm>
          <a:prstGeom prst="rect">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216000" bIns="45720" numCol="1" spcCol="0" rtlCol="0" fromWordArt="0" anchor="ctr" anchorCtr="0" forceAA="0" compatLnSpc="1">
            <a:noAutofit/>
          </a:bodyPr>
          <a:lstStyle/>
          <a:p>
            <a:pPr algn="ctr">
              <a:lnSpc>
                <a:spcPct val="150000"/>
              </a:lnSpc>
            </a:pPr>
            <a:r>
              <a:rPr lang="zh-CN" altLang="en-US" sz="1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在此输入主标题概述文字在此输入主标题概述文字</a:t>
            </a:r>
          </a:p>
        </p:txBody>
      </p:sp>
      <p:sp>
        <p:nvSpPr>
          <p:cNvPr id="14" name="Oval 9"/>
          <p:cNvSpPr>
            <a:spLocks noChangeArrowheads="1"/>
          </p:cNvSpPr>
          <p:nvPr/>
        </p:nvSpPr>
        <p:spPr bwMode="auto">
          <a:xfrm>
            <a:off x="1233268" y="4066865"/>
            <a:ext cx="723900" cy="723900"/>
          </a:xfrm>
          <a:prstGeom prst="ellipse">
            <a:avLst/>
          </a:pr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Oval 10"/>
          <p:cNvSpPr>
            <a:spLocks noChangeArrowheads="1"/>
          </p:cNvSpPr>
          <p:nvPr/>
        </p:nvSpPr>
        <p:spPr bwMode="auto">
          <a:xfrm>
            <a:off x="6232306" y="4066865"/>
            <a:ext cx="719138" cy="723900"/>
          </a:xfrm>
          <a:prstGeom prst="ellipse">
            <a:avLst/>
          </a:prstGeom>
          <a:solidFill>
            <a:schemeClr val="tx1">
              <a:lumMod val="75000"/>
              <a:lumOff val="25000"/>
            </a:schemeClr>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Oval 11"/>
          <p:cNvSpPr>
            <a:spLocks noChangeArrowheads="1"/>
          </p:cNvSpPr>
          <p:nvPr/>
        </p:nvSpPr>
        <p:spPr bwMode="auto">
          <a:xfrm>
            <a:off x="1233268" y="5236853"/>
            <a:ext cx="723900" cy="723900"/>
          </a:xfrm>
          <a:prstGeom prst="ellipse">
            <a:avLst/>
          </a:prstGeom>
          <a:solidFill>
            <a:schemeClr val="tx1">
              <a:lumMod val="75000"/>
              <a:lumOff val="25000"/>
            </a:schemeClr>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Oval 12"/>
          <p:cNvSpPr>
            <a:spLocks noChangeArrowheads="1"/>
          </p:cNvSpPr>
          <p:nvPr/>
        </p:nvSpPr>
        <p:spPr bwMode="auto">
          <a:xfrm>
            <a:off x="6232306" y="5236853"/>
            <a:ext cx="719138" cy="723900"/>
          </a:xfrm>
          <a:prstGeom prst="ellipse">
            <a:avLst/>
          </a:pr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TextBox 39"/>
          <p:cNvSpPr txBox="1"/>
          <p:nvPr/>
        </p:nvSpPr>
        <p:spPr>
          <a:xfrm>
            <a:off x="2077760" y="4066865"/>
            <a:ext cx="1261884" cy="288733"/>
          </a:xfrm>
          <a:prstGeom prst="rect">
            <a:avLst/>
          </a:prstGeom>
          <a:noFill/>
        </p:spPr>
        <p:txBody>
          <a:bodyPr wrap="none" tIns="0" bIns="0" rtlCol="0" anchor="t">
            <a:spAutoFit/>
          </a:bodyPr>
          <a:lstStyle/>
          <a:p>
            <a:pPr>
              <a:lnSpc>
                <a:spcPct val="150000"/>
              </a:lnSpc>
            </a:pPr>
            <a:r>
              <a:rPr lang="zh-CN" altLang="en-US" sz="1400" b="1" dirty="0">
                <a:solidFill>
                  <a:srgbClr val="124062"/>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19" name="TextBox 40"/>
          <p:cNvSpPr txBox="1"/>
          <p:nvPr/>
        </p:nvSpPr>
        <p:spPr>
          <a:xfrm>
            <a:off x="2077760" y="4362296"/>
            <a:ext cx="374348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20" name="TextBox 41"/>
          <p:cNvSpPr txBox="1"/>
          <p:nvPr/>
        </p:nvSpPr>
        <p:spPr>
          <a:xfrm>
            <a:off x="2077760" y="5229868"/>
            <a:ext cx="1261884" cy="288733"/>
          </a:xfrm>
          <a:prstGeom prst="rect">
            <a:avLst/>
          </a:prstGeom>
          <a:noFill/>
        </p:spPr>
        <p:txBody>
          <a:bodyPr wrap="none" tIns="0" bIns="0" rtlCol="0" anchor="t">
            <a:spAutoFit/>
          </a:bodyPr>
          <a:lstStyle/>
          <a:p>
            <a:pPr>
              <a:lnSpc>
                <a:spcPct val="150000"/>
              </a:lnSpc>
            </a:pPr>
            <a:r>
              <a:rPr lang="zh-CN" altLang="en-US" sz="1400" b="1" dirty="0">
                <a:solidFill>
                  <a:srgbClr val="537285"/>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1" name="TextBox 42"/>
          <p:cNvSpPr txBox="1"/>
          <p:nvPr/>
        </p:nvSpPr>
        <p:spPr>
          <a:xfrm>
            <a:off x="2077760" y="5525299"/>
            <a:ext cx="3743482" cy="47295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2" name="TextBox 43"/>
          <p:cNvSpPr txBox="1"/>
          <p:nvPr/>
        </p:nvSpPr>
        <p:spPr>
          <a:xfrm>
            <a:off x="7098892" y="4066865"/>
            <a:ext cx="1261884" cy="288733"/>
          </a:xfrm>
          <a:prstGeom prst="rect">
            <a:avLst/>
          </a:prstGeom>
          <a:noFill/>
        </p:spPr>
        <p:txBody>
          <a:bodyPr wrap="none" tIns="0" bIns="0" rtlCol="0" anchor="t">
            <a:spAutoFit/>
          </a:bodyPr>
          <a:lstStyle/>
          <a:p>
            <a:pPr>
              <a:lnSpc>
                <a:spcPct val="150000"/>
              </a:lnSpc>
            </a:pPr>
            <a:r>
              <a:rPr lang="zh-CN" altLang="en-US" sz="1400" b="1" dirty="0">
                <a:solidFill>
                  <a:srgbClr val="537285"/>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5" name="TextBox 44"/>
          <p:cNvSpPr txBox="1"/>
          <p:nvPr/>
        </p:nvSpPr>
        <p:spPr>
          <a:xfrm>
            <a:off x="7098892" y="4362296"/>
            <a:ext cx="3743482" cy="47295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26" name="TextBox 45"/>
          <p:cNvSpPr txBox="1"/>
          <p:nvPr/>
        </p:nvSpPr>
        <p:spPr>
          <a:xfrm>
            <a:off x="7098892" y="5229868"/>
            <a:ext cx="1261884" cy="288733"/>
          </a:xfrm>
          <a:prstGeom prst="rect">
            <a:avLst/>
          </a:prstGeom>
          <a:noFill/>
        </p:spPr>
        <p:txBody>
          <a:bodyPr wrap="none" tIns="0" bIns="0" rtlCol="0" anchor="t">
            <a:spAutoFit/>
          </a:bodyPr>
          <a:lstStyle/>
          <a:p>
            <a:pPr>
              <a:lnSpc>
                <a:spcPct val="150000"/>
              </a:lnSpc>
            </a:pPr>
            <a:r>
              <a:rPr lang="zh-CN" altLang="en-US" sz="1400" b="1" dirty="0">
                <a:solidFill>
                  <a:srgbClr val="124062"/>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30" name="TextBox 46"/>
          <p:cNvSpPr txBox="1"/>
          <p:nvPr/>
        </p:nvSpPr>
        <p:spPr>
          <a:xfrm>
            <a:off x="7098892" y="5525299"/>
            <a:ext cx="3743482" cy="47295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您的内容打在这里，或者通过复制您的文本后，在此框中选择粘贴，并选择只保留文字。通过通过复制您的文本。</a:t>
            </a:r>
          </a:p>
        </p:txBody>
      </p:sp>
      <p:sp>
        <p:nvSpPr>
          <p:cNvPr id="31" name="Freeform 7"/>
          <p:cNvSpPr>
            <a:spLocks noEditPoints="1"/>
          </p:cNvSpPr>
          <p:nvPr/>
        </p:nvSpPr>
        <p:spPr bwMode="auto">
          <a:xfrm>
            <a:off x="1412216" y="5442338"/>
            <a:ext cx="366006" cy="312930"/>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2" name="Freeform 9"/>
          <p:cNvSpPr>
            <a:spLocks noEditPoints="1"/>
          </p:cNvSpPr>
          <p:nvPr/>
        </p:nvSpPr>
        <p:spPr bwMode="auto">
          <a:xfrm>
            <a:off x="6416613" y="4245813"/>
            <a:ext cx="350524" cy="366006"/>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3" name="Freeform 11"/>
          <p:cNvSpPr>
            <a:spLocks noEditPoints="1"/>
          </p:cNvSpPr>
          <p:nvPr/>
        </p:nvSpPr>
        <p:spPr bwMode="auto">
          <a:xfrm>
            <a:off x="1446494" y="4234202"/>
            <a:ext cx="297450" cy="38922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4" name="Freeform 19"/>
          <p:cNvSpPr>
            <a:spLocks noEditPoints="1"/>
          </p:cNvSpPr>
          <p:nvPr/>
        </p:nvSpPr>
        <p:spPr bwMode="auto">
          <a:xfrm>
            <a:off x="6408873" y="5440681"/>
            <a:ext cx="366006" cy="316246"/>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14:presetBounceEnd="50000">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14:bounceEnd="50000">
                                          <p:cBhvr additive="base">
                                            <p:cTn id="16"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50000">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50000">
                                          <p:cBhvr additive="base">
                                            <p:cTn id="20" dur="10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21" dur="10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14:presetBounceEnd="50000">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14:bounceEnd="50000">
                                          <p:cBhvr additive="base">
                                            <p:cTn id="24" dur="10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25" dur="10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14:presetBounceEnd="5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50000">
                                          <p:cBhvr additive="base">
                                            <p:cTn id="28" dur="10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29" dur="1000" fill="hold"/>
                                            <p:tgtEl>
                                              <p:spTgt spid="17"/>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5" grpId="0"/>
          <p:bldP spid="26" grpId="0"/>
          <p:bldP spid="30" grpId="0"/>
          <p:bldP spid="31" grpId="0" animBg="1"/>
          <p:bldP spid="32" grpId="0" animBg="1"/>
          <p:bldP spid="33" grpId="0" animBg="1"/>
          <p:bldP spid="3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0-#ppt_w/2"/>
                                              </p:val>
                                            </p:tav>
                                            <p:tav tm="100000">
                                              <p:val>
                                                <p:strVal val="#ppt_x"/>
                                              </p:val>
                                            </p:tav>
                                          </p:tavLst>
                                        </p:anim>
                                        <p:anim calcmode="lin" valueType="num">
                                          <p:cBhvr additive="base">
                                            <p:cTn id="17" dur="10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1+#ppt_w/2"/>
                                              </p:val>
                                            </p:tav>
                                            <p:tav tm="100000">
                                              <p:val>
                                                <p:strVal val="#ppt_x"/>
                                              </p:val>
                                            </p:tav>
                                          </p:tavLst>
                                        </p:anim>
                                        <p:anim calcmode="lin" valueType="num">
                                          <p:cBhvr additive="base">
                                            <p:cTn id="21" dur="10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0-#ppt_w/2"/>
                                              </p:val>
                                            </p:tav>
                                            <p:tav tm="100000">
                                              <p:val>
                                                <p:strVal val="#ppt_x"/>
                                              </p:val>
                                            </p:tav>
                                          </p:tavLst>
                                        </p:anim>
                                        <p:anim calcmode="lin" valueType="num">
                                          <p:cBhvr additive="base">
                                            <p:cTn id="25" dur="10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000" fill="hold"/>
                                            <p:tgtEl>
                                              <p:spTgt spid="17"/>
                                            </p:tgtEl>
                                            <p:attrNameLst>
                                              <p:attrName>ppt_x</p:attrName>
                                            </p:attrNameLst>
                                          </p:cBhvr>
                                          <p:tavLst>
                                            <p:tav tm="0">
                                              <p:val>
                                                <p:strVal val="1+#ppt_w/2"/>
                                              </p:val>
                                            </p:tav>
                                            <p:tav tm="100000">
                                              <p:val>
                                                <p:strVal val="#ppt_x"/>
                                              </p:val>
                                            </p:tav>
                                          </p:tavLst>
                                        </p:anim>
                                        <p:anim calcmode="lin" valueType="num">
                                          <p:cBhvr additive="base">
                                            <p:cTn id="29" dur="1000" fill="hold"/>
                                            <p:tgtEl>
                                              <p:spTgt spid="17"/>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5" grpId="0"/>
          <p:bldP spid="26" grpId="0"/>
          <p:bldP spid="30" grpId="0"/>
          <p:bldP spid="31" grpId="0" animBg="1"/>
          <p:bldP spid="32" grpId="0" animBg="1"/>
          <p:bldP spid="33" grpId="0" animBg="1"/>
          <p:bldP spid="34"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desktop\662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326" y="1953295"/>
            <a:ext cx="7013486" cy="4042354"/>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414548" y="2253644"/>
            <a:ext cx="5321928" cy="332326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椭圆 12"/>
          <p:cNvSpPr/>
          <p:nvPr/>
        </p:nvSpPr>
        <p:spPr>
          <a:xfrm>
            <a:off x="6023405" y="2017498"/>
            <a:ext cx="1152128" cy="1152128"/>
          </a:xfrm>
          <a:prstGeom prst="ellipse">
            <a:avLst/>
          </a:pr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a:t>
            </a:r>
            <a:endParaRPr lang="zh-CN" altLang="en-US" sz="28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椭圆 13"/>
          <p:cNvSpPr/>
          <p:nvPr/>
        </p:nvSpPr>
        <p:spPr>
          <a:xfrm>
            <a:off x="7982441" y="2017498"/>
            <a:ext cx="1152128" cy="1152128"/>
          </a:xfrm>
          <a:prstGeom prst="ellipse">
            <a:avLst/>
          </a:prstGeom>
          <a:solidFill>
            <a:schemeClr val="tx1">
              <a:lumMod val="75000"/>
              <a:lumOff val="25000"/>
            </a:schemeClr>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B</a:t>
            </a:r>
            <a:endParaRPr lang="zh-CN" altLang="en-US" sz="28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椭圆 14"/>
          <p:cNvSpPr/>
          <p:nvPr/>
        </p:nvSpPr>
        <p:spPr>
          <a:xfrm>
            <a:off x="9941477" y="2017498"/>
            <a:ext cx="1152128" cy="1152128"/>
          </a:xfrm>
          <a:prstGeom prst="ellipse">
            <a:avLst/>
          </a:pr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C</a:t>
            </a:r>
            <a:endParaRPr lang="zh-CN" altLang="en-US" sz="28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矩形 15"/>
          <p:cNvSpPr/>
          <p:nvPr/>
        </p:nvSpPr>
        <p:spPr>
          <a:xfrm>
            <a:off x="5847739" y="3566957"/>
            <a:ext cx="1503460" cy="31404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17" name="矩形 16"/>
          <p:cNvSpPr/>
          <p:nvPr/>
        </p:nvSpPr>
        <p:spPr>
          <a:xfrm>
            <a:off x="7806775" y="3566957"/>
            <a:ext cx="1503460" cy="314040"/>
          </a:xfrm>
          <a:prstGeom prst="rect">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18" name="矩形 17"/>
          <p:cNvSpPr/>
          <p:nvPr/>
        </p:nvSpPr>
        <p:spPr>
          <a:xfrm>
            <a:off x="9765811" y="3567007"/>
            <a:ext cx="1503460" cy="31404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19" name="TextBox 16"/>
          <p:cNvSpPr txBox="1"/>
          <p:nvPr/>
        </p:nvSpPr>
        <p:spPr>
          <a:xfrm>
            <a:off x="5801458" y="3912057"/>
            <a:ext cx="1625696" cy="1015663"/>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0" name="TextBox 17"/>
          <p:cNvSpPr txBox="1"/>
          <p:nvPr/>
        </p:nvSpPr>
        <p:spPr>
          <a:xfrm>
            <a:off x="7783625" y="3912057"/>
            <a:ext cx="1625696" cy="1015663"/>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1" name="TextBox 18"/>
          <p:cNvSpPr txBox="1"/>
          <p:nvPr/>
        </p:nvSpPr>
        <p:spPr>
          <a:xfrm>
            <a:off x="9745248" y="3912057"/>
            <a:ext cx="1625696" cy="1015663"/>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2" name="TextBox 19"/>
          <p:cNvSpPr txBox="1"/>
          <p:nvPr/>
        </p:nvSpPr>
        <p:spPr>
          <a:xfrm>
            <a:off x="6829891" y="5275569"/>
            <a:ext cx="4541054" cy="854080"/>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您的内容打在这里，或者通过复制您的文本后，在此框中选择粘贴，并选择只保留文字。您的内容打在这里，或者通过复制您的文本后，在此框中选择粘贴，并选择只保留文字。</a:t>
            </a: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1500"/>
                            </p:stCondLst>
                            <p:childTnLst>
                              <p:par>
                                <p:cTn id="25" presetID="16" presetClass="entr" presetSubtype="4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outHorizontal)">
                                      <p:cBhvr>
                                        <p:cTn id="27" dur="500"/>
                                        <p:tgtEl>
                                          <p:spTgt spid="16"/>
                                        </p:tgtEl>
                                      </p:cBhvr>
                                    </p:animEffect>
                                  </p:childTnLst>
                                </p:cTn>
                              </p:par>
                              <p:par>
                                <p:cTn id="28" presetID="16" presetClass="entr" presetSubtype="42"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outHorizontal)">
                                      <p:cBhvr>
                                        <p:cTn id="30" dur="500"/>
                                        <p:tgtEl>
                                          <p:spTgt spid="17"/>
                                        </p:tgtEl>
                                      </p:cBhvr>
                                    </p:animEffect>
                                  </p:childTnLst>
                                </p:cTn>
                              </p:par>
                              <p:par>
                                <p:cTn id="31" presetID="16" presetClass="entr" presetSubtype="42"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outHorizontal)">
                                      <p:cBhvr>
                                        <p:cTn id="33" dur="500"/>
                                        <p:tgtEl>
                                          <p:spTgt spid="18"/>
                                        </p:tgtEl>
                                      </p:cBhvr>
                                    </p:animEffect>
                                  </p:childTnLst>
                                </p:cTn>
                              </p:par>
                            </p:childTnLst>
                          </p:cTn>
                        </p:par>
                        <p:par>
                          <p:cTn id="34" fill="hold">
                            <p:stCondLst>
                              <p:cond delay="2000"/>
                            </p:stCondLst>
                            <p:childTnLst>
                              <p:par>
                                <p:cTn id="35" presetID="14" presetClass="entr" presetSubtype="10" fill="hold" grpId="0" nodeType="afterEffect">
                                  <p:stCondLst>
                                    <p:cond delay="0"/>
                                  </p:stCondLst>
                                  <p:iterate type="lt">
                                    <p:tmPct val="10000"/>
                                  </p:iterate>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300"/>
                                        <p:tgtEl>
                                          <p:spTgt spid="19"/>
                                        </p:tgtEl>
                                      </p:cBhvr>
                                    </p:animEffect>
                                  </p:childTnLst>
                                </p:cTn>
                              </p:par>
                            </p:childTnLst>
                          </p:cTn>
                        </p:par>
                        <p:par>
                          <p:cTn id="38" fill="hold">
                            <p:stCondLst>
                              <p:cond delay="2440"/>
                            </p:stCondLst>
                            <p:childTnLst>
                              <p:par>
                                <p:cTn id="39" presetID="14" presetClass="entr" presetSubtype="10" fill="hold" grpId="0" nodeType="afterEffect">
                                  <p:stCondLst>
                                    <p:cond delay="0"/>
                                  </p:stCondLst>
                                  <p:iterate type="lt">
                                    <p:tmPct val="10000"/>
                                  </p:iterate>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300"/>
                                        <p:tgtEl>
                                          <p:spTgt spid="20"/>
                                        </p:tgtEl>
                                      </p:cBhvr>
                                    </p:animEffect>
                                  </p:childTnLst>
                                </p:cTn>
                              </p:par>
                            </p:childTnLst>
                          </p:cTn>
                        </p:par>
                        <p:par>
                          <p:cTn id="42" fill="hold">
                            <p:stCondLst>
                              <p:cond delay="3880"/>
                            </p:stCondLst>
                            <p:childTnLst>
                              <p:par>
                                <p:cTn id="43" presetID="14" presetClass="entr" presetSubtype="10" fill="hold" grpId="0" nodeType="afterEffect">
                                  <p:stCondLst>
                                    <p:cond delay="0"/>
                                  </p:stCondLst>
                                  <p:iterate type="lt">
                                    <p:tmPct val="10000"/>
                                  </p:iterate>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300"/>
                                        <p:tgtEl>
                                          <p:spTgt spid="21"/>
                                        </p:tgtEl>
                                      </p:cBhvr>
                                    </p:animEffect>
                                  </p:childTnLst>
                                </p:cTn>
                              </p:par>
                            </p:childTnLst>
                          </p:cTn>
                        </p:par>
                        <p:par>
                          <p:cTn id="46" fill="hold">
                            <p:stCondLst>
                              <p:cond delay="5320"/>
                            </p:stCondLst>
                            <p:childTnLst>
                              <p:par>
                                <p:cTn id="47" presetID="53" presetClass="entr" presetSubtype="16"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rot="2700000">
            <a:off x="2493158" y="2239200"/>
            <a:ext cx="1670332" cy="1670330"/>
          </a:xfrm>
          <a:prstGeom prst="roundRect">
            <a:avLst>
              <a:gd name="adj" fmla="val 6808"/>
            </a:avLst>
          </a:prstGeom>
          <a:solidFill>
            <a:srgbClr val="C00000"/>
          </a:solidFill>
          <a:ln w="381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圆角矩形 11"/>
          <p:cNvSpPr/>
          <p:nvPr/>
        </p:nvSpPr>
        <p:spPr>
          <a:xfrm rot="2700000">
            <a:off x="4366410" y="2239200"/>
            <a:ext cx="1670332" cy="1670330"/>
          </a:xfrm>
          <a:prstGeom prst="roundRect">
            <a:avLst>
              <a:gd name="adj" fmla="val 6808"/>
            </a:avLst>
          </a:prstGeom>
          <a:solidFill>
            <a:schemeClr val="tx1">
              <a:lumMod val="75000"/>
              <a:lumOff val="25000"/>
            </a:schemeClr>
          </a:solidFill>
          <a:ln w="381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圆角矩形 12"/>
          <p:cNvSpPr/>
          <p:nvPr/>
        </p:nvSpPr>
        <p:spPr>
          <a:xfrm rot="2700000">
            <a:off x="6239662" y="2239201"/>
            <a:ext cx="1670332" cy="1670330"/>
          </a:xfrm>
          <a:prstGeom prst="roundRect">
            <a:avLst>
              <a:gd name="adj" fmla="val 6808"/>
            </a:avLst>
          </a:prstGeom>
          <a:solidFill>
            <a:srgbClr val="C00000"/>
          </a:solidFill>
          <a:ln w="381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圆角矩形 13"/>
          <p:cNvSpPr/>
          <p:nvPr/>
        </p:nvSpPr>
        <p:spPr>
          <a:xfrm rot="2700000">
            <a:off x="8112914" y="2239202"/>
            <a:ext cx="1670332" cy="1670330"/>
          </a:xfrm>
          <a:prstGeom prst="roundRect">
            <a:avLst>
              <a:gd name="adj" fmla="val 6808"/>
            </a:avLst>
          </a:prstGeom>
          <a:solidFill>
            <a:schemeClr val="tx1">
              <a:lumMod val="75000"/>
              <a:lumOff val="25000"/>
            </a:schemeClr>
          </a:solidFill>
          <a:ln w="381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圆角矩形 14"/>
          <p:cNvSpPr/>
          <p:nvPr/>
        </p:nvSpPr>
        <p:spPr>
          <a:xfrm rot="18900000">
            <a:off x="3373613" y="3895096"/>
            <a:ext cx="1033677" cy="239770"/>
          </a:xfrm>
          <a:prstGeom prst="roundRect">
            <a:avLst/>
          </a:prstGeom>
          <a:solidFill>
            <a:srgbClr val="C00000"/>
          </a:solidFill>
          <a:ln>
            <a:noFill/>
          </a:ln>
        </p:spPr>
        <p:txBody>
          <a:bodyPr vert="horz" wrap="square" lIns="91440" tIns="45720" rIns="91440" bIns="45720" numCol="1" anchor="ctr" anchorCtr="0" compatLnSpc="1"/>
          <a:lstStyle/>
          <a:p>
            <a:pPr algn="ctr"/>
            <a:r>
              <a:rPr lang="zh-CN" alt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p>
        </p:txBody>
      </p:sp>
      <p:sp>
        <p:nvSpPr>
          <p:cNvPr id="16" name="Freeform 69"/>
          <p:cNvSpPr>
            <a:spLocks noEditPoints="1"/>
          </p:cNvSpPr>
          <p:nvPr/>
        </p:nvSpPr>
        <p:spPr bwMode="auto">
          <a:xfrm>
            <a:off x="3085892" y="2877539"/>
            <a:ext cx="484864" cy="393652"/>
          </a:xfrm>
          <a:custGeom>
            <a:avLst/>
            <a:gdLst>
              <a:gd name="T0" fmla="*/ 4 w 128"/>
              <a:gd name="T1" fmla="*/ 88 h 104"/>
              <a:gd name="T2" fmla="*/ 52 w 128"/>
              <a:gd name="T3" fmla="*/ 88 h 104"/>
              <a:gd name="T4" fmla="*/ 56 w 128"/>
              <a:gd name="T5" fmla="*/ 85 h 104"/>
              <a:gd name="T6" fmla="*/ 56 w 128"/>
              <a:gd name="T7" fmla="*/ 79 h 104"/>
              <a:gd name="T8" fmla="*/ 52 w 128"/>
              <a:gd name="T9" fmla="*/ 76 h 104"/>
              <a:gd name="T10" fmla="*/ 4 w 128"/>
              <a:gd name="T11" fmla="*/ 76 h 104"/>
              <a:gd name="T12" fmla="*/ 0 w 128"/>
              <a:gd name="T13" fmla="*/ 79 h 104"/>
              <a:gd name="T14" fmla="*/ 0 w 128"/>
              <a:gd name="T15" fmla="*/ 85 h 104"/>
              <a:gd name="T16" fmla="*/ 4 w 128"/>
              <a:gd name="T17" fmla="*/ 88 h 104"/>
              <a:gd name="T18" fmla="*/ 4 w 128"/>
              <a:gd name="T19" fmla="*/ 104 h 104"/>
              <a:gd name="T20" fmla="*/ 52 w 128"/>
              <a:gd name="T21" fmla="*/ 104 h 104"/>
              <a:gd name="T22" fmla="*/ 56 w 128"/>
              <a:gd name="T23" fmla="*/ 101 h 104"/>
              <a:gd name="T24" fmla="*/ 56 w 128"/>
              <a:gd name="T25" fmla="*/ 95 h 104"/>
              <a:gd name="T26" fmla="*/ 52 w 128"/>
              <a:gd name="T27" fmla="*/ 92 h 104"/>
              <a:gd name="T28" fmla="*/ 4 w 128"/>
              <a:gd name="T29" fmla="*/ 92 h 104"/>
              <a:gd name="T30" fmla="*/ 0 w 128"/>
              <a:gd name="T31" fmla="*/ 95 h 104"/>
              <a:gd name="T32" fmla="*/ 0 w 128"/>
              <a:gd name="T33" fmla="*/ 101 h 104"/>
              <a:gd name="T34" fmla="*/ 4 w 128"/>
              <a:gd name="T35" fmla="*/ 104 h 104"/>
              <a:gd name="T36" fmla="*/ 4 w 128"/>
              <a:gd name="T37" fmla="*/ 72 h 104"/>
              <a:gd name="T38" fmla="*/ 52 w 128"/>
              <a:gd name="T39" fmla="*/ 72 h 104"/>
              <a:gd name="T40" fmla="*/ 56 w 128"/>
              <a:gd name="T41" fmla="*/ 69 h 104"/>
              <a:gd name="T42" fmla="*/ 56 w 128"/>
              <a:gd name="T43" fmla="*/ 63 h 104"/>
              <a:gd name="T44" fmla="*/ 52 w 128"/>
              <a:gd name="T45" fmla="*/ 60 h 104"/>
              <a:gd name="T46" fmla="*/ 4 w 128"/>
              <a:gd name="T47" fmla="*/ 60 h 104"/>
              <a:gd name="T48" fmla="*/ 0 w 128"/>
              <a:gd name="T49" fmla="*/ 63 h 104"/>
              <a:gd name="T50" fmla="*/ 0 w 128"/>
              <a:gd name="T51" fmla="*/ 69 h 104"/>
              <a:gd name="T52" fmla="*/ 4 w 128"/>
              <a:gd name="T53" fmla="*/ 72 h 104"/>
              <a:gd name="T54" fmla="*/ 64 w 128"/>
              <a:gd name="T55" fmla="*/ 71 h 104"/>
              <a:gd name="T56" fmla="*/ 64 w 128"/>
              <a:gd name="T57" fmla="*/ 69 h 104"/>
              <a:gd name="T58" fmla="*/ 64 w 128"/>
              <a:gd name="T59" fmla="*/ 63 h 104"/>
              <a:gd name="T60" fmla="*/ 52 w 128"/>
              <a:gd name="T61" fmla="*/ 52 h 104"/>
              <a:gd name="T62" fmla="*/ 36 w 128"/>
              <a:gd name="T63" fmla="*/ 52 h 104"/>
              <a:gd name="T64" fmla="*/ 56 w 128"/>
              <a:gd name="T65" fmla="*/ 32 h 104"/>
              <a:gd name="T66" fmla="*/ 76 w 128"/>
              <a:gd name="T67" fmla="*/ 52 h 104"/>
              <a:gd name="T68" fmla="*/ 64 w 128"/>
              <a:gd name="T69" fmla="*/ 71 h 104"/>
              <a:gd name="T70" fmla="*/ 0 w 128"/>
              <a:gd name="T71" fmla="*/ 16 h 104"/>
              <a:gd name="T72" fmla="*/ 112 w 128"/>
              <a:gd name="T73" fmla="*/ 16 h 104"/>
              <a:gd name="T74" fmla="*/ 112 w 128"/>
              <a:gd name="T75" fmla="*/ 88 h 104"/>
              <a:gd name="T76" fmla="*/ 64 w 128"/>
              <a:gd name="T77" fmla="*/ 88 h 104"/>
              <a:gd name="T78" fmla="*/ 64 w 128"/>
              <a:gd name="T79" fmla="*/ 85 h 104"/>
              <a:gd name="T80" fmla="*/ 64 w 128"/>
              <a:gd name="T81" fmla="*/ 80 h 104"/>
              <a:gd name="T82" fmla="*/ 88 w 128"/>
              <a:gd name="T83" fmla="*/ 80 h 104"/>
              <a:gd name="T84" fmla="*/ 104 w 128"/>
              <a:gd name="T85" fmla="*/ 64 h 104"/>
              <a:gd name="T86" fmla="*/ 104 w 128"/>
              <a:gd name="T87" fmla="*/ 40 h 104"/>
              <a:gd name="T88" fmla="*/ 88 w 128"/>
              <a:gd name="T89" fmla="*/ 24 h 104"/>
              <a:gd name="T90" fmla="*/ 24 w 128"/>
              <a:gd name="T91" fmla="*/ 24 h 104"/>
              <a:gd name="T92" fmla="*/ 8 w 128"/>
              <a:gd name="T93" fmla="*/ 40 h 104"/>
              <a:gd name="T94" fmla="*/ 8 w 128"/>
              <a:gd name="T95" fmla="*/ 52 h 104"/>
              <a:gd name="T96" fmla="*/ 4 w 128"/>
              <a:gd name="T97" fmla="*/ 52 h 104"/>
              <a:gd name="T98" fmla="*/ 0 w 128"/>
              <a:gd name="T99" fmla="*/ 53 h 104"/>
              <a:gd name="T100" fmla="*/ 0 w 128"/>
              <a:gd name="T101" fmla="*/ 16 h 104"/>
              <a:gd name="T102" fmla="*/ 128 w 128"/>
              <a:gd name="T103" fmla="*/ 0 h 104"/>
              <a:gd name="T104" fmla="*/ 128 w 128"/>
              <a:gd name="T105" fmla="*/ 80 h 104"/>
              <a:gd name="T106" fmla="*/ 120 w 128"/>
              <a:gd name="T107" fmla="*/ 80 h 104"/>
              <a:gd name="T108" fmla="*/ 120 w 128"/>
              <a:gd name="T109" fmla="*/ 8 h 104"/>
              <a:gd name="T110" fmla="*/ 8 w 128"/>
              <a:gd name="T111" fmla="*/ 8 h 104"/>
              <a:gd name="T112" fmla="*/ 8 w 128"/>
              <a:gd name="T113" fmla="*/ 0 h 104"/>
              <a:gd name="T114" fmla="*/ 128 w 128"/>
              <a:gd name="T11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8" h="104">
                <a:moveTo>
                  <a:pt x="4" y="88"/>
                </a:moveTo>
                <a:cubicBezTo>
                  <a:pt x="52" y="88"/>
                  <a:pt x="52" y="88"/>
                  <a:pt x="52" y="88"/>
                </a:cubicBezTo>
                <a:cubicBezTo>
                  <a:pt x="54" y="88"/>
                  <a:pt x="56" y="87"/>
                  <a:pt x="56" y="85"/>
                </a:cubicBezTo>
                <a:cubicBezTo>
                  <a:pt x="56" y="79"/>
                  <a:pt x="56" y="79"/>
                  <a:pt x="56" y="79"/>
                </a:cubicBezTo>
                <a:cubicBezTo>
                  <a:pt x="56" y="78"/>
                  <a:pt x="54" y="76"/>
                  <a:pt x="52" y="76"/>
                </a:cubicBezTo>
                <a:cubicBezTo>
                  <a:pt x="4" y="76"/>
                  <a:pt x="4" y="76"/>
                  <a:pt x="4" y="76"/>
                </a:cubicBezTo>
                <a:cubicBezTo>
                  <a:pt x="2" y="76"/>
                  <a:pt x="0" y="78"/>
                  <a:pt x="0" y="79"/>
                </a:cubicBezTo>
                <a:cubicBezTo>
                  <a:pt x="0" y="85"/>
                  <a:pt x="0" y="85"/>
                  <a:pt x="0" y="85"/>
                </a:cubicBezTo>
                <a:cubicBezTo>
                  <a:pt x="0" y="87"/>
                  <a:pt x="2" y="88"/>
                  <a:pt x="4" y="88"/>
                </a:cubicBezTo>
                <a:moveTo>
                  <a:pt x="4" y="104"/>
                </a:moveTo>
                <a:cubicBezTo>
                  <a:pt x="52" y="104"/>
                  <a:pt x="52" y="104"/>
                  <a:pt x="52" y="104"/>
                </a:cubicBezTo>
                <a:cubicBezTo>
                  <a:pt x="54" y="104"/>
                  <a:pt x="56" y="103"/>
                  <a:pt x="56" y="101"/>
                </a:cubicBezTo>
                <a:cubicBezTo>
                  <a:pt x="56" y="95"/>
                  <a:pt x="56" y="95"/>
                  <a:pt x="56" y="95"/>
                </a:cubicBezTo>
                <a:cubicBezTo>
                  <a:pt x="56" y="94"/>
                  <a:pt x="54" y="92"/>
                  <a:pt x="52" y="92"/>
                </a:cubicBezTo>
                <a:cubicBezTo>
                  <a:pt x="4" y="92"/>
                  <a:pt x="4" y="92"/>
                  <a:pt x="4" y="92"/>
                </a:cubicBezTo>
                <a:cubicBezTo>
                  <a:pt x="2" y="92"/>
                  <a:pt x="0" y="94"/>
                  <a:pt x="0" y="95"/>
                </a:cubicBezTo>
                <a:cubicBezTo>
                  <a:pt x="0" y="101"/>
                  <a:pt x="0" y="101"/>
                  <a:pt x="0" y="101"/>
                </a:cubicBezTo>
                <a:cubicBezTo>
                  <a:pt x="0" y="103"/>
                  <a:pt x="2" y="104"/>
                  <a:pt x="4" y="104"/>
                </a:cubicBezTo>
                <a:moveTo>
                  <a:pt x="4" y="72"/>
                </a:moveTo>
                <a:cubicBezTo>
                  <a:pt x="52" y="72"/>
                  <a:pt x="52" y="72"/>
                  <a:pt x="52" y="72"/>
                </a:cubicBezTo>
                <a:cubicBezTo>
                  <a:pt x="54" y="72"/>
                  <a:pt x="56" y="71"/>
                  <a:pt x="56" y="69"/>
                </a:cubicBezTo>
                <a:cubicBezTo>
                  <a:pt x="56" y="63"/>
                  <a:pt x="56" y="63"/>
                  <a:pt x="56" y="63"/>
                </a:cubicBezTo>
                <a:cubicBezTo>
                  <a:pt x="56" y="62"/>
                  <a:pt x="54" y="60"/>
                  <a:pt x="52" y="60"/>
                </a:cubicBezTo>
                <a:cubicBezTo>
                  <a:pt x="4" y="60"/>
                  <a:pt x="4" y="60"/>
                  <a:pt x="4" y="60"/>
                </a:cubicBezTo>
                <a:cubicBezTo>
                  <a:pt x="2" y="60"/>
                  <a:pt x="0" y="62"/>
                  <a:pt x="0" y="63"/>
                </a:cubicBezTo>
                <a:cubicBezTo>
                  <a:pt x="0" y="69"/>
                  <a:pt x="0" y="69"/>
                  <a:pt x="0" y="69"/>
                </a:cubicBezTo>
                <a:cubicBezTo>
                  <a:pt x="0" y="71"/>
                  <a:pt x="2" y="72"/>
                  <a:pt x="4" y="72"/>
                </a:cubicBezTo>
                <a:moveTo>
                  <a:pt x="64" y="71"/>
                </a:moveTo>
                <a:cubicBezTo>
                  <a:pt x="64" y="70"/>
                  <a:pt x="64" y="70"/>
                  <a:pt x="64" y="69"/>
                </a:cubicBezTo>
                <a:cubicBezTo>
                  <a:pt x="64" y="63"/>
                  <a:pt x="64" y="63"/>
                  <a:pt x="64" y="63"/>
                </a:cubicBezTo>
                <a:cubicBezTo>
                  <a:pt x="64" y="57"/>
                  <a:pt x="59" y="52"/>
                  <a:pt x="52" y="52"/>
                </a:cubicBezTo>
                <a:cubicBezTo>
                  <a:pt x="36" y="52"/>
                  <a:pt x="36" y="52"/>
                  <a:pt x="36" y="52"/>
                </a:cubicBezTo>
                <a:cubicBezTo>
                  <a:pt x="36" y="41"/>
                  <a:pt x="45" y="32"/>
                  <a:pt x="56" y="32"/>
                </a:cubicBezTo>
                <a:cubicBezTo>
                  <a:pt x="67" y="32"/>
                  <a:pt x="76" y="41"/>
                  <a:pt x="76" y="52"/>
                </a:cubicBezTo>
                <a:cubicBezTo>
                  <a:pt x="76" y="61"/>
                  <a:pt x="71" y="68"/>
                  <a:pt x="64" y="71"/>
                </a:cubicBezTo>
                <a:moveTo>
                  <a:pt x="0" y="16"/>
                </a:moveTo>
                <a:cubicBezTo>
                  <a:pt x="112" y="16"/>
                  <a:pt x="112" y="16"/>
                  <a:pt x="112" y="16"/>
                </a:cubicBezTo>
                <a:cubicBezTo>
                  <a:pt x="112" y="88"/>
                  <a:pt x="112" y="88"/>
                  <a:pt x="112" y="88"/>
                </a:cubicBezTo>
                <a:cubicBezTo>
                  <a:pt x="64" y="88"/>
                  <a:pt x="64" y="88"/>
                  <a:pt x="64" y="88"/>
                </a:cubicBezTo>
                <a:cubicBezTo>
                  <a:pt x="64" y="87"/>
                  <a:pt x="64" y="86"/>
                  <a:pt x="64" y="85"/>
                </a:cubicBezTo>
                <a:cubicBezTo>
                  <a:pt x="64" y="80"/>
                  <a:pt x="64" y="80"/>
                  <a:pt x="64" y="80"/>
                </a:cubicBezTo>
                <a:cubicBezTo>
                  <a:pt x="88" y="80"/>
                  <a:pt x="88" y="80"/>
                  <a:pt x="88" y="80"/>
                </a:cubicBezTo>
                <a:cubicBezTo>
                  <a:pt x="88" y="71"/>
                  <a:pt x="95" y="64"/>
                  <a:pt x="104" y="64"/>
                </a:cubicBezTo>
                <a:cubicBezTo>
                  <a:pt x="104" y="40"/>
                  <a:pt x="104" y="40"/>
                  <a:pt x="104" y="40"/>
                </a:cubicBezTo>
                <a:cubicBezTo>
                  <a:pt x="95" y="40"/>
                  <a:pt x="88" y="33"/>
                  <a:pt x="88" y="24"/>
                </a:cubicBezTo>
                <a:cubicBezTo>
                  <a:pt x="24" y="24"/>
                  <a:pt x="24" y="24"/>
                  <a:pt x="24" y="24"/>
                </a:cubicBezTo>
                <a:cubicBezTo>
                  <a:pt x="24" y="33"/>
                  <a:pt x="17" y="40"/>
                  <a:pt x="8" y="40"/>
                </a:cubicBezTo>
                <a:cubicBezTo>
                  <a:pt x="8" y="52"/>
                  <a:pt x="8" y="52"/>
                  <a:pt x="8" y="52"/>
                </a:cubicBezTo>
                <a:cubicBezTo>
                  <a:pt x="4" y="52"/>
                  <a:pt x="4" y="52"/>
                  <a:pt x="4" y="52"/>
                </a:cubicBezTo>
                <a:cubicBezTo>
                  <a:pt x="3" y="52"/>
                  <a:pt x="1" y="53"/>
                  <a:pt x="0" y="53"/>
                </a:cubicBezTo>
                <a:lnTo>
                  <a:pt x="0" y="16"/>
                </a:lnTo>
                <a:close/>
                <a:moveTo>
                  <a:pt x="128" y="0"/>
                </a:moveTo>
                <a:cubicBezTo>
                  <a:pt x="128" y="80"/>
                  <a:pt x="128" y="80"/>
                  <a:pt x="128" y="80"/>
                </a:cubicBezTo>
                <a:cubicBezTo>
                  <a:pt x="120" y="80"/>
                  <a:pt x="120" y="80"/>
                  <a:pt x="120" y="80"/>
                </a:cubicBezTo>
                <a:cubicBezTo>
                  <a:pt x="120" y="8"/>
                  <a:pt x="120" y="8"/>
                  <a:pt x="120" y="8"/>
                </a:cubicBezTo>
                <a:cubicBezTo>
                  <a:pt x="8" y="8"/>
                  <a:pt x="8" y="8"/>
                  <a:pt x="8" y="8"/>
                </a:cubicBezTo>
                <a:cubicBezTo>
                  <a:pt x="8" y="0"/>
                  <a:pt x="8" y="0"/>
                  <a:pt x="8" y="0"/>
                </a:cubicBezTo>
                <a:lnTo>
                  <a:pt x="128" y="0"/>
                </a:lnTo>
                <a:close/>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Freeform 35"/>
          <p:cNvSpPr>
            <a:spLocks noEditPoints="1"/>
          </p:cNvSpPr>
          <p:nvPr/>
        </p:nvSpPr>
        <p:spPr bwMode="auto">
          <a:xfrm>
            <a:off x="4907133" y="2855907"/>
            <a:ext cx="588886" cy="436916"/>
          </a:xfrm>
          <a:custGeom>
            <a:avLst/>
            <a:gdLst>
              <a:gd name="T0" fmla="*/ 56 w 144"/>
              <a:gd name="T1" fmla="*/ 10 h 107"/>
              <a:gd name="T2" fmla="*/ 0 w 144"/>
              <a:gd name="T3" fmla="*/ 92 h 107"/>
              <a:gd name="T4" fmla="*/ 104 w 144"/>
              <a:gd name="T5" fmla="*/ 92 h 107"/>
              <a:gd name="T6" fmla="*/ 131 w 144"/>
              <a:gd name="T7" fmla="*/ 78 h 107"/>
              <a:gd name="T8" fmla="*/ 4 w 144"/>
              <a:gd name="T9" fmla="*/ 92 h 107"/>
              <a:gd name="T10" fmla="*/ 127 w 144"/>
              <a:gd name="T11" fmla="*/ 77 h 107"/>
              <a:gd name="T12" fmla="*/ 106 w 144"/>
              <a:gd name="T13" fmla="*/ 52 h 107"/>
              <a:gd name="T14" fmla="*/ 105 w 144"/>
              <a:gd name="T15" fmla="*/ 50 h 107"/>
              <a:gd name="T16" fmla="*/ 104 w 144"/>
              <a:gd name="T17" fmla="*/ 43 h 107"/>
              <a:gd name="T18" fmla="*/ 133 w 144"/>
              <a:gd name="T19" fmla="*/ 24 h 107"/>
              <a:gd name="T20" fmla="*/ 109 w 144"/>
              <a:gd name="T21" fmla="*/ 51 h 107"/>
              <a:gd name="T22" fmla="*/ 108 w 144"/>
              <a:gd name="T23" fmla="*/ 53 h 107"/>
              <a:gd name="T24" fmla="*/ 115 w 144"/>
              <a:gd name="T25" fmla="*/ 55 h 107"/>
              <a:gd name="T26" fmla="*/ 117 w 144"/>
              <a:gd name="T27" fmla="*/ 52 h 107"/>
              <a:gd name="T28" fmla="*/ 118 w 144"/>
              <a:gd name="T29" fmla="*/ 56 h 107"/>
              <a:gd name="T30" fmla="*/ 119 w 144"/>
              <a:gd name="T31" fmla="*/ 55 h 107"/>
              <a:gd name="T32" fmla="*/ 118 w 144"/>
              <a:gd name="T33" fmla="*/ 55 h 107"/>
              <a:gd name="T34" fmla="*/ 122 w 144"/>
              <a:gd name="T35" fmla="*/ 57 h 107"/>
              <a:gd name="T36" fmla="*/ 121 w 144"/>
              <a:gd name="T37" fmla="*/ 56 h 107"/>
              <a:gd name="T38" fmla="*/ 125 w 144"/>
              <a:gd name="T39" fmla="*/ 59 h 107"/>
              <a:gd name="T40" fmla="*/ 124 w 144"/>
              <a:gd name="T41" fmla="*/ 57 h 107"/>
              <a:gd name="T42" fmla="*/ 64 w 144"/>
              <a:gd name="T43" fmla="*/ 85 h 107"/>
              <a:gd name="T44" fmla="*/ 21 w 144"/>
              <a:gd name="T45" fmla="*/ 72 h 107"/>
              <a:gd name="T46" fmla="*/ 20 w 144"/>
              <a:gd name="T47" fmla="*/ 70 h 107"/>
              <a:gd name="T48" fmla="*/ 23 w 144"/>
              <a:gd name="T49" fmla="*/ 72 h 107"/>
              <a:gd name="T50" fmla="*/ 23 w 144"/>
              <a:gd name="T51" fmla="*/ 71 h 107"/>
              <a:gd name="T52" fmla="*/ 26 w 144"/>
              <a:gd name="T53" fmla="*/ 72 h 107"/>
              <a:gd name="T54" fmla="*/ 28 w 144"/>
              <a:gd name="T55" fmla="*/ 69 h 107"/>
              <a:gd name="T56" fmla="*/ 28 w 144"/>
              <a:gd name="T57" fmla="*/ 70 h 107"/>
              <a:gd name="T58" fmla="*/ 27 w 144"/>
              <a:gd name="T59" fmla="*/ 72 h 107"/>
              <a:gd name="T60" fmla="*/ 33 w 144"/>
              <a:gd name="T61" fmla="*/ 73 h 107"/>
              <a:gd name="T62" fmla="*/ 30 w 144"/>
              <a:gd name="T63" fmla="*/ 72 h 107"/>
              <a:gd name="T64" fmla="*/ 42 w 144"/>
              <a:gd name="T65" fmla="*/ 70 h 107"/>
              <a:gd name="T66" fmla="*/ 41 w 144"/>
              <a:gd name="T67" fmla="*/ 70 h 107"/>
              <a:gd name="T68" fmla="*/ 45 w 144"/>
              <a:gd name="T69" fmla="*/ 69 h 107"/>
              <a:gd name="T70" fmla="*/ 43 w 144"/>
              <a:gd name="T71" fmla="*/ 72 h 107"/>
              <a:gd name="T72" fmla="*/ 49 w 144"/>
              <a:gd name="T73" fmla="*/ 70 h 107"/>
              <a:gd name="T74" fmla="*/ 49 w 144"/>
              <a:gd name="T75" fmla="*/ 69 h 107"/>
              <a:gd name="T76" fmla="*/ 50 w 144"/>
              <a:gd name="T77" fmla="*/ 72 h 107"/>
              <a:gd name="T78" fmla="*/ 51 w 144"/>
              <a:gd name="T79" fmla="*/ 71 h 107"/>
              <a:gd name="T80" fmla="*/ 53 w 144"/>
              <a:gd name="T81" fmla="*/ 71 h 107"/>
              <a:gd name="T82" fmla="*/ 60 w 144"/>
              <a:gd name="T83" fmla="*/ 70 h 107"/>
              <a:gd name="T84" fmla="*/ 60 w 144"/>
              <a:gd name="T85" fmla="*/ 69 h 107"/>
              <a:gd name="T86" fmla="*/ 60 w 144"/>
              <a:gd name="T87" fmla="*/ 72 h 107"/>
              <a:gd name="T88" fmla="*/ 64 w 144"/>
              <a:gd name="T89" fmla="*/ 70 h 107"/>
              <a:gd name="T90" fmla="*/ 63 w 144"/>
              <a:gd name="T91" fmla="*/ 71 h 107"/>
              <a:gd name="T92" fmla="*/ 64 w 144"/>
              <a:gd name="T93" fmla="*/ 71 h 107"/>
              <a:gd name="T94" fmla="*/ 67 w 144"/>
              <a:gd name="T95" fmla="*/ 70 h 107"/>
              <a:gd name="T96" fmla="*/ 69 w 144"/>
              <a:gd name="T97" fmla="*/ 72 h 107"/>
              <a:gd name="T98" fmla="*/ 71 w 144"/>
              <a:gd name="T99" fmla="*/ 70 h 107"/>
              <a:gd name="T100" fmla="*/ 73 w 144"/>
              <a:gd name="T101" fmla="*/ 70 h 107"/>
              <a:gd name="T102" fmla="*/ 79 w 144"/>
              <a:gd name="T103" fmla="*/ 73 h 107"/>
              <a:gd name="T104" fmla="*/ 80 w 144"/>
              <a:gd name="T105" fmla="*/ 72 h 107"/>
              <a:gd name="T106" fmla="*/ 83 w 144"/>
              <a:gd name="T107" fmla="*/ 72 h 107"/>
              <a:gd name="T108" fmla="*/ 84 w 144"/>
              <a:gd name="T109" fmla="*/ 72 h 107"/>
              <a:gd name="T110" fmla="*/ 83 w 144"/>
              <a:gd name="T111" fmla="*/ 72 h 107"/>
              <a:gd name="T112" fmla="*/ 88 w 144"/>
              <a:gd name="T113" fmla="*/ 73 h 107"/>
              <a:gd name="T114" fmla="*/ 87 w 144"/>
              <a:gd name="T115" fmla="*/ 72 h 107"/>
              <a:gd name="T116" fmla="*/ 91 w 144"/>
              <a:gd name="T117" fmla="*/ 73 h 107"/>
              <a:gd name="T118" fmla="*/ 91 w 144"/>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7">
                <a:moveTo>
                  <a:pt x="142" y="26"/>
                </a:moveTo>
                <a:cubicBezTo>
                  <a:pt x="142" y="26"/>
                  <a:pt x="142" y="26"/>
                  <a:pt x="142" y="26"/>
                </a:cubicBezTo>
                <a:cubicBezTo>
                  <a:pt x="141" y="23"/>
                  <a:pt x="138" y="21"/>
                  <a:pt x="135" y="20"/>
                </a:cubicBezTo>
                <a:cubicBezTo>
                  <a:pt x="135" y="20"/>
                  <a:pt x="135" y="20"/>
                  <a:pt x="135" y="20"/>
                </a:cubicBezTo>
                <a:cubicBezTo>
                  <a:pt x="135" y="20"/>
                  <a:pt x="135" y="20"/>
                  <a:pt x="135" y="20"/>
                </a:cubicBezTo>
                <a:cubicBezTo>
                  <a:pt x="73" y="1"/>
                  <a:pt x="73" y="1"/>
                  <a:pt x="73" y="1"/>
                </a:cubicBezTo>
                <a:cubicBezTo>
                  <a:pt x="73" y="1"/>
                  <a:pt x="73" y="1"/>
                  <a:pt x="73" y="1"/>
                </a:cubicBezTo>
                <a:cubicBezTo>
                  <a:pt x="70" y="0"/>
                  <a:pt x="66" y="1"/>
                  <a:pt x="63" y="2"/>
                </a:cubicBezTo>
                <a:cubicBezTo>
                  <a:pt x="60" y="4"/>
                  <a:pt x="58" y="7"/>
                  <a:pt x="56" y="10"/>
                </a:cubicBezTo>
                <a:cubicBezTo>
                  <a:pt x="56" y="10"/>
                  <a:pt x="56" y="10"/>
                  <a:pt x="56" y="10"/>
                </a:cubicBezTo>
                <a:cubicBezTo>
                  <a:pt x="56" y="10"/>
                  <a:pt x="56" y="10"/>
                  <a:pt x="56" y="10"/>
                </a:cubicBezTo>
                <a:cubicBezTo>
                  <a:pt x="51" y="28"/>
                  <a:pt x="51" y="28"/>
                  <a:pt x="51" y="28"/>
                </a:cubicBezTo>
                <a:cubicBezTo>
                  <a:pt x="15" y="28"/>
                  <a:pt x="15" y="28"/>
                  <a:pt x="15" y="28"/>
                </a:cubicBezTo>
                <a:cubicBezTo>
                  <a:pt x="15" y="28"/>
                  <a:pt x="15" y="28"/>
                  <a:pt x="15" y="28"/>
                </a:cubicBezTo>
                <a:cubicBezTo>
                  <a:pt x="15" y="28"/>
                  <a:pt x="15" y="28"/>
                  <a:pt x="15" y="28"/>
                </a:cubicBezTo>
                <a:cubicBezTo>
                  <a:pt x="11" y="28"/>
                  <a:pt x="7" y="29"/>
                  <a:pt x="4" y="32"/>
                </a:cubicBezTo>
                <a:cubicBezTo>
                  <a:pt x="2" y="35"/>
                  <a:pt x="0" y="39"/>
                  <a:pt x="0" y="43"/>
                </a:cubicBezTo>
                <a:cubicBezTo>
                  <a:pt x="0" y="43"/>
                  <a:pt x="0" y="43"/>
                  <a:pt x="0" y="43"/>
                </a:cubicBezTo>
                <a:cubicBezTo>
                  <a:pt x="0" y="43"/>
                  <a:pt x="0" y="43"/>
                  <a:pt x="0" y="43"/>
                </a:cubicBezTo>
                <a:cubicBezTo>
                  <a:pt x="0" y="92"/>
                  <a:pt x="0" y="92"/>
                  <a:pt x="0" y="92"/>
                </a:cubicBezTo>
                <a:cubicBezTo>
                  <a:pt x="0" y="92"/>
                  <a:pt x="0" y="92"/>
                  <a:pt x="0" y="92"/>
                </a:cubicBezTo>
                <a:cubicBezTo>
                  <a:pt x="0" y="92"/>
                  <a:pt x="0" y="92"/>
                  <a:pt x="0" y="92"/>
                </a:cubicBezTo>
                <a:cubicBezTo>
                  <a:pt x="0" y="96"/>
                  <a:pt x="2" y="100"/>
                  <a:pt x="4" y="103"/>
                </a:cubicBezTo>
                <a:cubicBezTo>
                  <a:pt x="7" y="106"/>
                  <a:pt x="11" y="107"/>
                  <a:pt x="15" y="107"/>
                </a:cubicBezTo>
                <a:cubicBezTo>
                  <a:pt x="15" y="107"/>
                  <a:pt x="15" y="107"/>
                  <a:pt x="15" y="107"/>
                </a:cubicBezTo>
                <a:cubicBezTo>
                  <a:pt x="15" y="107"/>
                  <a:pt x="15" y="107"/>
                  <a:pt x="15" y="107"/>
                </a:cubicBezTo>
                <a:cubicBezTo>
                  <a:pt x="15" y="107"/>
                  <a:pt x="15" y="107"/>
                  <a:pt x="15" y="107"/>
                </a:cubicBezTo>
                <a:cubicBezTo>
                  <a:pt x="89" y="107"/>
                  <a:pt x="89" y="107"/>
                  <a:pt x="89" y="107"/>
                </a:cubicBezTo>
                <a:cubicBezTo>
                  <a:pt x="89" y="107"/>
                  <a:pt x="89" y="107"/>
                  <a:pt x="89" y="107"/>
                </a:cubicBezTo>
                <a:cubicBezTo>
                  <a:pt x="89" y="107"/>
                  <a:pt x="89" y="107"/>
                  <a:pt x="89" y="107"/>
                </a:cubicBezTo>
                <a:cubicBezTo>
                  <a:pt x="93" y="107"/>
                  <a:pt x="97" y="106"/>
                  <a:pt x="100" y="103"/>
                </a:cubicBezTo>
                <a:cubicBezTo>
                  <a:pt x="102" y="100"/>
                  <a:pt x="104" y="96"/>
                  <a:pt x="104" y="92"/>
                </a:cubicBezTo>
                <a:cubicBezTo>
                  <a:pt x="104" y="92"/>
                  <a:pt x="104" y="92"/>
                  <a:pt x="104" y="92"/>
                </a:cubicBezTo>
                <a:cubicBezTo>
                  <a:pt x="104" y="92"/>
                  <a:pt x="104" y="92"/>
                  <a:pt x="104" y="92"/>
                </a:cubicBezTo>
                <a:cubicBezTo>
                  <a:pt x="104" y="92"/>
                  <a:pt x="104" y="92"/>
                  <a:pt x="104" y="92"/>
                </a:cubicBezTo>
                <a:cubicBezTo>
                  <a:pt x="104" y="83"/>
                  <a:pt x="104" y="83"/>
                  <a:pt x="104" y="83"/>
                </a:cubicBezTo>
                <a:cubicBezTo>
                  <a:pt x="114" y="86"/>
                  <a:pt x="114" y="86"/>
                  <a:pt x="114" y="86"/>
                </a:cubicBezTo>
                <a:cubicBezTo>
                  <a:pt x="114" y="86"/>
                  <a:pt x="114" y="86"/>
                  <a:pt x="114" y="86"/>
                </a:cubicBezTo>
                <a:cubicBezTo>
                  <a:pt x="114" y="86"/>
                  <a:pt x="114" y="86"/>
                  <a:pt x="114" y="86"/>
                </a:cubicBezTo>
                <a:cubicBezTo>
                  <a:pt x="118" y="88"/>
                  <a:pt x="121" y="87"/>
                  <a:pt x="124" y="86"/>
                </a:cubicBezTo>
                <a:cubicBezTo>
                  <a:pt x="127" y="84"/>
                  <a:pt x="130" y="81"/>
                  <a:pt x="131" y="78"/>
                </a:cubicBezTo>
                <a:cubicBezTo>
                  <a:pt x="131" y="78"/>
                  <a:pt x="131" y="78"/>
                  <a:pt x="131" y="78"/>
                </a:cubicBezTo>
                <a:cubicBezTo>
                  <a:pt x="131" y="78"/>
                  <a:pt x="131" y="78"/>
                  <a:pt x="131" y="78"/>
                </a:cubicBezTo>
                <a:cubicBezTo>
                  <a:pt x="131" y="78"/>
                  <a:pt x="131" y="78"/>
                  <a:pt x="131" y="78"/>
                </a:cubicBezTo>
                <a:cubicBezTo>
                  <a:pt x="143" y="36"/>
                  <a:pt x="143" y="36"/>
                  <a:pt x="143" y="36"/>
                </a:cubicBezTo>
                <a:cubicBezTo>
                  <a:pt x="143" y="36"/>
                  <a:pt x="143" y="36"/>
                  <a:pt x="143" y="36"/>
                </a:cubicBezTo>
                <a:cubicBezTo>
                  <a:pt x="144" y="33"/>
                  <a:pt x="144" y="29"/>
                  <a:pt x="142" y="26"/>
                </a:cubicBezTo>
                <a:close/>
                <a:moveTo>
                  <a:pt x="56" y="26"/>
                </a:moveTo>
                <a:cubicBezTo>
                  <a:pt x="61" y="28"/>
                  <a:pt x="61" y="28"/>
                  <a:pt x="61" y="28"/>
                </a:cubicBezTo>
                <a:cubicBezTo>
                  <a:pt x="55" y="28"/>
                  <a:pt x="55" y="28"/>
                  <a:pt x="55" y="28"/>
                </a:cubicBezTo>
                <a:lnTo>
                  <a:pt x="56" y="26"/>
                </a:lnTo>
                <a:close/>
                <a:moveTo>
                  <a:pt x="100" y="92"/>
                </a:moveTo>
                <a:cubicBezTo>
                  <a:pt x="100" y="98"/>
                  <a:pt x="95" y="103"/>
                  <a:pt x="89" y="103"/>
                </a:cubicBezTo>
                <a:cubicBezTo>
                  <a:pt x="15" y="103"/>
                  <a:pt x="15" y="103"/>
                  <a:pt x="15" y="103"/>
                </a:cubicBezTo>
                <a:cubicBezTo>
                  <a:pt x="9" y="103"/>
                  <a:pt x="4" y="98"/>
                  <a:pt x="4" y="92"/>
                </a:cubicBezTo>
                <a:cubicBezTo>
                  <a:pt x="4" y="61"/>
                  <a:pt x="4" y="61"/>
                  <a:pt x="4" y="61"/>
                </a:cubicBezTo>
                <a:cubicBezTo>
                  <a:pt x="100" y="61"/>
                  <a:pt x="100" y="61"/>
                  <a:pt x="100" y="61"/>
                </a:cubicBezTo>
                <a:lnTo>
                  <a:pt x="100" y="92"/>
                </a:lnTo>
                <a:close/>
                <a:moveTo>
                  <a:pt x="100" y="48"/>
                </a:moveTo>
                <a:cubicBezTo>
                  <a:pt x="4" y="48"/>
                  <a:pt x="4" y="48"/>
                  <a:pt x="4" y="48"/>
                </a:cubicBezTo>
                <a:cubicBezTo>
                  <a:pt x="4" y="43"/>
                  <a:pt x="4" y="43"/>
                  <a:pt x="4" y="43"/>
                </a:cubicBezTo>
                <a:cubicBezTo>
                  <a:pt x="4" y="37"/>
                  <a:pt x="9" y="32"/>
                  <a:pt x="15" y="32"/>
                </a:cubicBezTo>
                <a:cubicBezTo>
                  <a:pt x="89" y="32"/>
                  <a:pt x="89" y="32"/>
                  <a:pt x="89" y="32"/>
                </a:cubicBezTo>
                <a:cubicBezTo>
                  <a:pt x="95" y="32"/>
                  <a:pt x="100" y="37"/>
                  <a:pt x="100" y="43"/>
                </a:cubicBezTo>
                <a:lnTo>
                  <a:pt x="100" y="48"/>
                </a:lnTo>
                <a:close/>
                <a:moveTo>
                  <a:pt x="127" y="77"/>
                </a:moveTo>
                <a:cubicBezTo>
                  <a:pt x="126" y="82"/>
                  <a:pt x="120" y="84"/>
                  <a:pt x="115" y="83"/>
                </a:cubicBezTo>
                <a:cubicBezTo>
                  <a:pt x="104" y="79"/>
                  <a:pt x="104" y="79"/>
                  <a:pt x="104" y="79"/>
                </a:cubicBezTo>
                <a:cubicBezTo>
                  <a:pt x="104" y="73"/>
                  <a:pt x="104" y="73"/>
                  <a:pt x="104" y="73"/>
                </a:cubicBezTo>
                <a:cubicBezTo>
                  <a:pt x="118" y="78"/>
                  <a:pt x="118" y="78"/>
                  <a:pt x="118" y="78"/>
                </a:cubicBezTo>
                <a:cubicBezTo>
                  <a:pt x="121" y="68"/>
                  <a:pt x="121" y="68"/>
                  <a:pt x="121" y="68"/>
                </a:cubicBezTo>
                <a:cubicBezTo>
                  <a:pt x="104" y="63"/>
                  <a:pt x="104" y="63"/>
                  <a:pt x="104" y="63"/>
                </a:cubicBezTo>
                <a:cubicBezTo>
                  <a:pt x="104" y="52"/>
                  <a:pt x="104" y="52"/>
                  <a:pt x="104" y="52"/>
                </a:cubicBezTo>
                <a:cubicBezTo>
                  <a:pt x="107" y="53"/>
                  <a:pt x="107" y="53"/>
                  <a:pt x="107" y="53"/>
                </a:cubicBezTo>
                <a:cubicBezTo>
                  <a:pt x="107" y="52"/>
                  <a:pt x="107" y="52"/>
                  <a:pt x="107" y="52"/>
                </a:cubicBezTo>
                <a:cubicBezTo>
                  <a:pt x="107" y="52"/>
                  <a:pt x="107" y="52"/>
                  <a:pt x="107" y="52"/>
                </a:cubicBezTo>
                <a:cubicBezTo>
                  <a:pt x="107" y="52"/>
                  <a:pt x="107" y="52"/>
                  <a:pt x="106" y="52"/>
                </a:cubicBezTo>
                <a:cubicBezTo>
                  <a:pt x="106" y="52"/>
                  <a:pt x="106" y="52"/>
                  <a:pt x="106" y="52"/>
                </a:cubicBezTo>
                <a:cubicBezTo>
                  <a:pt x="105" y="52"/>
                  <a:pt x="105" y="52"/>
                  <a:pt x="105" y="52"/>
                </a:cubicBezTo>
                <a:cubicBezTo>
                  <a:pt x="106" y="51"/>
                  <a:pt x="106" y="51"/>
                  <a:pt x="106" y="51"/>
                </a:cubicBezTo>
                <a:cubicBezTo>
                  <a:pt x="107" y="51"/>
                  <a:pt x="107" y="51"/>
                  <a:pt x="107" y="51"/>
                </a:cubicBezTo>
                <a:cubicBezTo>
                  <a:pt x="107" y="51"/>
                  <a:pt x="107" y="50"/>
                  <a:pt x="107" y="50"/>
                </a:cubicBezTo>
                <a:cubicBezTo>
                  <a:pt x="107" y="50"/>
                  <a:pt x="107" y="50"/>
                  <a:pt x="107" y="49"/>
                </a:cubicBezTo>
                <a:cubicBezTo>
                  <a:pt x="107" y="49"/>
                  <a:pt x="107" y="49"/>
                  <a:pt x="106" y="49"/>
                </a:cubicBezTo>
                <a:cubicBezTo>
                  <a:pt x="106" y="49"/>
                  <a:pt x="106" y="49"/>
                  <a:pt x="106" y="49"/>
                </a:cubicBezTo>
                <a:cubicBezTo>
                  <a:pt x="106" y="49"/>
                  <a:pt x="105" y="49"/>
                  <a:pt x="105" y="49"/>
                </a:cubicBezTo>
                <a:cubicBezTo>
                  <a:pt x="105" y="49"/>
                  <a:pt x="105" y="49"/>
                  <a:pt x="105" y="49"/>
                </a:cubicBezTo>
                <a:cubicBezTo>
                  <a:pt x="105" y="49"/>
                  <a:pt x="105" y="50"/>
                  <a:pt x="105" y="50"/>
                </a:cubicBezTo>
                <a:cubicBezTo>
                  <a:pt x="105" y="50"/>
                  <a:pt x="105" y="50"/>
                  <a:pt x="105" y="50"/>
                </a:cubicBezTo>
                <a:cubicBezTo>
                  <a:pt x="105" y="50"/>
                  <a:pt x="105" y="50"/>
                  <a:pt x="105" y="50"/>
                </a:cubicBezTo>
                <a:cubicBezTo>
                  <a:pt x="105" y="50"/>
                  <a:pt x="105" y="50"/>
                  <a:pt x="106" y="50"/>
                </a:cubicBezTo>
                <a:cubicBezTo>
                  <a:pt x="106" y="50"/>
                  <a:pt x="106" y="49"/>
                  <a:pt x="106" y="49"/>
                </a:cubicBezTo>
                <a:cubicBezTo>
                  <a:pt x="106" y="49"/>
                  <a:pt x="106" y="49"/>
                  <a:pt x="106" y="49"/>
                </a:cubicBezTo>
                <a:cubicBezTo>
                  <a:pt x="106" y="49"/>
                  <a:pt x="107" y="50"/>
                  <a:pt x="107" y="50"/>
                </a:cubicBezTo>
                <a:cubicBezTo>
                  <a:pt x="107" y="50"/>
                  <a:pt x="107" y="50"/>
                  <a:pt x="107" y="50"/>
                </a:cubicBezTo>
                <a:cubicBezTo>
                  <a:pt x="107" y="50"/>
                  <a:pt x="107" y="50"/>
                  <a:pt x="107" y="50"/>
                </a:cubicBezTo>
                <a:cubicBezTo>
                  <a:pt x="106" y="51"/>
                  <a:pt x="106" y="51"/>
                  <a:pt x="104" y="51"/>
                </a:cubicBezTo>
                <a:cubicBezTo>
                  <a:pt x="104" y="52"/>
                  <a:pt x="104" y="52"/>
                  <a:pt x="104" y="52"/>
                </a:cubicBezTo>
                <a:cubicBezTo>
                  <a:pt x="104" y="43"/>
                  <a:pt x="104" y="43"/>
                  <a:pt x="104" y="43"/>
                </a:cubicBezTo>
                <a:cubicBezTo>
                  <a:pt x="104" y="43"/>
                  <a:pt x="104" y="43"/>
                  <a:pt x="104" y="43"/>
                </a:cubicBezTo>
                <a:cubicBezTo>
                  <a:pt x="104" y="43"/>
                  <a:pt x="104" y="43"/>
                  <a:pt x="104" y="43"/>
                </a:cubicBezTo>
                <a:cubicBezTo>
                  <a:pt x="104" y="42"/>
                  <a:pt x="104" y="41"/>
                  <a:pt x="104" y="41"/>
                </a:cubicBezTo>
                <a:cubicBezTo>
                  <a:pt x="135" y="50"/>
                  <a:pt x="135" y="50"/>
                  <a:pt x="135" y="50"/>
                </a:cubicBezTo>
                <a:lnTo>
                  <a:pt x="127" y="77"/>
                </a:lnTo>
                <a:close/>
                <a:moveTo>
                  <a:pt x="140" y="35"/>
                </a:moveTo>
                <a:cubicBezTo>
                  <a:pt x="138" y="40"/>
                  <a:pt x="138" y="40"/>
                  <a:pt x="138" y="40"/>
                </a:cubicBezTo>
                <a:cubicBezTo>
                  <a:pt x="59" y="16"/>
                  <a:pt x="59" y="16"/>
                  <a:pt x="59" y="16"/>
                </a:cubicBezTo>
                <a:cubicBezTo>
                  <a:pt x="60" y="11"/>
                  <a:pt x="60" y="11"/>
                  <a:pt x="60" y="11"/>
                </a:cubicBezTo>
                <a:cubicBezTo>
                  <a:pt x="62" y="6"/>
                  <a:pt x="67" y="3"/>
                  <a:pt x="72" y="5"/>
                </a:cubicBezTo>
                <a:cubicBezTo>
                  <a:pt x="133" y="24"/>
                  <a:pt x="133" y="24"/>
                  <a:pt x="133" y="24"/>
                </a:cubicBezTo>
                <a:cubicBezTo>
                  <a:pt x="138" y="25"/>
                  <a:pt x="141" y="30"/>
                  <a:pt x="140" y="35"/>
                </a:cubicBezTo>
                <a:close/>
                <a:moveTo>
                  <a:pt x="110" y="54"/>
                </a:moveTo>
                <a:cubicBezTo>
                  <a:pt x="107" y="53"/>
                  <a:pt x="107" y="53"/>
                  <a:pt x="107" y="53"/>
                </a:cubicBezTo>
                <a:cubicBezTo>
                  <a:pt x="108" y="52"/>
                  <a:pt x="108" y="52"/>
                  <a:pt x="108" y="52"/>
                </a:cubicBezTo>
                <a:cubicBezTo>
                  <a:pt x="109" y="52"/>
                  <a:pt x="109" y="52"/>
                  <a:pt x="110" y="51"/>
                </a:cubicBezTo>
                <a:cubicBezTo>
                  <a:pt x="110" y="51"/>
                  <a:pt x="110" y="51"/>
                  <a:pt x="110" y="51"/>
                </a:cubicBezTo>
                <a:cubicBezTo>
                  <a:pt x="110" y="51"/>
                  <a:pt x="110" y="51"/>
                  <a:pt x="110" y="51"/>
                </a:cubicBezTo>
                <a:cubicBezTo>
                  <a:pt x="110" y="51"/>
                  <a:pt x="110" y="50"/>
                  <a:pt x="109" y="50"/>
                </a:cubicBezTo>
                <a:cubicBezTo>
                  <a:pt x="109" y="50"/>
                  <a:pt x="109" y="50"/>
                  <a:pt x="109" y="50"/>
                </a:cubicBezTo>
                <a:cubicBezTo>
                  <a:pt x="109" y="50"/>
                  <a:pt x="109" y="50"/>
                  <a:pt x="109" y="51"/>
                </a:cubicBezTo>
                <a:cubicBezTo>
                  <a:pt x="109" y="51"/>
                  <a:pt x="109" y="51"/>
                  <a:pt x="109" y="51"/>
                </a:cubicBezTo>
                <a:cubicBezTo>
                  <a:pt x="109" y="51"/>
                  <a:pt x="108" y="51"/>
                  <a:pt x="108" y="51"/>
                </a:cubicBezTo>
                <a:cubicBezTo>
                  <a:pt x="108" y="51"/>
                  <a:pt x="108" y="51"/>
                  <a:pt x="108" y="51"/>
                </a:cubicBezTo>
                <a:cubicBezTo>
                  <a:pt x="108" y="51"/>
                  <a:pt x="108" y="50"/>
                  <a:pt x="108" y="50"/>
                </a:cubicBezTo>
                <a:cubicBezTo>
                  <a:pt x="108" y="50"/>
                  <a:pt x="108" y="50"/>
                  <a:pt x="108" y="50"/>
                </a:cubicBezTo>
                <a:cubicBezTo>
                  <a:pt x="109" y="50"/>
                  <a:pt x="109" y="50"/>
                  <a:pt x="109" y="50"/>
                </a:cubicBezTo>
                <a:cubicBezTo>
                  <a:pt x="109" y="50"/>
                  <a:pt x="109" y="50"/>
                  <a:pt x="110" y="50"/>
                </a:cubicBezTo>
                <a:cubicBezTo>
                  <a:pt x="110" y="50"/>
                  <a:pt x="110" y="50"/>
                  <a:pt x="110" y="50"/>
                </a:cubicBezTo>
                <a:cubicBezTo>
                  <a:pt x="111" y="51"/>
                  <a:pt x="111" y="51"/>
                  <a:pt x="111" y="51"/>
                </a:cubicBezTo>
                <a:cubicBezTo>
                  <a:pt x="110" y="51"/>
                  <a:pt x="110" y="52"/>
                  <a:pt x="110" y="52"/>
                </a:cubicBezTo>
                <a:cubicBezTo>
                  <a:pt x="110" y="52"/>
                  <a:pt x="110" y="52"/>
                  <a:pt x="110" y="52"/>
                </a:cubicBezTo>
                <a:cubicBezTo>
                  <a:pt x="109" y="52"/>
                  <a:pt x="109" y="52"/>
                  <a:pt x="108" y="53"/>
                </a:cubicBezTo>
                <a:cubicBezTo>
                  <a:pt x="109" y="53"/>
                  <a:pt x="109" y="53"/>
                  <a:pt x="109" y="53"/>
                </a:cubicBezTo>
                <a:cubicBezTo>
                  <a:pt x="110" y="53"/>
                  <a:pt x="110" y="53"/>
                  <a:pt x="110" y="53"/>
                </a:cubicBezTo>
                <a:cubicBezTo>
                  <a:pt x="110" y="53"/>
                  <a:pt x="110" y="53"/>
                  <a:pt x="110" y="53"/>
                </a:cubicBezTo>
                <a:cubicBezTo>
                  <a:pt x="110" y="53"/>
                  <a:pt x="110" y="53"/>
                  <a:pt x="110" y="53"/>
                </a:cubicBezTo>
                <a:lnTo>
                  <a:pt x="110" y="54"/>
                </a:lnTo>
                <a:close/>
                <a:moveTo>
                  <a:pt x="115" y="55"/>
                </a:moveTo>
                <a:cubicBezTo>
                  <a:pt x="115" y="55"/>
                  <a:pt x="115" y="55"/>
                  <a:pt x="115" y="55"/>
                </a:cubicBezTo>
                <a:cubicBezTo>
                  <a:pt x="115" y="55"/>
                  <a:pt x="115" y="55"/>
                  <a:pt x="115" y="55"/>
                </a:cubicBezTo>
                <a:cubicBezTo>
                  <a:pt x="115" y="55"/>
                  <a:pt x="115" y="55"/>
                  <a:pt x="115" y="55"/>
                </a:cubicBezTo>
                <a:cubicBezTo>
                  <a:pt x="115" y="55"/>
                  <a:pt x="115" y="55"/>
                  <a:pt x="115" y="55"/>
                </a:cubicBezTo>
                <a:cubicBezTo>
                  <a:pt x="115" y="55"/>
                  <a:pt x="115" y="55"/>
                  <a:pt x="115" y="55"/>
                </a:cubicBezTo>
                <a:cubicBezTo>
                  <a:pt x="116" y="56"/>
                  <a:pt x="116" y="56"/>
                  <a:pt x="116" y="56"/>
                </a:cubicBezTo>
                <a:cubicBezTo>
                  <a:pt x="116" y="56"/>
                  <a:pt x="116" y="56"/>
                  <a:pt x="116" y="56"/>
                </a:cubicBezTo>
                <a:cubicBezTo>
                  <a:pt x="116" y="56"/>
                  <a:pt x="116" y="55"/>
                  <a:pt x="116" y="55"/>
                </a:cubicBezTo>
                <a:cubicBezTo>
                  <a:pt x="116" y="55"/>
                  <a:pt x="116" y="55"/>
                  <a:pt x="116" y="55"/>
                </a:cubicBezTo>
                <a:cubicBezTo>
                  <a:pt x="116" y="55"/>
                  <a:pt x="116" y="55"/>
                  <a:pt x="116" y="55"/>
                </a:cubicBezTo>
                <a:cubicBezTo>
                  <a:pt x="116" y="55"/>
                  <a:pt x="116" y="55"/>
                  <a:pt x="116" y="55"/>
                </a:cubicBezTo>
                <a:cubicBezTo>
                  <a:pt x="116" y="55"/>
                  <a:pt x="116" y="55"/>
                  <a:pt x="116" y="55"/>
                </a:cubicBezTo>
                <a:cubicBezTo>
                  <a:pt x="116" y="55"/>
                  <a:pt x="116" y="55"/>
                  <a:pt x="116" y="55"/>
                </a:cubicBezTo>
                <a:cubicBezTo>
                  <a:pt x="116" y="55"/>
                  <a:pt x="116" y="55"/>
                  <a:pt x="116" y="54"/>
                </a:cubicBezTo>
                <a:cubicBezTo>
                  <a:pt x="116" y="54"/>
                  <a:pt x="116" y="54"/>
                  <a:pt x="116" y="54"/>
                </a:cubicBezTo>
                <a:cubicBezTo>
                  <a:pt x="117" y="52"/>
                  <a:pt x="117" y="52"/>
                  <a:pt x="117" y="52"/>
                </a:cubicBezTo>
                <a:cubicBezTo>
                  <a:pt x="116" y="52"/>
                  <a:pt x="116" y="52"/>
                  <a:pt x="116" y="52"/>
                </a:cubicBezTo>
                <a:cubicBezTo>
                  <a:pt x="114" y="54"/>
                  <a:pt x="114" y="54"/>
                  <a:pt x="114" y="54"/>
                </a:cubicBezTo>
                <a:cubicBezTo>
                  <a:pt x="114" y="54"/>
                  <a:pt x="114" y="54"/>
                  <a:pt x="114" y="54"/>
                </a:cubicBezTo>
                <a:cubicBezTo>
                  <a:pt x="115" y="55"/>
                  <a:pt x="115" y="55"/>
                  <a:pt x="115" y="55"/>
                </a:cubicBezTo>
                <a:close/>
                <a:moveTo>
                  <a:pt x="115" y="54"/>
                </a:moveTo>
                <a:cubicBezTo>
                  <a:pt x="116" y="53"/>
                  <a:pt x="116" y="53"/>
                  <a:pt x="116" y="53"/>
                </a:cubicBezTo>
                <a:cubicBezTo>
                  <a:pt x="115" y="54"/>
                  <a:pt x="115" y="54"/>
                  <a:pt x="115" y="54"/>
                </a:cubicBezTo>
                <a:close/>
                <a:moveTo>
                  <a:pt x="118" y="56"/>
                </a:moveTo>
                <a:cubicBezTo>
                  <a:pt x="118" y="56"/>
                  <a:pt x="118" y="56"/>
                  <a:pt x="118" y="56"/>
                </a:cubicBezTo>
                <a:cubicBezTo>
                  <a:pt x="118" y="56"/>
                  <a:pt x="118" y="56"/>
                  <a:pt x="118" y="56"/>
                </a:cubicBezTo>
                <a:cubicBezTo>
                  <a:pt x="118" y="56"/>
                  <a:pt x="118" y="56"/>
                  <a:pt x="118" y="56"/>
                </a:cubicBezTo>
                <a:cubicBezTo>
                  <a:pt x="118" y="56"/>
                  <a:pt x="118" y="56"/>
                  <a:pt x="118" y="56"/>
                </a:cubicBezTo>
                <a:cubicBezTo>
                  <a:pt x="118" y="56"/>
                  <a:pt x="118" y="56"/>
                  <a:pt x="118" y="56"/>
                </a:cubicBezTo>
                <a:cubicBezTo>
                  <a:pt x="119" y="57"/>
                  <a:pt x="119" y="57"/>
                  <a:pt x="119" y="57"/>
                </a:cubicBezTo>
                <a:cubicBezTo>
                  <a:pt x="119" y="57"/>
                  <a:pt x="119" y="57"/>
                  <a:pt x="119" y="57"/>
                </a:cubicBezTo>
                <a:cubicBezTo>
                  <a:pt x="119" y="57"/>
                  <a:pt x="119" y="56"/>
                  <a:pt x="119" y="56"/>
                </a:cubicBezTo>
                <a:cubicBezTo>
                  <a:pt x="119" y="56"/>
                  <a:pt x="119" y="56"/>
                  <a:pt x="119" y="56"/>
                </a:cubicBezTo>
                <a:cubicBezTo>
                  <a:pt x="119" y="56"/>
                  <a:pt x="119" y="56"/>
                  <a:pt x="119" y="56"/>
                </a:cubicBezTo>
                <a:cubicBezTo>
                  <a:pt x="119" y="56"/>
                  <a:pt x="119" y="56"/>
                  <a:pt x="119" y="56"/>
                </a:cubicBezTo>
                <a:cubicBezTo>
                  <a:pt x="119" y="56"/>
                  <a:pt x="119" y="56"/>
                  <a:pt x="119" y="56"/>
                </a:cubicBezTo>
                <a:cubicBezTo>
                  <a:pt x="119" y="56"/>
                  <a:pt x="119" y="56"/>
                  <a:pt x="119" y="56"/>
                </a:cubicBezTo>
                <a:cubicBezTo>
                  <a:pt x="119" y="56"/>
                  <a:pt x="119" y="55"/>
                  <a:pt x="119" y="55"/>
                </a:cubicBezTo>
                <a:cubicBezTo>
                  <a:pt x="119" y="55"/>
                  <a:pt x="119" y="55"/>
                  <a:pt x="119" y="55"/>
                </a:cubicBezTo>
                <a:cubicBezTo>
                  <a:pt x="120" y="53"/>
                  <a:pt x="120" y="53"/>
                  <a:pt x="120" y="53"/>
                </a:cubicBezTo>
                <a:cubicBezTo>
                  <a:pt x="119" y="53"/>
                  <a:pt x="119" y="53"/>
                  <a:pt x="119" y="53"/>
                </a:cubicBezTo>
                <a:cubicBezTo>
                  <a:pt x="117" y="55"/>
                  <a:pt x="117" y="55"/>
                  <a:pt x="117" y="55"/>
                </a:cubicBezTo>
                <a:cubicBezTo>
                  <a:pt x="117" y="55"/>
                  <a:pt x="117" y="55"/>
                  <a:pt x="117" y="55"/>
                </a:cubicBezTo>
                <a:cubicBezTo>
                  <a:pt x="119" y="56"/>
                  <a:pt x="119" y="56"/>
                  <a:pt x="119" y="56"/>
                </a:cubicBezTo>
                <a:lnTo>
                  <a:pt x="118" y="56"/>
                </a:lnTo>
                <a:close/>
                <a:moveTo>
                  <a:pt x="118" y="55"/>
                </a:moveTo>
                <a:cubicBezTo>
                  <a:pt x="119" y="54"/>
                  <a:pt x="119" y="54"/>
                  <a:pt x="119" y="54"/>
                </a:cubicBezTo>
                <a:cubicBezTo>
                  <a:pt x="119" y="55"/>
                  <a:pt x="119" y="55"/>
                  <a:pt x="119" y="55"/>
                </a:cubicBezTo>
                <a:lnTo>
                  <a:pt x="118" y="55"/>
                </a:lnTo>
                <a:close/>
                <a:moveTo>
                  <a:pt x="122" y="57"/>
                </a:moveTo>
                <a:cubicBezTo>
                  <a:pt x="121" y="57"/>
                  <a:pt x="121" y="57"/>
                  <a:pt x="121" y="57"/>
                </a:cubicBezTo>
                <a:cubicBezTo>
                  <a:pt x="121" y="57"/>
                  <a:pt x="121" y="57"/>
                  <a:pt x="121" y="57"/>
                </a:cubicBezTo>
                <a:cubicBezTo>
                  <a:pt x="121" y="57"/>
                  <a:pt x="121" y="57"/>
                  <a:pt x="121" y="57"/>
                </a:cubicBezTo>
                <a:cubicBezTo>
                  <a:pt x="121" y="57"/>
                  <a:pt x="121" y="57"/>
                  <a:pt x="121" y="57"/>
                </a:cubicBezTo>
                <a:cubicBezTo>
                  <a:pt x="121" y="57"/>
                  <a:pt x="121" y="57"/>
                  <a:pt x="121" y="57"/>
                </a:cubicBezTo>
                <a:cubicBezTo>
                  <a:pt x="122" y="58"/>
                  <a:pt x="122" y="58"/>
                  <a:pt x="122" y="58"/>
                </a:cubicBezTo>
                <a:cubicBezTo>
                  <a:pt x="122" y="58"/>
                  <a:pt x="122" y="58"/>
                  <a:pt x="122" y="58"/>
                </a:cubicBezTo>
                <a:cubicBezTo>
                  <a:pt x="122" y="57"/>
                  <a:pt x="122" y="57"/>
                  <a:pt x="122" y="57"/>
                </a:cubicBezTo>
                <a:cubicBezTo>
                  <a:pt x="122" y="57"/>
                  <a:pt x="122" y="57"/>
                  <a:pt x="122" y="57"/>
                </a:cubicBezTo>
                <a:cubicBezTo>
                  <a:pt x="122" y="57"/>
                  <a:pt x="122" y="57"/>
                  <a:pt x="122" y="57"/>
                </a:cubicBezTo>
                <a:cubicBezTo>
                  <a:pt x="122" y="57"/>
                  <a:pt x="122" y="57"/>
                  <a:pt x="122" y="57"/>
                </a:cubicBezTo>
                <a:cubicBezTo>
                  <a:pt x="122" y="57"/>
                  <a:pt x="122" y="57"/>
                  <a:pt x="123" y="57"/>
                </a:cubicBezTo>
                <a:cubicBezTo>
                  <a:pt x="123" y="57"/>
                  <a:pt x="123" y="57"/>
                  <a:pt x="123" y="57"/>
                </a:cubicBezTo>
                <a:cubicBezTo>
                  <a:pt x="123" y="57"/>
                  <a:pt x="123" y="56"/>
                  <a:pt x="123" y="56"/>
                </a:cubicBezTo>
                <a:cubicBezTo>
                  <a:pt x="123" y="56"/>
                  <a:pt x="123" y="56"/>
                  <a:pt x="122" y="56"/>
                </a:cubicBezTo>
                <a:cubicBezTo>
                  <a:pt x="123" y="54"/>
                  <a:pt x="123" y="54"/>
                  <a:pt x="123" y="54"/>
                </a:cubicBezTo>
                <a:cubicBezTo>
                  <a:pt x="122" y="54"/>
                  <a:pt x="122" y="54"/>
                  <a:pt x="122" y="54"/>
                </a:cubicBezTo>
                <a:cubicBezTo>
                  <a:pt x="120" y="56"/>
                  <a:pt x="120" y="56"/>
                  <a:pt x="120" y="56"/>
                </a:cubicBezTo>
                <a:cubicBezTo>
                  <a:pt x="120" y="56"/>
                  <a:pt x="120" y="56"/>
                  <a:pt x="120" y="56"/>
                </a:cubicBezTo>
                <a:cubicBezTo>
                  <a:pt x="122" y="57"/>
                  <a:pt x="122" y="57"/>
                  <a:pt x="122" y="57"/>
                </a:cubicBezTo>
                <a:close/>
                <a:moveTo>
                  <a:pt x="121" y="56"/>
                </a:moveTo>
                <a:cubicBezTo>
                  <a:pt x="122" y="55"/>
                  <a:pt x="122" y="55"/>
                  <a:pt x="122" y="55"/>
                </a:cubicBezTo>
                <a:cubicBezTo>
                  <a:pt x="122" y="56"/>
                  <a:pt x="122" y="56"/>
                  <a:pt x="122" y="56"/>
                </a:cubicBezTo>
                <a:lnTo>
                  <a:pt x="121" y="56"/>
                </a:lnTo>
                <a:close/>
                <a:moveTo>
                  <a:pt x="125" y="58"/>
                </a:moveTo>
                <a:cubicBezTo>
                  <a:pt x="125" y="58"/>
                  <a:pt x="125" y="58"/>
                  <a:pt x="125" y="58"/>
                </a:cubicBezTo>
                <a:cubicBezTo>
                  <a:pt x="125" y="58"/>
                  <a:pt x="124" y="58"/>
                  <a:pt x="124" y="58"/>
                </a:cubicBezTo>
                <a:cubicBezTo>
                  <a:pt x="124" y="58"/>
                  <a:pt x="124" y="58"/>
                  <a:pt x="124" y="58"/>
                </a:cubicBezTo>
                <a:cubicBezTo>
                  <a:pt x="124" y="58"/>
                  <a:pt x="124" y="58"/>
                  <a:pt x="124" y="58"/>
                </a:cubicBezTo>
                <a:cubicBezTo>
                  <a:pt x="124" y="58"/>
                  <a:pt x="124" y="58"/>
                  <a:pt x="124" y="58"/>
                </a:cubicBezTo>
                <a:cubicBezTo>
                  <a:pt x="125" y="58"/>
                  <a:pt x="125" y="58"/>
                  <a:pt x="125" y="58"/>
                </a:cubicBezTo>
                <a:cubicBezTo>
                  <a:pt x="125" y="59"/>
                  <a:pt x="125" y="59"/>
                  <a:pt x="125" y="59"/>
                </a:cubicBezTo>
                <a:cubicBezTo>
                  <a:pt x="126" y="58"/>
                  <a:pt x="126" y="58"/>
                  <a:pt x="126" y="58"/>
                </a:cubicBezTo>
                <a:cubicBezTo>
                  <a:pt x="126" y="58"/>
                  <a:pt x="126" y="58"/>
                  <a:pt x="126" y="58"/>
                </a:cubicBezTo>
                <a:cubicBezTo>
                  <a:pt x="126" y="58"/>
                  <a:pt x="125" y="58"/>
                  <a:pt x="125" y="58"/>
                </a:cubicBezTo>
                <a:cubicBezTo>
                  <a:pt x="125" y="58"/>
                  <a:pt x="125" y="58"/>
                  <a:pt x="125" y="58"/>
                </a:cubicBezTo>
                <a:cubicBezTo>
                  <a:pt x="126" y="58"/>
                  <a:pt x="126" y="58"/>
                  <a:pt x="126" y="58"/>
                </a:cubicBezTo>
                <a:cubicBezTo>
                  <a:pt x="126" y="58"/>
                  <a:pt x="126" y="58"/>
                  <a:pt x="126" y="58"/>
                </a:cubicBezTo>
                <a:cubicBezTo>
                  <a:pt x="126" y="58"/>
                  <a:pt x="126" y="57"/>
                  <a:pt x="126" y="57"/>
                </a:cubicBezTo>
                <a:cubicBezTo>
                  <a:pt x="126" y="57"/>
                  <a:pt x="126" y="57"/>
                  <a:pt x="126" y="57"/>
                </a:cubicBezTo>
                <a:cubicBezTo>
                  <a:pt x="126" y="55"/>
                  <a:pt x="126" y="55"/>
                  <a:pt x="126" y="55"/>
                </a:cubicBezTo>
                <a:cubicBezTo>
                  <a:pt x="126" y="55"/>
                  <a:pt x="126" y="55"/>
                  <a:pt x="126" y="55"/>
                </a:cubicBezTo>
                <a:cubicBezTo>
                  <a:pt x="124" y="57"/>
                  <a:pt x="124" y="57"/>
                  <a:pt x="124" y="57"/>
                </a:cubicBezTo>
                <a:cubicBezTo>
                  <a:pt x="123" y="57"/>
                  <a:pt x="123" y="57"/>
                  <a:pt x="123" y="57"/>
                </a:cubicBezTo>
                <a:cubicBezTo>
                  <a:pt x="125" y="58"/>
                  <a:pt x="125" y="58"/>
                  <a:pt x="125" y="58"/>
                </a:cubicBezTo>
                <a:close/>
                <a:moveTo>
                  <a:pt x="124" y="57"/>
                </a:moveTo>
                <a:cubicBezTo>
                  <a:pt x="125" y="56"/>
                  <a:pt x="125" y="56"/>
                  <a:pt x="125" y="56"/>
                </a:cubicBezTo>
                <a:cubicBezTo>
                  <a:pt x="125" y="57"/>
                  <a:pt x="125" y="57"/>
                  <a:pt x="125" y="57"/>
                </a:cubicBezTo>
                <a:lnTo>
                  <a:pt x="124" y="57"/>
                </a:lnTo>
                <a:close/>
                <a:moveTo>
                  <a:pt x="64" y="85"/>
                </a:moveTo>
                <a:cubicBezTo>
                  <a:pt x="90" y="85"/>
                  <a:pt x="90" y="85"/>
                  <a:pt x="90" y="85"/>
                </a:cubicBezTo>
                <a:cubicBezTo>
                  <a:pt x="90" y="96"/>
                  <a:pt x="90" y="96"/>
                  <a:pt x="90" y="96"/>
                </a:cubicBezTo>
                <a:cubicBezTo>
                  <a:pt x="64" y="96"/>
                  <a:pt x="64" y="96"/>
                  <a:pt x="64" y="96"/>
                </a:cubicBezTo>
                <a:lnTo>
                  <a:pt x="64" y="85"/>
                </a:lnTo>
                <a:close/>
                <a:moveTo>
                  <a:pt x="14" y="73"/>
                </a:moveTo>
                <a:cubicBezTo>
                  <a:pt x="11" y="71"/>
                  <a:pt x="11" y="71"/>
                  <a:pt x="11" y="71"/>
                </a:cubicBezTo>
                <a:cubicBezTo>
                  <a:pt x="14" y="69"/>
                  <a:pt x="14" y="69"/>
                  <a:pt x="14" y="69"/>
                </a:cubicBezTo>
                <a:lnTo>
                  <a:pt x="14" y="73"/>
                </a:lnTo>
                <a:close/>
                <a:moveTo>
                  <a:pt x="19" y="70"/>
                </a:moveTo>
                <a:cubicBezTo>
                  <a:pt x="19" y="70"/>
                  <a:pt x="19" y="70"/>
                  <a:pt x="19" y="70"/>
                </a:cubicBezTo>
                <a:cubicBezTo>
                  <a:pt x="19" y="69"/>
                  <a:pt x="19" y="69"/>
                  <a:pt x="19" y="69"/>
                </a:cubicBezTo>
                <a:cubicBezTo>
                  <a:pt x="19" y="69"/>
                  <a:pt x="19" y="69"/>
                  <a:pt x="19" y="69"/>
                </a:cubicBezTo>
                <a:cubicBezTo>
                  <a:pt x="20" y="69"/>
                  <a:pt x="20" y="69"/>
                  <a:pt x="20" y="69"/>
                </a:cubicBezTo>
                <a:cubicBezTo>
                  <a:pt x="20" y="72"/>
                  <a:pt x="20" y="72"/>
                  <a:pt x="20" y="72"/>
                </a:cubicBezTo>
                <a:cubicBezTo>
                  <a:pt x="21" y="72"/>
                  <a:pt x="21" y="72"/>
                  <a:pt x="21" y="72"/>
                </a:cubicBezTo>
                <a:cubicBezTo>
                  <a:pt x="21" y="72"/>
                  <a:pt x="21" y="72"/>
                  <a:pt x="21" y="72"/>
                </a:cubicBezTo>
                <a:cubicBezTo>
                  <a:pt x="21" y="72"/>
                  <a:pt x="21" y="73"/>
                  <a:pt x="21" y="73"/>
                </a:cubicBezTo>
                <a:cubicBezTo>
                  <a:pt x="21" y="73"/>
                  <a:pt x="21" y="73"/>
                  <a:pt x="21" y="73"/>
                </a:cubicBezTo>
                <a:cubicBezTo>
                  <a:pt x="21" y="73"/>
                  <a:pt x="21" y="73"/>
                  <a:pt x="21" y="73"/>
                </a:cubicBezTo>
                <a:cubicBezTo>
                  <a:pt x="19" y="73"/>
                  <a:pt x="19" y="73"/>
                  <a:pt x="19" y="73"/>
                </a:cubicBezTo>
                <a:cubicBezTo>
                  <a:pt x="19" y="73"/>
                  <a:pt x="19" y="73"/>
                  <a:pt x="19" y="73"/>
                </a:cubicBezTo>
                <a:cubicBezTo>
                  <a:pt x="19" y="73"/>
                  <a:pt x="19" y="73"/>
                  <a:pt x="19" y="73"/>
                </a:cubicBezTo>
                <a:cubicBezTo>
                  <a:pt x="19" y="73"/>
                  <a:pt x="19" y="72"/>
                  <a:pt x="19" y="72"/>
                </a:cubicBezTo>
                <a:cubicBezTo>
                  <a:pt x="19" y="72"/>
                  <a:pt x="19" y="72"/>
                  <a:pt x="19" y="72"/>
                </a:cubicBezTo>
                <a:cubicBezTo>
                  <a:pt x="20" y="72"/>
                  <a:pt x="20" y="72"/>
                  <a:pt x="20" y="72"/>
                </a:cubicBezTo>
                <a:cubicBezTo>
                  <a:pt x="20" y="70"/>
                  <a:pt x="20" y="70"/>
                  <a:pt x="20" y="70"/>
                </a:cubicBezTo>
                <a:cubicBezTo>
                  <a:pt x="19" y="70"/>
                  <a:pt x="19" y="70"/>
                  <a:pt x="19" y="70"/>
                </a:cubicBezTo>
                <a:cubicBezTo>
                  <a:pt x="19" y="70"/>
                  <a:pt x="19" y="70"/>
                  <a:pt x="19" y="70"/>
                </a:cubicBezTo>
                <a:cubicBezTo>
                  <a:pt x="19" y="70"/>
                  <a:pt x="19" y="70"/>
                  <a:pt x="19" y="70"/>
                </a:cubicBezTo>
                <a:close/>
                <a:moveTo>
                  <a:pt x="24" y="72"/>
                </a:moveTo>
                <a:cubicBezTo>
                  <a:pt x="24" y="72"/>
                  <a:pt x="24" y="72"/>
                  <a:pt x="24" y="72"/>
                </a:cubicBezTo>
                <a:cubicBezTo>
                  <a:pt x="24" y="72"/>
                  <a:pt x="25" y="71"/>
                  <a:pt x="25" y="71"/>
                </a:cubicBezTo>
                <a:cubicBezTo>
                  <a:pt x="25" y="72"/>
                  <a:pt x="24" y="72"/>
                  <a:pt x="24" y="72"/>
                </a:cubicBezTo>
                <a:cubicBezTo>
                  <a:pt x="24" y="72"/>
                  <a:pt x="24" y="72"/>
                  <a:pt x="23" y="72"/>
                </a:cubicBezTo>
                <a:cubicBezTo>
                  <a:pt x="23" y="72"/>
                  <a:pt x="23" y="72"/>
                  <a:pt x="23" y="72"/>
                </a:cubicBezTo>
                <a:cubicBezTo>
                  <a:pt x="23" y="72"/>
                  <a:pt x="23" y="72"/>
                  <a:pt x="23" y="72"/>
                </a:cubicBezTo>
                <a:cubicBezTo>
                  <a:pt x="23" y="72"/>
                  <a:pt x="23" y="72"/>
                  <a:pt x="23" y="72"/>
                </a:cubicBezTo>
                <a:cubicBezTo>
                  <a:pt x="23" y="72"/>
                  <a:pt x="23" y="73"/>
                  <a:pt x="23" y="73"/>
                </a:cubicBezTo>
                <a:cubicBezTo>
                  <a:pt x="23" y="73"/>
                  <a:pt x="23" y="73"/>
                  <a:pt x="23" y="73"/>
                </a:cubicBezTo>
                <a:cubicBezTo>
                  <a:pt x="23" y="73"/>
                  <a:pt x="23" y="73"/>
                  <a:pt x="23" y="73"/>
                </a:cubicBezTo>
                <a:cubicBezTo>
                  <a:pt x="24" y="73"/>
                  <a:pt x="24" y="73"/>
                  <a:pt x="25" y="73"/>
                </a:cubicBezTo>
                <a:cubicBezTo>
                  <a:pt x="25" y="72"/>
                  <a:pt x="25" y="72"/>
                  <a:pt x="25" y="71"/>
                </a:cubicBezTo>
                <a:cubicBezTo>
                  <a:pt x="25" y="71"/>
                  <a:pt x="25" y="70"/>
                  <a:pt x="25" y="70"/>
                </a:cubicBezTo>
                <a:cubicBezTo>
                  <a:pt x="25" y="70"/>
                  <a:pt x="25" y="69"/>
                  <a:pt x="25" y="69"/>
                </a:cubicBezTo>
                <a:cubicBezTo>
                  <a:pt x="24" y="69"/>
                  <a:pt x="24" y="69"/>
                  <a:pt x="24" y="69"/>
                </a:cubicBezTo>
                <a:cubicBezTo>
                  <a:pt x="23" y="69"/>
                  <a:pt x="23" y="69"/>
                  <a:pt x="23" y="69"/>
                </a:cubicBezTo>
                <a:cubicBezTo>
                  <a:pt x="23" y="70"/>
                  <a:pt x="23" y="70"/>
                  <a:pt x="23" y="70"/>
                </a:cubicBezTo>
                <a:cubicBezTo>
                  <a:pt x="23" y="71"/>
                  <a:pt x="23" y="71"/>
                  <a:pt x="23" y="71"/>
                </a:cubicBezTo>
                <a:cubicBezTo>
                  <a:pt x="23" y="72"/>
                  <a:pt x="23" y="72"/>
                  <a:pt x="24" y="72"/>
                </a:cubicBezTo>
                <a:close/>
                <a:moveTo>
                  <a:pt x="23" y="70"/>
                </a:moveTo>
                <a:cubicBezTo>
                  <a:pt x="24" y="70"/>
                  <a:pt x="24" y="69"/>
                  <a:pt x="24" y="69"/>
                </a:cubicBezTo>
                <a:cubicBezTo>
                  <a:pt x="24" y="69"/>
                  <a:pt x="24" y="70"/>
                  <a:pt x="24" y="70"/>
                </a:cubicBezTo>
                <a:cubicBezTo>
                  <a:pt x="24" y="70"/>
                  <a:pt x="25" y="70"/>
                  <a:pt x="25" y="70"/>
                </a:cubicBezTo>
                <a:cubicBezTo>
                  <a:pt x="24" y="71"/>
                  <a:pt x="24" y="71"/>
                  <a:pt x="24" y="71"/>
                </a:cubicBezTo>
                <a:cubicBezTo>
                  <a:pt x="24" y="71"/>
                  <a:pt x="24" y="71"/>
                  <a:pt x="23" y="71"/>
                </a:cubicBezTo>
                <a:cubicBezTo>
                  <a:pt x="23" y="71"/>
                  <a:pt x="23" y="70"/>
                  <a:pt x="23" y="70"/>
                </a:cubicBezTo>
                <a:cubicBezTo>
                  <a:pt x="23" y="70"/>
                  <a:pt x="23" y="70"/>
                  <a:pt x="23" y="70"/>
                </a:cubicBezTo>
                <a:close/>
                <a:moveTo>
                  <a:pt x="26" y="72"/>
                </a:moveTo>
                <a:cubicBezTo>
                  <a:pt x="26" y="72"/>
                  <a:pt x="26" y="72"/>
                  <a:pt x="26" y="72"/>
                </a:cubicBezTo>
                <a:cubicBezTo>
                  <a:pt x="26" y="73"/>
                  <a:pt x="27" y="73"/>
                  <a:pt x="27" y="73"/>
                </a:cubicBezTo>
                <a:cubicBezTo>
                  <a:pt x="27" y="73"/>
                  <a:pt x="27" y="73"/>
                  <a:pt x="28" y="73"/>
                </a:cubicBezTo>
                <a:cubicBezTo>
                  <a:pt x="28" y="73"/>
                  <a:pt x="28" y="73"/>
                  <a:pt x="28" y="73"/>
                </a:cubicBezTo>
                <a:cubicBezTo>
                  <a:pt x="29" y="73"/>
                  <a:pt x="29" y="73"/>
                  <a:pt x="29" y="72"/>
                </a:cubicBezTo>
                <a:cubicBezTo>
                  <a:pt x="29" y="72"/>
                  <a:pt x="29" y="72"/>
                  <a:pt x="29" y="72"/>
                </a:cubicBezTo>
                <a:cubicBezTo>
                  <a:pt x="29" y="72"/>
                  <a:pt x="29" y="72"/>
                  <a:pt x="29" y="71"/>
                </a:cubicBezTo>
                <a:cubicBezTo>
                  <a:pt x="29" y="71"/>
                  <a:pt x="29" y="71"/>
                  <a:pt x="29" y="71"/>
                </a:cubicBezTo>
                <a:cubicBezTo>
                  <a:pt x="29" y="71"/>
                  <a:pt x="29" y="71"/>
                  <a:pt x="29" y="71"/>
                </a:cubicBezTo>
                <a:cubicBezTo>
                  <a:pt x="29" y="70"/>
                  <a:pt x="29" y="70"/>
                  <a:pt x="29" y="70"/>
                </a:cubicBezTo>
                <a:cubicBezTo>
                  <a:pt x="29" y="70"/>
                  <a:pt x="29" y="69"/>
                  <a:pt x="29" y="69"/>
                </a:cubicBezTo>
                <a:cubicBezTo>
                  <a:pt x="28" y="69"/>
                  <a:pt x="28" y="69"/>
                  <a:pt x="28" y="69"/>
                </a:cubicBezTo>
                <a:cubicBezTo>
                  <a:pt x="27" y="69"/>
                  <a:pt x="27" y="69"/>
                  <a:pt x="27" y="69"/>
                </a:cubicBezTo>
                <a:cubicBezTo>
                  <a:pt x="26" y="69"/>
                  <a:pt x="26" y="70"/>
                  <a:pt x="26" y="70"/>
                </a:cubicBezTo>
                <a:cubicBezTo>
                  <a:pt x="26" y="70"/>
                  <a:pt x="26" y="70"/>
                  <a:pt x="26" y="71"/>
                </a:cubicBezTo>
                <a:cubicBezTo>
                  <a:pt x="26" y="71"/>
                  <a:pt x="27" y="71"/>
                  <a:pt x="27" y="71"/>
                </a:cubicBezTo>
                <a:cubicBezTo>
                  <a:pt x="27" y="71"/>
                  <a:pt x="26" y="71"/>
                  <a:pt x="26" y="71"/>
                </a:cubicBezTo>
                <a:cubicBezTo>
                  <a:pt x="26" y="72"/>
                  <a:pt x="26" y="72"/>
                  <a:pt x="26" y="72"/>
                </a:cubicBezTo>
                <a:close/>
                <a:moveTo>
                  <a:pt x="27" y="70"/>
                </a:moveTo>
                <a:cubicBezTo>
                  <a:pt x="27" y="70"/>
                  <a:pt x="27" y="69"/>
                  <a:pt x="28" y="69"/>
                </a:cubicBezTo>
                <a:cubicBezTo>
                  <a:pt x="28" y="69"/>
                  <a:pt x="28" y="70"/>
                  <a:pt x="28" y="70"/>
                </a:cubicBezTo>
                <a:cubicBezTo>
                  <a:pt x="28" y="70"/>
                  <a:pt x="28" y="70"/>
                  <a:pt x="28" y="70"/>
                </a:cubicBezTo>
                <a:cubicBezTo>
                  <a:pt x="28" y="70"/>
                  <a:pt x="28" y="70"/>
                  <a:pt x="28" y="70"/>
                </a:cubicBezTo>
                <a:cubicBezTo>
                  <a:pt x="28" y="71"/>
                  <a:pt x="28" y="71"/>
                  <a:pt x="28" y="71"/>
                </a:cubicBezTo>
                <a:cubicBezTo>
                  <a:pt x="27" y="71"/>
                  <a:pt x="27" y="71"/>
                  <a:pt x="27" y="70"/>
                </a:cubicBezTo>
                <a:cubicBezTo>
                  <a:pt x="27" y="70"/>
                  <a:pt x="27" y="70"/>
                  <a:pt x="27" y="70"/>
                </a:cubicBezTo>
                <a:cubicBezTo>
                  <a:pt x="27" y="70"/>
                  <a:pt x="27" y="70"/>
                  <a:pt x="27" y="70"/>
                </a:cubicBezTo>
                <a:close/>
                <a:moveTo>
                  <a:pt x="27" y="71"/>
                </a:moveTo>
                <a:cubicBezTo>
                  <a:pt x="27" y="71"/>
                  <a:pt x="27" y="71"/>
                  <a:pt x="28" y="71"/>
                </a:cubicBezTo>
                <a:cubicBezTo>
                  <a:pt x="28" y="71"/>
                  <a:pt x="28" y="71"/>
                  <a:pt x="28" y="71"/>
                </a:cubicBezTo>
                <a:cubicBezTo>
                  <a:pt x="28" y="72"/>
                  <a:pt x="28" y="72"/>
                  <a:pt x="28" y="72"/>
                </a:cubicBezTo>
                <a:cubicBezTo>
                  <a:pt x="28" y="72"/>
                  <a:pt x="28" y="72"/>
                  <a:pt x="28" y="72"/>
                </a:cubicBezTo>
                <a:cubicBezTo>
                  <a:pt x="28" y="72"/>
                  <a:pt x="28" y="72"/>
                  <a:pt x="28" y="72"/>
                </a:cubicBezTo>
                <a:cubicBezTo>
                  <a:pt x="27" y="72"/>
                  <a:pt x="27" y="72"/>
                  <a:pt x="27" y="72"/>
                </a:cubicBezTo>
                <a:cubicBezTo>
                  <a:pt x="27" y="72"/>
                  <a:pt x="27" y="72"/>
                  <a:pt x="27" y="72"/>
                </a:cubicBezTo>
                <a:cubicBezTo>
                  <a:pt x="27" y="72"/>
                  <a:pt x="27" y="72"/>
                  <a:pt x="27" y="71"/>
                </a:cubicBezTo>
                <a:close/>
                <a:moveTo>
                  <a:pt x="32" y="72"/>
                </a:moveTo>
                <a:cubicBezTo>
                  <a:pt x="32" y="72"/>
                  <a:pt x="32" y="72"/>
                  <a:pt x="32" y="72"/>
                </a:cubicBezTo>
                <a:cubicBezTo>
                  <a:pt x="31" y="72"/>
                  <a:pt x="31" y="72"/>
                  <a:pt x="31" y="72"/>
                </a:cubicBezTo>
                <a:cubicBezTo>
                  <a:pt x="31" y="72"/>
                  <a:pt x="31" y="73"/>
                  <a:pt x="31" y="73"/>
                </a:cubicBezTo>
                <a:cubicBezTo>
                  <a:pt x="31" y="73"/>
                  <a:pt x="31" y="73"/>
                  <a:pt x="31" y="73"/>
                </a:cubicBezTo>
                <a:cubicBezTo>
                  <a:pt x="31" y="73"/>
                  <a:pt x="31" y="73"/>
                  <a:pt x="32" y="73"/>
                </a:cubicBezTo>
                <a:cubicBezTo>
                  <a:pt x="32" y="73"/>
                  <a:pt x="32" y="73"/>
                  <a:pt x="32" y="73"/>
                </a:cubicBezTo>
                <a:cubicBezTo>
                  <a:pt x="33" y="73"/>
                  <a:pt x="33" y="73"/>
                  <a:pt x="33" y="73"/>
                </a:cubicBezTo>
                <a:cubicBezTo>
                  <a:pt x="33" y="73"/>
                  <a:pt x="33" y="73"/>
                  <a:pt x="33" y="73"/>
                </a:cubicBezTo>
                <a:cubicBezTo>
                  <a:pt x="33" y="73"/>
                  <a:pt x="33" y="72"/>
                  <a:pt x="33" y="72"/>
                </a:cubicBezTo>
                <a:cubicBezTo>
                  <a:pt x="33" y="72"/>
                  <a:pt x="33" y="72"/>
                  <a:pt x="32" y="72"/>
                </a:cubicBezTo>
                <a:cubicBezTo>
                  <a:pt x="32" y="72"/>
                  <a:pt x="32" y="72"/>
                  <a:pt x="32" y="72"/>
                </a:cubicBezTo>
                <a:cubicBezTo>
                  <a:pt x="33" y="72"/>
                  <a:pt x="33" y="72"/>
                  <a:pt x="33" y="72"/>
                </a:cubicBezTo>
                <a:cubicBezTo>
                  <a:pt x="33" y="72"/>
                  <a:pt x="33" y="72"/>
                  <a:pt x="33" y="72"/>
                </a:cubicBezTo>
                <a:cubicBezTo>
                  <a:pt x="33" y="72"/>
                  <a:pt x="33" y="72"/>
                  <a:pt x="33" y="72"/>
                </a:cubicBezTo>
                <a:cubicBezTo>
                  <a:pt x="33" y="71"/>
                  <a:pt x="33" y="71"/>
                  <a:pt x="32" y="71"/>
                </a:cubicBezTo>
                <a:cubicBezTo>
                  <a:pt x="32" y="69"/>
                  <a:pt x="32" y="69"/>
                  <a:pt x="32" y="69"/>
                </a:cubicBezTo>
                <a:cubicBezTo>
                  <a:pt x="32" y="69"/>
                  <a:pt x="32" y="69"/>
                  <a:pt x="32" y="69"/>
                </a:cubicBezTo>
                <a:cubicBezTo>
                  <a:pt x="30" y="72"/>
                  <a:pt x="30" y="72"/>
                  <a:pt x="30" y="72"/>
                </a:cubicBezTo>
                <a:cubicBezTo>
                  <a:pt x="30" y="72"/>
                  <a:pt x="30" y="72"/>
                  <a:pt x="30" y="72"/>
                </a:cubicBezTo>
                <a:cubicBezTo>
                  <a:pt x="32" y="72"/>
                  <a:pt x="32" y="72"/>
                  <a:pt x="32" y="72"/>
                </a:cubicBezTo>
                <a:close/>
                <a:moveTo>
                  <a:pt x="31" y="71"/>
                </a:moveTo>
                <a:cubicBezTo>
                  <a:pt x="32" y="70"/>
                  <a:pt x="32" y="70"/>
                  <a:pt x="32" y="70"/>
                </a:cubicBezTo>
                <a:cubicBezTo>
                  <a:pt x="32" y="71"/>
                  <a:pt x="32" y="71"/>
                  <a:pt x="32" y="71"/>
                </a:cubicBezTo>
                <a:lnTo>
                  <a:pt x="31" y="71"/>
                </a:lnTo>
                <a:close/>
                <a:moveTo>
                  <a:pt x="40" y="73"/>
                </a:moveTo>
                <a:cubicBezTo>
                  <a:pt x="40" y="73"/>
                  <a:pt x="40" y="73"/>
                  <a:pt x="40" y="73"/>
                </a:cubicBezTo>
                <a:cubicBezTo>
                  <a:pt x="41" y="73"/>
                  <a:pt x="41" y="73"/>
                  <a:pt x="41" y="73"/>
                </a:cubicBezTo>
                <a:cubicBezTo>
                  <a:pt x="42" y="72"/>
                  <a:pt x="42" y="72"/>
                  <a:pt x="42" y="71"/>
                </a:cubicBezTo>
                <a:cubicBezTo>
                  <a:pt x="42" y="71"/>
                  <a:pt x="42" y="71"/>
                  <a:pt x="42" y="71"/>
                </a:cubicBezTo>
                <a:cubicBezTo>
                  <a:pt x="42" y="70"/>
                  <a:pt x="42" y="70"/>
                  <a:pt x="42" y="70"/>
                </a:cubicBezTo>
                <a:cubicBezTo>
                  <a:pt x="41" y="69"/>
                  <a:pt x="41" y="69"/>
                  <a:pt x="41" y="69"/>
                </a:cubicBezTo>
                <a:cubicBezTo>
                  <a:pt x="41" y="69"/>
                  <a:pt x="41" y="69"/>
                  <a:pt x="40" y="69"/>
                </a:cubicBezTo>
                <a:cubicBezTo>
                  <a:pt x="40" y="69"/>
                  <a:pt x="40" y="69"/>
                  <a:pt x="39" y="69"/>
                </a:cubicBezTo>
                <a:cubicBezTo>
                  <a:pt x="39" y="70"/>
                  <a:pt x="39" y="70"/>
                  <a:pt x="39" y="71"/>
                </a:cubicBezTo>
                <a:cubicBezTo>
                  <a:pt x="39" y="71"/>
                  <a:pt x="39" y="71"/>
                  <a:pt x="39" y="71"/>
                </a:cubicBezTo>
                <a:cubicBezTo>
                  <a:pt x="39" y="72"/>
                  <a:pt x="39" y="72"/>
                  <a:pt x="39" y="72"/>
                </a:cubicBezTo>
                <a:cubicBezTo>
                  <a:pt x="39" y="73"/>
                  <a:pt x="40" y="73"/>
                  <a:pt x="40" y="73"/>
                </a:cubicBezTo>
                <a:close/>
                <a:moveTo>
                  <a:pt x="40" y="71"/>
                </a:moveTo>
                <a:cubicBezTo>
                  <a:pt x="40" y="70"/>
                  <a:pt x="40" y="70"/>
                  <a:pt x="40" y="70"/>
                </a:cubicBezTo>
                <a:cubicBezTo>
                  <a:pt x="40" y="70"/>
                  <a:pt x="40" y="69"/>
                  <a:pt x="40" y="69"/>
                </a:cubicBezTo>
                <a:cubicBezTo>
                  <a:pt x="41" y="69"/>
                  <a:pt x="41" y="70"/>
                  <a:pt x="41" y="70"/>
                </a:cubicBezTo>
                <a:cubicBezTo>
                  <a:pt x="41" y="70"/>
                  <a:pt x="41" y="70"/>
                  <a:pt x="41" y="71"/>
                </a:cubicBezTo>
                <a:cubicBezTo>
                  <a:pt x="41" y="71"/>
                  <a:pt x="41" y="71"/>
                  <a:pt x="41" y="71"/>
                </a:cubicBezTo>
                <a:cubicBezTo>
                  <a:pt x="41" y="72"/>
                  <a:pt x="41" y="72"/>
                  <a:pt x="41" y="72"/>
                </a:cubicBezTo>
                <a:cubicBezTo>
                  <a:pt x="41" y="72"/>
                  <a:pt x="41" y="72"/>
                  <a:pt x="40" y="72"/>
                </a:cubicBezTo>
                <a:cubicBezTo>
                  <a:pt x="40" y="72"/>
                  <a:pt x="40" y="72"/>
                  <a:pt x="40" y="72"/>
                </a:cubicBezTo>
                <a:cubicBezTo>
                  <a:pt x="40" y="72"/>
                  <a:pt x="40" y="72"/>
                  <a:pt x="40" y="71"/>
                </a:cubicBezTo>
                <a:close/>
                <a:moveTo>
                  <a:pt x="43" y="70"/>
                </a:moveTo>
                <a:cubicBezTo>
                  <a:pt x="43" y="70"/>
                  <a:pt x="43" y="70"/>
                  <a:pt x="43" y="70"/>
                </a:cubicBezTo>
                <a:cubicBezTo>
                  <a:pt x="43" y="69"/>
                  <a:pt x="43" y="69"/>
                  <a:pt x="43" y="69"/>
                </a:cubicBezTo>
                <a:cubicBezTo>
                  <a:pt x="43" y="69"/>
                  <a:pt x="43" y="69"/>
                  <a:pt x="43" y="69"/>
                </a:cubicBezTo>
                <a:cubicBezTo>
                  <a:pt x="45" y="69"/>
                  <a:pt x="45" y="69"/>
                  <a:pt x="45" y="69"/>
                </a:cubicBezTo>
                <a:cubicBezTo>
                  <a:pt x="45" y="72"/>
                  <a:pt x="45" y="72"/>
                  <a:pt x="45" y="72"/>
                </a:cubicBezTo>
                <a:cubicBezTo>
                  <a:pt x="45" y="72"/>
                  <a:pt x="45" y="72"/>
                  <a:pt x="45" y="72"/>
                </a:cubicBezTo>
                <a:cubicBezTo>
                  <a:pt x="45" y="72"/>
                  <a:pt x="45" y="72"/>
                  <a:pt x="46" y="72"/>
                </a:cubicBezTo>
                <a:cubicBezTo>
                  <a:pt x="46" y="72"/>
                  <a:pt x="46" y="73"/>
                  <a:pt x="46" y="73"/>
                </a:cubicBezTo>
                <a:cubicBezTo>
                  <a:pt x="46" y="73"/>
                  <a:pt x="46" y="73"/>
                  <a:pt x="46" y="73"/>
                </a:cubicBezTo>
                <a:cubicBezTo>
                  <a:pt x="45" y="73"/>
                  <a:pt x="45" y="73"/>
                  <a:pt x="45" y="73"/>
                </a:cubicBezTo>
                <a:cubicBezTo>
                  <a:pt x="43" y="73"/>
                  <a:pt x="43" y="73"/>
                  <a:pt x="43" y="73"/>
                </a:cubicBezTo>
                <a:cubicBezTo>
                  <a:pt x="43" y="73"/>
                  <a:pt x="43" y="73"/>
                  <a:pt x="43" y="73"/>
                </a:cubicBezTo>
                <a:cubicBezTo>
                  <a:pt x="43" y="73"/>
                  <a:pt x="43" y="73"/>
                  <a:pt x="43" y="73"/>
                </a:cubicBezTo>
                <a:cubicBezTo>
                  <a:pt x="43" y="73"/>
                  <a:pt x="43" y="72"/>
                  <a:pt x="43" y="72"/>
                </a:cubicBezTo>
                <a:cubicBezTo>
                  <a:pt x="43" y="72"/>
                  <a:pt x="43" y="72"/>
                  <a:pt x="43" y="72"/>
                </a:cubicBezTo>
                <a:cubicBezTo>
                  <a:pt x="44" y="72"/>
                  <a:pt x="44" y="72"/>
                  <a:pt x="44" y="72"/>
                </a:cubicBezTo>
                <a:cubicBezTo>
                  <a:pt x="44" y="70"/>
                  <a:pt x="44" y="70"/>
                  <a:pt x="44" y="70"/>
                </a:cubicBezTo>
                <a:cubicBezTo>
                  <a:pt x="43" y="70"/>
                  <a:pt x="43" y="70"/>
                  <a:pt x="43" y="70"/>
                </a:cubicBezTo>
                <a:cubicBezTo>
                  <a:pt x="43" y="70"/>
                  <a:pt x="43" y="70"/>
                  <a:pt x="43" y="70"/>
                </a:cubicBezTo>
                <a:cubicBezTo>
                  <a:pt x="43" y="70"/>
                  <a:pt x="43" y="70"/>
                  <a:pt x="43" y="70"/>
                </a:cubicBezTo>
                <a:close/>
                <a:moveTo>
                  <a:pt x="49" y="73"/>
                </a:moveTo>
                <a:cubicBezTo>
                  <a:pt x="46" y="73"/>
                  <a:pt x="46" y="73"/>
                  <a:pt x="46" y="73"/>
                </a:cubicBezTo>
                <a:cubicBezTo>
                  <a:pt x="46" y="72"/>
                  <a:pt x="46" y="72"/>
                  <a:pt x="46" y="72"/>
                </a:cubicBezTo>
                <a:cubicBezTo>
                  <a:pt x="48" y="71"/>
                  <a:pt x="48" y="71"/>
                  <a:pt x="49" y="70"/>
                </a:cubicBezTo>
                <a:cubicBezTo>
                  <a:pt x="49" y="70"/>
                  <a:pt x="49" y="70"/>
                  <a:pt x="49" y="70"/>
                </a:cubicBezTo>
                <a:cubicBezTo>
                  <a:pt x="49" y="70"/>
                  <a:pt x="49" y="70"/>
                  <a:pt x="49" y="70"/>
                </a:cubicBezTo>
                <a:cubicBezTo>
                  <a:pt x="48" y="70"/>
                  <a:pt x="48" y="69"/>
                  <a:pt x="48" y="69"/>
                </a:cubicBezTo>
                <a:cubicBezTo>
                  <a:pt x="48" y="69"/>
                  <a:pt x="48" y="70"/>
                  <a:pt x="47" y="70"/>
                </a:cubicBezTo>
                <a:cubicBezTo>
                  <a:pt x="47" y="70"/>
                  <a:pt x="47" y="70"/>
                  <a:pt x="47" y="70"/>
                </a:cubicBezTo>
                <a:cubicBezTo>
                  <a:pt x="47" y="70"/>
                  <a:pt x="47" y="70"/>
                  <a:pt x="47" y="70"/>
                </a:cubicBezTo>
                <a:cubicBezTo>
                  <a:pt x="47" y="70"/>
                  <a:pt x="47" y="70"/>
                  <a:pt x="47" y="70"/>
                </a:cubicBezTo>
                <a:cubicBezTo>
                  <a:pt x="47" y="70"/>
                  <a:pt x="47" y="70"/>
                  <a:pt x="47" y="70"/>
                </a:cubicBezTo>
                <a:cubicBezTo>
                  <a:pt x="47" y="70"/>
                  <a:pt x="47" y="70"/>
                  <a:pt x="47" y="70"/>
                </a:cubicBezTo>
                <a:cubicBezTo>
                  <a:pt x="47" y="70"/>
                  <a:pt x="47" y="70"/>
                  <a:pt x="47" y="69"/>
                </a:cubicBezTo>
                <a:cubicBezTo>
                  <a:pt x="47" y="69"/>
                  <a:pt x="47" y="69"/>
                  <a:pt x="47" y="69"/>
                </a:cubicBezTo>
                <a:cubicBezTo>
                  <a:pt x="48" y="69"/>
                  <a:pt x="48" y="69"/>
                  <a:pt x="48" y="69"/>
                </a:cubicBezTo>
                <a:cubicBezTo>
                  <a:pt x="48" y="69"/>
                  <a:pt x="49" y="69"/>
                  <a:pt x="49" y="69"/>
                </a:cubicBezTo>
                <a:cubicBezTo>
                  <a:pt x="49" y="69"/>
                  <a:pt x="49" y="70"/>
                  <a:pt x="49" y="70"/>
                </a:cubicBezTo>
                <a:cubicBezTo>
                  <a:pt x="49" y="70"/>
                  <a:pt x="49" y="70"/>
                  <a:pt x="49" y="71"/>
                </a:cubicBezTo>
                <a:cubicBezTo>
                  <a:pt x="49" y="71"/>
                  <a:pt x="49" y="71"/>
                  <a:pt x="49" y="71"/>
                </a:cubicBezTo>
                <a:cubicBezTo>
                  <a:pt x="49" y="71"/>
                  <a:pt x="48" y="72"/>
                  <a:pt x="47" y="72"/>
                </a:cubicBezTo>
                <a:cubicBezTo>
                  <a:pt x="49" y="72"/>
                  <a:pt x="49" y="72"/>
                  <a:pt x="49" y="72"/>
                </a:cubicBezTo>
                <a:cubicBezTo>
                  <a:pt x="49" y="72"/>
                  <a:pt x="49" y="72"/>
                  <a:pt x="49" y="72"/>
                </a:cubicBezTo>
                <a:cubicBezTo>
                  <a:pt x="49" y="72"/>
                  <a:pt x="49" y="72"/>
                  <a:pt x="49" y="72"/>
                </a:cubicBezTo>
                <a:cubicBezTo>
                  <a:pt x="49" y="72"/>
                  <a:pt x="49" y="73"/>
                  <a:pt x="49" y="73"/>
                </a:cubicBezTo>
                <a:close/>
                <a:moveTo>
                  <a:pt x="51" y="73"/>
                </a:moveTo>
                <a:cubicBezTo>
                  <a:pt x="50" y="73"/>
                  <a:pt x="50" y="73"/>
                  <a:pt x="50" y="72"/>
                </a:cubicBezTo>
                <a:cubicBezTo>
                  <a:pt x="50" y="72"/>
                  <a:pt x="50" y="72"/>
                  <a:pt x="50" y="72"/>
                </a:cubicBezTo>
                <a:cubicBezTo>
                  <a:pt x="51" y="72"/>
                  <a:pt x="51" y="72"/>
                  <a:pt x="51" y="72"/>
                </a:cubicBezTo>
                <a:cubicBezTo>
                  <a:pt x="51" y="72"/>
                  <a:pt x="51" y="72"/>
                  <a:pt x="51" y="72"/>
                </a:cubicBezTo>
                <a:cubicBezTo>
                  <a:pt x="51" y="72"/>
                  <a:pt x="51" y="72"/>
                  <a:pt x="51" y="72"/>
                </a:cubicBezTo>
                <a:cubicBezTo>
                  <a:pt x="51" y="72"/>
                  <a:pt x="52" y="72"/>
                  <a:pt x="52" y="72"/>
                </a:cubicBezTo>
                <a:cubicBezTo>
                  <a:pt x="52" y="72"/>
                  <a:pt x="52" y="72"/>
                  <a:pt x="53" y="72"/>
                </a:cubicBezTo>
                <a:cubicBezTo>
                  <a:pt x="53" y="72"/>
                  <a:pt x="53" y="72"/>
                  <a:pt x="53" y="72"/>
                </a:cubicBezTo>
                <a:cubicBezTo>
                  <a:pt x="53" y="71"/>
                  <a:pt x="53" y="71"/>
                  <a:pt x="53" y="71"/>
                </a:cubicBezTo>
                <a:cubicBezTo>
                  <a:pt x="52" y="71"/>
                  <a:pt x="52" y="71"/>
                  <a:pt x="52" y="71"/>
                </a:cubicBezTo>
                <a:cubicBezTo>
                  <a:pt x="52" y="71"/>
                  <a:pt x="52" y="71"/>
                  <a:pt x="51" y="71"/>
                </a:cubicBezTo>
                <a:cubicBezTo>
                  <a:pt x="51" y="71"/>
                  <a:pt x="51" y="71"/>
                  <a:pt x="51" y="71"/>
                </a:cubicBezTo>
                <a:cubicBezTo>
                  <a:pt x="51" y="71"/>
                  <a:pt x="51" y="71"/>
                  <a:pt x="51" y="71"/>
                </a:cubicBezTo>
                <a:cubicBezTo>
                  <a:pt x="51" y="71"/>
                  <a:pt x="51" y="71"/>
                  <a:pt x="51" y="71"/>
                </a:cubicBezTo>
                <a:cubicBezTo>
                  <a:pt x="51" y="69"/>
                  <a:pt x="51" y="69"/>
                  <a:pt x="51" y="69"/>
                </a:cubicBezTo>
                <a:cubicBezTo>
                  <a:pt x="53" y="69"/>
                  <a:pt x="53" y="69"/>
                  <a:pt x="53" y="69"/>
                </a:cubicBezTo>
                <a:cubicBezTo>
                  <a:pt x="53" y="69"/>
                  <a:pt x="53" y="69"/>
                  <a:pt x="53" y="69"/>
                </a:cubicBezTo>
                <a:cubicBezTo>
                  <a:pt x="53" y="69"/>
                  <a:pt x="53" y="69"/>
                  <a:pt x="53" y="69"/>
                </a:cubicBezTo>
                <a:cubicBezTo>
                  <a:pt x="53" y="69"/>
                  <a:pt x="53" y="69"/>
                  <a:pt x="53" y="69"/>
                </a:cubicBezTo>
                <a:cubicBezTo>
                  <a:pt x="53" y="70"/>
                  <a:pt x="53" y="70"/>
                  <a:pt x="53" y="70"/>
                </a:cubicBezTo>
                <a:cubicBezTo>
                  <a:pt x="51" y="70"/>
                  <a:pt x="51" y="70"/>
                  <a:pt x="51" y="70"/>
                </a:cubicBezTo>
                <a:cubicBezTo>
                  <a:pt x="51" y="70"/>
                  <a:pt x="51" y="70"/>
                  <a:pt x="51" y="70"/>
                </a:cubicBezTo>
                <a:cubicBezTo>
                  <a:pt x="52" y="70"/>
                  <a:pt x="52" y="70"/>
                  <a:pt x="52" y="70"/>
                </a:cubicBezTo>
                <a:cubicBezTo>
                  <a:pt x="52" y="70"/>
                  <a:pt x="53" y="70"/>
                  <a:pt x="53" y="71"/>
                </a:cubicBezTo>
                <a:cubicBezTo>
                  <a:pt x="53" y="71"/>
                  <a:pt x="53" y="71"/>
                  <a:pt x="53" y="72"/>
                </a:cubicBezTo>
                <a:cubicBezTo>
                  <a:pt x="53" y="72"/>
                  <a:pt x="53" y="72"/>
                  <a:pt x="53" y="73"/>
                </a:cubicBezTo>
                <a:cubicBezTo>
                  <a:pt x="53" y="73"/>
                  <a:pt x="52" y="73"/>
                  <a:pt x="52" y="73"/>
                </a:cubicBezTo>
                <a:cubicBezTo>
                  <a:pt x="51" y="73"/>
                  <a:pt x="51" y="73"/>
                  <a:pt x="51" y="73"/>
                </a:cubicBezTo>
                <a:close/>
                <a:moveTo>
                  <a:pt x="60" y="73"/>
                </a:moveTo>
                <a:cubicBezTo>
                  <a:pt x="60" y="73"/>
                  <a:pt x="60" y="73"/>
                  <a:pt x="60" y="73"/>
                </a:cubicBezTo>
                <a:cubicBezTo>
                  <a:pt x="61" y="73"/>
                  <a:pt x="61" y="73"/>
                  <a:pt x="61" y="73"/>
                </a:cubicBezTo>
                <a:cubicBezTo>
                  <a:pt x="62" y="72"/>
                  <a:pt x="62" y="72"/>
                  <a:pt x="62" y="72"/>
                </a:cubicBezTo>
                <a:cubicBezTo>
                  <a:pt x="62" y="71"/>
                  <a:pt x="62" y="71"/>
                  <a:pt x="61" y="71"/>
                </a:cubicBezTo>
                <a:cubicBezTo>
                  <a:pt x="61" y="70"/>
                  <a:pt x="61" y="70"/>
                  <a:pt x="60" y="70"/>
                </a:cubicBezTo>
                <a:cubicBezTo>
                  <a:pt x="60" y="70"/>
                  <a:pt x="60" y="70"/>
                  <a:pt x="60" y="70"/>
                </a:cubicBezTo>
                <a:cubicBezTo>
                  <a:pt x="60" y="70"/>
                  <a:pt x="60" y="71"/>
                  <a:pt x="60" y="71"/>
                </a:cubicBezTo>
                <a:cubicBezTo>
                  <a:pt x="60" y="70"/>
                  <a:pt x="60" y="70"/>
                  <a:pt x="60" y="70"/>
                </a:cubicBezTo>
                <a:cubicBezTo>
                  <a:pt x="60" y="70"/>
                  <a:pt x="60" y="70"/>
                  <a:pt x="60" y="70"/>
                </a:cubicBezTo>
                <a:cubicBezTo>
                  <a:pt x="61" y="69"/>
                  <a:pt x="61" y="69"/>
                  <a:pt x="61" y="69"/>
                </a:cubicBezTo>
                <a:cubicBezTo>
                  <a:pt x="61" y="69"/>
                  <a:pt x="61" y="69"/>
                  <a:pt x="61" y="69"/>
                </a:cubicBezTo>
                <a:cubicBezTo>
                  <a:pt x="61" y="69"/>
                  <a:pt x="61" y="70"/>
                  <a:pt x="61" y="70"/>
                </a:cubicBezTo>
                <a:cubicBezTo>
                  <a:pt x="61" y="70"/>
                  <a:pt x="62" y="69"/>
                  <a:pt x="62" y="69"/>
                </a:cubicBezTo>
                <a:cubicBezTo>
                  <a:pt x="62" y="69"/>
                  <a:pt x="62" y="69"/>
                  <a:pt x="62" y="69"/>
                </a:cubicBezTo>
                <a:cubicBezTo>
                  <a:pt x="62" y="69"/>
                  <a:pt x="62" y="69"/>
                  <a:pt x="62" y="69"/>
                </a:cubicBezTo>
                <a:cubicBezTo>
                  <a:pt x="61" y="69"/>
                  <a:pt x="61" y="69"/>
                  <a:pt x="61" y="69"/>
                </a:cubicBezTo>
                <a:cubicBezTo>
                  <a:pt x="61" y="69"/>
                  <a:pt x="60" y="69"/>
                  <a:pt x="60" y="69"/>
                </a:cubicBezTo>
                <a:cubicBezTo>
                  <a:pt x="60" y="69"/>
                  <a:pt x="59" y="69"/>
                  <a:pt x="59" y="70"/>
                </a:cubicBezTo>
                <a:cubicBezTo>
                  <a:pt x="59" y="70"/>
                  <a:pt x="59" y="70"/>
                  <a:pt x="59" y="71"/>
                </a:cubicBezTo>
                <a:cubicBezTo>
                  <a:pt x="59" y="71"/>
                  <a:pt x="59" y="72"/>
                  <a:pt x="59" y="72"/>
                </a:cubicBezTo>
                <a:cubicBezTo>
                  <a:pt x="59" y="72"/>
                  <a:pt x="59" y="73"/>
                  <a:pt x="60" y="73"/>
                </a:cubicBezTo>
                <a:close/>
                <a:moveTo>
                  <a:pt x="60" y="71"/>
                </a:moveTo>
                <a:cubicBezTo>
                  <a:pt x="60" y="71"/>
                  <a:pt x="60" y="71"/>
                  <a:pt x="60" y="71"/>
                </a:cubicBezTo>
                <a:cubicBezTo>
                  <a:pt x="61" y="71"/>
                  <a:pt x="61" y="71"/>
                  <a:pt x="61" y="71"/>
                </a:cubicBezTo>
                <a:cubicBezTo>
                  <a:pt x="61" y="71"/>
                  <a:pt x="61" y="72"/>
                  <a:pt x="61" y="72"/>
                </a:cubicBezTo>
                <a:cubicBezTo>
                  <a:pt x="61" y="72"/>
                  <a:pt x="61" y="72"/>
                  <a:pt x="61" y="72"/>
                </a:cubicBezTo>
                <a:cubicBezTo>
                  <a:pt x="61" y="72"/>
                  <a:pt x="61" y="72"/>
                  <a:pt x="60" y="72"/>
                </a:cubicBezTo>
                <a:cubicBezTo>
                  <a:pt x="60" y="72"/>
                  <a:pt x="60" y="72"/>
                  <a:pt x="60" y="72"/>
                </a:cubicBezTo>
                <a:cubicBezTo>
                  <a:pt x="60" y="72"/>
                  <a:pt x="60" y="72"/>
                  <a:pt x="60" y="72"/>
                </a:cubicBezTo>
                <a:cubicBezTo>
                  <a:pt x="60" y="71"/>
                  <a:pt x="60" y="71"/>
                  <a:pt x="60" y="71"/>
                </a:cubicBezTo>
                <a:close/>
                <a:moveTo>
                  <a:pt x="63" y="73"/>
                </a:moveTo>
                <a:cubicBezTo>
                  <a:pt x="64" y="73"/>
                  <a:pt x="64" y="73"/>
                  <a:pt x="64" y="73"/>
                </a:cubicBezTo>
                <a:cubicBezTo>
                  <a:pt x="65" y="73"/>
                  <a:pt x="65" y="73"/>
                  <a:pt x="65" y="73"/>
                </a:cubicBezTo>
                <a:cubicBezTo>
                  <a:pt x="65" y="72"/>
                  <a:pt x="66" y="72"/>
                  <a:pt x="66" y="72"/>
                </a:cubicBezTo>
                <a:cubicBezTo>
                  <a:pt x="66" y="71"/>
                  <a:pt x="65" y="71"/>
                  <a:pt x="65" y="71"/>
                </a:cubicBezTo>
                <a:cubicBezTo>
                  <a:pt x="65" y="70"/>
                  <a:pt x="65" y="70"/>
                  <a:pt x="64" y="70"/>
                </a:cubicBezTo>
                <a:cubicBezTo>
                  <a:pt x="64" y="70"/>
                  <a:pt x="64" y="70"/>
                  <a:pt x="64" y="70"/>
                </a:cubicBezTo>
                <a:cubicBezTo>
                  <a:pt x="64" y="70"/>
                  <a:pt x="64" y="71"/>
                  <a:pt x="63" y="71"/>
                </a:cubicBezTo>
                <a:cubicBezTo>
                  <a:pt x="63" y="70"/>
                  <a:pt x="64" y="70"/>
                  <a:pt x="64" y="70"/>
                </a:cubicBezTo>
                <a:cubicBezTo>
                  <a:pt x="64" y="70"/>
                  <a:pt x="64" y="70"/>
                  <a:pt x="64" y="70"/>
                </a:cubicBezTo>
                <a:cubicBezTo>
                  <a:pt x="64" y="69"/>
                  <a:pt x="65" y="69"/>
                  <a:pt x="65" y="69"/>
                </a:cubicBezTo>
                <a:cubicBezTo>
                  <a:pt x="65" y="69"/>
                  <a:pt x="65" y="69"/>
                  <a:pt x="65" y="69"/>
                </a:cubicBezTo>
                <a:cubicBezTo>
                  <a:pt x="65" y="69"/>
                  <a:pt x="65" y="70"/>
                  <a:pt x="65" y="70"/>
                </a:cubicBezTo>
                <a:cubicBezTo>
                  <a:pt x="65" y="70"/>
                  <a:pt x="65" y="69"/>
                  <a:pt x="65" y="69"/>
                </a:cubicBezTo>
                <a:cubicBezTo>
                  <a:pt x="65" y="69"/>
                  <a:pt x="66" y="69"/>
                  <a:pt x="66" y="69"/>
                </a:cubicBezTo>
                <a:cubicBezTo>
                  <a:pt x="66" y="69"/>
                  <a:pt x="65" y="69"/>
                  <a:pt x="65" y="69"/>
                </a:cubicBezTo>
                <a:cubicBezTo>
                  <a:pt x="65" y="69"/>
                  <a:pt x="65" y="69"/>
                  <a:pt x="65" y="69"/>
                </a:cubicBezTo>
                <a:cubicBezTo>
                  <a:pt x="64" y="69"/>
                  <a:pt x="64" y="69"/>
                  <a:pt x="64" y="69"/>
                </a:cubicBezTo>
                <a:cubicBezTo>
                  <a:pt x="64" y="69"/>
                  <a:pt x="63" y="69"/>
                  <a:pt x="63" y="70"/>
                </a:cubicBezTo>
                <a:cubicBezTo>
                  <a:pt x="63" y="70"/>
                  <a:pt x="63" y="70"/>
                  <a:pt x="63" y="71"/>
                </a:cubicBezTo>
                <a:cubicBezTo>
                  <a:pt x="63" y="71"/>
                  <a:pt x="63" y="72"/>
                  <a:pt x="63" y="72"/>
                </a:cubicBezTo>
                <a:cubicBezTo>
                  <a:pt x="63" y="72"/>
                  <a:pt x="63" y="73"/>
                  <a:pt x="63" y="73"/>
                </a:cubicBezTo>
                <a:close/>
                <a:moveTo>
                  <a:pt x="64" y="71"/>
                </a:moveTo>
                <a:cubicBezTo>
                  <a:pt x="64" y="71"/>
                  <a:pt x="64" y="71"/>
                  <a:pt x="64" y="71"/>
                </a:cubicBezTo>
                <a:cubicBezTo>
                  <a:pt x="64" y="71"/>
                  <a:pt x="65" y="71"/>
                  <a:pt x="65" y="71"/>
                </a:cubicBezTo>
                <a:cubicBezTo>
                  <a:pt x="65" y="71"/>
                  <a:pt x="65" y="72"/>
                  <a:pt x="65" y="72"/>
                </a:cubicBezTo>
                <a:cubicBezTo>
                  <a:pt x="65" y="72"/>
                  <a:pt x="65" y="72"/>
                  <a:pt x="65" y="72"/>
                </a:cubicBezTo>
                <a:cubicBezTo>
                  <a:pt x="65" y="72"/>
                  <a:pt x="64" y="72"/>
                  <a:pt x="64" y="72"/>
                </a:cubicBezTo>
                <a:cubicBezTo>
                  <a:pt x="64" y="72"/>
                  <a:pt x="64" y="72"/>
                  <a:pt x="64" y="72"/>
                </a:cubicBezTo>
                <a:cubicBezTo>
                  <a:pt x="64" y="72"/>
                  <a:pt x="64" y="72"/>
                  <a:pt x="63" y="72"/>
                </a:cubicBezTo>
                <a:cubicBezTo>
                  <a:pt x="64" y="71"/>
                  <a:pt x="64" y="71"/>
                  <a:pt x="64" y="71"/>
                </a:cubicBezTo>
                <a:close/>
                <a:moveTo>
                  <a:pt x="69" y="73"/>
                </a:moveTo>
                <a:cubicBezTo>
                  <a:pt x="66" y="73"/>
                  <a:pt x="66" y="73"/>
                  <a:pt x="66" y="73"/>
                </a:cubicBezTo>
                <a:cubicBezTo>
                  <a:pt x="66" y="72"/>
                  <a:pt x="66" y="72"/>
                  <a:pt x="66" y="72"/>
                </a:cubicBezTo>
                <a:cubicBezTo>
                  <a:pt x="67" y="71"/>
                  <a:pt x="68" y="71"/>
                  <a:pt x="68" y="70"/>
                </a:cubicBezTo>
                <a:cubicBezTo>
                  <a:pt x="68" y="70"/>
                  <a:pt x="68" y="70"/>
                  <a:pt x="68" y="70"/>
                </a:cubicBezTo>
                <a:cubicBezTo>
                  <a:pt x="68" y="70"/>
                  <a:pt x="68" y="70"/>
                  <a:pt x="68" y="70"/>
                </a:cubicBezTo>
                <a:cubicBezTo>
                  <a:pt x="68" y="69"/>
                  <a:pt x="68" y="69"/>
                  <a:pt x="68" y="69"/>
                </a:cubicBezTo>
                <a:cubicBezTo>
                  <a:pt x="68" y="69"/>
                  <a:pt x="67" y="69"/>
                  <a:pt x="67" y="70"/>
                </a:cubicBezTo>
                <a:cubicBezTo>
                  <a:pt x="67" y="70"/>
                  <a:pt x="67" y="70"/>
                  <a:pt x="67" y="70"/>
                </a:cubicBezTo>
                <a:cubicBezTo>
                  <a:pt x="67" y="70"/>
                  <a:pt x="67" y="70"/>
                  <a:pt x="67" y="70"/>
                </a:cubicBezTo>
                <a:cubicBezTo>
                  <a:pt x="67" y="70"/>
                  <a:pt x="67" y="70"/>
                  <a:pt x="67" y="70"/>
                </a:cubicBezTo>
                <a:cubicBezTo>
                  <a:pt x="67" y="70"/>
                  <a:pt x="67" y="70"/>
                  <a:pt x="66" y="70"/>
                </a:cubicBezTo>
                <a:cubicBezTo>
                  <a:pt x="66" y="70"/>
                  <a:pt x="66" y="70"/>
                  <a:pt x="66" y="70"/>
                </a:cubicBezTo>
                <a:cubicBezTo>
                  <a:pt x="66" y="70"/>
                  <a:pt x="66" y="70"/>
                  <a:pt x="67" y="69"/>
                </a:cubicBezTo>
                <a:cubicBezTo>
                  <a:pt x="67" y="69"/>
                  <a:pt x="67" y="69"/>
                  <a:pt x="67" y="69"/>
                </a:cubicBezTo>
                <a:cubicBezTo>
                  <a:pt x="67" y="69"/>
                  <a:pt x="68" y="69"/>
                  <a:pt x="68" y="69"/>
                </a:cubicBezTo>
                <a:cubicBezTo>
                  <a:pt x="68" y="69"/>
                  <a:pt x="68" y="69"/>
                  <a:pt x="69" y="69"/>
                </a:cubicBezTo>
                <a:cubicBezTo>
                  <a:pt x="69" y="69"/>
                  <a:pt x="69" y="70"/>
                  <a:pt x="69" y="70"/>
                </a:cubicBezTo>
                <a:cubicBezTo>
                  <a:pt x="69" y="70"/>
                  <a:pt x="69" y="70"/>
                  <a:pt x="69" y="70"/>
                </a:cubicBezTo>
                <a:cubicBezTo>
                  <a:pt x="69" y="71"/>
                  <a:pt x="69" y="71"/>
                  <a:pt x="68" y="71"/>
                </a:cubicBezTo>
                <a:cubicBezTo>
                  <a:pt x="68" y="71"/>
                  <a:pt x="68" y="72"/>
                  <a:pt x="67" y="72"/>
                </a:cubicBezTo>
                <a:cubicBezTo>
                  <a:pt x="69" y="72"/>
                  <a:pt x="69" y="72"/>
                  <a:pt x="69" y="72"/>
                </a:cubicBezTo>
                <a:cubicBezTo>
                  <a:pt x="69" y="72"/>
                  <a:pt x="69" y="72"/>
                  <a:pt x="69" y="72"/>
                </a:cubicBezTo>
                <a:cubicBezTo>
                  <a:pt x="69" y="72"/>
                  <a:pt x="69" y="72"/>
                  <a:pt x="69" y="72"/>
                </a:cubicBezTo>
                <a:cubicBezTo>
                  <a:pt x="69" y="72"/>
                  <a:pt x="69" y="72"/>
                  <a:pt x="69" y="73"/>
                </a:cubicBezTo>
                <a:close/>
                <a:moveTo>
                  <a:pt x="73" y="73"/>
                </a:moveTo>
                <a:cubicBezTo>
                  <a:pt x="70" y="73"/>
                  <a:pt x="70" y="73"/>
                  <a:pt x="70" y="73"/>
                </a:cubicBezTo>
                <a:cubicBezTo>
                  <a:pt x="70" y="72"/>
                  <a:pt x="70" y="72"/>
                  <a:pt x="70" y="72"/>
                </a:cubicBezTo>
                <a:cubicBezTo>
                  <a:pt x="71" y="71"/>
                  <a:pt x="72" y="71"/>
                  <a:pt x="72" y="70"/>
                </a:cubicBezTo>
                <a:cubicBezTo>
                  <a:pt x="72" y="70"/>
                  <a:pt x="72" y="70"/>
                  <a:pt x="72" y="70"/>
                </a:cubicBezTo>
                <a:cubicBezTo>
                  <a:pt x="72" y="70"/>
                  <a:pt x="72" y="70"/>
                  <a:pt x="72" y="70"/>
                </a:cubicBezTo>
                <a:cubicBezTo>
                  <a:pt x="72" y="69"/>
                  <a:pt x="72" y="69"/>
                  <a:pt x="72" y="69"/>
                </a:cubicBezTo>
                <a:cubicBezTo>
                  <a:pt x="71" y="69"/>
                  <a:pt x="71" y="69"/>
                  <a:pt x="71" y="70"/>
                </a:cubicBezTo>
                <a:cubicBezTo>
                  <a:pt x="71" y="70"/>
                  <a:pt x="71" y="70"/>
                  <a:pt x="71" y="70"/>
                </a:cubicBezTo>
                <a:cubicBezTo>
                  <a:pt x="71" y="70"/>
                  <a:pt x="71" y="70"/>
                  <a:pt x="71" y="70"/>
                </a:cubicBezTo>
                <a:cubicBezTo>
                  <a:pt x="71" y="70"/>
                  <a:pt x="71" y="70"/>
                  <a:pt x="71" y="70"/>
                </a:cubicBezTo>
                <a:cubicBezTo>
                  <a:pt x="70" y="70"/>
                  <a:pt x="70" y="70"/>
                  <a:pt x="70" y="70"/>
                </a:cubicBezTo>
                <a:cubicBezTo>
                  <a:pt x="70" y="70"/>
                  <a:pt x="70" y="70"/>
                  <a:pt x="70" y="70"/>
                </a:cubicBezTo>
                <a:cubicBezTo>
                  <a:pt x="70" y="70"/>
                  <a:pt x="70" y="70"/>
                  <a:pt x="70" y="69"/>
                </a:cubicBezTo>
                <a:cubicBezTo>
                  <a:pt x="70" y="69"/>
                  <a:pt x="71" y="69"/>
                  <a:pt x="71" y="69"/>
                </a:cubicBezTo>
                <a:cubicBezTo>
                  <a:pt x="71" y="69"/>
                  <a:pt x="71" y="69"/>
                  <a:pt x="72" y="69"/>
                </a:cubicBezTo>
                <a:cubicBezTo>
                  <a:pt x="72" y="69"/>
                  <a:pt x="72" y="69"/>
                  <a:pt x="73" y="69"/>
                </a:cubicBezTo>
                <a:cubicBezTo>
                  <a:pt x="73" y="69"/>
                  <a:pt x="73" y="70"/>
                  <a:pt x="73" y="70"/>
                </a:cubicBezTo>
                <a:cubicBezTo>
                  <a:pt x="73" y="70"/>
                  <a:pt x="73" y="70"/>
                  <a:pt x="73" y="70"/>
                </a:cubicBezTo>
                <a:cubicBezTo>
                  <a:pt x="73" y="71"/>
                  <a:pt x="73" y="71"/>
                  <a:pt x="72" y="71"/>
                </a:cubicBezTo>
                <a:cubicBezTo>
                  <a:pt x="72" y="71"/>
                  <a:pt x="72" y="72"/>
                  <a:pt x="71" y="72"/>
                </a:cubicBezTo>
                <a:cubicBezTo>
                  <a:pt x="72" y="72"/>
                  <a:pt x="72" y="72"/>
                  <a:pt x="72" y="72"/>
                </a:cubicBezTo>
                <a:cubicBezTo>
                  <a:pt x="73" y="72"/>
                  <a:pt x="73" y="72"/>
                  <a:pt x="73" y="72"/>
                </a:cubicBezTo>
                <a:cubicBezTo>
                  <a:pt x="73" y="72"/>
                  <a:pt x="73" y="72"/>
                  <a:pt x="73" y="72"/>
                </a:cubicBezTo>
                <a:cubicBezTo>
                  <a:pt x="73" y="72"/>
                  <a:pt x="73" y="72"/>
                  <a:pt x="73" y="73"/>
                </a:cubicBezTo>
                <a:close/>
                <a:moveTo>
                  <a:pt x="79" y="72"/>
                </a:moveTo>
                <a:cubicBezTo>
                  <a:pt x="79" y="72"/>
                  <a:pt x="79" y="72"/>
                  <a:pt x="79" y="72"/>
                </a:cubicBezTo>
                <a:cubicBezTo>
                  <a:pt x="79" y="72"/>
                  <a:pt x="79" y="72"/>
                  <a:pt x="79" y="73"/>
                </a:cubicBezTo>
                <a:cubicBezTo>
                  <a:pt x="79" y="73"/>
                  <a:pt x="79" y="73"/>
                  <a:pt x="79" y="73"/>
                </a:cubicBezTo>
                <a:cubicBezTo>
                  <a:pt x="79" y="73"/>
                  <a:pt x="79" y="73"/>
                  <a:pt x="79" y="73"/>
                </a:cubicBezTo>
                <a:cubicBezTo>
                  <a:pt x="79" y="73"/>
                  <a:pt x="79" y="73"/>
                  <a:pt x="79" y="73"/>
                </a:cubicBezTo>
                <a:cubicBezTo>
                  <a:pt x="80" y="73"/>
                  <a:pt x="80" y="73"/>
                  <a:pt x="80" y="73"/>
                </a:cubicBezTo>
                <a:cubicBezTo>
                  <a:pt x="80" y="73"/>
                  <a:pt x="80" y="73"/>
                  <a:pt x="80" y="73"/>
                </a:cubicBezTo>
                <a:cubicBezTo>
                  <a:pt x="80" y="73"/>
                  <a:pt x="80" y="73"/>
                  <a:pt x="80" y="73"/>
                </a:cubicBezTo>
                <a:cubicBezTo>
                  <a:pt x="80" y="73"/>
                  <a:pt x="80" y="73"/>
                  <a:pt x="80" y="73"/>
                </a:cubicBezTo>
                <a:cubicBezTo>
                  <a:pt x="80" y="72"/>
                  <a:pt x="80" y="72"/>
                  <a:pt x="80" y="72"/>
                </a:cubicBezTo>
                <a:cubicBezTo>
                  <a:pt x="80" y="72"/>
                  <a:pt x="80" y="72"/>
                  <a:pt x="80" y="72"/>
                </a:cubicBezTo>
                <a:cubicBezTo>
                  <a:pt x="80" y="72"/>
                  <a:pt x="80" y="72"/>
                  <a:pt x="80" y="72"/>
                </a:cubicBezTo>
                <a:cubicBezTo>
                  <a:pt x="80" y="72"/>
                  <a:pt x="80" y="72"/>
                  <a:pt x="80" y="72"/>
                </a:cubicBezTo>
                <a:cubicBezTo>
                  <a:pt x="80" y="72"/>
                  <a:pt x="80" y="72"/>
                  <a:pt x="80" y="72"/>
                </a:cubicBezTo>
                <a:cubicBezTo>
                  <a:pt x="80" y="72"/>
                  <a:pt x="80" y="72"/>
                  <a:pt x="80" y="72"/>
                </a:cubicBezTo>
                <a:cubicBezTo>
                  <a:pt x="80" y="69"/>
                  <a:pt x="80" y="69"/>
                  <a:pt x="80" y="69"/>
                </a:cubicBezTo>
                <a:cubicBezTo>
                  <a:pt x="79" y="69"/>
                  <a:pt x="79" y="69"/>
                  <a:pt x="79" y="69"/>
                </a:cubicBezTo>
                <a:cubicBezTo>
                  <a:pt x="78" y="72"/>
                  <a:pt x="78" y="72"/>
                  <a:pt x="78" y="72"/>
                </a:cubicBezTo>
                <a:cubicBezTo>
                  <a:pt x="78" y="72"/>
                  <a:pt x="78" y="72"/>
                  <a:pt x="78" y="72"/>
                </a:cubicBezTo>
                <a:cubicBezTo>
                  <a:pt x="79" y="72"/>
                  <a:pt x="79" y="72"/>
                  <a:pt x="79" y="72"/>
                </a:cubicBezTo>
                <a:close/>
                <a:moveTo>
                  <a:pt x="78" y="72"/>
                </a:moveTo>
                <a:cubicBezTo>
                  <a:pt x="79" y="70"/>
                  <a:pt x="79" y="70"/>
                  <a:pt x="79" y="70"/>
                </a:cubicBezTo>
                <a:cubicBezTo>
                  <a:pt x="79" y="72"/>
                  <a:pt x="79" y="72"/>
                  <a:pt x="79" y="72"/>
                </a:cubicBezTo>
                <a:lnTo>
                  <a:pt x="78" y="72"/>
                </a:lnTo>
                <a:close/>
                <a:moveTo>
                  <a:pt x="83" y="72"/>
                </a:moveTo>
                <a:cubicBezTo>
                  <a:pt x="83" y="72"/>
                  <a:pt x="83" y="72"/>
                  <a:pt x="83" y="72"/>
                </a:cubicBezTo>
                <a:cubicBezTo>
                  <a:pt x="83" y="72"/>
                  <a:pt x="83" y="72"/>
                  <a:pt x="83" y="73"/>
                </a:cubicBezTo>
                <a:cubicBezTo>
                  <a:pt x="83" y="73"/>
                  <a:pt x="83" y="73"/>
                  <a:pt x="83" y="73"/>
                </a:cubicBezTo>
                <a:cubicBezTo>
                  <a:pt x="83" y="73"/>
                  <a:pt x="83" y="73"/>
                  <a:pt x="83" y="73"/>
                </a:cubicBezTo>
                <a:cubicBezTo>
                  <a:pt x="83" y="73"/>
                  <a:pt x="83" y="73"/>
                  <a:pt x="83" y="73"/>
                </a:cubicBezTo>
                <a:cubicBezTo>
                  <a:pt x="84" y="73"/>
                  <a:pt x="84" y="73"/>
                  <a:pt x="84" y="73"/>
                </a:cubicBezTo>
                <a:cubicBezTo>
                  <a:pt x="84" y="73"/>
                  <a:pt x="84" y="73"/>
                  <a:pt x="84" y="73"/>
                </a:cubicBezTo>
                <a:cubicBezTo>
                  <a:pt x="84" y="73"/>
                  <a:pt x="84" y="73"/>
                  <a:pt x="84" y="73"/>
                </a:cubicBezTo>
                <a:cubicBezTo>
                  <a:pt x="84" y="73"/>
                  <a:pt x="84" y="73"/>
                  <a:pt x="84" y="73"/>
                </a:cubicBezTo>
                <a:cubicBezTo>
                  <a:pt x="84" y="72"/>
                  <a:pt x="84" y="72"/>
                  <a:pt x="84" y="72"/>
                </a:cubicBezTo>
                <a:cubicBezTo>
                  <a:pt x="84" y="72"/>
                  <a:pt x="84" y="72"/>
                  <a:pt x="84" y="72"/>
                </a:cubicBezTo>
                <a:cubicBezTo>
                  <a:pt x="84" y="72"/>
                  <a:pt x="84" y="72"/>
                  <a:pt x="84" y="72"/>
                </a:cubicBezTo>
                <a:cubicBezTo>
                  <a:pt x="84" y="72"/>
                  <a:pt x="84" y="72"/>
                  <a:pt x="84" y="72"/>
                </a:cubicBezTo>
                <a:cubicBezTo>
                  <a:pt x="84" y="72"/>
                  <a:pt x="84" y="72"/>
                  <a:pt x="84" y="72"/>
                </a:cubicBezTo>
                <a:cubicBezTo>
                  <a:pt x="84" y="72"/>
                  <a:pt x="84" y="72"/>
                  <a:pt x="84" y="72"/>
                </a:cubicBezTo>
                <a:cubicBezTo>
                  <a:pt x="84" y="69"/>
                  <a:pt x="84" y="69"/>
                  <a:pt x="84" y="69"/>
                </a:cubicBezTo>
                <a:cubicBezTo>
                  <a:pt x="83" y="69"/>
                  <a:pt x="83" y="69"/>
                  <a:pt x="83" y="69"/>
                </a:cubicBezTo>
                <a:cubicBezTo>
                  <a:pt x="81" y="72"/>
                  <a:pt x="81" y="72"/>
                  <a:pt x="81" y="72"/>
                </a:cubicBezTo>
                <a:cubicBezTo>
                  <a:pt x="81" y="72"/>
                  <a:pt x="81" y="72"/>
                  <a:pt x="81" y="72"/>
                </a:cubicBezTo>
                <a:cubicBezTo>
                  <a:pt x="83" y="72"/>
                  <a:pt x="83" y="72"/>
                  <a:pt x="83" y="72"/>
                </a:cubicBezTo>
                <a:close/>
                <a:moveTo>
                  <a:pt x="82" y="72"/>
                </a:moveTo>
                <a:cubicBezTo>
                  <a:pt x="83" y="70"/>
                  <a:pt x="83" y="70"/>
                  <a:pt x="83" y="70"/>
                </a:cubicBezTo>
                <a:cubicBezTo>
                  <a:pt x="83" y="72"/>
                  <a:pt x="83" y="72"/>
                  <a:pt x="83" y="72"/>
                </a:cubicBezTo>
                <a:lnTo>
                  <a:pt x="82" y="72"/>
                </a:lnTo>
                <a:close/>
                <a:moveTo>
                  <a:pt x="87" y="72"/>
                </a:moveTo>
                <a:cubicBezTo>
                  <a:pt x="87" y="72"/>
                  <a:pt x="87" y="72"/>
                  <a:pt x="87" y="72"/>
                </a:cubicBezTo>
                <a:cubicBezTo>
                  <a:pt x="87" y="72"/>
                  <a:pt x="87" y="72"/>
                  <a:pt x="86" y="73"/>
                </a:cubicBezTo>
                <a:cubicBezTo>
                  <a:pt x="86" y="73"/>
                  <a:pt x="86" y="73"/>
                  <a:pt x="86" y="73"/>
                </a:cubicBezTo>
                <a:cubicBezTo>
                  <a:pt x="86" y="73"/>
                  <a:pt x="86" y="73"/>
                  <a:pt x="86" y="73"/>
                </a:cubicBezTo>
                <a:cubicBezTo>
                  <a:pt x="87" y="73"/>
                  <a:pt x="87" y="73"/>
                  <a:pt x="87" y="73"/>
                </a:cubicBezTo>
                <a:cubicBezTo>
                  <a:pt x="88" y="73"/>
                  <a:pt x="88" y="73"/>
                  <a:pt x="88" y="73"/>
                </a:cubicBezTo>
                <a:cubicBezTo>
                  <a:pt x="88" y="73"/>
                  <a:pt x="88" y="73"/>
                  <a:pt x="88" y="73"/>
                </a:cubicBezTo>
                <a:cubicBezTo>
                  <a:pt x="88" y="73"/>
                  <a:pt x="88" y="73"/>
                  <a:pt x="88" y="73"/>
                </a:cubicBezTo>
                <a:cubicBezTo>
                  <a:pt x="88" y="73"/>
                  <a:pt x="88" y="73"/>
                  <a:pt x="88" y="73"/>
                </a:cubicBezTo>
                <a:cubicBezTo>
                  <a:pt x="88" y="72"/>
                  <a:pt x="88" y="72"/>
                  <a:pt x="88" y="72"/>
                </a:cubicBezTo>
                <a:cubicBezTo>
                  <a:pt x="88" y="72"/>
                  <a:pt x="88" y="72"/>
                  <a:pt x="88" y="72"/>
                </a:cubicBezTo>
                <a:cubicBezTo>
                  <a:pt x="88" y="72"/>
                  <a:pt x="88" y="72"/>
                  <a:pt x="88" y="72"/>
                </a:cubicBezTo>
                <a:cubicBezTo>
                  <a:pt x="88" y="72"/>
                  <a:pt x="88" y="72"/>
                  <a:pt x="88" y="72"/>
                </a:cubicBezTo>
                <a:cubicBezTo>
                  <a:pt x="88" y="72"/>
                  <a:pt x="88" y="72"/>
                  <a:pt x="88" y="72"/>
                </a:cubicBezTo>
                <a:cubicBezTo>
                  <a:pt x="88" y="72"/>
                  <a:pt x="88" y="72"/>
                  <a:pt x="88" y="72"/>
                </a:cubicBezTo>
                <a:cubicBezTo>
                  <a:pt x="88" y="69"/>
                  <a:pt x="88" y="69"/>
                  <a:pt x="88" y="69"/>
                </a:cubicBezTo>
                <a:cubicBezTo>
                  <a:pt x="87" y="69"/>
                  <a:pt x="87" y="69"/>
                  <a:pt x="87" y="69"/>
                </a:cubicBezTo>
                <a:cubicBezTo>
                  <a:pt x="85" y="72"/>
                  <a:pt x="85" y="72"/>
                  <a:pt x="85" y="72"/>
                </a:cubicBezTo>
                <a:cubicBezTo>
                  <a:pt x="85" y="72"/>
                  <a:pt x="85" y="72"/>
                  <a:pt x="85" y="72"/>
                </a:cubicBezTo>
                <a:cubicBezTo>
                  <a:pt x="87" y="72"/>
                  <a:pt x="87" y="72"/>
                  <a:pt x="87" y="72"/>
                </a:cubicBezTo>
                <a:close/>
                <a:moveTo>
                  <a:pt x="86" y="72"/>
                </a:moveTo>
                <a:cubicBezTo>
                  <a:pt x="87" y="70"/>
                  <a:pt x="87" y="70"/>
                  <a:pt x="87" y="70"/>
                </a:cubicBezTo>
                <a:cubicBezTo>
                  <a:pt x="87" y="72"/>
                  <a:pt x="87" y="72"/>
                  <a:pt x="87" y="72"/>
                </a:cubicBezTo>
                <a:lnTo>
                  <a:pt x="86" y="72"/>
                </a:lnTo>
                <a:close/>
                <a:moveTo>
                  <a:pt x="91" y="72"/>
                </a:moveTo>
                <a:cubicBezTo>
                  <a:pt x="91" y="72"/>
                  <a:pt x="91" y="72"/>
                  <a:pt x="91" y="72"/>
                </a:cubicBezTo>
                <a:cubicBezTo>
                  <a:pt x="90" y="72"/>
                  <a:pt x="90" y="72"/>
                  <a:pt x="90" y="73"/>
                </a:cubicBezTo>
                <a:cubicBezTo>
                  <a:pt x="90" y="73"/>
                  <a:pt x="90" y="73"/>
                  <a:pt x="90" y="73"/>
                </a:cubicBezTo>
                <a:cubicBezTo>
                  <a:pt x="90" y="73"/>
                  <a:pt x="90" y="73"/>
                  <a:pt x="90" y="73"/>
                </a:cubicBezTo>
                <a:cubicBezTo>
                  <a:pt x="90" y="73"/>
                  <a:pt x="90" y="73"/>
                  <a:pt x="91" y="73"/>
                </a:cubicBezTo>
                <a:cubicBezTo>
                  <a:pt x="91" y="73"/>
                  <a:pt x="91" y="73"/>
                  <a:pt x="91" y="73"/>
                </a:cubicBezTo>
                <a:cubicBezTo>
                  <a:pt x="92" y="73"/>
                  <a:pt x="92" y="73"/>
                  <a:pt x="92" y="73"/>
                </a:cubicBezTo>
                <a:cubicBezTo>
                  <a:pt x="92" y="73"/>
                  <a:pt x="92" y="73"/>
                  <a:pt x="92" y="73"/>
                </a:cubicBezTo>
                <a:cubicBezTo>
                  <a:pt x="92" y="73"/>
                  <a:pt x="92" y="73"/>
                  <a:pt x="92" y="73"/>
                </a:cubicBezTo>
                <a:cubicBezTo>
                  <a:pt x="92" y="72"/>
                  <a:pt x="92" y="72"/>
                  <a:pt x="92" y="72"/>
                </a:cubicBezTo>
                <a:cubicBezTo>
                  <a:pt x="92" y="72"/>
                  <a:pt x="92" y="72"/>
                  <a:pt x="92" y="72"/>
                </a:cubicBezTo>
                <a:cubicBezTo>
                  <a:pt x="92" y="72"/>
                  <a:pt x="92" y="72"/>
                  <a:pt x="92" y="72"/>
                </a:cubicBezTo>
                <a:cubicBezTo>
                  <a:pt x="92" y="72"/>
                  <a:pt x="92" y="72"/>
                  <a:pt x="92" y="72"/>
                </a:cubicBezTo>
                <a:cubicBezTo>
                  <a:pt x="92" y="72"/>
                  <a:pt x="92" y="72"/>
                  <a:pt x="92" y="72"/>
                </a:cubicBezTo>
                <a:cubicBezTo>
                  <a:pt x="92" y="72"/>
                  <a:pt x="92" y="72"/>
                  <a:pt x="92" y="72"/>
                </a:cubicBezTo>
                <a:cubicBezTo>
                  <a:pt x="92" y="69"/>
                  <a:pt x="92" y="69"/>
                  <a:pt x="92" y="69"/>
                </a:cubicBezTo>
                <a:cubicBezTo>
                  <a:pt x="91" y="69"/>
                  <a:pt x="91" y="69"/>
                  <a:pt x="91" y="69"/>
                </a:cubicBezTo>
                <a:cubicBezTo>
                  <a:pt x="89" y="72"/>
                  <a:pt x="89" y="72"/>
                  <a:pt x="89" y="72"/>
                </a:cubicBezTo>
                <a:cubicBezTo>
                  <a:pt x="89" y="72"/>
                  <a:pt x="89" y="72"/>
                  <a:pt x="89" y="72"/>
                </a:cubicBezTo>
                <a:cubicBezTo>
                  <a:pt x="91" y="72"/>
                  <a:pt x="91" y="72"/>
                  <a:pt x="91" y="72"/>
                </a:cubicBezTo>
                <a:close/>
                <a:moveTo>
                  <a:pt x="90" y="72"/>
                </a:moveTo>
                <a:cubicBezTo>
                  <a:pt x="91" y="70"/>
                  <a:pt x="91" y="70"/>
                  <a:pt x="91" y="70"/>
                </a:cubicBezTo>
                <a:cubicBezTo>
                  <a:pt x="91" y="72"/>
                  <a:pt x="91" y="72"/>
                  <a:pt x="91" y="72"/>
                </a:cubicBezTo>
                <a:lnTo>
                  <a:pt x="90" y="72"/>
                </a:lnTo>
                <a:close/>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16"/>
          <p:cNvSpPr>
            <a:spLocks noEditPoints="1"/>
          </p:cNvSpPr>
          <p:nvPr/>
        </p:nvSpPr>
        <p:spPr bwMode="auto">
          <a:xfrm>
            <a:off x="6858290" y="2857828"/>
            <a:ext cx="433077" cy="433077"/>
          </a:xfrm>
          <a:custGeom>
            <a:avLst/>
            <a:gdLst>
              <a:gd name="T0" fmla="*/ 128 w 128"/>
              <a:gd name="T1" fmla="*/ 120 h 128"/>
              <a:gd name="T2" fmla="*/ 0 w 128"/>
              <a:gd name="T3" fmla="*/ 128 h 128"/>
              <a:gd name="T4" fmla="*/ 8 w 128"/>
              <a:gd name="T5" fmla="*/ 0 h 128"/>
              <a:gd name="T6" fmla="*/ 16 w 128"/>
              <a:gd name="T7" fmla="*/ 24 h 128"/>
              <a:gd name="T8" fmla="*/ 8 w 128"/>
              <a:gd name="T9" fmla="*/ 32 h 128"/>
              <a:gd name="T10" fmla="*/ 16 w 128"/>
              <a:gd name="T11" fmla="*/ 48 h 128"/>
              <a:gd name="T12" fmla="*/ 8 w 128"/>
              <a:gd name="T13" fmla="*/ 56 h 128"/>
              <a:gd name="T14" fmla="*/ 16 w 128"/>
              <a:gd name="T15" fmla="*/ 72 h 128"/>
              <a:gd name="T16" fmla="*/ 8 w 128"/>
              <a:gd name="T17" fmla="*/ 80 h 128"/>
              <a:gd name="T18" fmla="*/ 16 w 128"/>
              <a:gd name="T19" fmla="*/ 96 h 128"/>
              <a:gd name="T20" fmla="*/ 8 w 128"/>
              <a:gd name="T21" fmla="*/ 104 h 128"/>
              <a:gd name="T22" fmla="*/ 24 w 128"/>
              <a:gd name="T23" fmla="*/ 84 h 128"/>
              <a:gd name="T24" fmla="*/ 39 w 128"/>
              <a:gd name="T25" fmla="*/ 72 h 128"/>
              <a:gd name="T26" fmla="*/ 48 w 128"/>
              <a:gd name="T27" fmla="*/ 52 h 128"/>
              <a:gd name="T28" fmla="*/ 72 w 128"/>
              <a:gd name="T29" fmla="*/ 52 h 128"/>
              <a:gd name="T30" fmla="*/ 85 w 128"/>
              <a:gd name="T31" fmla="*/ 66 h 128"/>
              <a:gd name="T32" fmla="*/ 93 w 128"/>
              <a:gd name="T33" fmla="*/ 64 h 128"/>
              <a:gd name="T34" fmla="*/ 104 w 128"/>
              <a:gd name="T35" fmla="*/ 28 h 128"/>
              <a:gd name="T36" fmla="*/ 128 w 128"/>
              <a:gd name="T37" fmla="*/ 28 h 128"/>
              <a:gd name="T38" fmla="*/ 114 w 128"/>
              <a:gd name="T39" fmla="*/ 40 h 128"/>
              <a:gd name="T40" fmla="*/ 104 w 128"/>
              <a:gd name="T41" fmla="*/ 76 h 128"/>
              <a:gd name="T42" fmla="*/ 80 w 128"/>
              <a:gd name="T43" fmla="*/ 76 h 128"/>
              <a:gd name="T44" fmla="*/ 66 w 128"/>
              <a:gd name="T45" fmla="*/ 62 h 128"/>
              <a:gd name="T46" fmla="*/ 56 w 128"/>
              <a:gd name="T47" fmla="*/ 63 h 128"/>
              <a:gd name="T48" fmla="*/ 48 w 128"/>
              <a:gd name="T49" fmla="*/ 84 h 128"/>
              <a:gd name="T50" fmla="*/ 24 w 128"/>
              <a:gd name="T51" fmla="*/ 84 h 128"/>
              <a:gd name="T52" fmla="*/ 116 w 128"/>
              <a:gd name="T53" fmla="*/ 32 h 128"/>
              <a:gd name="T54" fmla="*/ 116 w 128"/>
              <a:gd name="T55" fmla="*/ 24 h 128"/>
              <a:gd name="T56" fmla="*/ 88 w 128"/>
              <a:gd name="T57" fmla="*/ 76 h 128"/>
              <a:gd name="T58" fmla="*/ 96 w 128"/>
              <a:gd name="T59" fmla="*/ 76 h 128"/>
              <a:gd name="T60" fmla="*/ 88 w 128"/>
              <a:gd name="T61" fmla="*/ 76 h 128"/>
              <a:gd name="T62" fmla="*/ 60 w 128"/>
              <a:gd name="T63" fmla="*/ 56 h 128"/>
              <a:gd name="T64" fmla="*/ 60 w 128"/>
              <a:gd name="T65" fmla="*/ 48 h 128"/>
              <a:gd name="T66" fmla="*/ 32 w 128"/>
              <a:gd name="T67" fmla="*/ 84 h 128"/>
              <a:gd name="T68" fmla="*/ 40 w 128"/>
              <a:gd name="T69" fmla="*/ 84 h 128"/>
              <a:gd name="T70" fmla="*/ 32 w 128"/>
              <a:gd name="T7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28">
                <a:moveTo>
                  <a:pt x="8" y="120"/>
                </a:moveTo>
                <a:cubicBezTo>
                  <a:pt x="128" y="120"/>
                  <a:pt x="128" y="120"/>
                  <a:pt x="128" y="120"/>
                </a:cubicBezTo>
                <a:cubicBezTo>
                  <a:pt x="128" y="128"/>
                  <a:pt x="128" y="128"/>
                  <a:pt x="128" y="128"/>
                </a:cubicBezTo>
                <a:cubicBezTo>
                  <a:pt x="0" y="128"/>
                  <a:pt x="0" y="128"/>
                  <a:pt x="0" y="128"/>
                </a:cubicBezTo>
                <a:cubicBezTo>
                  <a:pt x="0" y="0"/>
                  <a:pt x="0" y="0"/>
                  <a:pt x="0" y="0"/>
                </a:cubicBezTo>
                <a:cubicBezTo>
                  <a:pt x="8" y="0"/>
                  <a:pt x="8" y="0"/>
                  <a:pt x="8" y="0"/>
                </a:cubicBezTo>
                <a:cubicBezTo>
                  <a:pt x="8" y="24"/>
                  <a:pt x="8" y="24"/>
                  <a:pt x="8" y="24"/>
                </a:cubicBezTo>
                <a:cubicBezTo>
                  <a:pt x="16" y="24"/>
                  <a:pt x="16" y="24"/>
                  <a:pt x="16" y="24"/>
                </a:cubicBezTo>
                <a:cubicBezTo>
                  <a:pt x="16" y="32"/>
                  <a:pt x="16" y="32"/>
                  <a:pt x="16" y="32"/>
                </a:cubicBezTo>
                <a:cubicBezTo>
                  <a:pt x="8" y="32"/>
                  <a:pt x="8" y="32"/>
                  <a:pt x="8" y="32"/>
                </a:cubicBezTo>
                <a:cubicBezTo>
                  <a:pt x="8" y="48"/>
                  <a:pt x="8" y="48"/>
                  <a:pt x="8" y="48"/>
                </a:cubicBezTo>
                <a:cubicBezTo>
                  <a:pt x="16" y="48"/>
                  <a:pt x="16" y="48"/>
                  <a:pt x="16" y="48"/>
                </a:cubicBezTo>
                <a:cubicBezTo>
                  <a:pt x="16" y="56"/>
                  <a:pt x="16" y="56"/>
                  <a:pt x="16" y="56"/>
                </a:cubicBezTo>
                <a:cubicBezTo>
                  <a:pt x="8" y="56"/>
                  <a:pt x="8" y="56"/>
                  <a:pt x="8" y="56"/>
                </a:cubicBezTo>
                <a:cubicBezTo>
                  <a:pt x="8" y="72"/>
                  <a:pt x="8" y="72"/>
                  <a:pt x="8" y="72"/>
                </a:cubicBezTo>
                <a:cubicBezTo>
                  <a:pt x="16" y="72"/>
                  <a:pt x="16" y="72"/>
                  <a:pt x="16" y="72"/>
                </a:cubicBezTo>
                <a:cubicBezTo>
                  <a:pt x="16" y="80"/>
                  <a:pt x="16" y="80"/>
                  <a:pt x="16" y="80"/>
                </a:cubicBezTo>
                <a:cubicBezTo>
                  <a:pt x="8" y="80"/>
                  <a:pt x="8" y="80"/>
                  <a:pt x="8" y="80"/>
                </a:cubicBezTo>
                <a:cubicBezTo>
                  <a:pt x="8" y="96"/>
                  <a:pt x="8" y="96"/>
                  <a:pt x="8" y="96"/>
                </a:cubicBezTo>
                <a:cubicBezTo>
                  <a:pt x="16" y="96"/>
                  <a:pt x="16" y="96"/>
                  <a:pt x="16" y="96"/>
                </a:cubicBezTo>
                <a:cubicBezTo>
                  <a:pt x="16" y="104"/>
                  <a:pt x="16" y="104"/>
                  <a:pt x="16" y="104"/>
                </a:cubicBezTo>
                <a:cubicBezTo>
                  <a:pt x="8" y="104"/>
                  <a:pt x="8" y="104"/>
                  <a:pt x="8" y="104"/>
                </a:cubicBezTo>
                <a:lnTo>
                  <a:pt x="8" y="120"/>
                </a:lnTo>
                <a:close/>
                <a:moveTo>
                  <a:pt x="24" y="84"/>
                </a:moveTo>
                <a:cubicBezTo>
                  <a:pt x="24" y="77"/>
                  <a:pt x="29" y="72"/>
                  <a:pt x="36" y="72"/>
                </a:cubicBezTo>
                <a:cubicBezTo>
                  <a:pt x="37" y="72"/>
                  <a:pt x="38" y="72"/>
                  <a:pt x="39" y="72"/>
                </a:cubicBezTo>
                <a:cubicBezTo>
                  <a:pt x="50" y="58"/>
                  <a:pt x="50" y="58"/>
                  <a:pt x="50" y="58"/>
                </a:cubicBezTo>
                <a:cubicBezTo>
                  <a:pt x="48" y="56"/>
                  <a:pt x="48" y="54"/>
                  <a:pt x="48" y="52"/>
                </a:cubicBezTo>
                <a:cubicBezTo>
                  <a:pt x="48" y="45"/>
                  <a:pt x="53" y="40"/>
                  <a:pt x="60" y="40"/>
                </a:cubicBezTo>
                <a:cubicBezTo>
                  <a:pt x="66" y="40"/>
                  <a:pt x="72" y="45"/>
                  <a:pt x="72" y="52"/>
                </a:cubicBezTo>
                <a:cubicBezTo>
                  <a:pt x="72" y="53"/>
                  <a:pt x="71" y="54"/>
                  <a:pt x="71" y="55"/>
                </a:cubicBezTo>
                <a:cubicBezTo>
                  <a:pt x="85" y="66"/>
                  <a:pt x="85" y="66"/>
                  <a:pt x="85" y="66"/>
                </a:cubicBezTo>
                <a:cubicBezTo>
                  <a:pt x="87" y="64"/>
                  <a:pt x="89" y="64"/>
                  <a:pt x="92" y="64"/>
                </a:cubicBezTo>
                <a:cubicBezTo>
                  <a:pt x="92" y="64"/>
                  <a:pt x="93" y="64"/>
                  <a:pt x="93" y="64"/>
                </a:cubicBezTo>
                <a:cubicBezTo>
                  <a:pt x="107" y="36"/>
                  <a:pt x="107" y="36"/>
                  <a:pt x="107" y="36"/>
                </a:cubicBezTo>
                <a:cubicBezTo>
                  <a:pt x="105" y="34"/>
                  <a:pt x="104" y="31"/>
                  <a:pt x="104" y="28"/>
                </a:cubicBezTo>
                <a:cubicBezTo>
                  <a:pt x="104" y="21"/>
                  <a:pt x="109" y="16"/>
                  <a:pt x="116" y="16"/>
                </a:cubicBezTo>
                <a:cubicBezTo>
                  <a:pt x="122" y="16"/>
                  <a:pt x="128" y="21"/>
                  <a:pt x="128" y="28"/>
                </a:cubicBezTo>
                <a:cubicBezTo>
                  <a:pt x="128" y="34"/>
                  <a:pt x="122" y="40"/>
                  <a:pt x="116" y="40"/>
                </a:cubicBezTo>
                <a:cubicBezTo>
                  <a:pt x="115" y="40"/>
                  <a:pt x="115" y="40"/>
                  <a:pt x="114" y="40"/>
                </a:cubicBezTo>
                <a:cubicBezTo>
                  <a:pt x="100" y="67"/>
                  <a:pt x="100" y="67"/>
                  <a:pt x="100" y="67"/>
                </a:cubicBezTo>
                <a:cubicBezTo>
                  <a:pt x="102" y="70"/>
                  <a:pt x="104" y="72"/>
                  <a:pt x="104" y="76"/>
                </a:cubicBezTo>
                <a:cubicBezTo>
                  <a:pt x="104" y="82"/>
                  <a:pt x="98" y="88"/>
                  <a:pt x="92" y="88"/>
                </a:cubicBezTo>
                <a:cubicBezTo>
                  <a:pt x="85" y="88"/>
                  <a:pt x="80" y="82"/>
                  <a:pt x="80" y="76"/>
                </a:cubicBezTo>
                <a:cubicBezTo>
                  <a:pt x="80" y="74"/>
                  <a:pt x="80" y="73"/>
                  <a:pt x="80" y="72"/>
                </a:cubicBezTo>
                <a:cubicBezTo>
                  <a:pt x="66" y="62"/>
                  <a:pt x="66" y="62"/>
                  <a:pt x="66" y="62"/>
                </a:cubicBezTo>
                <a:cubicBezTo>
                  <a:pt x="64" y="63"/>
                  <a:pt x="62" y="64"/>
                  <a:pt x="60" y="64"/>
                </a:cubicBezTo>
                <a:cubicBezTo>
                  <a:pt x="58" y="64"/>
                  <a:pt x="57" y="63"/>
                  <a:pt x="56" y="63"/>
                </a:cubicBezTo>
                <a:cubicBezTo>
                  <a:pt x="46" y="77"/>
                  <a:pt x="46" y="77"/>
                  <a:pt x="46" y="77"/>
                </a:cubicBezTo>
                <a:cubicBezTo>
                  <a:pt x="47" y="79"/>
                  <a:pt x="48" y="81"/>
                  <a:pt x="48" y="84"/>
                </a:cubicBezTo>
                <a:cubicBezTo>
                  <a:pt x="48" y="90"/>
                  <a:pt x="42" y="96"/>
                  <a:pt x="36" y="96"/>
                </a:cubicBezTo>
                <a:cubicBezTo>
                  <a:pt x="29" y="96"/>
                  <a:pt x="24" y="90"/>
                  <a:pt x="24" y="84"/>
                </a:cubicBezTo>
                <a:close/>
                <a:moveTo>
                  <a:pt x="112" y="28"/>
                </a:moveTo>
                <a:cubicBezTo>
                  <a:pt x="112" y="30"/>
                  <a:pt x="113" y="32"/>
                  <a:pt x="116" y="32"/>
                </a:cubicBezTo>
                <a:cubicBezTo>
                  <a:pt x="118" y="32"/>
                  <a:pt x="120" y="30"/>
                  <a:pt x="120" y="28"/>
                </a:cubicBezTo>
                <a:cubicBezTo>
                  <a:pt x="120" y="26"/>
                  <a:pt x="118" y="24"/>
                  <a:pt x="116" y="24"/>
                </a:cubicBezTo>
                <a:cubicBezTo>
                  <a:pt x="113" y="24"/>
                  <a:pt x="112" y="26"/>
                  <a:pt x="112" y="28"/>
                </a:cubicBezTo>
                <a:moveTo>
                  <a:pt x="88" y="76"/>
                </a:moveTo>
                <a:cubicBezTo>
                  <a:pt x="88" y="78"/>
                  <a:pt x="89" y="80"/>
                  <a:pt x="92" y="80"/>
                </a:cubicBezTo>
                <a:cubicBezTo>
                  <a:pt x="94" y="80"/>
                  <a:pt x="96" y="78"/>
                  <a:pt x="96" y="76"/>
                </a:cubicBezTo>
                <a:cubicBezTo>
                  <a:pt x="96" y="74"/>
                  <a:pt x="94" y="72"/>
                  <a:pt x="92" y="72"/>
                </a:cubicBezTo>
                <a:cubicBezTo>
                  <a:pt x="89" y="72"/>
                  <a:pt x="88" y="74"/>
                  <a:pt x="88" y="76"/>
                </a:cubicBezTo>
                <a:moveTo>
                  <a:pt x="56" y="52"/>
                </a:moveTo>
                <a:cubicBezTo>
                  <a:pt x="56" y="54"/>
                  <a:pt x="57" y="56"/>
                  <a:pt x="60" y="56"/>
                </a:cubicBezTo>
                <a:cubicBezTo>
                  <a:pt x="62" y="56"/>
                  <a:pt x="64" y="54"/>
                  <a:pt x="64" y="52"/>
                </a:cubicBezTo>
                <a:cubicBezTo>
                  <a:pt x="64" y="50"/>
                  <a:pt x="62" y="48"/>
                  <a:pt x="60" y="48"/>
                </a:cubicBezTo>
                <a:cubicBezTo>
                  <a:pt x="57" y="48"/>
                  <a:pt x="56" y="50"/>
                  <a:pt x="56" y="52"/>
                </a:cubicBezTo>
                <a:moveTo>
                  <a:pt x="32" y="84"/>
                </a:moveTo>
                <a:cubicBezTo>
                  <a:pt x="32" y="86"/>
                  <a:pt x="33" y="88"/>
                  <a:pt x="36" y="88"/>
                </a:cubicBezTo>
                <a:cubicBezTo>
                  <a:pt x="38" y="88"/>
                  <a:pt x="40" y="86"/>
                  <a:pt x="40" y="84"/>
                </a:cubicBezTo>
                <a:cubicBezTo>
                  <a:pt x="40" y="82"/>
                  <a:pt x="38" y="80"/>
                  <a:pt x="36" y="80"/>
                </a:cubicBezTo>
                <a:cubicBezTo>
                  <a:pt x="33" y="80"/>
                  <a:pt x="32" y="82"/>
                  <a:pt x="32" y="84"/>
                </a:cubicBezTo>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63"/>
          <p:cNvSpPr>
            <a:spLocks noEditPoints="1"/>
          </p:cNvSpPr>
          <p:nvPr/>
        </p:nvSpPr>
        <p:spPr bwMode="auto">
          <a:xfrm>
            <a:off x="8706030" y="2845898"/>
            <a:ext cx="484101" cy="456939"/>
          </a:xfrm>
          <a:custGeom>
            <a:avLst/>
            <a:gdLst>
              <a:gd name="T0" fmla="*/ 64 w 128"/>
              <a:gd name="T1" fmla="*/ 65 h 121"/>
              <a:gd name="T2" fmla="*/ 59 w 128"/>
              <a:gd name="T3" fmla="*/ 63 h 121"/>
              <a:gd name="T4" fmla="*/ 58 w 128"/>
              <a:gd name="T5" fmla="*/ 52 h 121"/>
              <a:gd name="T6" fmla="*/ 98 w 128"/>
              <a:gd name="T7" fmla="*/ 4 h 121"/>
              <a:gd name="T8" fmla="*/ 109 w 128"/>
              <a:gd name="T9" fmla="*/ 3 h 121"/>
              <a:gd name="T10" fmla="*/ 110 w 128"/>
              <a:gd name="T11" fmla="*/ 14 h 121"/>
              <a:gd name="T12" fmla="*/ 70 w 128"/>
              <a:gd name="T13" fmla="*/ 62 h 121"/>
              <a:gd name="T14" fmla="*/ 64 w 128"/>
              <a:gd name="T15" fmla="*/ 65 h 121"/>
              <a:gd name="T16" fmla="*/ 128 w 128"/>
              <a:gd name="T17" fmla="*/ 57 h 121"/>
              <a:gd name="T18" fmla="*/ 128 w 128"/>
              <a:gd name="T19" fmla="*/ 65 h 121"/>
              <a:gd name="T20" fmla="*/ 120 w 128"/>
              <a:gd name="T21" fmla="*/ 73 h 121"/>
              <a:gd name="T22" fmla="*/ 112 w 128"/>
              <a:gd name="T23" fmla="*/ 121 h 121"/>
              <a:gd name="T24" fmla="*/ 16 w 128"/>
              <a:gd name="T25" fmla="*/ 121 h 121"/>
              <a:gd name="T26" fmla="*/ 8 w 128"/>
              <a:gd name="T27" fmla="*/ 73 h 121"/>
              <a:gd name="T28" fmla="*/ 0 w 128"/>
              <a:gd name="T29" fmla="*/ 65 h 121"/>
              <a:gd name="T30" fmla="*/ 0 w 128"/>
              <a:gd name="T31" fmla="*/ 57 h 121"/>
              <a:gd name="T32" fmla="*/ 8 w 128"/>
              <a:gd name="T33" fmla="*/ 49 h 121"/>
              <a:gd name="T34" fmla="*/ 55 w 128"/>
              <a:gd name="T35" fmla="*/ 49 h 121"/>
              <a:gd name="T36" fmla="*/ 55 w 128"/>
              <a:gd name="T37" fmla="*/ 49 h 121"/>
              <a:gd name="T38" fmla="*/ 56 w 128"/>
              <a:gd name="T39" fmla="*/ 66 h 121"/>
              <a:gd name="T40" fmla="*/ 64 w 128"/>
              <a:gd name="T41" fmla="*/ 69 h 121"/>
              <a:gd name="T42" fmla="*/ 73 w 128"/>
              <a:gd name="T43" fmla="*/ 64 h 121"/>
              <a:gd name="T44" fmla="*/ 86 w 128"/>
              <a:gd name="T45" fmla="*/ 49 h 121"/>
              <a:gd name="T46" fmla="*/ 120 w 128"/>
              <a:gd name="T47" fmla="*/ 49 h 121"/>
              <a:gd name="T48" fmla="*/ 128 w 128"/>
              <a:gd name="T49" fmla="*/ 57 h 121"/>
              <a:gd name="T50" fmla="*/ 36 w 128"/>
              <a:gd name="T51" fmla="*/ 85 h 121"/>
              <a:gd name="T52" fmla="*/ 32 w 128"/>
              <a:gd name="T53" fmla="*/ 81 h 121"/>
              <a:gd name="T54" fmla="*/ 28 w 128"/>
              <a:gd name="T55" fmla="*/ 85 h 121"/>
              <a:gd name="T56" fmla="*/ 28 w 128"/>
              <a:gd name="T57" fmla="*/ 109 h 121"/>
              <a:gd name="T58" fmla="*/ 32 w 128"/>
              <a:gd name="T59" fmla="*/ 113 h 121"/>
              <a:gd name="T60" fmla="*/ 36 w 128"/>
              <a:gd name="T61" fmla="*/ 109 h 121"/>
              <a:gd name="T62" fmla="*/ 36 w 128"/>
              <a:gd name="T63" fmla="*/ 85 h 121"/>
              <a:gd name="T64" fmla="*/ 52 w 128"/>
              <a:gd name="T65" fmla="*/ 85 h 121"/>
              <a:gd name="T66" fmla="*/ 48 w 128"/>
              <a:gd name="T67" fmla="*/ 81 h 121"/>
              <a:gd name="T68" fmla="*/ 44 w 128"/>
              <a:gd name="T69" fmla="*/ 85 h 121"/>
              <a:gd name="T70" fmla="*/ 44 w 128"/>
              <a:gd name="T71" fmla="*/ 109 h 121"/>
              <a:gd name="T72" fmla="*/ 48 w 128"/>
              <a:gd name="T73" fmla="*/ 113 h 121"/>
              <a:gd name="T74" fmla="*/ 52 w 128"/>
              <a:gd name="T75" fmla="*/ 109 h 121"/>
              <a:gd name="T76" fmla="*/ 52 w 128"/>
              <a:gd name="T77" fmla="*/ 85 h 121"/>
              <a:gd name="T78" fmla="*/ 68 w 128"/>
              <a:gd name="T79" fmla="*/ 85 h 121"/>
              <a:gd name="T80" fmla="*/ 64 w 128"/>
              <a:gd name="T81" fmla="*/ 81 h 121"/>
              <a:gd name="T82" fmla="*/ 60 w 128"/>
              <a:gd name="T83" fmla="*/ 85 h 121"/>
              <a:gd name="T84" fmla="*/ 60 w 128"/>
              <a:gd name="T85" fmla="*/ 109 h 121"/>
              <a:gd name="T86" fmla="*/ 64 w 128"/>
              <a:gd name="T87" fmla="*/ 113 h 121"/>
              <a:gd name="T88" fmla="*/ 68 w 128"/>
              <a:gd name="T89" fmla="*/ 109 h 121"/>
              <a:gd name="T90" fmla="*/ 68 w 128"/>
              <a:gd name="T91" fmla="*/ 85 h 121"/>
              <a:gd name="T92" fmla="*/ 84 w 128"/>
              <a:gd name="T93" fmla="*/ 85 h 121"/>
              <a:gd name="T94" fmla="*/ 80 w 128"/>
              <a:gd name="T95" fmla="*/ 81 h 121"/>
              <a:gd name="T96" fmla="*/ 76 w 128"/>
              <a:gd name="T97" fmla="*/ 85 h 121"/>
              <a:gd name="T98" fmla="*/ 76 w 128"/>
              <a:gd name="T99" fmla="*/ 109 h 121"/>
              <a:gd name="T100" fmla="*/ 80 w 128"/>
              <a:gd name="T101" fmla="*/ 113 h 121"/>
              <a:gd name="T102" fmla="*/ 84 w 128"/>
              <a:gd name="T103" fmla="*/ 109 h 121"/>
              <a:gd name="T104" fmla="*/ 84 w 128"/>
              <a:gd name="T105" fmla="*/ 85 h 121"/>
              <a:gd name="T106" fmla="*/ 100 w 128"/>
              <a:gd name="T107" fmla="*/ 85 h 121"/>
              <a:gd name="T108" fmla="*/ 96 w 128"/>
              <a:gd name="T109" fmla="*/ 81 h 121"/>
              <a:gd name="T110" fmla="*/ 92 w 128"/>
              <a:gd name="T111" fmla="*/ 85 h 121"/>
              <a:gd name="T112" fmla="*/ 92 w 128"/>
              <a:gd name="T113" fmla="*/ 109 h 121"/>
              <a:gd name="T114" fmla="*/ 96 w 128"/>
              <a:gd name="T115" fmla="*/ 113 h 121"/>
              <a:gd name="T116" fmla="*/ 100 w 128"/>
              <a:gd name="T117" fmla="*/ 109 h 121"/>
              <a:gd name="T118" fmla="*/ 100 w 128"/>
              <a:gd name="T119"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1">
                <a:moveTo>
                  <a:pt x="64" y="65"/>
                </a:moveTo>
                <a:cubicBezTo>
                  <a:pt x="62" y="65"/>
                  <a:pt x="60" y="64"/>
                  <a:pt x="59" y="63"/>
                </a:cubicBezTo>
                <a:cubicBezTo>
                  <a:pt x="56" y="60"/>
                  <a:pt x="55" y="55"/>
                  <a:pt x="58" y="52"/>
                </a:cubicBezTo>
                <a:cubicBezTo>
                  <a:pt x="98" y="4"/>
                  <a:pt x="98" y="4"/>
                  <a:pt x="98" y="4"/>
                </a:cubicBezTo>
                <a:cubicBezTo>
                  <a:pt x="101" y="0"/>
                  <a:pt x="106" y="0"/>
                  <a:pt x="109" y="3"/>
                </a:cubicBezTo>
                <a:cubicBezTo>
                  <a:pt x="113" y="5"/>
                  <a:pt x="113" y="10"/>
                  <a:pt x="110" y="14"/>
                </a:cubicBezTo>
                <a:cubicBezTo>
                  <a:pt x="70" y="62"/>
                  <a:pt x="70" y="62"/>
                  <a:pt x="70" y="62"/>
                </a:cubicBezTo>
                <a:cubicBezTo>
                  <a:pt x="69" y="64"/>
                  <a:pt x="66" y="65"/>
                  <a:pt x="64" y="65"/>
                </a:cubicBezTo>
                <a:moveTo>
                  <a:pt x="128" y="57"/>
                </a:moveTo>
                <a:cubicBezTo>
                  <a:pt x="128" y="65"/>
                  <a:pt x="128" y="65"/>
                  <a:pt x="128" y="65"/>
                </a:cubicBezTo>
                <a:cubicBezTo>
                  <a:pt x="128" y="69"/>
                  <a:pt x="125" y="73"/>
                  <a:pt x="120" y="73"/>
                </a:cubicBezTo>
                <a:cubicBezTo>
                  <a:pt x="112" y="121"/>
                  <a:pt x="112" y="121"/>
                  <a:pt x="112" y="121"/>
                </a:cubicBezTo>
                <a:cubicBezTo>
                  <a:pt x="16" y="121"/>
                  <a:pt x="16" y="121"/>
                  <a:pt x="16" y="121"/>
                </a:cubicBezTo>
                <a:cubicBezTo>
                  <a:pt x="8" y="73"/>
                  <a:pt x="8" y="73"/>
                  <a:pt x="8" y="73"/>
                </a:cubicBezTo>
                <a:cubicBezTo>
                  <a:pt x="4" y="73"/>
                  <a:pt x="0" y="69"/>
                  <a:pt x="0" y="65"/>
                </a:cubicBezTo>
                <a:cubicBezTo>
                  <a:pt x="0" y="57"/>
                  <a:pt x="0" y="57"/>
                  <a:pt x="0" y="57"/>
                </a:cubicBezTo>
                <a:cubicBezTo>
                  <a:pt x="0" y="52"/>
                  <a:pt x="4" y="49"/>
                  <a:pt x="8" y="49"/>
                </a:cubicBezTo>
                <a:cubicBezTo>
                  <a:pt x="55" y="49"/>
                  <a:pt x="55" y="49"/>
                  <a:pt x="55" y="49"/>
                </a:cubicBezTo>
                <a:cubicBezTo>
                  <a:pt x="55" y="49"/>
                  <a:pt x="55" y="49"/>
                  <a:pt x="55" y="49"/>
                </a:cubicBezTo>
                <a:cubicBezTo>
                  <a:pt x="51" y="54"/>
                  <a:pt x="51" y="62"/>
                  <a:pt x="56" y="66"/>
                </a:cubicBezTo>
                <a:cubicBezTo>
                  <a:pt x="59" y="68"/>
                  <a:pt x="61" y="69"/>
                  <a:pt x="64" y="69"/>
                </a:cubicBezTo>
                <a:cubicBezTo>
                  <a:pt x="68" y="69"/>
                  <a:pt x="71" y="67"/>
                  <a:pt x="73" y="64"/>
                </a:cubicBezTo>
                <a:cubicBezTo>
                  <a:pt x="86" y="49"/>
                  <a:pt x="86" y="49"/>
                  <a:pt x="86" y="49"/>
                </a:cubicBezTo>
                <a:cubicBezTo>
                  <a:pt x="120" y="49"/>
                  <a:pt x="120" y="49"/>
                  <a:pt x="120" y="49"/>
                </a:cubicBezTo>
                <a:cubicBezTo>
                  <a:pt x="125" y="49"/>
                  <a:pt x="128" y="52"/>
                  <a:pt x="128" y="57"/>
                </a:cubicBezTo>
                <a:close/>
                <a:moveTo>
                  <a:pt x="36" y="85"/>
                </a:moveTo>
                <a:cubicBezTo>
                  <a:pt x="36" y="83"/>
                  <a:pt x="34" y="81"/>
                  <a:pt x="32" y="81"/>
                </a:cubicBezTo>
                <a:cubicBezTo>
                  <a:pt x="30" y="81"/>
                  <a:pt x="28" y="83"/>
                  <a:pt x="28" y="85"/>
                </a:cubicBezTo>
                <a:cubicBezTo>
                  <a:pt x="28" y="109"/>
                  <a:pt x="28" y="109"/>
                  <a:pt x="28" y="109"/>
                </a:cubicBezTo>
                <a:cubicBezTo>
                  <a:pt x="28" y="111"/>
                  <a:pt x="30" y="113"/>
                  <a:pt x="32" y="113"/>
                </a:cubicBezTo>
                <a:cubicBezTo>
                  <a:pt x="34" y="113"/>
                  <a:pt x="36" y="111"/>
                  <a:pt x="36" y="109"/>
                </a:cubicBezTo>
                <a:lnTo>
                  <a:pt x="36" y="85"/>
                </a:lnTo>
                <a:close/>
                <a:moveTo>
                  <a:pt x="52" y="85"/>
                </a:moveTo>
                <a:cubicBezTo>
                  <a:pt x="52" y="83"/>
                  <a:pt x="50" y="81"/>
                  <a:pt x="48" y="81"/>
                </a:cubicBezTo>
                <a:cubicBezTo>
                  <a:pt x="46" y="81"/>
                  <a:pt x="44" y="83"/>
                  <a:pt x="44" y="85"/>
                </a:cubicBezTo>
                <a:cubicBezTo>
                  <a:pt x="44" y="109"/>
                  <a:pt x="44" y="109"/>
                  <a:pt x="44" y="109"/>
                </a:cubicBezTo>
                <a:cubicBezTo>
                  <a:pt x="44" y="111"/>
                  <a:pt x="46" y="113"/>
                  <a:pt x="48" y="113"/>
                </a:cubicBezTo>
                <a:cubicBezTo>
                  <a:pt x="50" y="113"/>
                  <a:pt x="52" y="111"/>
                  <a:pt x="52" y="109"/>
                </a:cubicBezTo>
                <a:lnTo>
                  <a:pt x="52" y="85"/>
                </a:lnTo>
                <a:close/>
                <a:moveTo>
                  <a:pt x="68" y="85"/>
                </a:moveTo>
                <a:cubicBezTo>
                  <a:pt x="68" y="83"/>
                  <a:pt x="66" y="81"/>
                  <a:pt x="64" y="81"/>
                </a:cubicBezTo>
                <a:cubicBezTo>
                  <a:pt x="62" y="81"/>
                  <a:pt x="60" y="83"/>
                  <a:pt x="60" y="85"/>
                </a:cubicBezTo>
                <a:cubicBezTo>
                  <a:pt x="60" y="109"/>
                  <a:pt x="60" y="109"/>
                  <a:pt x="60" y="109"/>
                </a:cubicBezTo>
                <a:cubicBezTo>
                  <a:pt x="60" y="111"/>
                  <a:pt x="62" y="113"/>
                  <a:pt x="64" y="113"/>
                </a:cubicBezTo>
                <a:cubicBezTo>
                  <a:pt x="66" y="113"/>
                  <a:pt x="68" y="111"/>
                  <a:pt x="68" y="109"/>
                </a:cubicBezTo>
                <a:lnTo>
                  <a:pt x="68" y="85"/>
                </a:lnTo>
                <a:close/>
                <a:moveTo>
                  <a:pt x="84" y="85"/>
                </a:moveTo>
                <a:cubicBezTo>
                  <a:pt x="84" y="83"/>
                  <a:pt x="82" y="81"/>
                  <a:pt x="80" y="81"/>
                </a:cubicBezTo>
                <a:cubicBezTo>
                  <a:pt x="78" y="81"/>
                  <a:pt x="76" y="83"/>
                  <a:pt x="76" y="85"/>
                </a:cubicBezTo>
                <a:cubicBezTo>
                  <a:pt x="76" y="109"/>
                  <a:pt x="76" y="109"/>
                  <a:pt x="76" y="109"/>
                </a:cubicBezTo>
                <a:cubicBezTo>
                  <a:pt x="76" y="111"/>
                  <a:pt x="78" y="113"/>
                  <a:pt x="80" y="113"/>
                </a:cubicBezTo>
                <a:cubicBezTo>
                  <a:pt x="82" y="113"/>
                  <a:pt x="84" y="111"/>
                  <a:pt x="84" y="109"/>
                </a:cubicBezTo>
                <a:lnTo>
                  <a:pt x="84" y="85"/>
                </a:lnTo>
                <a:close/>
                <a:moveTo>
                  <a:pt x="100" y="85"/>
                </a:moveTo>
                <a:cubicBezTo>
                  <a:pt x="100" y="83"/>
                  <a:pt x="98" y="81"/>
                  <a:pt x="96" y="81"/>
                </a:cubicBezTo>
                <a:cubicBezTo>
                  <a:pt x="94" y="81"/>
                  <a:pt x="92" y="83"/>
                  <a:pt x="92" y="85"/>
                </a:cubicBezTo>
                <a:cubicBezTo>
                  <a:pt x="92" y="109"/>
                  <a:pt x="92" y="109"/>
                  <a:pt x="92" y="109"/>
                </a:cubicBezTo>
                <a:cubicBezTo>
                  <a:pt x="92" y="111"/>
                  <a:pt x="94" y="113"/>
                  <a:pt x="96" y="113"/>
                </a:cubicBezTo>
                <a:cubicBezTo>
                  <a:pt x="98" y="113"/>
                  <a:pt x="100" y="111"/>
                  <a:pt x="100" y="109"/>
                </a:cubicBezTo>
                <a:lnTo>
                  <a:pt x="100" y="85"/>
                </a:lnTo>
                <a:close/>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圆角矩形 19"/>
          <p:cNvSpPr/>
          <p:nvPr/>
        </p:nvSpPr>
        <p:spPr>
          <a:xfrm rot="2700000">
            <a:off x="5238019" y="2005155"/>
            <a:ext cx="1033677" cy="239770"/>
          </a:xfrm>
          <a:prstGeom prst="roundRect">
            <a:avLst/>
          </a:prstGeom>
          <a:solidFill>
            <a:schemeClr val="tx1">
              <a:lumMod val="75000"/>
              <a:lumOff val="25000"/>
            </a:schemeClr>
          </a:solidFill>
          <a:ln>
            <a:noFill/>
          </a:ln>
        </p:spPr>
        <p:txBody>
          <a:bodyPr vert="horz" wrap="square" lIns="91440" tIns="45720" rIns="91440" bIns="45720" numCol="1" anchor="ctr" anchorCtr="0" compatLnSpc="1"/>
          <a:lstStyle/>
          <a:p>
            <a:pPr algn="ctr"/>
            <a:r>
              <a:rPr lang="zh-CN" alt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p>
        </p:txBody>
      </p:sp>
      <p:sp>
        <p:nvSpPr>
          <p:cNvPr id="21" name="圆角矩形 20"/>
          <p:cNvSpPr/>
          <p:nvPr/>
        </p:nvSpPr>
        <p:spPr>
          <a:xfrm rot="18900000">
            <a:off x="7107523" y="3895097"/>
            <a:ext cx="1033677" cy="239770"/>
          </a:xfrm>
          <a:prstGeom prst="roundRect">
            <a:avLst/>
          </a:prstGeom>
          <a:solidFill>
            <a:srgbClr val="C00000"/>
          </a:solidFill>
          <a:ln>
            <a:noFill/>
          </a:ln>
        </p:spPr>
        <p:txBody>
          <a:bodyPr vert="horz" wrap="square" lIns="91440" tIns="45720" rIns="91440" bIns="45720" numCol="1" anchor="ctr" anchorCtr="0" compatLnSpc="1"/>
          <a:lstStyle/>
          <a:p>
            <a:pPr algn="ctr"/>
            <a:r>
              <a:rPr lang="zh-CN" alt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p>
        </p:txBody>
      </p:sp>
      <p:sp>
        <p:nvSpPr>
          <p:cNvPr id="22" name="圆角矩形 21"/>
          <p:cNvSpPr/>
          <p:nvPr/>
        </p:nvSpPr>
        <p:spPr>
          <a:xfrm rot="2700000">
            <a:off x="8991412" y="2005154"/>
            <a:ext cx="1033677" cy="239770"/>
          </a:xfrm>
          <a:prstGeom prst="roundRect">
            <a:avLst/>
          </a:prstGeom>
          <a:solidFill>
            <a:schemeClr val="tx1">
              <a:lumMod val="75000"/>
              <a:lumOff val="25000"/>
            </a:schemeClr>
          </a:solidFill>
          <a:ln>
            <a:noFill/>
          </a:ln>
        </p:spPr>
        <p:txBody>
          <a:bodyPr vert="horz" wrap="square" lIns="91440" tIns="45720" rIns="91440" bIns="45720" numCol="1" anchor="ctr" anchorCtr="0" compatLnSpc="1"/>
          <a:lstStyle/>
          <a:p>
            <a:pPr algn="ctr"/>
            <a:r>
              <a:rPr lang="zh-CN" alt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p>
        </p:txBody>
      </p:sp>
      <p:sp>
        <p:nvSpPr>
          <p:cNvPr id="25" name="矩形 24"/>
          <p:cNvSpPr/>
          <p:nvPr/>
        </p:nvSpPr>
        <p:spPr>
          <a:xfrm>
            <a:off x="2147221" y="4929977"/>
            <a:ext cx="7981962" cy="854080"/>
          </a:xfrm>
          <a:prstGeom prst="rect">
            <a:avLst/>
          </a:prstGeom>
        </p:spPr>
        <p:txBody>
          <a:bodyPr wrap="square">
            <a:spAutoFit/>
          </a:bodyPr>
          <a:lstStyle/>
          <a:p>
            <a:pPr indent="288290" algn="just">
              <a:lnSpc>
                <a:spcPct val="15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a:t>
            </a:r>
          </a:p>
        </p:txBody>
      </p:sp>
      <p:sp>
        <p:nvSpPr>
          <p:cNvPr id="24" name="文本框 23"/>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2" presetClass="entr" presetSubtype="4" decel="10000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1000" fill="hold"/>
                                        <p:tgtEl>
                                          <p:spTgt spid="15"/>
                                        </p:tgtEl>
                                        <p:attrNameLst>
                                          <p:attrName>ppt_x</p:attrName>
                                        </p:attrNameLst>
                                      </p:cBhvr>
                                      <p:tavLst>
                                        <p:tav tm="0">
                                          <p:val>
                                            <p:strVal val="#ppt_x"/>
                                          </p:val>
                                        </p:tav>
                                        <p:tav tm="100000">
                                          <p:val>
                                            <p:strVal val="#ppt_x"/>
                                          </p:val>
                                        </p:tav>
                                      </p:tavLst>
                                    </p:anim>
                                    <p:anim calcmode="lin" valueType="num">
                                      <p:cBhvr additive="base">
                                        <p:cTn id="45" dur="10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1" decel="10000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1000" fill="hold"/>
                                        <p:tgtEl>
                                          <p:spTgt spid="20"/>
                                        </p:tgtEl>
                                        <p:attrNameLst>
                                          <p:attrName>ppt_x</p:attrName>
                                        </p:attrNameLst>
                                      </p:cBhvr>
                                      <p:tavLst>
                                        <p:tav tm="0">
                                          <p:val>
                                            <p:strVal val="#ppt_x"/>
                                          </p:val>
                                        </p:tav>
                                        <p:tav tm="100000">
                                          <p:val>
                                            <p:strVal val="#ppt_x"/>
                                          </p:val>
                                        </p:tav>
                                      </p:tavLst>
                                    </p:anim>
                                    <p:anim calcmode="lin" valueType="num">
                                      <p:cBhvr additive="base">
                                        <p:cTn id="49" dur="1000" fill="hold"/>
                                        <p:tgtEl>
                                          <p:spTgt spid="20"/>
                                        </p:tgtEl>
                                        <p:attrNameLst>
                                          <p:attrName>ppt_y</p:attrName>
                                        </p:attrNameLst>
                                      </p:cBhvr>
                                      <p:tavLst>
                                        <p:tav tm="0">
                                          <p:val>
                                            <p:strVal val="0-#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1000" fill="hold"/>
                                        <p:tgtEl>
                                          <p:spTgt spid="21"/>
                                        </p:tgtEl>
                                        <p:attrNameLst>
                                          <p:attrName>ppt_x</p:attrName>
                                        </p:attrNameLst>
                                      </p:cBhvr>
                                      <p:tavLst>
                                        <p:tav tm="0">
                                          <p:val>
                                            <p:strVal val="#ppt_x"/>
                                          </p:val>
                                        </p:tav>
                                        <p:tav tm="100000">
                                          <p:val>
                                            <p:strVal val="#ppt_x"/>
                                          </p:val>
                                        </p:tav>
                                      </p:tavLst>
                                    </p:anim>
                                    <p:anim calcmode="lin" valueType="num">
                                      <p:cBhvr additive="base">
                                        <p:cTn id="53" dur="10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1" decel="10000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1000" fill="hold"/>
                                        <p:tgtEl>
                                          <p:spTgt spid="22"/>
                                        </p:tgtEl>
                                        <p:attrNameLst>
                                          <p:attrName>ppt_x</p:attrName>
                                        </p:attrNameLst>
                                      </p:cBhvr>
                                      <p:tavLst>
                                        <p:tav tm="0">
                                          <p:val>
                                            <p:strVal val="#ppt_x"/>
                                          </p:val>
                                        </p:tav>
                                        <p:tav tm="100000">
                                          <p:val>
                                            <p:strVal val="#ppt_x"/>
                                          </p:val>
                                        </p:tav>
                                      </p:tavLst>
                                    </p:anim>
                                    <p:anim calcmode="lin" valueType="num">
                                      <p:cBhvr additive="base">
                                        <p:cTn id="57" dur="1000" fill="hold"/>
                                        <p:tgtEl>
                                          <p:spTgt spid="22"/>
                                        </p:tgtEl>
                                        <p:attrNameLst>
                                          <p:attrName>ppt_y</p:attrName>
                                        </p:attrNameLst>
                                      </p:cBhvr>
                                      <p:tavLst>
                                        <p:tav tm="0">
                                          <p:val>
                                            <p:strVal val="0-#ppt_h/2"/>
                                          </p:val>
                                        </p:tav>
                                        <p:tav tm="100000">
                                          <p:val>
                                            <p:strVal val="#ppt_y"/>
                                          </p:val>
                                        </p:tav>
                                      </p:tavLst>
                                    </p:anim>
                                  </p:childTnLst>
                                </p:cTn>
                              </p:par>
                            </p:childTnLst>
                          </p:cTn>
                        </p:par>
                        <p:par>
                          <p:cTn id="58" fill="hold">
                            <p:stCondLst>
                              <p:cond delay="1500"/>
                            </p:stCondLst>
                            <p:childTnLst>
                              <p:par>
                                <p:cTn id="59" presetID="10" presetClass="entr" presetSubtype="0" fill="hold" grpId="0" nodeType="afterEffect">
                                  <p:stCondLst>
                                    <p:cond delay="0"/>
                                  </p:stCondLst>
                                  <p:iterate type="lt">
                                    <p:tmPct val="10000"/>
                                  </p:iterate>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2700000">
            <a:off x="2543386" y="4071165"/>
            <a:ext cx="370728" cy="370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 name="矩形 7"/>
          <p:cNvSpPr/>
          <p:nvPr/>
        </p:nvSpPr>
        <p:spPr>
          <a:xfrm rot="2700000">
            <a:off x="3214919" y="4027954"/>
            <a:ext cx="181545" cy="181545"/>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 name="文本框 8"/>
          <p:cNvSpPr txBox="1"/>
          <p:nvPr/>
        </p:nvSpPr>
        <p:spPr>
          <a:xfrm>
            <a:off x="2578850" y="2809046"/>
            <a:ext cx="1963492" cy="1200329"/>
          </a:xfrm>
          <a:prstGeom prst="rect">
            <a:avLst/>
          </a:prstGeom>
          <a:noFill/>
        </p:spPr>
        <p:txBody>
          <a:bodyPr wrap="square" rtlCol="0">
            <a:spAutoFit/>
          </a:bodyPr>
          <a:lstStyle/>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PART</a:t>
            </a:r>
          </a:p>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05</a:t>
            </a:r>
            <a:endParaRPr lang="zh-CN" altLang="en-US"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文本框 13"/>
          <p:cNvSpPr txBox="1"/>
          <p:nvPr/>
        </p:nvSpPr>
        <p:spPr>
          <a:xfrm>
            <a:off x="4769794" y="2827294"/>
            <a:ext cx="1826141" cy="584775"/>
          </a:xfrm>
          <a:prstGeom prst="rect">
            <a:avLst/>
          </a:prstGeom>
          <a:noFill/>
        </p:spPr>
        <p:txBody>
          <a:bodyPr wrap="none" rtlCol="0">
            <a:spAutoFit/>
          </a:bodyPr>
          <a:lstStyle/>
          <a:p>
            <a:r>
              <a:rPr lang="zh-CN" altLang="en-US" sz="3200" b="1" dirty="0">
                <a:solidFill>
                  <a:prstClr val="black">
                    <a:lumMod val="65000"/>
                    <a:lumOff val="35000"/>
                  </a:prst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发展前景</a:t>
            </a:r>
          </a:p>
        </p:txBody>
      </p:sp>
      <p:grpSp>
        <p:nvGrpSpPr>
          <p:cNvPr id="12" name="组合 11"/>
          <p:cNvGrpSpPr/>
          <p:nvPr/>
        </p:nvGrpSpPr>
        <p:grpSpPr>
          <a:xfrm>
            <a:off x="524256" y="2563318"/>
            <a:ext cx="5921513" cy="109452"/>
            <a:chOff x="524256" y="2563318"/>
            <a:chExt cx="5921513" cy="109452"/>
          </a:xfrm>
        </p:grpSpPr>
        <p:cxnSp>
          <p:nvCxnSpPr>
            <p:cNvPr id="13" name="直接连接符 12"/>
            <p:cNvCxnSpPr/>
            <p:nvPr/>
          </p:nvCxnSpPr>
          <p:spPr>
            <a:xfrm>
              <a:off x="524256" y="2672770"/>
              <a:ext cx="590652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56615" y="2563318"/>
              <a:ext cx="1289154" cy="109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17" name="组合 16"/>
          <p:cNvGrpSpPr/>
          <p:nvPr/>
        </p:nvGrpSpPr>
        <p:grpSpPr>
          <a:xfrm>
            <a:off x="4645357" y="3713191"/>
            <a:ext cx="2677254" cy="1083884"/>
            <a:chOff x="5918213" y="3273925"/>
            <a:chExt cx="2677254" cy="1083884"/>
          </a:xfrm>
        </p:grpSpPr>
        <p:sp>
          <p:nvSpPr>
            <p:cNvPr id="18" name="文本框 9"/>
            <p:cNvSpPr txBox="1"/>
            <p:nvPr/>
          </p:nvSpPr>
          <p:spPr>
            <a:xfrm>
              <a:off x="5918214" y="3273925"/>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产品开发计划</a:t>
              </a:r>
            </a:p>
          </p:txBody>
        </p:sp>
        <p:sp>
          <p:nvSpPr>
            <p:cNvPr id="19" name="文本框 9"/>
            <p:cNvSpPr txBox="1"/>
            <p:nvPr/>
          </p:nvSpPr>
          <p:spPr>
            <a:xfrm>
              <a:off x="5918213" y="3707845"/>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市场开拓计划</a:t>
              </a:r>
            </a:p>
          </p:txBody>
        </p:sp>
        <p:sp>
          <p:nvSpPr>
            <p:cNvPr id="20" name="文本框 19"/>
            <p:cNvSpPr txBox="1"/>
            <p:nvPr/>
          </p:nvSpPr>
          <p:spPr>
            <a:xfrm>
              <a:off x="5918214" y="4142365"/>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五年发展规划</a:t>
              </a:r>
            </a:p>
          </p:txBody>
        </p:sp>
      </p:grpSp>
      <p:grpSp>
        <p:nvGrpSpPr>
          <p:cNvPr id="21" name="组合 20"/>
          <p:cNvGrpSpPr/>
          <p:nvPr/>
        </p:nvGrpSpPr>
        <p:grpSpPr>
          <a:xfrm>
            <a:off x="6178592" y="3713191"/>
            <a:ext cx="2677253" cy="687835"/>
            <a:chOff x="8189169" y="3235453"/>
            <a:chExt cx="2677253" cy="687835"/>
          </a:xfrm>
        </p:grpSpPr>
        <p:sp>
          <p:nvSpPr>
            <p:cNvPr id="22" name="文本框 9"/>
            <p:cNvSpPr txBox="1"/>
            <p:nvPr/>
          </p:nvSpPr>
          <p:spPr>
            <a:xfrm>
              <a:off x="8189169" y="3235453"/>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销售网络布局</a:t>
              </a:r>
            </a:p>
          </p:txBody>
        </p:sp>
        <p:sp>
          <p:nvSpPr>
            <p:cNvPr id="23" name="文本框 9"/>
            <p:cNvSpPr txBox="1"/>
            <p:nvPr/>
          </p:nvSpPr>
          <p:spPr>
            <a:xfrm>
              <a:off x="8189169" y="3707844"/>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短期盈利计划</a:t>
              </a:r>
            </a:p>
          </p:txBody>
        </p:sp>
      </p:gr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77456" y="508000"/>
            <a:ext cx="4537065" cy="5854691"/>
          </a:xfrm>
          <a:custGeom>
            <a:avLst/>
            <a:gdLst>
              <a:gd name="connsiteX0" fmla="*/ 3396521 w 5401456"/>
              <a:gd name="connsiteY0" fmla="*/ 0 h 6872989"/>
              <a:gd name="connsiteX1" fmla="*/ 5401456 w 5401456"/>
              <a:gd name="connsiteY1" fmla="*/ 0 h 6872989"/>
              <a:gd name="connsiteX2" fmla="*/ 2169827 w 5401456"/>
              <a:gd name="connsiteY2" fmla="*/ 6872989 h 6872989"/>
              <a:gd name="connsiteX3" fmla="*/ 0 w 5401456"/>
              <a:gd name="connsiteY3" fmla="*/ 6872989 h 6872989"/>
            </a:gdLst>
            <a:ahLst/>
            <a:cxnLst>
              <a:cxn ang="0">
                <a:pos x="connsiteX0" y="connsiteY0"/>
              </a:cxn>
              <a:cxn ang="0">
                <a:pos x="connsiteX1" y="connsiteY1"/>
              </a:cxn>
              <a:cxn ang="0">
                <a:pos x="connsiteX2" y="connsiteY2"/>
              </a:cxn>
              <a:cxn ang="0">
                <a:pos x="connsiteX3" y="connsiteY3"/>
              </a:cxn>
            </a:cxnLst>
            <a:rect l="l" t="t" r="r" b="b"/>
            <a:pathLst>
              <a:path w="5401456" h="6872989">
                <a:moveTo>
                  <a:pt x="3396521" y="0"/>
                </a:moveTo>
                <a:lnTo>
                  <a:pt x="5401456" y="0"/>
                </a:lnTo>
                <a:lnTo>
                  <a:pt x="2169827" y="6872989"/>
                </a:lnTo>
                <a:lnTo>
                  <a:pt x="0" y="6872989"/>
                </a:lnTo>
                <a:close/>
              </a:path>
            </a:pathLst>
          </a:cu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gtEl>
                                      </p:cBhvr>
                                    </p:animEffect>
                                  </p:childTnLst>
                                </p:cTn>
                              </p:par>
                              <p:par>
                                <p:cTn id="27" presetID="22" presetClass="entr" presetSubtype="1" fill="hold" nodeType="withEffect">
                                  <p:stCondLst>
                                    <p:cond delay="125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par>
                                <p:cTn id="30" presetID="22" presetClass="entr" presetSubtype="1" fill="hold" nodeType="withEffect">
                                  <p:stCondLst>
                                    <p:cond delay="225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1000"/>
                                        <p:tgtEl>
                                          <p:spTgt spid="21"/>
                                        </p:tgtEl>
                                      </p:cBhvr>
                                    </p:animEffect>
                                  </p:childTnLst>
                                </p:cTn>
                              </p:par>
                            </p:childTnLst>
                          </p:cTn>
                        </p:par>
                        <p:par>
                          <p:cTn id="33" fill="hold">
                            <p:stCondLst>
                              <p:cond delay="5250"/>
                            </p:stCondLst>
                            <p:childTnLst>
                              <p:par>
                                <p:cTn id="34" presetID="14" presetClass="entr" presetSubtype="1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p:cNvSpPr/>
          <p:nvPr/>
        </p:nvSpPr>
        <p:spPr bwMode="auto">
          <a:xfrm>
            <a:off x="2515552" y="1373678"/>
            <a:ext cx="1584176" cy="145861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Freeform 7"/>
          <p:cNvSpPr/>
          <p:nvPr/>
        </p:nvSpPr>
        <p:spPr bwMode="auto">
          <a:xfrm>
            <a:off x="2515552" y="3093977"/>
            <a:ext cx="1584176" cy="1455946"/>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chemeClr val="tx1">
              <a:lumMod val="75000"/>
              <a:lumOff val="25000"/>
            </a:schemeClr>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Freeform 8"/>
          <p:cNvSpPr/>
          <p:nvPr/>
        </p:nvSpPr>
        <p:spPr bwMode="auto">
          <a:xfrm>
            <a:off x="2515552" y="4811605"/>
            <a:ext cx="1584176" cy="145861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Freeform 13"/>
          <p:cNvSpPr/>
          <p:nvPr/>
        </p:nvSpPr>
        <p:spPr bwMode="auto">
          <a:xfrm>
            <a:off x="3014760" y="3133346"/>
            <a:ext cx="585762" cy="368946"/>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20"/>
          <p:cNvSpPr/>
          <p:nvPr/>
        </p:nvSpPr>
        <p:spPr bwMode="auto">
          <a:xfrm>
            <a:off x="3096543" y="1373678"/>
            <a:ext cx="422194" cy="495300"/>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Freeform 22"/>
          <p:cNvSpPr>
            <a:spLocks noEditPoints="1"/>
          </p:cNvSpPr>
          <p:nvPr/>
        </p:nvSpPr>
        <p:spPr bwMode="auto">
          <a:xfrm>
            <a:off x="3149377" y="4857312"/>
            <a:ext cx="316526" cy="548814"/>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TextBox 27"/>
          <p:cNvSpPr txBox="1"/>
          <p:nvPr/>
        </p:nvSpPr>
        <p:spPr>
          <a:xfrm>
            <a:off x="4502996" y="1862109"/>
            <a:ext cx="4997332" cy="784830"/>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a:t>
            </a: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这里，或者通过通过复制您的文本。您的内容打在这里，或者通过通过复制您的文本。</a:t>
            </a:r>
          </a:p>
        </p:txBody>
      </p:sp>
      <p:sp>
        <p:nvSpPr>
          <p:cNvPr id="18" name="TextBox 28"/>
          <p:cNvSpPr txBox="1"/>
          <p:nvPr/>
        </p:nvSpPr>
        <p:spPr>
          <a:xfrm>
            <a:off x="4491119" y="1476644"/>
            <a:ext cx="1415772" cy="329962"/>
          </a:xfrm>
          <a:prstGeom prst="rect">
            <a:avLst/>
          </a:prstGeom>
          <a:noFill/>
        </p:spPr>
        <p:txBody>
          <a:bodyPr wrap="none" tIns="0" bIns="0" rtlCol="0" anchor="t">
            <a:spAutoFit/>
          </a:bodyPr>
          <a:lstStyle/>
          <a:p>
            <a:pPr>
              <a:lnSpc>
                <a:spcPct val="150000"/>
              </a:lnSpc>
            </a:pPr>
            <a:r>
              <a:rPr lang="zh-CN" altLang="en-US" sz="1600" b="1"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19" name="TextBox 29"/>
          <p:cNvSpPr txBox="1"/>
          <p:nvPr/>
        </p:nvSpPr>
        <p:spPr>
          <a:xfrm>
            <a:off x="4502996" y="3605926"/>
            <a:ext cx="4997332" cy="784830"/>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a:t>
            </a: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这里，或者通过通过复制您的文本。您的内容打在这里，或者通过复制您的文本后，在此框中选择粘贴，并选择只保留文字。</a:t>
            </a:r>
          </a:p>
        </p:txBody>
      </p:sp>
      <p:sp>
        <p:nvSpPr>
          <p:cNvPr id="20" name="TextBox 30"/>
          <p:cNvSpPr txBox="1"/>
          <p:nvPr/>
        </p:nvSpPr>
        <p:spPr>
          <a:xfrm>
            <a:off x="4491119" y="3220461"/>
            <a:ext cx="1415772" cy="329962"/>
          </a:xfrm>
          <a:prstGeom prst="rect">
            <a:avLst/>
          </a:prstGeom>
          <a:noFill/>
        </p:spPr>
        <p:txBody>
          <a:bodyPr wrap="none" tIns="0" bIns="0" rtlCol="0" anchor="t">
            <a:spAutoFit/>
          </a:bodyPr>
          <a:lstStyle/>
          <a:p>
            <a:pPr>
              <a:lnSpc>
                <a:spcPct val="150000"/>
              </a:lnSpc>
            </a:pPr>
            <a:r>
              <a:rPr lang="zh-CN" altLang="en-US" sz="1600" b="1"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1" name="TextBox 31"/>
          <p:cNvSpPr txBox="1"/>
          <p:nvPr/>
        </p:nvSpPr>
        <p:spPr>
          <a:xfrm>
            <a:off x="4502996" y="5406126"/>
            <a:ext cx="4997332" cy="526811"/>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a:t>
            </a: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这里，或者通过通过复制您的文本。</a:t>
            </a:r>
          </a:p>
        </p:txBody>
      </p:sp>
      <p:sp>
        <p:nvSpPr>
          <p:cNvPr id="22" name="TextBox 32"/>
          <p:cNvSpPr txBox="1"/>
          <p:nvPr/>
        </p:nvSpPr>
        <p:spPr>
          <a:xfrm>
            <a:off x="4491119" y="5020661"/>
            <a:ext cx="1415772" cy="329962"/>
          </a:xfrm>
          <a:prstGeom prst="rect">
            <a:avLst/>
          </a:prstGeom>
          <a:noFill/>
        </p:spPr>
        <p:txBody>
          <a:bodyPr wrap="none" tIns="0" bIns="0" rtlCol="0" anchor="t">
            <a:spAutoFit/>
          </a:bodyPr>
          <a:lstStyle/>
          <a:p>
            <a:pPr>
              <a:lnSpc>
                <a:spcPct val="150000"/>
              </a:lnSpc>
            </a:pPr>
            <a:r>
              <a:rPr lang="zh-CN" altLang="en-US" sz="1600" b="1"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cxnSp>
        <p:nvCxnSpPr>
          <p:cNvPr id="25" name="直接箭头连接符 24"/>
          <p:cNvCxnSpPr>
            <a:stCxn id="11" idx="1"/>
          </p:cNvCxnSpPr>
          <p:nvPr/>
        </p:nvCxnSpPr>
        <p:spPr>
          <a:xfrm>
            <a:off x="3303633" y="2832295"/>
            <a:ext cx="6052679" cy="0"/>
          </a:xfrm>
          <a:prstGeom prst="straightConnector1">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2" idx="1"/>
          </p:cNvCxnSpPr>
          <p:nvPr/>
        </p:nvCxnSpPr>
        <p:spPr>
          <a:xfrm>
            <a:off x="3303633" y="4549923"/>
            <a:ext cx="6052679" cy="0"/>
          </a:xfrm>
          <a:prstGeom prst="straightConnector1">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3" idx="1"/>
          </p:cNvCxnSpPr>
          <p:nvPr/>
        </p:nvCxnSpPr>
        <p:spPr>
          <a:xfrm>
            <a:off x="3303633" y="6270222"/>
            <a:ext cx="6052679" cy="0"/>
          </a:xfrm>
          <a:prstGeom prst="straightConnector1">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par>
                                <p:cTn id="27" presetID="22" presetClass="entr" presetSubtype="8"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par>
                                <p:cTn id="30" presetID="22" presetClass="entr" presetSubtype="8"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2" presetClass="entr" presetSubtype="2" decel="10000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1000" fill="hold"/>
                                        <p:tgtEl>
                                          <p:spTgt spid="18"/>
                                        </p:tgtEl>
                                        <p:attrNameLst>
                                          <p:attrName>ppt_x</p:attrName>
                                        </p:attrNameLst>
                                      </p:cBhvr>
                                      <p:tavLst>
                                        <p:tav tm="0">
                                          <p:val>
                                            <p:strVal val="1+#ppt_w/2"/>
                                          </p:val>
                                        </p:tav>
                                        <p:tav tm="100000">
                                          <p:val>
                                            <p:strVal val="#ppt_x"/>
                                          </p:val>
                                        </p:tav>
                                      </p:tavLst>
                                    </p:anim>
                                    <p:anim calcmode="lin" valueType="num">
                                      <p:cBhvr additive="base">
                                        <p:cTn id="45" dur="1000" fill="hold"/>
                                        <p:tgtEl>
                                          <p:spTgt spid="18"/>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2" presetClass="entr" presetSubtype="2" decel="10000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1000" fill="hold"/>
                                        <p:tgtEl>
                                          <p:spTgt spid="20"/>
                                        </p:tgtEl>
                                        <p:attrNameLst>
                                          <p:attrName>ppt_x</p:attrName>
                                        </p:attrNameLst>
                                      </p:cBhvr>
                                      <p:tavLst>
                                        <p:tav tm="0">
                                          <p:val>
                                            <p:strVal val="1+#ppt_w/2"/>
                                          </p:val>
                                        </p:tav>
                                        <p:tav tm="100000">
                                          <p:val>
                                            <p:strVal val="#ppt_x"/>
                                          </p:val>
                                        </p:tav>
                                      </p:tavLst>
                                    </p:anim>
                                    <p:anim calcmode="lin" valueType="num">
                                      <p:cBhvr additive="base">
                                        <p:cTn id="55" dur="1000" fill="hold"/>
                                        <p:tgtEl>
                                          <p:spTgt spid="20"/>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par>
                                <p:cTn id="62" presetID="2" presetClass="entr" presetSubtype="2" decel="10000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1000" fill="hold"/>
                                        <p:tgtEl>
                                          <p:spTgt spid="22"/>
                                        </p:tgtEl>
                                        <p:attrNameLst>
                                          <p:attrName>ppt_x</p:attrName>
                                        </p:attrNameLst>
                                      </p:cBhvr>
                                      <p:tavLst>
                                        <p:tav tm="0">
                                          <p:val>
                                            <p:strVal val="1+#ppt_w/2"/>
                                          </p:val>
                                        </p:tav>
                                        <p:tav tm="100000">
                                          <p:val>
                                            <p:strVal val="#ppt_x"/>
                                          </p:val>
                                        </p:tav>
                                      </p:tavLst>
                                    </p:anim>
                                    <p:anim calcmode="lin" valueType="num">
                                      <p:cBhvr additive="base">
                                        <p:cTn id="65"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6"/>
          <p:cNvSpPr/>
          <p:nvPr/>
        </p:nvSpPr>
        <p:spPr>
          <a:xfrm>
            <a:off x="714558" y="2084932"/>
            <a:ext cx="1254642" cy="125464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Oval 8"/>
          <p:cNvSpPr/>
          <p:nvPr/>
        </p:nvSpPr>
        <p:spPr>
          <a:xfrm>
            <a:off x="1474787" y="3145530"/>
            <a:ext cx="388088" cy="388088"/>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1</a:t>
            </a:r>
          </a:p>
        </p:txBody>
      </p:sp>
      <p:sp>
        <p:nvSpPr>
          <p:cNvPr id="13" name="TextBox 9"/>
          <p:cNvSpPr txBox="1"/>
          <p:nvPr/>
        </p:nvSpPr>
        <p:spPr>
          <a:xfrm>
            <a:off x="1969200" y="2995977"/>
            <a:ext cx="1261884" cy="307777"/>
          </a:xfrm>
          <a:prstGeom prst="rect">
            <a:avLst/>
          </a:prstGeom>
          <a:noFill/>
        </p:spPr>
        <p:txBody>
          <a:bodyPr wrap="none" rtlCol="0">
            <a:spAutoFit/>
          </a:bodyPr>
          <a:lstStyle/>
          <a:p>
            <a:pPr lvl="0"/>
            <a:r>
              <a:rPr lang="zh-CN" altLang="en-US" sz="1400" b="1" dirty="0">
                <a:solidFill>
                  <a:srgbClr val="C00000"/>
                </a:solidFill>
                <a:latin typeface="思源黑体旧字形 ExtraLight" panose="020B0200000000000000" pitchFamily="34" charset="-128"/>
                <a:ea typeface="思源黑体旧字形 ExtraLight" panose="020B0200000000000000" pitchFamily="34" charset="-128"/>
                <a:cs typeface="Lato Regular"/>
                <a:sym typeface="思源黑体旧字形 ExtraLight" panose="020B0200000000000000" pitchFamily="34" charset="-128"/>
              </a:rPr>
              <a:t>填写段落标题</a:t>
            </a:r>
          </a:p>
        </p:txBody>
      </p:sp>
      <p:sp>
        <p:nvSpPr>
          <p:cNvPr id="14" name="TextBox 10"/>
          <p:cNvSpPr txBox="1"/>
          <p:nvPr/>
        </p:nvSpPr>
        <p:spPr>
          <a:xfrm>
            <a:off x="1979833" y="2310206"/>
            <a:ext cx="3175591" cy="570284"/>
          </a:xfrm>
          <a:prstGeom prst="rect">
            <a:avLst/>
          </a:prstGeom>
          <a:noFill/>
        </p:spPr>
        <p:txBody>
          <a:bodyPr wrap="square" rtlCol="0">
            <a:spAutoFit/>
          </a:bodyPr>
          <a:lstStyle/>
          <a:p>
            <a:pPr lvl="0">
              <a:lnSpc>
                <a:spcPct val="150000"/>
              </a:lnSpc>
            </a:pPr>
            <a:r>
              <a:rPr lang="zh-CN" altLang="en-US" sz="110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rPr>
              <a:t>您的内容打在这里，或者通过复制您的文本后，在此框中选择粘贴，并选择只保留文字。</a:t>
            </a:r>
          </a:p>
        </p:txBody>
      </p:sp>
      <p:sp>
        <p:nvSpPr>
          <p:cNvPr id="15" name="Oval 11"/>
          <p:cNvSpPr/>
          <p:nvPr/>
        </p:nvSpPr>
        <p:spPr>
          <a:xfrm>
            <a:off x="2362980" y="4214988"/>
            <a:ext cx="1254642" cy="1254642"/>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Oval 13"/>
          <p:cNvSpPr/>
          <p:nvPr/>
        </p:nvSpPr>
        <p:spPr>
          <a:xfrm>
            <a:off x="3123209" y="5275586"/>
            <a:ext cx="388088" cy="388088"/>
          </a:xfrm>
          <a:prstGeom prst="ellipse">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2</a:t>
            </a:r>
          </a:p>
        </p:txBody>
      </p:sp>
      <p:sp>
        <p:nvSpPr>
          <p:cNvPr id="17" name="TextBox 14"/>
          <p:cNvSpPr txBox="1"/>
          <p:nvPr/>
        </p:nvSpPr>
        <p:spPr>
          <a:xfrm>
            <a:off x="3734580" y="5244662"/>
            <a:ext cx="1261884" cy="307777"/>
          </a:xfrm>
          <a:prstGeom prst="rect">
            <a:avLst/>
          </a:prstGeom>
          <a:noFill/>
        </p:spPr>
        <p:txBody>
          <a:bodyPr wrap="none" rtlCol="0">
            <a:spAutoFit/>
          </a:bodyPr>
          <a:lstStyle/>
          <a:p>
            <a:pPr lvl="0"/>
            <a:r>
              <a:rPr lang="zh-CN" altLang="en-US" sz="1400" b="1"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Lato Regular"/>
                <a:sym typeface="思源黑体旧字形 ExtraLight" panose="020B0200000000000000" pitchFamily="34" charset="-128"/>
              </a:rPr>
              <a:t>填写段落标题</a:t>
            </a:r>
          </a:p>
        </p:txBody>
      </p:sp>
      <p:sp>
        <p:nvSpPr>
          <p:cNvPr id="18" name="TextBox 15"/>
          <p:cNvSpPr txBox="1"/>
          <p:nvPr/>
        </p:nvSpPr>
        <p:spPr>
          <a:xfrm>
            <a:off x="3734580" y="4535936"/>
            <a:ext cx="3175591" cy="570284"/>
          </a:xfrm>
          <a:prstGeom prst="rect">
            <a:avLst/>
          </a:prstGeom>
          <a:noFill/>
        </p:spPr>
        <p:txBody>
          <a:bodyPr wrap="square" rtlCol="0">
            <a:spAutoFit/>
          </a:bodyPr>
          <a:lstStyle/>
          <a:p>
            <a:pPr lvl="0">
              <a:lnSpc>
                <a:spcPct val="150000"/>
              </a:lnSpc>
            </a:pPr>
            <a:r>
              <a:rPr lang="zh-CN" altLang="en-US" sz="110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rPr>
              <a:t>您的内容打在这里，或者通过复制您的文本后，在此框中选择粘贴，并选择只保留文字。</a:t>
            </a:r>
          </a:p>
        </p:txBody>
      </p:sp>
      <p:sp>
        <p:nvSpPr>
          <p:cNvPr id="19" name="Oval 16"/>
          <p:cNvSpPr/>
          <p:nvPr/>
        </p:nvSpPr>
        <p:spPr>
          <a:xfrm>
            <a:off x="5121130" y="2084932"/>
            <a:ext cx="1254642" cy="125464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Oval 18"/>
          <p:cNvSpPr/>
          <p:nvPr/>
        </p:nvSpPr>
        <p:spPr>
          <a:xfrm>
            <a:off x="5881359" y="3145530"/>
            <a:ext cx="388088" cy="388088"/>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3</a:t>
            </a:r>
          </a:p>
        </p:txBody>
      </p:sp>
      <p:sp>
        <p:nvSpPr>
          <p:cNvPr id="21" name="TextBox 19"/>
          <p:cNvSpPr txBox="1"/>
          <p:nvPr/>
        </p:nvSpPr>
        <p:spPr>
          <a:xfrm>
            <a:off x="6505059" y="2995977"/>
            <a:ext cx="1261884" cy="307777"/>
          </a:xfrm>
          <a:prstGeom prst="rect">
            <a:avLst/>
          </a:prstGeom>
          <a:noFill/>
        </p:spPr>
        <p:txBody>
          <a:bodyPr wrap="none" rtlCol="0">
            <a:spAutoFit/>
          </a:bodyPr>
          <a:lstStyle/>
          <a:p>
            <a:pPr lvl="0"/>
            <a:r>
              <a:rPr lang="zh-CN" altLang="en-US" sz="1400" b="1" dirty="0">
                <a:solidFill>
                  <a:srgbClr val="C00000"/>
                </a:solidFill>
                <a:latin typeface="思源黑体旧字形 ExtraLight" panose="020B0200000000000000" pitchFamily="34" charset="-128"/>
                <a:ea typeface="思源黑体旧字形 ExtraLight" panose="020B0200000000000000" pitchFamily="34" charset="-128"/>
                <a:cs typeface="Lato Regular"/>
                <a:sym typeface="思源黑体旧字形 ExtraLight" panose="020B0200000000000000" pitchFamily="34" charset="-128"/>
              </a:rPr>
              <a:t>填写段落标题</a:t>
            </a:r>
          </a:p>
        </p:txBody>
      </p:sp>
      <p:sp>
        <p:nvSpPr>
          <p:cNvPr id="22" name="TextBox 20"/>
          <p:cNvSpPr txBox="1"/>
          <p:nvPr/>
        </p:nvSpPr>
        <p:spPr>
          <a:xfrm>
            <a:off x="6492730" y="2310206"/>
            <a:ext cx="3175591" cy="570284"/>
          </a:xfrm>
          <a:prstGeom prst="rect">
            <a:avLst/>
          </a:prstGeom>
          <a:noFill/>
        </p:spPr>
        <p:txBody>
          <a:bodyPr wrap="square" rtlCol="0">
            <a:spAutoFit/>
          </a:bodyPr>
          <a:lstStyle/>
          <a:p>
            <a:pPr lvl="0">
              <a:lnSpc>
                <a:spcPct val="150000"/>
              </a:lnSpc>
            </a:pPr>
            <a:r>
              <a:rPr lang="zh-CN" altLang="en-US" sz="110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rPr>
              <a:t>您的内容打在这里，或者通过复制您的文本后，在此框中选择粘贴，并选择只保留文字。</a:t>
            </a:r>
          </a:p>
        </p:txBody>
      </p:sp>
      <p:sp>
        <p:nvSpPr>
          <p:cNvPr id="25" name="Oval 21"/>
          <p:cNvSpPr/>
          <p:nvPr/>
        </p:nvSpPr>
        <p:spPr>
          <a:xfrm>
            <a:off x="7027129" y="4214988"/>
            <a:ext cx="1254642" cy="1254642"/>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Oval 23"/>
          <p:cNvSpPr/>
          <p:nvPr/>
        </p:nvSpPr>
        <p:spPr>
          <a:xfrm>
            <a:off x="7787358" y="5275586"/>
            <a:ext cx="388088" cy="388088"/>
          </a:xfrm>
          <a:prstGeom prst="ellipse">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4</a:t>
            </a:r>
          </a:p>
        </p:txBody>
      </p:sp>
      <p:sp>
        <p:nvSpPr>
          <p:cNvPr id="30" name="TextBox 25"/>
          <p:cNvSpPr txBox="1"/>
          <p:nvPr/>
        </p:nvSpPr>
        <p:spPr>
          <a:xfrm>
            <a:off x="8398730" y="4535936"/>
            <a:ext cx="3155742" cy="570284"/>
          </a:xfrm>
          <a:prstGeom prst="rect">
            <a:avLst/>
          </a:prstGeom>
          <a:noFill/>
        </p:spPr>
        <p:txBody>
          <a:bodyPr wrap="square" rtlCol="0">
            <a:spAutoFit/>
          </a:bodyPr>
          <a:lstStyle/>
          <a:p>
            <a:pPr lvl="0">
              <a:lnSpc>
                <a:spcPct val="150000"/>
              </a:lnSpc>
            </a:pPr>
            <a:r>
              <a:rPr lang="zh-CN" altLang="en-US" sz="110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rPr>
              <a:t>您的内容打在这里，或者通过复制您的文本后，在此框中选择粘贴，并选择只保留文字。</a:t>
            </a:r>
          </a:p>
        </p:txBody>
      </p:sp>
      <p:cxnSp>
        <p:nvCxnSpPr>
          <p:cNvPr id="31" name="Straight Arrow Connector 26"/>
          <p:cNvCxnSpPr>
            <a:stCxn id="12" idx="5"/>
            <a:endCxn id="15" idx="1"/>
          </p:cNvCxnSpPr>
          <p:nvPr/>
        </p:nvCxnSpPr>
        <p:spPr>
          <a:xfrm>
            <a:off x="1806041" y="3476784"/>
            <a:ext cx="740677" cy="921942"/>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27"/>
          <p:cNvCxnSpPr>
            <a:endCxn id="19" idx="3"/>
          </p:cNvCxnSpPr>
          <p:nvPr/>
        </p:nvCxnSpPr>
        <p:spPr>
          <a:xfrm flipV="1">
            <a:off x="3475235" y="3155836"/>
            <a:ext cx="1829633" cy="120154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28"/>
          <p:cNvCxnSpPr>
            <a:stCxn id="20" idx="5"/>
            <a:endCxn id="25" idx="1"/>
          </p:cNvCxnSpPr>
          <p:nvPr/>
        </p:nvCxnSpPr>
        <p:spPr>
          <a:xfrm>
            <a:off x="6212613" y="3476784"/>
            <a:ext cx="998254" cy="921942"/>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TextBox 14"/>
          <p:cNvSpPr txBox="1"/>
          <p:nvPr/>
        </p:nvSpPr>
        <p:spPr>
          <a:xfrm>
            <a:off x="8398729" y="5244662"/>
            <a:ext cx="1261884" cy="307777"/>
          </a:xfrm>
          <a:prstGeom prst="rect">
            <a:avLst/>
          </a:prstGeom>
          <a:noFill/>
        </p:spPr>
        <p:txBody>
          <a:bodyPr wrap="none" rtlCol="0">
            <a:spAutoFit/>
          </a:bodyPr>
          <a:lstStyle/>
          <a:p>
            <a:pPr lvl="0"/>
            <a:r>
              <a:rPr lang="zh-CN" altLang="en-US" sz="1400" b="1"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Lato Regular"/>
                <a:sym typeface="思源黑体旧字形 ExtraLight" panose="020B0200000000000000" pitchFamily="34" charset="-128"/>
              </a:rPr>
              <a:t>填写段落标题</a:t>
            </a:r>
          </a:p>
        </p:txBody>
      </p:sp>
      <p:sp>
        <p:nvSpPr>
          <p:cNvPr id="35" name="Freeform 28"/>
          <p:cNvSpPr>
            <a:spLocks noEditPoints="1"/>
          </p:cNvSpPr>
          <p:nvPr/>
        </p:nvSpPr>
        <p:spPr bwMode="auto">
          <a:xfrm>
            <a:off x="7406839" y="4594698"/>
            <a:ext cx="495222" cy="495222"/>
          </a:xfrm>
          <a:custGeom>
            <a:avLst/>
            <a:gdLst>
              <a:gd name="T0" fmla="*/ 86 w 127"/>
              <a:gd name="T1" fmla="*/ 19 h 127"/>
              <a:gd name="T2" fmla="*/ 81 w 127"/>
              <a:gd name="T3" fmla="*/ 15 h 127"/>
              <a:gd name="T4" fmla="*/ 115 w 127"/>
              <a:gd name="T5" fmla="*/ 61 h 127"/>
              <a:gd name="T6" fmla="*/ 127 w 127"/>
              <a:gd name="T7" fmla="*/ 61 h 127"/>
              <a:gd name="T8" fmla="*/ 107 w 127"/>
              <a:gd name="T9" fmla="*/ 80 h 127"/>
              <a:gd name="T10" fmla="*/ 88 w 127"/>
              <a:gd name="T11" fmla="*/ 61 h 127"/>
              <a:gd name="T12" fmla="*/ 99 w 127"/>
              <a:gd name="T13" fmla="*/ 61 h 127"/>
              <a:gd name="T14" fmla="*/ 76 w 127"/>
              <a:gd name="T15" fmla="*/ 30 h 127"/>
              <a:gd name="T16" fmla="*/ 86 w 127"/>
              <a:gd name="T17" fmla="*/ 19 h 127"/>
              <a:gd name="T18" fmla="*/ 97 w 127"/>
              <a:gd name="T19" fmla="*/ 76 h 127"/>
              <a:gd name="T20" fmla="*/ 66 w 127"/>
              <a:gd name="T21" fmla="*/ 99 h 127"/>
              <a:gd name="T22" fmla="*/ 66 w 127"/>
              <a:gd name="T23" fmla="*/ 88 h 127"/>
              <a:gd name="T24" fmla="*/ 47 w 127"/>
              <a:gd name="T25" fmla="*/ 107 h 127"/>
              <a:gd name="T26" fmla="*/ 66 w 127"/>
              <a:gd name="T27" fmla="*/ 127 h 127"/>
              <a:gd name="T28" fmla="*/ 66 w 127"/>
              <a:gd name="T29" fmla="*/ 115 h 127"/>
              <a:gd name="T30" fmla="*/ 112 w 127"/>
              <a:gd name="T31" fmla="*/ 81 h 127"/>
              <a:gd name="T32" fmla="*/ 107 w 127"/>
              <a:gd name="T33" fmla="*/ 86 h 127"/>
              <a:gd name="T34" fmla="*/ 97 w 127"/>
              <a:gd name="T35" fmla="*/ 76 h 127"/>
              <a:gd name="T36" fmla="*/ 51 w 127"/>
              <a:gd name="T37" fmla="*/ 97 h 127"/>
              <a:gd name="T38" fmla="*/ 28 w 127"/>
              <a:gd name="T39" fmla="*/ 66 h 127"/>
              <a:gd name="T40" fmla="*/ 39 w 127"/>
              <a:gd name="T41" fmla="*/ 66 h 127"/>
              <a:gd name="T42" fmla="*/ 19 w 127"/>
              <a:gd name="T43" fmla="*/ 47 h 127"/>
              <a:gd name="T44" fmla="*/ 0 w 127"/>
              <a:gd name="T45" fmla="*/ 66 h 127"/>
              <a:gd name="T46" fmla="*/ 12 w 127"/>
              <a:gd name="T47" fmla="*/ 66 h 127"/>
              <a:gd name="T48" fmla="*/ 46 w 127"/>
              <a:gd name="T49" fmla="*/ 112 h 127"/>
              <a:gd name="T50" fmla="*/ 41 w 127"/>
              <a:gd name="T51" fmla="*/ 107 h 127"/>
              <a:gd name="T52" fmla="*/ 51 w 127"/>
              <a:gd name="T53" fmla="*/ 97 h 127"/>
              <a:gd name="T54" fmla="*/ 30 w 127"/>
              <a:gd name="T55" fmla="*/ 51 h 127"/>
              <a:gd name="T56" fmla="*/ 61 w 127"/>
              <a:gd name="T57" fmla="*/ 28 h 127"/>
              <a:gd name="T58" fmla="*/ 61 w 127"/>
              <a:gd name="T59" fmla="*/ 39 h 127"/>
              <a:gd name="T60" fmla="*/ 80 w 127"/>
              <a:gd name="T61" fmla="*/ 19 h 127"/>
              <a:gd name="T62" fmla="*/ 61 w 127"/>
              <a:gd name="T63" fmla="*/ 0 h 127"/>
              <a:gd name="T64" fmla="*/ 61 w 127"/>
              <a:gd name="T65" fmla="*/ 12 h 127"/>
              <a:gd name="T66" fmla="*/ 15 w 127"/>
              <a:gd name="T67" fmla="*/ 46 h 127"/>
              <a:gd name="T68" fmla="*/ 19 w 127"/>
              <a:gd name="T69" fmla="*/ 41 h 127"/>
              <a:gd name="T70" fmla="*/ 30 w 127"/>
              <a:gd name="T71" fmla="*/ 51 h 127"/>
              <a:gd name="T72" fmla="*/ 39 w 127"/>
              <a:gd name="T73" fmla="*/ 63 h 127"/>
              <a:gd name="T74" fmla="*/ 63 w 127"/>
              <a:gd name="T75" fmla="*/ 87 h 127"/>
              <a:gd name="T76" fmla="*/ 87 w 127"/>
              <a:gd name="T77" fmla="*/ 63 h 127"/>
              <a:gd name="T78" fmla="*/ 63 w 127"/>
              <a:gd name="T79" fmla="*/ 39 h 127"/>
              <a:gd name="T80" fmla="*/ 39 w 127"/>
              <a:gd name="T81"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127">
                <a:moveTo>
                  <a:pt x="86" y="19"/>
                </a:moveTo>
                <a:cubicBezTo>
                  <a:pt x="81" y="15"/>
                  <a:pt x="81" y="15"/>
                  <a:pt x="81" y="15"/>
                </a:cubicBezTo>
                <a:cubicBezTo>
                  <a:pt x="100" y="22"/>
                  <a:pt x="114" y="39"/>
                  <a:pt x="115" y="61"/>
                </a:cubicBezTo>
                <a:cubicBezTo>
                  <a:pt x="127" y="61"/>
                  <a:pt x="127" y="61"/>
                  <a:pt x="127" y="61"/>
                </a:cubicBezTo>
                <a:cubicBezTo>
                  <a:pt x="107" y="80"/>
                  <a:pt x="107" y="80"/>
                  <a:pt x="107" y="80"/>
                </a:cubicBezTo>
                <a:cubicBezTo>
                  <a:pt x="88" y="61"/>
                  <a:pt x="88" y="61"/>
                  <a:pt x="88" y="61"/>
                </a:cubicBezTo>
                <a:cubicBezTo>
                  <a:pt x="99" y="61"/>
                  <a:pt x="99" y="61"/>
                  <a:pt x="99" y="61"/>
                </a:cubicBezTo>
                <a:cubicBezTo>
                  <a:pt x="98" y="46"/>
                  <a:pt x="89" y="34"/>
                  <a:pt x="76" y="30"/>
                </a:cubicBezTo>
                <a:cubicBezTo>
                  <a:pt x="86" y="19"/>
                  <a:pt x="86" y="19"/>
                  <a:pt x="86" y="19"/>
                </a:cubicBezTo>
                <a:close/>
                <a:moveTo>
                  <a:pt x="97" y="76"/>
                </a:moveTo>
                <a:cubicBezTo>
                  <a:pt x="92" y="89"/>
                  <a:pt x="80" y="98"/>
                  <a:pt x="66" y="99"/>
                </a:cubicBezTo>
                <a:cubicBezTo>
                  <a:pt x="66" y="88"/>
                  <a:pt x="66" y="88"/>
                  <a:pt x="66" y="88"/>
                </a:cubicBezTo>
                <a:cubicBezTo>
                  <a:pt x="47" y="107"/>
                  <a:pt x="47" y="107"/>
                  <a:pt x="47" y="107"/>
                </a:cubicBezTo>
                <a:cubicBezTo>
                  <a:pt x="66" y="127"/>
                  <a:pt x="66" y="127"/>
                  <a:pt x="66" y="127"/>
                </a:cubicBezTo>
                <a:cubicBezTo>
                  <a:pt x="66" y="115"/>
                  <a:pt x="66" y="115"/>
                  <a:pt x="66" y="115"/>
                </a:cubicBezTo>
                <a:cubicBezTo>
                  <a:pt x="87" y="114"/>
                  <a:pt x="105" y="100"/>
                  <a:pt x="112" y="81"/>
                </a:cubicBezTo>
                <a:cubicBezTo>
                  <a:pt x="107" y="86"/>
                  <a:pt x="107" y="86"/>
                  <a:pt x="107" y="86"/>
                </a:cubicBezTo>
                <a:cubicBezTo>
                  <a:pt x="97" y="76"/>
                  <a:pt x="97" y="76"/>
                  <a:pt x="97" y="76"/>
                </a:cubicBezTo>
                <a:close/>
                <a:moveTo>
                  <a:pt x="51" y="97"/>
                </a:moveTo>
                <a:cubicBezTo>
                  <a:pt x="38" y="92"/>
                  <a:pt x="29" y="80"/>
                  <a:pt x="28" y="66"/>
                </a:cubicBezTo>
                <a:cubicBezTo>
                  <a:pt x="39" y="66"/>
                  <a:pt x="39" y="66"/>
                  <a:pt x="39" y="66"/>
                </a:cubicBezTo>
                <a:cubicBezTo>
                  <a:pt x="19" y="47"/>
                  <a:pt x="19" y="47"/>
                  <a:pt x="19" y="47"/>
                </a:cubicBezTo>
                <a:cubicBezTo>
                  <a:pt x="0" y="66"/>
                  <a:pt x="0" y="66"/>
                  <a:pt x="0" y="66"/>
                </a:cubicBezTo>
                <a:cubicBezTo>
                  <a:pt x="12" y="66"/>
                  <a:pt x="12" y="66"/>
                  <a:pt x="12" y="66"/>
                </a:cubicBezTo>
                <a:cubicBezTo>
                  <a:pt x="13" y="87"/>
                  <a:pt x="27" y="105"/>
                  <a:pt x="46" y="112"/>
                </a:cubicBezTo>
                <a:cubicBezTo>
                  <a:pt x="41" y="107"/>
                  <a:pt x="41" y="107"/>
                  <a:pt x="41" y="107"/>
                </a:cubicBezTo>
                <a:cubicBezTo>
                  <a:pt x="51" y="97"/>
                  <a:pt x="51" y="97"/>
                  <a:pt x="51" y="97"/>
                </a:cubicBezTo>
                <a:close/>
                <a:moveTo>
                  <a:pt x="30" y="51"/>
                </a:moveTo>
                <a:cubicBezTo>
                  <a:pt x="34" y="38"/>
                  <a:pt x="46" y="29"/>
                  <a:pt x="61" y="28"/>
                </a:cubicBezTo>
                <a:cubicBezTo>
                  <a:pt x="61" y="39"/>
                  <a:pt x="61" y="39"/>
                  <a:pt x="61" y="39"/>
                </a:cubicBezTo>
                <a:cubicBezTo>
                  <a:pt x="80" y="19"/>
                  <a:pt x="80" y="19"/>
                  <a:pt x="80" y="19"/>
                </a:cubicBezTo>
                <a:cubicBezTo>
                  <a:pt x="61" y="0"/>
                  <a:pt x="61" y="0"/>
                  <a:pt x="61" y="0"/>
                </a:cubicBezTo>
                <a:cubicBezTo>
                  <a:pt x="61" y="12"/>
                  <a:pt x="61" y="12"/>
                  <a:pt x="61" y="12"/>
                </a:cubicBezTo>
                <a:cubicBezTo>
                  <a:pt x="39" y="13"/>
                  <a:pt x="21" y="27"/>
                  <a:pt x="15" y="46"/>
                </a:cubicBezTo>
                <a:cubicBezTo>
                  <a:pt x="19" y="41"/>
                  <a:pt x="19" y="41"/>
                  <a:pt x="19" y="41"/>
                </a:cubicBezTo>
                <a:cubicBezTo>
                  <a:pt x="30" y="51"/>
                  <a:pt x="30" y="51"/>
                  <a:pt x="30" y="51"/>
                </a:cubicBezTo>
                <a:close/>
                <a:moveTo>
                  <a:pt x="39" y="63"/>
                </a:moveTo>
                <a:cubicBezTo>
                  <a:pt x="39" y="77"/>
                  <a:pt x="50" y="87"/>
                  <a:pt x="63" y="87"/>
                </a:cubicBezTo>
                <a:cubicBezTo>
                  <a:pt x="77" y="87"/>
                  <a:pt x="87" y="77"/>
                  <a:pt x="87" y="63"/>
                </a:cubicBezTo>
                <a:cubicBezTo>
                  <a:pt x="87" y="50"/>
                  <a:pt x="77" y="39"/>
                  <a:pt x="63" y="39"/>
                </a:cubicBezTo>
                <a:cubicBezTo>
                  <a:pt x="50" y="39"/>
                  <a:pt x="39" y="50"/>
                  <a:pt x="39" y="63"/>
                </a:cubicBezTo>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6" name="Freeform 96"/>
          <p:cNvSpPr>
            <a:spLocks noEditPoints="1"/>
          </p:cNvSpPr>
          <p:nvPr/>
        </p:nvSpPr>
        <p:spPr bwMode="auto">
          <a:xfrm>
            <a:off x="5592455" y="2462993"/>
            <a:ext cx="311992" cy="498520"/>
          </a:xfrm>
          <a:custGeom>
            <a:avLst/>
            <a:gdLst>
              <a:gd name="T0" fmla="*/ 56 w 80"/>
              <a:gd name="T1" fmla="*/ 104 h 128"/>
              <a:gd name="T2" fmla="*/ 52 w 80"/>
              <a:gd name="T3" fmla="*/ 108 h 128"/>
              <a:gd name="T4" fmla="*/ 28 w 80"/>
              <a:gd name="T5" fmla="*/ 108 h 128"/>
              <a:gd name="T6" fmla="*/ 24 w 80"/>
              <a:gd name="T7" fmla="*/ 104 h 128"/>
              <a:gd name="T8" fmla="*/ 28 w 80"/>
              <a:gd name="T9" fmla="*/ 100 h 128"/>
              <a:gd name="T10" fmla="*/ 52 w 80"/>
              <a:gd name="T11" fmla="*/ 100 h 128"/>
              <a:gd name="T12" fmla="*/ 56 w 80"/>
              <a:gd name="T13" fmla="*/ 104 h 128"/>
              <a:gd name="T14" fmla="*/ 52 w 80"/>
              <a:gd name="T15" fmla="*/ 112 h 128"/>
              <a:gd name="T16" fmla="*/ 28 w 80"/>
              <a:gd name="T17" fmla="*/ 112 h 128"/>
              <a:gd name="T18" fmla="*/ 24 w 80"/>
              <a:gd name="T19" fmla="*/ 116 h 128"/>
              <a:gd name="T20" fmla="*/ 28 w 80"/>
              <a:gd name="T21" fmla="*/ 120 h 128"/>
              <a:gd name="T22" fmla="*/ 36 w 80"/>
              <a:gd name="T23" fmla="*/ 128 h 128"/>
              <a:gd name="T24" fmla="*/ 44 w 80"/>
              <a:gd name="T25" fmla="*/ 128 h 128"/>
              <a:gd name="T26" fmla="*/ 52 w 80"/>
              <a:gd name="T27" fmla="*/ 120 h 128"/>
              <a:gd name="T28" fmla="*/ 56 w 80"/>
              <a:gd name="T29" fmla="*/ 116 h 128"/>
              <a:gd name="T30" fmla="*/ 52 w 80"/>
              <a:gd name="T31" fmla="*/ 112 h 128"/>
              <a:gd name="T32" fmla="*/ 40 w 80"/>
              <a:gd name="T33" fmla="*/ 8 h 128"/>
              <a:gd name="T34" fmla="*/ 72 w 80"/>
              <a:gd name="T35" fmla="*/ 40 h 128"/>
              <a:gd name="T36" fmla="*/ 56 w 80"/>
              <a:gd name="T37" fmla="*/ 68 h 128"/>
              <a:gd name="T38" fmla="*/ 52 w 80"/>
              <a:gd name="T39" fmla="*/ 70 h 128"/>
              <a:gd name="T40" fmla="*/ 52 w 80"/>
              <a:gd name="T41" fmla="*/ 88 h 128"/>
              <a:gd name="T42" fmla="*/ 28 w 80"/>
              <a:gd name="T43" fmla="*/ 88 h 128"/>
              <a:gd name="T44" fmla="*/ 28 w 80"/>
              <a:gd name="T45" fmla="*/ 70 h 128"/>
              <a:gd name="T46" fmla="*/ 24 w 80"/>
              <a:gd name="T47" fmla="*/ 68 h 128"/>
              <a:gd name="T48" fmla="*/ 8 w 80"/>
              <a:gd name="T49" fmla="*/ 40 h 128"/>
              <a:gd name="T50" fmla="*/ 40 w 80"/>
              <a:gd name="T51" fmla="*/ 8 h 128"/>
              <a:gd name="T52" fmla="*/ 40 w 80"/>
              <a:gd name="T53" fmla="*/ 0 h 128"/>
              <a:gd name="T54" fmla="*/ 0 w 80"/>
              <a:gd name="T55" fmla="*/ 40 h 128"/>
              <a:gd name="T56" fmla="*/ 20 w 80"/>
              <a:gd name="T57" fmla="*/ 75 h 128"/>
              <a:gd name="T58" fmla="*/ 20 w 80"/>
              <a:gd name="T59" fmla="*/ 88 h 128"/>
              <a:gd name="T60" fmla="*/ 28 w 80"/>
              <a:gd name="T61" fmla="*/ 96 h 128"/>
              <a:gd name="T62" fmla="*/ 52 w 80"/>
              <a:gd name="T63" fmla="*/ 96 h 128"/>
              <a:gd name="T64" fmla="*/ 60 w 80"/>
              <a:gd name="T65" fmla="*/ 88 h 128"/>
              <a:gd name="T66" fmla="*/ 60 w 80"/>
              <a:gd name="T67" fmla="*/ 75 h 128"/>
              <a:gd name="T68" fmla="*/ 80 w 80"/>
              <a:gd name="T69" fmla="*/ 40 h 128"/>
              <a:gd name="T70" fmla="*/ 40 w 80"/>
              <a:gd name="T7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28">
                <a:moveTo>
                  <a:pt x="56" y="104"/>
                </a:moveTo>
                <a:cubicBezTo>
                  <a:pt x="56" y="106"/>
                  <a:pt x="54" y="108"/>
                  <a:pt x="52" y="108"/>
                </a:cubicBezTo>
                <a:cubicBezTo>
                  <a:pt x="28" y="108"/>
                  <a:pt x="28" y="108"/>
                  <a:pt x="28" y="108"/>
                </a:cubicBezTo>
                <a:cubicBezTo>
                  <a:pt x="26" y="108"/>
                  <a:pt x="24" y="106"/>
                  <a:pt x="24" y="104"/>
                </a:cubicBezTo>
                <a:cubicBezTo>
                  <a:pt x="24" y="102"/>
                  <a:pt x="26" y="100"/>
                  <a:pt x="28" y="100"/>
                </a:cubicBezTo>
                <a:cubicBezTo>
                  <a:pt x="52" y="100"/>
                  <a:pt x="52" y="100"/>
                  <a:pt x="52" y="100"/>
                </a:cubicBezTo>
                <a:cubicBezTo>
                  <a:pt x="54" y="100"/>
                  <a:pt x="56" y="102"/>
                  <a:pt x="56" y="104"/>
                </a:cubicBezTo>
                <a:moveTo>
                  <a:pt x="52" y="112"/>
                </a:moveTo>
                <a:cubicBezTo>
                  <a:pt x="28" y="112"/>
                  <a:pt x="28" y="112"/>
                  <a:pt x="28" y="112"/>
                </a:cubicBezTo>
                <a:cubicBezTo>
                  <a:pt x="26" y="112"/>
                  <a:pt x="24" y="114"/>
                  <a:pt x="24" y="116"/>
                </a:cubicBezTo>
                <a:cubicBezTo>
                  <a:pt x="24" y="118"/>
                  <a:pt x="26" y="120"/>
                  <a:pt x="28" y="120"/>
                </a:cubicBezTo>
                <a:cubicBezTo>
                  <a:pt x="28" y="125"/>
                  <a:pt x="31" y="128"/>
                  <a:pt x="36" y="128"/>
                </a:cubicBezTo>
                <a:cubicBezTo>
                  <a:pt x="44" y="128"/>
                  <a:pt x="44" y="128"/>
                  <a:pt x="44" y="128"/>
                </a:cubicBezTo>
                <a:cubicBezTo>
                  <a:pt x="48" y="128"/>
                  <a:pt x="52" y="125"/>
                  <a:pt x="52" y="120"/>
                </a:cubicBezTo>
                <a:cubicBezTo>
                  <a:pt x="54" y="120"/>
                  <a:pt x="56" y="118"/>
                  <a:pt x="56" y="116"/>
                </a:cubicBezTo>
                <a:cubicBezTo>
                  <a:pt x="56" y="114"/>
                  <a:pt x="54" y="112"/>
                  <a:pt x="52" y="112"/>
                </a:cubicBezTo>
                <a:moveTo>
                  <a:pt x="40" y="8"/>
                </a:moveTo>
                <a:cubicBezTo>
                  <a:pt x="57" y="8"/>
                  <a:pt x="72" y="23"/>
                  <a:pt x="72" y="40"/>
                </a:cubicBezTo>
                <a:cubicBezTo>
                  <a:pt x="72" y="52"/>
                  <a:pt x="66" y="62"/>
                  <a:pt x="56" y="68"/>
                </a:cubicBezTo>
                <a:cubicBezTo>
                  <a:pt x="52" y="70"/>
                  <a:pt x="52" y="70"/>
                  <a:pt x="52" y="70"/>
                </a:cubicBezTo>
                <a:cubicBezTo>
                  <a:pt x="52" y="88"/>
                  <a:pt x="52" y="88"/>
                  <a:pt x="52" y="88"/>
                </a:cubicBezTo>
                <a:cubicBezTo>
                  <a:pt x="28" y="88"/>
                  <a:pt x="28" y="88"/>
                  <a:pt x="28" y="88"/>
                </a:cubicBezTo>
                <a:cubicBezTo>
                  <a:pt x="28" y="70"/>
                  <a:pt x="28" y="70"/>
                  <a:pt x="28" y="70"/>
                </a:cubicBezTo>
                <a:cubicBezTo>
                  <a:pt x="24" y="68"/>
                  <a:pt x="24" y="68"/>
                  <a:pt x="24" y="68"/>
                </a:cubicBezTo>
                <a:cubicBezTo>
                  <a:pt x="14" y="62"/>
                  <a:pt x="8" y="52"/>
                  <a:pt x="8" y="40"/>
                </a:cubicBezTo>
                <a:cubicBezTo>
                  <a:pt x="8" y="23"/>
                  <a:pt x="22" y="8"/>
                  <a:pt x="40" y="8"/>
                </a:cubicBezTo>
                <a:moveTo>
                  <a:pt x="40" y="0"/>
                </a:moveTo>
                <a:cubicBezTo>
                  <a:pt x="18" y="0"/>
                  <a:pt x="0" y="18"/>
                  <a:pt x="0" y="40"/>
                </a:cubicBezTo>
                <a:cubicBezTo>
                  <a:pt x="0" y="55"/>
                  <a:pt x="8" y="68"/>
                  <a:pt x="20" y="75"/>
                </a:cubicBezTo>
                <a:cubicBezTo>
                  <a:pt x="20" y="88"/>
                  <a:pt x="20" y="88"/>
                  <a:pt x="20" y="88"/>
                </a:cubicBezTo>
                <a:cubicBezTo>
                  <a:pt x="20" y="93"/>
                  <a:pt x="23" y="96"/>
                  <a:pt x="28" y="96"/>
                </a:cubicBezTo>
                <a:cubicBezTo>
                  <a:pt x="52" y="96"/>
                  <a:pt x="52" y="96"/>
                  <a:pt x="52" y="96"/>
                </a:cubicBezTo>
                <a:cubicBezTo>
                  <a:pt x="56" y="96"/>
                  <a:pt x="60" y="93"/>
                  <a:pt x="60" y="88"/>
                </a:cubicBezTo>
                <a:cubicBezTo>
                  <a:pt x="60" y="75"/>
                  <a:pt x="60" y="75"/>
                  <a:pt x="60" y="75"/>
                </a:cubicBezTo>
                <a:cubicBezTo>
                  <a:pt x="72" y="68"/>
                  <a:pt x="80" y="55"/>
                  <a:pt x="80" y="40"/>
                </a:cubicBezTo>
                <a:cubicBezTo>
                  <a:pt x="80" y="18"/>
                  <a:pt x="62" y="0"/>
                  <a:pt x="40" y="0"/>
                </a:cubicBezTo>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37" name="组合 36"/>
          <p:cNvGrpSpPr/>
          <p:nvPr/>
        </p:nvGrpSpPr>
        <p:grpSpPr>
          <a:xfrm>
            <a:off x="1090140" y="2461341"/>
            <a:ext cx="503478" cy="501824"/>
            <a:chOff x="7448956" y="1724063"/>
            <a:chExt cx="245422" cy="244617"/>
          </a:xfrm>
          <a:solidFill>
            <a:schemeClr val="bg1"/>
          </a:solidFill>
        </p:grpSpPr>
        <p:sp>
          <p:nvSpPr>
            <p:cNvPr id="38" name="Freeform 127"/>
            <p:cNvSpPr/>
            <p:nvPr/>
          </p:nvSpPr>
          <p:spPr bwMode="auto">
            <a:xfrm>
              <a:off x="7597014" y="1872121"/>
              <a:ext cx="97364" cy="96559"/>
            </a:xfrm>
            <a:custGeom>
              <a:avLst/>
              <a:gdLst>
                <a:gd name="T0" fmla="*/ 46 w 51"/>
                <a:gd name="T1" fmla="*/ 29 h 51"/>
                <a:gd name="T2" fmla="*/ 17 w 51"/>
                <a:gd name="T3" fmla="*/ 0 h 51"/>
                <a:gd name="T4" fmla="*/ 0 w 51"/>
                <a:gd name="T5" fmla="*/ 17 h 51"/>
                <a:gd name="T6" fmla="*/ 29 w 51"/>
                <a:gd name="T7" fmla="*/ 46 h 51"/>
                <a:gd name="T8" fmla="*/ 46 w 51"/>
                <a:gd name="T9" fmla="*/ 46 h 51"/>
                <a:gd name="T10" fmla="*/ 46 w 51"/>
                <a:gd name="T11" fmla="*/ 29 h 51"/>
              </a:gdLst>
              <a:ahLst/>
              <a:cxnLst>
                <a:cxn ang="0">
                  <a:pos x="T0" y="T1"/>
                </a:cxn>
                <a:cxn ang="0">
                  <a:pos x="T2" y="T3"/>
                </a:cxn>
                <a:cxn ang="0">
                  <a:pos x="T4" y="T5"/>
                </a:cxn>
                <a:cxn ang="0">
                  <a:pos x="T6" y="T7"/>
                </a:cxn>
                <a:cxn ang="0">
                  <a:pos x="T8" y="T9"/>
                </a:cxn>
                <a:cxn ang="0">
                  <a:pos x="T10" y="T11"/>
                </a:cxn>
              </a:cxnLst>
              <a:rect l="0" t="0" r="r" b="b"/>
              <a:pathLst>
                <a:path w="51" h="51">
                  <a:moveTo>
                    <a:pt x="46" y="29"/>
                  </a:moveTo>
                  <a:cubicBezTo>
                    <a:pt x="17" y="0"/>
                    <a:pt x="17" y="0"/>
                    <a:pt x="17" y="0"/>
                  </a:cubicBezTo>
                  <a:cubicBezTo>
                    <a:pt x="13" y="6"/>
                    <a:pt x="7" y="12"/>
                    <a:pt x="0" y="17"/>
                  </a:cubicBezTo>
                  <a:cubicBezTo>
                    <a:pt x="29" y="46"/>
                    <a:pt x="29" y="46"/>
                    <a:pt x="29" y="46"/>
                  </a:cubicBezTo>
                  <a:cubicBezTo>
                    <a:pt x="34" y="51"/>
                    <a:pt x="42" y="51"/>
                    <a:pt x="46" y="46"/>
                  </a:cubicBezTo>
                  <a:cubicBezTo>
                    <a:pt x="51" y="41"/>
                    <a:pt x="51" y="34"/>
                    <a:pt x="46"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9" name="Freeform 128"/>
            <p:cNvSpPr>
              <a:spLocks noEditPoints="1"/>
            </p:cNvSpPr>
            <p:nvPr/>
          </p:nvSpPr>
          <p:spPr bwMode="auto">
            <a:xfrm>
              <a:off x="7448956" y="1724063"/>
              <a:ext cx="182658" cy="182658"/>
            </a:xfrm>
            <a:custGeom>
              <a:avLst/>
              <a:gdLst>
                <a:gd name="T0" fmla="*/ 96 w 96"/>
                <a:gd name="T1" fmla="*/ 48 h 96"/>
                <a:gd name="T2" fmla="*/ 48 w 96"/>
                <a:gd name="T3" fmla="*/ 0 h 96"/>
                <a:gd name="T4" fmla="*/ 0 w 96"/>
                <a:gd name="T5" fmla="*/ 48 h 96"/>
                <a:gd name="T6" fmla="*/ 48 w 96"/>
                <a:gd name="T7" fmla="*/ 96 h 96"/>
                <a:gd name="T8" fmla="*/ 96 w 96"/>
                <a:gd name="T9" fmla="*/ 48 h 96"/>
                <a:gd name="T10" fmla="*/ 48 w 96"/>
                <a:gd name="T11" fmla="*/ 84 h 96"/>
                <a:gd name="T12" fmla="*/ 12 w 96"/>
                <a:gd name="T13" fmla="*/ 48 h 96"/>
                <a:gd name="T14" fmla="*/ 48 w 96"/>
                <a:gd name="T15" fmla="*/ 12 h 96"/>
                <a:gd name="T16" fmla="*/ 84 w 96"/>
                <a:gd name="T17" fmla="*/ 48 h 96"/>
                <a:gd name="T18" fmla="*/ 48 w 96"/>
                <a:gd name="T19"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96" y="48"/>
                  </a:moveTo>
                  <a:cubicBezTo>
                    <a:pt x="96" y="21"/>
                    <a:pt x="74" y="0"/>
                    <a:pt x="48" y="0"/>
                  </a:cubicBezTo>
                  <a:cubicBezTo>
                    <a:pt x="21" y="0"/>
                    <a:pt x="0" y="21"/>
                    <a:pt x="0" y="48"/>
                  </a:cubicBezTo>
                  <a:cubicBezTo>
                    <a:pt x="0" y="74"/>
                    <a:pt x="21" y="96"/>
                    <a:pt x="48" y="96"/>
                  </a:cubicBezTo>
                  <a:cubicBezTo>
                    <a:pt x="74" y="96"/>
                    <a:pt x="96" y="74"/>
                    <a:pt x="96" y="48"/>
                  </a:cubicBezTo>
                  <a:moveTo>
                    <a:pt x="48" y="84"/>
                  </a:moveTo>
                  <a:cubicBezTo>
                    <a:pt x="28" y="84"/>
                    <a:pt x="12" y="67"/>
                    <a:pt x="12" y="48"/>
                  </a:cubicBezTo>
                  <a:cubicBezTo>
                    <a:pt x="12" y="28"/>
                    <a:pt x="28" y="12"/>
                    <a:pt x="48" y="12"/>
                  </a:cubicBezTo>
                  <a:cubicBezTo>
                    <a:pt x="68" y="12"/>
                    <a:pt x="84" y="28"/>
                    <a:pt x="84" y="48"/>
                  </a:cubicBezTo>
                  <a:cubicBezTo>
                    <a:pt x="84" y="67"/>
                    <a:pt x="68" y="84"/>
                    <a:pt x="48" y="8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0" name="Freeform 129"/>
            <p:cNvSpPr/>
            <p:nvPr/>
          </p:nvSpPr>
          <p:spPr bwMode="auto">
            <a:xfrm>
              <a:off x="7486775" y="1761883"/>
              <a:ext cx="53912" cy="53107"/>
            </a:xfrm>
            <a:custGeom>
              <a:avLst/>
              <a:gdLst>
                <a:gd name="T0" fmla="*/ 0 w 28"/>
                <a:gd name="T1" fmla="*/ 28 h 28"/>
                <a:gd name="T2" fmla="*/ 8 w 28"/>
                <a:gd name="T3" fmla="*/ 28 h 28"/>
                <a:gd name="T4" fmla="*/ 28 w 28"/>
                <a:gd name="T5" fmla="*/ 8 h 28"/>
                <a:gd name="T6" fmla="*/ 28 w 28"/>
                <a:gd name="T7" fmla="*/ 0 h 28"/>
                <a:gd name="T8" fmla="*/ 0 w 28"/>
                <a:gd name="T9" fmla="*/ 28 h 28"/>
              </a:gdLst>
              <a:ahLst/>
              <a:cxnLst>
                <a:cxn ang="0">
                  <a:pos x="T0" y="T1"/>
                </a:cxn>
                <a:cxn ang="0">
                  <a:pos x="T2" y="T3"/>
                </a:cxn>
                <a:cxn ang="0">
                  <a:pos x="T4" y="T5"/>
                </a:cxn>
                <a:cxn ang="0">
                  <a:pos x="T6" y="T7"/>
                </a:cxn>
                <a:cxn ang="0">
                  <a:pos x="T8" y="T9"/>
                </a:cxn>
              </a:cxnLst>
              <a:rect l="0" t="0" r="r" b="b"/>
              <a:pathLst>
                <a:path w="28" h="28">
                  <a:moveTo>
                    <a:pt x="0" y="28"/>
                  </a:moveTo>
                  <a:cubicBezTo>
                    <a:pt x="8" y="28"/>
                    <a:pt x="8" y="28"/>
                    <a:pt x="8" y="28"/>
                  </a:cubicBezTo>
                  <a:cubicBezTo>
                    <a:pt x="8" y="16"/>
                    <a:pt x="17" y="8"/>
                    <a:pt x="28" y="8"/>
                  </a:cubicBezTo>
                  <a:cubicBezTo>
                    <a:pt x="28" y="0"/>
                    <a:pt x="28" y="0"/>
                    <a:pt x="28" y="0"/>
                  </a:cubicBezTo>
                  <a:cubicBezTo>
                    <a:pt x="12" y="0"/>
                    <a:pt x="0" y="12"/>
                    <a:pt x="0" y="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41" name="Freeform 138"/>
          <p:cNvSpPr/>
          <p:nvPr/>
        </p:nvSpPr>
        <p:spPr bwMode="auto">
          <a:xfrm>
            <a:off x="2779832" y="4639268"/>
            <a:ext cx="420938" cy="406082"/>
          </a:xfrm>
          <a:custGeom>
            <a:avLst/>
            <a:gdLst>
              <a:gd name="T0" fmla="*/ 56 w 108"/>
              <a:gd name="T1" fmla="*/ 0 h 104"/>
              <a:gd name="T2" fmla="*/ 15 w 108"/>
              <a:gd name="T3" fmla="*/ 20 h 104"/>
              <a:gd name="T4" fmla="*/ 0 w 108"/>
              <a:gd name="T5" fmla="*/ 11 h 104"/>
              <a:gd name="T6" fmla="*/ 0 w 108"/>
              <a:gd name="T7" fmla="*/ 60 h 104"/>
              <a:gd name="T8" fmla="*/ 43 w 108"/>
              <a:gd name="T9" fmla="*/ 36 h 104"/>
              <a:gd name="T10" fmla="*/ 29 w 108"/>
              <a:gd name="T11" fmla="*/ 28 h 104"/>
              <a:gd name="T12" fmla="*/ 56 w 108"/>
              <a:gd name="T13" fmla="*/ 16 h 104"/>
              <a:gd name="T14" fmla="*/ 92 w 108"/>
              <a:gd name="T15" fmla="*/ 52 h 104"/>
              <a:gd name="T16" fmla="*/ 56 w 108"/>
              <a:gd name="T17" fmla="*/ 88 h 104"/>
              <a:gd name="T18" fmla="*/ 56 w 108"/>
              <a:gd name="T19" fmla="*/ 104 h 104"/>
              <a:gd name="T20" fmla="*/ 108 w 108"/>
              <a:gd name="T21" fmla="*/ 52 h 104"/>
              <a:gd name="T22" fmla="*/ 56 w 108"/>
              <a:gd name="T2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04">
                <a:moveTo>
                  <a:pt x="56" y="0"/>
                </a:moveTo>
                <a:cubicBezTo>
                  <a:pt x="40" y="0"/>
                  <a:pt x="25" y="7"/>
                  <a:pt x="15" y="20"/>
                </a:cubicBezTo>
                <a:cubicBezTo>
                  <a:pt x="0" y="11"/>
                  <a:pt x="0" y="11"/>
                  <a:pt x="0" y="11"/>
                </a:cubicBezTo>
                <a:cubicBezTo>
                  <a:pt x="0" y="60"/>
                  <a:pt x="0" y="60"/>
                  <a:pt x="0" y="60"/>
                </a:cubicBezTo>
                <a:cubicBezTo>
                  <a:pt x="43" y="36"/>
                  <a:pt x="43" y="36"/>
                  <a:pt x="43" y="36"/>
                </a:cubicBezTo>
                <a:cubicBezTo>
                  <a:pt x="29" y="28"/>
                  <a:pt x="29" y="28"/>
                  <a:pt x="29" y="28"/>
                </a:cubicBezTo>
                <a:cubicBezTo>
                  <a:pt x="36" y="20"/>
                  <a:pt x="45" y="16"/>
                  <a:pt x="56" y="16"/>
                </a:cubicBezTo>
                <a:cubicBezTo>
                  <a:pt x="76" y="16"/>
                  <a:pt x="92" y="32"/>
                  <a:pt x="92" y="52"/>
                </a:cubicBezTo>
                <a:cubicBezTo>
                  <a:pt x="92" y="71"/>
                  <a:pt x="76" y="88"/>
                  <a:pt x="56" y="88"/>
                </a:cubicBezTo>
                <a:cubicBezTo>
                  <a:pt x="56" y="104"/>
                  <a:pt x="56" y="104"/>
                  <a:pt x="56" y="104"/>
                </a:cubicBezTo>
                <a:cubicBezTo>
                  <a:pt x="84" y="104"/>
                  <a:pt x="108" y="80"/>
                  <a:pt x="108" y="52"/>
                </a:cubicBezTo>
                <a:cubicBezTo>
                  <a:pt x="108" y="23"/>
                  <a:pt x="84" y="0"/>
                  <a:pt x="56"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9" name="文本框 28"/>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2" presetClass="entr" presetSubtype="4" decel="10000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ppt_x"/>
                                          </p:val>
                                        </p:tav>
                                        <p:tav tm="100000">
                                          <p:val>
                                            <p:strVal val="#ppt_x"/>
                                          </p:val>
                                        </p:tav>
                                      </p:tavLst>
                                    </p:anim>
                                    <p:anim calcmode="lin" valueType="num">
                                      <p:cBhvr additive="base">
                                        <p:cTn id="18" dur="10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10" presetClass="entr" presetSubtype="0" fill="hold" grpId="0" nodeType="with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2400"/>
                            </p:stCondLst>
                            <p:childTnLst>
                              <p:par>
                                <p:cTn id="29" presetID="22" presetClass="entr" presetSubtype="1"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2" presetClass="entr" presetSubtype="4" decel="10000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1000" fill="hold"/>
                                        <p:tgtEl>
                                          <p:spTgt spid="16"/>
                                        </p:tgtEl>
                                        <p:attrNameLst>
                                          <p:attrName>ppt_x</p:attrName>
                                        </p:attrNameLst>
                                      </p:cBhvr>
                                      <p:tavLst>
                                        <p:tav tm="0">
                                          <p:val>
                                            <p:strVal val="#ppt_x"/>
                                          </p:val>
                                        </p:tav>
                                        <p:tav tm="100000">
                                          <p:val>
                                            <p:strVal val="#ppt_x"/>
                                          </p:val>
                                        </p:tav>
                                      </p:tavLst>
                                    </p:anim>
                                    <p:anim calcmode="lin" valueType="num">
                                      <p:cBhvr additive="base">
                                        <p:cTn id="45" dur="10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29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10" presetClass="entr" presetSubtype="0" fill="hold" grpId="0" nodeType="withEffect">
                                  <p:stCondLst>
                                    <p:cond delay="0"/>
                                  </p:stCondLst>
                                  <p:iterate type="lt">
                                    <p:tmPct val="10000"/>
                                  </p:iterate>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par>
                          <p:cTn id="55" fill="hold">
                            <p:stCondLst>
                              <p:cond delay="5800"/>
                            </p:stCondLst>
                            <p:childTnLst>
                              <p:par>
                                <p:cTn id="56" presetID="22" presetClass="entr" presetSubtype="4"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par>
                                <p:cTn id="69" presetID="2" presetClass="entr" presetSubtype="4" decel="10000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1000" fill="hold"/>
                                        <p:tgtEl>
                                          <p:spTgt spid="20"/>
                                        </p:tgtEl>
                                        <p:attrNameLst>
                                          <p:attrName>ppt_x</p:attrName>
                                        </p:attrNameLst>
                                      </p:cBhvr>
                                      <p:tavLst>
                                        <p:tav tm="0">
                                          <p:val>
                                            <p:strVal val="#ppt_x"/>
                                          </p:val>
                                        </p:tav>
                                        <p:tav tm="100000">
                                          <p:val>
                                            <p:strVal val="#ppt_x"/>
                                          </p:val>
                                        </p:tav>
                                      </p:tavLst>
                                    </p:anim>
                                    <p:anim calcmode="lin" valueType="num">
                                      <p:cBhvr additive="base">
                                        <p:cTn id="72" dur="1000" fill="hold"/>
                                        <p:tgtEl>
                                          <p:spTgt spid="20"/>
                                        </p:tgtEl>
                                        <p:attrNameLst>
                                          <p:attrName>ppt_y</p:attrName>
                                        </p:attrNameLst>
                                      </p:cBhvr>
                                      <p:tavLst>
                                        <p:tav tm="0">
                                          <p:val>
                                            <p:strVal val="1+#ppt_h/2"/>
                                          </p:val>
                                        </p:tav>
                                        <p:tav tm="100000">
                                          <p:val>
                                            <p:strVal val="#ppt_y"/>
                                          </p:val>
                                        </p:tav>
                                      </p:tavLst>
                                    </p:anim>
                                  </p:childTnLst>
                                </p:cTn>
                              </p:par>
                            </p:childTnLst>
                          </p:cTn>
                        </p:par>
                        <p:par>
                          <p:cTn id="73" fill="hold">
                            <p:stCondLst>
                              <p:cond delay="6300"/>
                            </p:stCondLst>
                            <p:childTnLst>
                              <p:par>
                                <p:cTn id="74" presetID="53" presetClass="entr" presetSubtype="16"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par>
                                <p:cTn id="79" presetID="10" presetClass="entr" presetSubtype="0" fill="hold" grpId="0" nodeType="withEffect">
                                  <p:stCondLst>
                                    <p:cond delay="0"/>
                                  </p:stCondLst>
                                  <p:iterate type="lt">
                                    <p:tmPct val="10000"/>
                                  </p:iterate>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par>
                          <p:cTn id="82" fill="hold">
                            <p:stCondLst>
                              <p:cond delay="9200"/>
                            </p:stCondLst>
                            <p:childTnLst>
                              <p:par>
                                <p:cTn id="83" presetID="22" presetClass="entr" presetSubtype="1"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up)">
                                      <p:cBhvr>
                                        <p:cTn id="85" dur="500"/>
                                        <p:tgtEl>
                                          <p:spTgt spid="3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par>
                                <p:cTn id="96" presetID="2" presetClass="entr" presetSubtype="4" decel="10000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additive="base">
                                        <p:cTn id="98" dur="1000" fill="hold"/>
                                        <p:tgtEl>
                                          <p:spTgt spid="26"/>
                                        </p:tgtEl>
                                        <p:attrNameLst>
                                          <p:attrName>ppt_x</p:attrName>
                                        </p:attrNameLst>
                                      </p:cBhvr>
                                      <p:tavLst>
                                        <p:tav tm="0">
                                          <p:val>
                                            <p:strVal val="#ppt_x"/>
                                          </p:val>
                                        </p:tav>
                                        <p:tav tm="100000">
                                          <p:val>
                                            <p:strVal val="#ppt_x"/>
                                          </p:val>
                                        </p:tav>
                                      </p:tavLst>
                                    </p:anim>
                                    <p:anim calcmode="lin" valueType="num">
                                      <p:cBhvr additive="base">
                                        <p:cTn id="99" dur="1000" fill="hold"/>
                                        <p:tgtEl>
                                          <p:spTgt spid="26"/>
                                        </p:tgtEl>
                                        <p:attrNameLst>
                                          <p:attrName>ppt_y</p:attrName>
                                        </p:attrNameLst>
                                      </p:cBhvr>
                                      <p:tavLst>
                                        <p:tav tm="0">
                                          <p:val>
                                            <p:strVal val="1+#ppt_h/2"/>
                                          </p:val>
                                        </p:tav>
                                        <p:tav tm="100000">
                                          <p:val>
                                            <p:strVal val="#ppt_y"/>
                                          </p:val>
                                        </p:tav>
                                      </p:tavLst>
                                    </p:anim>
                                  </p:childTnLst>
                                </p:cTn>
                              </p:par>
                            </p:childTnLst>
                          </p:cTn>
                        </p:par>
                        <p:par>
                          <p:cTn id="100" fill="hold">
                            <p:stCondLst>
                              <p:cond delay="9700"/>
                            </p:stCondLst>
                            <p:childTnLst>
                              <p:par>
                                <p:cTn id="101" presetID="53" presetClass="entr" presetSubtype="16"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p:cTn id="103" dur="500" fill="hold"/>
                                        <p:tgtEl>
                                          <p:spTgt spid="34"/>
                                        </p:tgtEl>
                                        <p:attrNameLst>
                                          <p:attrName>ppt_w</p:attrName>
                                        </p:attrNameLst>
                                      </p:cBhvr>
                                      <p:tavLst>
                                        <p:tav tm="0">
                                          <p:val>
                                            <p:fltVal val="0"/>
                                          </p:val>
                                        </p:tav>
                                        <p:tav tm="100000">
                                          <p:val>
                                            <p:strVal val="#ppt_w"/>
                                          </p:val>
                                        </p:tav>
                                      </p:tavLst>
                                    </p:anim>
                                    <p:anim calcmode="lin" valueType="num">
                                      <p:cBhvr>
                                        <p:cTn id="104" dur="500" fill="hold"/>
                                        <p:tgtEl>
                                          <p:spTgt spid="34"/>
                                        </p:tgtEl>
                                        <p:attrNameLst>
                                          <p:attrName>ppt_h</p:attrName>
                                        </p:attrNameLst>
                                      </p:cBhvr>
                                      <p:tavLst>
                                        <p:tav tm="0">
                                          <p:val>
                                            <p:fltVal val="0"/>
                                          </p:val>
                                        </p:tav>
                                        <p:tav tm="100000">
                                          <p:val>
                                            <p:strVal val="#ppt_h"/>
                                          </p:val>
                                        </p:tav>
                                      </p:tavLst>
                                    </p:anim>
                                    <p:animEffect transition="in" filter="fade">
                                      <p:cBhvr>
                                        <p:cTn id="105" dur="500"/>
                                        <p:tgtEl>
                                          <p:spTgt spid="34"/>
                                        </p:tgtEl>
                                      </p:cBhvr>
                                    </p:animEffect>
                                  </p:childTnLst>
                                </p:cTn>
                              </p:par>
                              <p:par>
                                <p:cTn id="106" presetID="10" presetClass="entr" presetSubtype="0" fill="hold" grpId="0" nodeType="withEffect">
                                  <p:stCondLst>
                                    <p:cond delay="0"/>
                                  </p:stCondLst>
                                  <p:iterate type="lt">
                                    <p:tmPct val="10000"/>
                                  </p:iterate>
                                  <p:childTnLst>
                                    <p:set>
                                      <p:cBhvr>
                                        <p:cTn id="107" dur="1" fill="hold">
                                          <p:stCondLst>
                                            <p:cond delay="0"/>
                                          </p:stCondLst>
                                        </p:cTn>
                                        <p:tgtEl>
                                          <p:spTgt spid="30"/>
                                        </p:tgtEl>
                                        <p:attrNameLst>
                                          <p:attrName>style.visibility</p:attrName>
                                        </p:attrNameLst>
                                      </p:cBhvr>
                                      <p:to>
                                        <p:strVal val="visible"/>
                                      </p:to>
                                    </p:set>
                                    <p:animEffect transition="in" filter="fade">
                                      <p:cBhvr>
                                        <p:cTn id="10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5" grpId="0" animBg="1"/>
      <p:bldP spid="26" grpId="0" animBg="1"/>
      <p:bldP spid="30" grpId="0"/>
      <p:bldP spid="34" grpId="0"/>
      <p:bldP spid="35" grpId="0" animBg="1"/>
      <p:bldP spid="36"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956735" y="1392438"/>
            <a:ext cx="2180557" cy="1200329"/>
          </a:xfrm>
          <a:prstGeom prst="rect">
            <a:avLst/>
          </a:prstGeom>
          <a:noFill/>
        </p:spPr>
        <p:txBody>
          <a:bodyPr wrap="square" rtlCol="0">
            <a:spAutoFit/>
          </a:bodyPr>
          <a:lstStyle/>
          <a:p>
            <a:r>
              <a:rPr lang="zh-CN" altLang="en-US" sz="7200" b="1"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目录</a:t>
            </a:r>
          </a:p>
        </p:txBody>
      </p:sp>
      <p:sp>
        <p:nvSpPr>
          <p:cNvPr id="11" name="文本框 10"/>
          <p:cNvSpPr txBox="1"/>
          <p:nvPr/>
        </p:nvSpPr>
        <p:spPr>
          <a:xfrm>
            <a:off x="5054593" y="2592767"/>
            <a:ext cx="1984839" cy="523220"/>
          </a:xfrm>
          <a:prstGeom prst="rect">
            <a:avLst/>
          </a:prstGeom>
          <a:noFill/>
        </p:spPr>
        <p:txBody>
          <a:bodyPr wrap="none" rtlCol="0">
            <a:spAutoFit/>
          </a:bodyPr>
          <a:lstStyle/>
          <a:p>
            <a:pPr algn="ctr"/>
            <a:r>
              <a:rPr lang="en-US" altLang="zh-CN" sz="28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CONTANTS</a:t>
            </a:r>
            <a:endParaRPr lang="zh-CN" altLang="en-US" sz="28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grpSp>
        <p:nvGrpSpPr>
          <p:cNvPr id="6" name="组合 5"/>
          <p:cNvGrpSpPr/>
          <p:nvPr/>
        </p:nvGrpSpPr>
        <p:grpSpPr>
          <a:xfrm>
            <a:off x="924422" y="4128662"/>
            <a:ext cx="1731564" cy="1430263"/>
            <a:chOff x="1179879" y="4179178"/>
            <a:chExt cx="1731564" cy="1430263"/>
          </a:xfrm>
        </p:grpSpPr>
        <p:sp>
          <p:nvSpPr>
            <p:cNvPr id="13" name="文本框 12"/>
            <p:cNvSpPr txBox="1"/>
            <p:nvPr/>
          </p:nvSpPr>
          <p:spPr>
            <a:xfrm>
              <a:off x="1671973" y="4179178"/>
              <a:ext cx="747377" cy="646331"/>
            </a:xfrm>
            <a:prstGeom prst="rect">
              <a:avLst/>
            </a:prstGeom>
            <a:noFill/>
          </p:spPr>
          <p:txBody>
            <a:bodyPr wrap="square" rtlCol="0">
              <a:spAutoFit/>
            </a:bodyPr>
            <a:lstStyle/>
            <a:p>
              <a:r>
                <a:rPr lang="en-US" altLang="zh-CN"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01</a:t>
              </a:r>
              <a:endParaRPr lang="zh-CN" altLang="en-US"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文本框 13"/>
            <p:cNvSpPr txBox="1"/>
            <p:nvPr/>
          </p:nvSpPr>
          <p:spPr>
            <a:xfrm>
              <a:off x="1179879" y="4932333"/>
              <a:ext cx="1731564" cy="677108"/>
            </a:xfrm>
            <a:prstGeom prst="rect">
              <a:avLst/>
            </a:prstGeom>
            <a:noFill/>
          </p:spPr>
          <p:txBody>
            <a:bodyPr wrap="none" rtlCol="0">
              <a:spAutoFit/>
            </a:bodyPr>
            <a:lstStyle/>
            <a:p>
              <a:pPr algn="ctr"/>
              <a:r>
                <a:rPr lang="zh-CN" altLang="en-US"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公司与团队</a:t>
              </a:r>
              <a:endParaRPr lang="en-US" altLang="zh-CN"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nonumy</a:t>
              </a:r>
              <a:endPar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endParaRPr>
            </a:p>
          </p:txBody>
        </p:sp>
      </p:grpSp>
      <p:grpSp>
        <p:nvGrpSpPr>
          <p:cNvPr id="16" name="组合 15"/>
          <p:cNvGrpSpPr/>
          <p:nvPr/>
        </p:nvGrpSpPr>
        <p:grpSpPr>
          <a:xfrm>
            <a:off x="3140844" y="4128662"/>
            <a:ext cx="1614545" cy="1430263"/>
            <a:chOff x="1238388" y="4179178"/>
            <a:chExt cx="1614545" cy="1430263"/>
          </a:xfrm>
        </p:grpSpPr>
        <p:sp>
          <p:nvSpPr>
            <p:cNvPr id="17" name="文本框 16"/>
            <p:cNvSpPr txBox="1"/>
            <p:nvPr/>
          </p:nvSpPr>
          <p:spPr>
            <a:xfrm>
              <a:off x="1671973" y="4179178"/>
              <a:ext cx="747377" cy="646331"/>
            </a:xfrm>
            <a:prstGeom prst="rect">
              <a:avLst/>
            </a:prstGeom>
            <a:noFill/>
          </p:spPr>
          <p:txBody>
            <a:bodyPr wrap="square" rtlCol="0">
              <a:spAutoFit/>
            </a:bodyPr>
            <a:lstStyle/>
            <a:p>
              <a:r>
                <a:rPr lang="en-US" altLang="zh-CN"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02</a:t>
              </a:r>
              <a:endParaRPr lang="zh-CN" altLang="en-US"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文本框 17"/>
            <p:cNvSpPr txBox="1"/>
            <p:nvPr/>
          </p:nvSpPr>
          <p:spPr>
            <a:xfrm>
              <a:off x="1238388" y="4932333"/>
              <a:ext cx="1614545" cy="677108"/>
            </a:xfrm>
            <a:prstGeom prst="rect">
              <a:avLst/>
            </a:prstGeom>
            <a:noFill/>
          </p:spPr>
          <p:txBody>
            <a:bodyPr wrap="none" rtlCol="0">
              <a:spAutoFit/>
            </a:bodyPr>
            <a:lstStyle/>
            <a:p>
              <a:pPr algn="ctr"/>
              <a:r>
                <a:rPr lang="zh-CN" altLang="en-US"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项目介绍</a:t>
              </a:r>
              <a:endParaRPr lang="en-US" altLang="zh-CN"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nonumy</a:t>
              </a:r>
              <a:endPar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endParaRPr>
            </a:p>
          </p:txBody>
        </p:sp>
      </p:grpSp>
      <p:grpSp>
        <p:nvGrpSpPr>
          <p:cNvPr id="19" name="组合 18"/>
          <p:cNvGrpSpPr/>
          <p:nvPr/>
        </p:nvGrpSpPr>
        <p:grpSpPr>
          <a:xfrm>
            <a:off x="5240247" y="4128662"/>
            <a:ext cx="1731564" cy="1430263"/>
            <a:chOff x="1179879" y="4179178"/>
            <a:chExt cx="1731564" cy="1430263"/>
          </a:xfrm>
        </p:grpSpPr>
        <p:sp>
          <p:nvSpPr>
            <p:cNvPr id="20" name="文本框 19"/>
            <p:cNvSpPr txBox="1"/>
            <p:nvPr/>
          </p:nvSpPr>
          <p:spPr>
            <a:xfrm>
              <a:off x="1671973" y="4179178"/>
              <a:ext cx="747377" cy="646331"/>
            </a:xfrm>
            <a:prstGeom prst="rect">
              <a:avLst/>
            </a:prstGeom>
            <a:noFill/>
          </p:spPr>
          <p:txBody>
            <a:bodyPr wrap="square" rtlCol="0">
              <a:spAutoFit/>
            </a:bodyPr>
            <a:lstStyle/>
            <a:p>
              <a:r>
                <a:rPr lang="en-US" altLang="zh-CN"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03</a:t>
              </a:r>
              <a:endParaRPr lang="zh-CN" altLang="en-US"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文本框 20"/>
            <p:cNvSpPr txBox="1"/>
            <p:nvPr/>
          </p:nvSpPr>
          <p:spPr>
            <a:xfrm>
              <a:off x="1179879" y="4932333"/>
              <a:ext cx="1731564" cy="677108"/>
            </a:xfrm>
            <a:prstGeom prst="rect">
              <a:avLst/>
            </a:prstGeom>
            <a:noFill/>
          </p:spPr>
          <p:txBody>
            <a:bodyPr wrap="none" rtlCol="0">
              <a:spAutoFit/>
            </a:bodyPr>
            <a:lstStyle/>
            <a:p>
              <a:pPr algn="ctr"/>
              <a:r>
                <a:rPr lang="zh-CN" altLang="en-US"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产品与运营</a:t>
              </a:r>
              <a:endParaRPr lang="en-US" altLang="zh-CN"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nonumy</a:t>
              </a:r>
              <a:endPar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endParaRPr>
            </a:p>
          </p:txBody>
        </p:sp>
      </p:grpSp>
      <p:grpSp>
        <p:nvGrpSpPr>
          <p:cNvPr id="22" name="组合 21"/>
          <p:cNvGrpSpPr/>
          <p:nvPr/>
        </p:nvGrpSpPr>
        <p:grpSpPr>
          <a:xfrm>
            <a:off x="7398160" y="4128662"/>
            <a:ext cx="1731564" cy="1430263"/>
            <a:chOff x="1179879" y="4179178"/>
            <a:chExt cx="1731564" cy="1430263"/>
          </a:xfrm>
        </p:grpSpPr>
        <p:sp>
          <p:nvSpPr>
            <p:cNvPr id="23" name="文本框 22"/>
            <p:cNvSpPr txBox="1"/>
            <p:nvPr/>
          </p:nvSpPr>
          <p:spPr>
            <a:xfrm>
              <a:off x="1671973" y="4179178"/>
              <a:ext cx="747377" cy="646331"/>
            </a:xfrm>
            <a:prstGeom prst="rect">
              <a:avLst/>
            </a:prstGeom>
            <a:noFill/>
          </p:spPr>
          <p:txBody>
            <a:bodyPr wrap="square" rtlCol="0">
              <a:spAutoFit/>
            </a:bodyPr>
            <a:lstStyle/>
            <a:p>
              <a:r>
                <a:rPr lang="en-US" altLang="zh-CN"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04</a:t>
              </a:r>
              <a:endParaRPr lang="zh-CN" altLang="en-US"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4" name="文本框 23"/>
            <p:cNvSpPr txBox="1"/>
            <p:nvPr/>
          </p:nvSpPr>
          <p:spPr>
            <a:xfrm>
              <a:off x="1179879" y="4932333"/>
              <a:ext cx="1731564" cy="677108"/>
            </a:xfrm>
            <a:prstGeom prst="rect">
              <a:avLst/>
            </a:prstGeom>
            <a:noFill/>
          </p:spPr>
          <p:txBody>
            <a:bodyPr wrap="none" rtlCol="0">
              <a:spAutoFit/>
            </a:bodyPr>
            <a:lstStyle/>
            <a:p>
              <a:pPr algn="ctr"/>
              <a:r>
                <a:rPr lang="zh-CN" altLang="en-US"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财务与融资</a:t>
              </a:r>
              <a:endParaRPr lang="en-US" altLang="zh-CN"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nonumy</a:t>
              </a:r>
              <a:endPar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endParaRPr>
            </a:p>
          </p:txBody>
        </p:sp>
      </p:grpSp>
      <p:grpSp>
        <p:nvGrpSpPr>
          <p:cNvPr id="25" name="组合 24"/>
          <p:cNvGrpSpPr/>
          <p:nvPr/>
        </p:nvGrpSpPr>
        <p:grpSpPr>
          <a:xfrm>
            <a:off x="9614582" y="4128662"/>
            <a:ext cx="1614545" cy="1430263"/>
            <a:chOff x="1238388" y="4179178"/>
            <a:chExt cx="1614545" cy="1430263"/>
          </a:xfrm>
        </p:grpSpPr>
        <p:sp>
          <p:nvSpPr>
            <p:cNvPr id="26" name="文本框 25"/>
            <p:cNvSpPr txBox="1"/>
            <p:nvPr/>
          </p:nvSpPr>
          <p:spPr>
            <a:xfrm>
              <a:off x="1671973" y="4179178"/>
              <a:ext cx="747377" cy="646331"/>
            </a:xfrm>
            <a:prstGeom prst="rect">
              <a:avLst/>
            </a:prstGeom>
            <a:noFill/>
          </p:spPr>
          <p:txBody>
            <a:bodyPr wrap="square" rtlCol="0">
              <a:spAutoFit/>
            </a:bodyPr>
            <a:lstStyle/>
            <a:p>
              <a:r>
                <a:rPr lang="en-US" altLang="zh-CN"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05</a:t>
              </a:r>
              <a:endParaRPr lang="zh-CN" altLang="en-US"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7" name="文本框 26"/>
            <p:cNvSpPr txBox="1"/>
            <p:nvPr/>
          </p:nvSpPr>
          <p:spPr>
            <a:xfrm>
              <a:off x="1238388" y="4932333"/>
              <a:ext cx="1614545" cy="677108"/>
            </a:xfrm>
            <a:prstGeom prst="rect">
              <a:avLst/>
            </a:prstGeom>
            <a:noFill/>
          </p:spPr>
          <p:txBody>
            <a:bodyPr wrap="none" rtlCol="0">
              <a:spAutoFit/>
            </a:bodyPr>
            <a:lstStyle/>
            <a:p>
              <a:pPr algn="ctr"/>
              <a:r>
                <a:rPr lang="zh-CN" altLang="en-US"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发展前景</a:t>
              </a:r>
              <a:endParaRPr lang="en-US" altLang="zh-CN"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nonumy</a:t>
              </a:r>
              <a:endPar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endParaRPr>
            </a:p>
          </p:txBody>
        </p:sp>
      </p:grpSp>
      <p:cxnSp>
        <p:nvCxnSpPr>
          <p:cNvPr id="4" name="直接连接符 3"/>
          <p:cNvCxnSpPr/>
          <p:nvPr/>
        </p:nvCxnSpPr>
        <p:spPr>
          <a:xfrm>
            <a:off x="2498271" y="3559629"/>
            <a:ext cx="7057802"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
          <p:cNvSpPr/>
          <p:nvPr/>
        </p:nvSpPr>
        <p:spPr bwMode="auto">
          <a:xfrm>
            <a:off x="9732187" y="2609825"/>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44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8.8</a:t>
            </a:r>
          </a:p>
          <a:p>
            <a:pPr lvl="0" algn="ctr"/>
            <a:r>
              <a:rPr lang="zh-CN" altLang="en-US" sz="12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endParaRPr lang="zh-CN" altLang="en-US" sz="1200" dirty="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Freeform 2"/>
          <p:cNvSpPr/>
          <p:nvPr/>
        </p:nvSpPr>
        <p:spPr bwMode="auto">
          <a:xfrm>
            <a:off x="10796511" y="2554225"/>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Freeform 1"/>
          <p:cNvSpPr/>
          <p:nvPr/>
        </p:nvSpPr>
        <p:spPr bwMode="auto">
          <a:xfrm>
            <a:off x="7656937" y="1626773"/>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44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5.3</a:t>
            </a:r>
          </a:p>
          <a:p>
            <a:pPr lvl="0" algn="ctr"/>
            <a:r>
              <a:rPr lang="zh-CN" altLang="en-US" sz="12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endParaRPr lang="zh-CN" altLang="en-US" sz="1200" dirty="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Freeform 2"/>
          <p:cNvSpPr/>
          <p:nvPr/>
        </p:nvSpPr>
        <p:spPr bwMode="auto">
          <a:xfrm>
            <a:off x="8721261" y="1571173"/>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1"/>
          <p:cNvSpPr/>
          <p:nvPr/>
        </p:nvSpPr>
        <p:spPr bwMode="auto">
          <a:xfrm>
            <a:off x="5401851" y="2070764"/>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44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1.0</a:t>
            </a:r>
          </a:p>
          <a:p>
            <a:pPr lvl="0" algn="ctr"/>
            <a:r>
              <a:rPr lang="zh-CN" altLang="en-US" sz="12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endParaRPr lang="zh-CN" altLang="en-US" sz="1200" dirty="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Freeform 2"/>
          <p:cNvSpPr/>
          <p:nvPr/>
        </p:nvSpPr>
        <p:spPr bwMode="auto">
          <a:xfrm>
            <a:off x="6466175" y="2015164"/>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Freeform 1"/>
          <p:cNvSpPr/>
          <p:nvPr/>
        </p:nvSpPr>
        <p:spPr bwMode="auto">
          <a:xfrm>
            <a:off x="3059493" y="2657294"/>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44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3.2</a:t>
            </a:r>
          </a:p>
          <a:p>
            <a:pPr lvl="0" algn="ctr"/>
            <a:r>
              <a:rPr lang="zh-CN" altLang="en-US" sz="12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endParaRPr lang="zh-CN" altLang="en-US" sz="1200" dirty="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2"/>
          <p:cNvSpPr/>
          <p:nvPr/>
        </p:nvSpPr>
        <p:spPr bwMode="auto">
          <a:xfrm>
            <a:off x="4123817" y="2601694"/>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1"/>
          <p:cNvSpPr/>
          <p:nvPr/>
        </p:nvSpPr>
        <p:spPr bwMode="auto">
          <a:xfrm>
            <a:off x="969595" y="1585734"/>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44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7.8</a:t>
            </a:r>
          </a:p>
          <a:p>
            <a:pPr lvl="0" algn="ctr"/>
            <a:r>
              <a:rPr lang="zh-CN" altLang="en-US" sz="12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endParaRPr lang="zh-CN" altLang="en-US" sz="1200" dirty="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Freeform 2"/>
          <p:cNvSpPr/>
          <p:nvPr/>
        </p:nvSpPr>
        <p:spPr bwMode="auto">
          <a:xfrm>
            <a:off x="2033919" y="1530134"/>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21" name="组合 20"/>
          <p:cNvGrpSpPr/>
          <p:nvPr/>
        </p:nvGrpSpPr>
        <p:grpSpPr>
          <a:xfrm>
            <a:off x="2188990" y="1685217"/>
            <a:ext cx="287484" cy="336598"/>
            <a:chOff x="5767388" y="2987676"/>
            <a:chExt cx="696913" cy="815975"/>
          </a:xfrm>
          <a:solidFill>
            <a:schemeClr val="tx1">
              <a:lumMod val="65000"/>
              <a:lumOff val="35000"/>
            </a:schemeClr>
          </a:solidFill>
        </p:grpSpPr>
        <p:sp>
          <p:nvSpPr>
            <p:cNvPr id="22" name="Oval 591"/>
            <p:cNvSpPr>
              <a:spLocks noChangeArrowheads="1"/>
            </p:cNvSpPr>
            <p:nvPr/>
          </p:nvSpPr>
          <p:spPr bwMode="auto">
            <a:xfrm>
              <a:off x="5932488" y="2987676"/>
              <a:ext cx="127000" cy="157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5" name="Freeform 592"/>
            <p:cNvSpPr>
              <a:spLocks noEditPoints="1"/>
            </p:cNvSpPr>
            <p:nvPr/>
          </p:nvSpPr>
          <p:spPr bwMode="auto">
            <a:xfrm>
              <a:off x="5767388" y="3159126"/>
              <a:ext cx="454025" cy="641350"/>
            </a:xfrm>
            <a:custGeom>
              <a:avLst/>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Freeform 593"/>
            <p:cNvSpPr/>
            <p:nvPr/>
          </p:nvSpPr>
          <p:spPr bwMode="auto">
            <a:xfrm>
              <a:off x="6007101" y="3692526"/>
              <a:ext cx="90488" cy="107950"/>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Freeform 594"/>
            <p:cNvSpPr>
              <a:spLocks noEditPoints="1"/>
            </p:cNvSpPr>
            <p:nvPr/>
          </p:nvSpPr>
          <p:spPr bwMode="auto">
            <a:xfrm>
              <a:off x="5999163" y="3340101"/>
              <a:ext cx="465138" cy="463550"/>
            </a:xfrm>
            <a:custGeom>
              <a:avLst/>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Freeform 595"/>
            <p:cNvSpPr/>
            <p:nvPr/>
          </p:nvSpPr>
          <p:spPr bwMode="auto">
            <a:xfrm>
              <a:off x="6138863" y="3409951"/>
              <a:ext cx="33338" cy="38100"/>
            </a:xfrm>
            <a:custGeom>
              <a:avLst/>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2" name="Freeform 596"/>
            <p:cNvSpPr/>
            <p:nvPr/>
          </p:nvSpPr>
          <p:spPr bwMode="auto">
            <a:xfrm>
              <a:off x="6292851" y="3409951"/>
              <a:ext cx="33338" cy="38100"/>
            </a:xfrm>
            <a:custGeom>
              <a:avLst/>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3" name="Freeform 597"/>
            <p:cNvSpPr/>
            <p:nvPr/>
          </p:nvSpPr>
          <p:spPr bwMode="auto">
            <a:xfrm>
              <a:off x="6351588" y="3475038"/>
              <a:ext cx="34925" cy="30163"/>
            </a:xfrm>
            <a:custGeom>
              <a:avLst/>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4" name="Freeform 598"/>
            <p:cNvSpPr/>
            <p:nvPr/>
          </p:nvSpPr>
          <p:spPr bwMode="auto">
            <a:xfrm>
              <a:off x="6078538" y="3475038"/>
              <a:ext cx="33338" cy="30163"/>
            </a:xfrm>
            <a:custGeom>
              <a:avLst/>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5" name="Freeform 599"/>
            <p:cNvSpPr/>
            <p:nvPr/>
          </p:nvSpPr>
          <p:spPr bwMode="auto">
            <a:xfrm>
              <a:off x="6351588" y="3635376"/>
              <a:ext cx="34925" cy="30163"/>
            </a:xfrm>
            <a:custGeom>
              <a:avLst/>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6" name="Freeform 600"/>
            <p:cNvSpPr/>
            <p:nvPr/>
          </p:nvSpPr>
          <p:spPr bwMode="auto">
            <a:xfrm>
              <a:off x="6078538" y="3635376"/>
              <a:ext cx="33338" cy="30163"/>
            </a:xfrm>
            <a:custGeom>
              <a:avLst/>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7" name="Freeform 601"/>
            <p:cNvSpPr/>
            <p:nvPr/>
          </p:nvSpPr>
          <p:spPr bwMode="auto">
            <a:xfrm>
              <a:off x="6292851" y="3692526"/>
              <a:ext cx="33338" cy="36513"/>
            </a:xfrm>
            <a:custGeom>
              <a:avLst/>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8" name="Freeform 602"/>
            <p:cNvSpPr/>
            <p:nvPr/>
          </p:nvSpPr>
          <p:spPr bwMode="auto">
            <a:xfrm>
              <a:off x="6138863" y="3692526"/>
              <a:ext cx="33338" cy="36513"/>
            </a:xfrm>
            <a:custGeom>
              <a:avLst/>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9" name="Oval 603"/>
            <p:cNvSpPr>
              <a:spLocks noChangeArrowheads="1"/>
            </p:cNvSpPr>
            <p:nvPr/>
          </p:nvSpPr>
          <p:spPr bwMode="auto">
            <a:xfrm>
              <a:off x="6213476" y="3552826"/>
              <a:ext cx="33338"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0" name="Freeform 604"/>
            <p:cNvSpPr/>
            <p:nvPr/>
          </p:nvSpPr>
          <p:spPr bwMode="auto">
            <a:xfrm>
              <a:off x="6164263" y="3455988"/>
              <a:ext cx="82550" cy="96838"/>
            </a:xfrm>
            <a:custGeom>
              <a:avLst/>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41" name="TextBox 53"/>
          <p:cNvSpPr txBox="1"/>
          <p:nvPr/>
        </p:nvSpPr>
        <p:spPr>
          <a:xfrm>
            <a:off x="961064" y="4444060"/>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a:t>
            </a:r>
          </a:p>
        </p:txBody>
      </p:sp>
      <p:sp>
        <p:nvSpPr>
          <p:cNvPr id="42" name="TextBox 54"/>
          <p:cNvSpPr txBox="1"/>
          <p:nvPr/>
        </p:nvSpPr>
        <p:spPr>
          <a:xfrm>
            <a:off x="961062" y="4093312"/>
            <a:ext cx="1313781" cy="288733"/>
          </a:xfrm>
          <a:prstGeom prst="rect">
            <a:avLst/>
          </a:prstGeom>
          <a:noFill/>
        </p:spPr>
        <p:txBody>
          <a:bodyPr wrap="square" tIns="0" bIns="0" rtlCol="0" anchor="t">
            <a:spAutoFit/>
          </a:bodyPr>
          <a:lstStyle/>
          <a:p>
            <a:pPr>
              <a:lnSpc>
                <a:spcPct val="150000"/>
              </a:lnSpc>
            </a:pPr>
            <a:r>
              <a:rPr lang="zh-CN" altLang="en-US" sz="1400" b="1"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45" name="TextBox 55"/>
          <p:cNvSpPr txBox="1"/>
          <p:nvPr/>
        </p:nvSpPr>
        <p:spPr>
          <a:xfrm>
            <a:off x="961063" y="3682878"/>
            <a:ext cx="641522" cy="523220"/>
          </a:xfrm>
          <a:prstGeom prst="rect">
            <a:avLst/>
          </a:prstGeom>
          <a:noFill/>
        </p:spPr>
        <p:txBody>
          <a:bodyPr wrap="none" rtlCol="0">
            <a:spAutoFit/>
          </a:bodyPr>
          <a:lstStyle/>
          <a:p>
            <a:r>
              <a:rPr lang="en-US" altLang="zh-CN" sz="28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01.</a:t>
            </a:r>
            <a:endParaRPr lang="zh-CN" altLang="en-US" sz="28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6" name="TextBox 75"/>
          <p:cNvSpPr txBox="1"/>
          <p:nvPr/>
        </p:nvSpPr>
        <p:spPr>
          <a:xfrm>
            <a:off x="3049295" y="5567787"/>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a:t>
            </a:r>
          </a:p>
        </p:txBody>
      </p:sp>
      <p:sp>
        <p:nvSpPr>
          <p:cNvPr id="47" name="TextBox 76"/>
          <p:cNvSpPr txBox="1"/>
          <p:nvPr/>
        </p:nvSpPr>
        <p:spPr>
          <a:xfrm>
            <a:off x="3049293" y="5217039"/>
            <a:ext cx="1313781" cy="288733"/>
          </a:xfrm>
          <a:prstGeom prst="rect">
            <a:avLst/>
          </a:prstGeom>
          <a:noFill/>
        </p:spPr>
        <p:txBody>
          <a:bodyPr wrap="square" tIns="0" bIns="0" rtlCol="0" anchor="t">
            <a:spAutoFit/>
          </a:bodyPr>
          <a:lstStyle/>
          <a:p>
            <a:pPr lvl="0">
              <a:lnSpc>
                <a:spcPct val="150000"/>
              </a:lnSpc>
            </a:pPr>
            <a:r>
              <a:rPr lang="zh-CN" altLang="en-US" sz="1400" b="1"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48" name="TextBox 77"/>
          <p:cNvSpPr txBox="1"/>
          <p:nvPr/>
        </p:nvSpPr>
        <p:spPr>
          <a:xfrm>
            <a:off x="3049294" y="4806605"/>
            <a:ext cx="648254" cy="523220"/>
          </a:xfrm>
          <a:prstGeom prst="rect">
            <a:avLst/>
          </a:prstGeom>
          <a:noFill/>
        </p:spPr>
        <p:txBody>
          <a:bodyPr wrap="none" rtlCol="0">
            <a:spAutoFit/>
          </a:bodyPr>
          <a:lstStyle/>
          <a:p>
            <a:r>
              <a:rPr lang="en-US" altLang="zh-CN" sz="28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02.</a:t>
            </a:r>
            <a:endParaRPr lang="zh-CN" altLang="en-US" sz="28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9" name="TextBox 95"/>
          <p:cNvSpPr txBox="1"/>
          <p:nvPr/>
        </p:nvSpPr>
        <p:spPr>
          <a:xfrm>
            <a:off x="5385953" y="4921582"/>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a:t>
            </a:r>
          </a:p>
        </p:txBody>
      </p:sp>
      <p:sp>
        <p:nvSpPr>
          <p:cNvPr id="50" name="TextBox 96"/>
          <p:cNvSpPr txBox="1"/>
          <p:nvPr/>
        </p:nvSpPr>
        <p:spPr>
          <a:xfrm>
            <a:off x="5385951" y="4570834"/>
            <a:ext cx="1313781" cy="288733"/>
          </a:xfrm>
          <a:prstGeom prst="rect">
            <a:avLst/>
          </a:prstGeom>
          <a:noFill/>
        </p:spPr>
        <p:txBody>
          <a:bodyPr wrap="square" tIns="0" bIns="0" rtlCol="0" anchor="t">
            <a:spAutoFit/>
          </a:bodyPr>
          <a:lstStyle/>
          <a:p>
            <a:pPr lvl="0">
              <a:lnSpc>
                <a:spcPct val="150000"/>
              </a:lnSpc>
            </a:pPr>
            <a:r>
              <a:rPr lang="zh-CN" altLang="en-US" sz="1400" b="1"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51" name="TextBox 97"/>
          <p:cNvSpPr txBox="1"/>
          <p:nvPr/>
        </p:nvSpPr>
        <p:spPr>
          <a:xfrm>
            <a:off x="5385952" y="4160400"/>
            <a:ext cx="641522" cy="523220"/>
          </a:xfrm>
          <a:prstGeom prst="rect">
            <a:avLst/>
          </a:prstGeom>
          <a:noFill/>
        </p:spPr>
        <p:txBody>
          <a:bodyPr wrap="none" rtlCol="0">
            <a:spAutoFit/>
          </a:bodyPr>
          <a:lstStyle/>
          <a:p>
            <a:r>
              <a:rPr lang="en-US" altLang="zh-CN" sz="28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03.</a:t>
            </a:r>
            <a:endParaRPr lang="zh-CN" altLang="en-US" sz="28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2" name="TextBox 115"/>
          <p:cNvSpPr txBox="1"/>
          <p:nvPr/>
        </p:nvSpPr>
        <p:spPr>
          <a:xfrm>
            <a:off x="7657807" y="4456264"/>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a:t>
            </a:r>
          </a:p>
        </p:txBody>
      </p:sp>
      <p:sp>
        <p:nvSpPr>
          <p:cNvPr id="53" name="TextBox 116"/>
          <p:cNvSpPr txBox="1"/>
          <p:nvPr/>
        </p:nvSpPr>
        <p:spPr>
          <a:xfrm>
            <a:off x="7657805" y="4105516"/>
            <a:ext cx="1313781" cy="288733"/>
          </a:xfrm>
          <a:prstGeom prst="rect">
            <a:avLst/>
          </a:prstGeom>
          <a:noFill/>
        </p:spPr>
        <p:txBody>
          <a:bodyPr wrap="square" tIns="0" bIns="0" rtlCol="0" anchor="t">
            <a:spAutoFit/>
          </a:bodyPr>
          <a:lstStyle/>
          <a:p>
            <a:pPr lvl="0">
              <a:lnSpc>
                <a:spcPct val="150000"/>
              </a:lnSpc>
            </a:pPr>
            <a:r>
              <a:rPr lang="zh-CN" altLang="en-US" sz="1400" b="1"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54" name="TextBox 117"/>
          <p:cNvSpPr txBox="1"/>
          <p:nvPr/>
        </p:nvSpPr>
        <p:spPr>
          <a:xfrm>
            <a:off x="7657806" y="3695082"/>
            <a:ext cx="649537" cy="523220"/>
          </a:xfrm>
          <a:prstGeom prst="rect">
            <a:avLst/>
          </a:prstGeom>
          <a:noFill/>
        </p:spPr>
        <p:txBody>
          <a:bodyPr wrap="none" rtlCol="0">
            <a:spAutoFit/>
          </a:bodyPr>
          <a:lstStyle/>
          <a:p>
            <a:r>
              <a:rPr lang="en-US" altLang="zh-CN" sz="28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04.</a:t>
            </a:r>
            <a:endParaRPr lang="zh-CN" altLang="en-US" sz="28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5" name="TextBox 135"/>
          <p:cNvSpPr txBox="1"/>
          <p:nvPr/>
        </p:nvSpPr>
        <p:spPr>
          <a:xfrm>
            <a:off x="9723656" y="5506512"/>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a:t>
            </a:r>
          </a:p>
        </p:txBody>
      </p:sp>
      <p:sp>
        <p:nvSpPr>
          <p:cNvPr id="56" name="TextBox 136"/>
          <p:cNvSpPr txBox="1"/>
          <p:nvPr/>
        </p:nvSpPr>
        <p:spPr>
          <a:xfrm>
            <a:off x="9723654" y="5155764"/>
            <a:ext cx="1313781" cy="288733"/>
          </a:xfrm>
          <a:prstGeom prst="rect">
            <a:avLst/>
          </a:prstGeom>
          <a:noFill/>
        </p:spPr>
        <p:txBody>
          <a:bodyPr wrap="square" tIns="0" bIns="0" rtlCol="0" anchor="t">
            <a:spAutoFit/>
          </a:bodyPr>
          <a:lstStyle/>
          <a:p>
            <a:pPr lvl="0">
              <a:lnSpc>
                <a:spcPct val="150000"/>
              </a:lnSpc>
            </a:pPr>
            <a:r>
              <a:rPr lang="zh-CN" altLang="en-US" sz="1400" b="1"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57" name="TextBox 137"/>
          <p:cNvSpPr txBox="1"/>
          <p:nvPr/>
        </p:nvSpPr>
        <p:spPr>
          <a:xfrm>
            <a:off x="9723655" y="4745330"/>
            <a:ext cx="641522" cy="523220"/>
          </a:xfrm>
          <a:prstGeom prst="rect">
            <a:avLst/>
          </a:prstGeom>
          <a:noFill/>
        </p:spPr>
        <p:txBody>
          <a:bodyPr wrap="none" rtlCol="0">
            <a:spAutoFit/>
          </a:bodyPr>
          <a:lstStyle/>
          <a:p>
            <a:r>
              <a:rPr lang="en-US" altLang="zh-CN" sz="28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05.</a:t>
            </a:r>
            <a:endParaRPr lang="zh-CN" altLang="en-US" sz="28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58" name="组合 57"/>
          <p:cNvGrpSpPr/>
          <p:nvPr/>
        </p:nvGrpSpPr>
        <p:grpSpPr>
          <a:xfrm>
            <a:off x="10947526" y="2705050"/>
            <a:ext cx="272426" cy="345114"/>
            <a:chOff x="8950326" y="1212851"/>
            <a:chExt cx="636588" cy="806450"/>
          </a:xfrm>
          <a:solidFill>
            <a:schemeClr val="tx1">
              <a:lumMod val="65000"/>
              <a:lumOff val="35000"/>
            </a:schemeClr>
          </a:solidFill>
        </p:grpSpPr>
        <p:sp>
          <p:nvSpPr>
            <p:cNvPr id="59" name="Freeform 605"/>
            <p:cNvSpPr/>
            <p:nvPr/>
          </p:nvSpPr>
          <p:spPr bwMode="auto">
            <a:xfrm>
              <a:off x="90408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0" name="Freeform 606"/>
            <p:cNvSpPr/>
            <p:nvPr/>
          </p:nvSpPr>
          <p:spPr bwMode="auto">
            <a:xfrm>
              <a:off x="9120188"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1" name="Freeform 607"/>
            <p:cNvSpPr/>
            <p:nvPr/>
          </p:nvSpPr>
          <p:spPr bwMode="auto">
            <a:xfrm>
              <a:off x="9032876" y="1438276"/>
              <a:ext cx="106363" cy="120650"/>
            </a:xfrm>
            <a:custGeom>
              <a:avLst/>
              <a:gdLst>
                <a:gd name="T0" fmla="*/ 25 w 28"/>
                <a:gd name="T1" fmla="*/ 11 h 32"/>
                <a:gd name="T2" fmla="*/ 20 w 28"/>
                <a:gd name="T3" fmla="*/ 30 h 32"/>
                <a:gd name="T4" fmla="*/ 3 w 28"/>
                <a:gd name="T5" fmla="*/ 21 h 32"/>
                <a:gd name="T6" fmla="*/ 9 w 28"/>
                <a:gd name="T7" fmla="*/ 2 h 32"/>
                <a:gd name="T8" fmla="*/ 25 w 28"/>
                <a:gd name="T9" fmla="*/ 11 h 32"/>
              </a:gdLst>
              <a:ahLst/>
              <a:cxnLst>
                <a:cxn ang="0">
                  <a:pos x="T0" y="T1"/>
                </a:cxn>
                <a:cxn ang="0">
                  <a:pos x="T2" y="T3"/>
                </a:cxn>
                <a:cxn ang="0">
                  <a:pos x="T4" y="T5"/>
                </a:cxn>
                <a:cxn ang="0">
                  <a:pos x="T6" y="T7"/>
                </a:cxn>
                <a:cxn ang="0">
                  <a:pos x="T8" y="T9"/>
                </a:cxn>
              </a:cxnLst>
              <a:rect l="0" t="0" r="r" b="b"/>
              <a:pathLst>
                <a:path w="28" h="32">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2" name="Rectangle 608"/>
            <p:cNvSpPr>
              <a:spLocks noChangeArrowheads="1"/>
            </p:cNvSpPr>
            <p:nvPr/>
          </p:nvSpPr>
          <p:spPr bwMode="auto">
            <a:xfrm>
              <a:off x="9112251"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3" name="Freeform 609"/>
            <p:cNvSpPr/>
            <p:nvPr/>
          </p:nvSpPr>
          <p:spPr bwMode="auto">
            <a:xfrm>
              <a:off x="8950326" y="1449388"/>
              <a:ext cx="319088" cy="363538"/>
            </a:xfrm>
            <a:custGeom>
              <a:avLst/>
              <a:gdLst>
                <a:gd name="T0" fmla="*/ 69 w 85"/>
                <a:gd name="T1" fmla="*/ 0 h 97"/>
                <a:gd name="T2" fmla="*/ 63 w 85"/>
                <a:gd name="T3" fmla="*/ 23 h 97"/>
                <a:gd name="T4" fmla="*/ 46 w 85"/>
                <a:gd name="T5" fmla="*/ 28 h 97"/>
                <a:gd name="T6" fmla="*/ 45 w 85"/>
                <a:gd name="T7" fmla="*/ 28 h 97"/>
                <a:gd name="T8" fmla="*/ 49 w 85"/>
                <a:gd name="T9" fmla="*/ 33 h 97"/>
                <a:gd name="T10" fmla="*/ 45 w 85"/>
                <a:gd name="T11" fmla="*/ 37 h 97"/>
                <a:gd name="T12" fmla="*/ 48 w 85"/>
                <a:gd name="T13" fmla="*/ 42 h 97"/>
                <a:gd name="T14" fmla="*/ 43 w 85"/>
                <a:gd name="T15" fmla="*/ 69 h 97"/>
                <a:gd name="T16" fmla="*/ 43 w 85"/>
                <a:gd name="T17" fmla="*/ 69 h 97"/>
                <a:gd name="T18" fmla="*/ 43 w 85"/>
                <a:gd name="T19" fmla="*/ 69 h 97"/>
                <a:gd name="T20" fmla="*/ 43 w 85"/>
                <a:gd name="T21" fmla="*/ 69 h 97"/>
                <a:gd name="T22" fmla="*/ 43 w 85"/>
                <a:gd name="T23" fmla="*/ 69 h 97"/>
                <a:gd name="T24" fmla="*/ 33 w 85"/>
                <a:gd name="T25" fmla="*/ 43 h 97"/>
                <a:gd name="T26" fmla="*/ 34 w 85"/>
                <a:gd name="T27" fmla="*/ 38 h 97"/>
                <a:gd name="T28" fmla="*/ 30 w 85"/>
                <a:gd name="T29" fmla="*/ 35 h 97"/>
                <a:gd name="T30" fmla="*/ 33 w 85"/>
                <a:gd name="T31" fmla="*/ 30 h 97"/>
                <a:gd name="T32" fmla="*/ 22 w 85"/>
                <a:gd name="T33" fmla="*/ 32 h 97"/>
                <a:gd name="T34" fmla="*/ 19 w 85"/>
                <a:gd name="T35" fmla="*/ 36 h 97"/>
                <a:gd name="T36" fmla="*/ 6 w 85"/>
                <a:gd name="T37" fmla="*/ 63 h 97"/>
                <a:gd name="T38" fmla="*/ 0 w 85"/>
                <a:gd name="T39" fmla="*/ 94 h 97"/>
                <a:gd name="T40" fmla="*/ 17 w 85"/>
                <a:gd name="T41" fmla="*/ 97 h 97"/>
                <a:gd name="T42" fmla="*/ 20 w 85"/>
                <a:gd name="T43" fmla="*/ 69 h 97"/>
                <a:gd name="T44" fmla="*/ 21 w 85"/>
                <a:gd name="T45" fmla="*/ 66 h 97"/>
                <a:gd name="T46" fmla="*/ 23 w 85"/>
                <a:gd name="T47" fmla="*/ 95 h 97"/>
                <a:gd name="T48" fmla="*/ 23 w 85"/>
                <a:gd name="T49" fmla="*/ 96 h 97"/>
                <a:gd name="T50" fmla="*/ 58 w 85"/>
                <a:gd name="T51" fmla="*/ 93 h 97"/>
                <a:gd name="T52" fmla="*/ 58 w 85"/>
                <a:gd name="T53" fmla="*/ 93 h 97"/>
                <a:gd name="T54" fmla="*/ 53 w 85"/>
                <a:gd name="T55" fmla="*/ 41 h 97"/>
                <a:gd name="T56" fmla="*/ 62 w 85"/>
                <a:gd name="T57" fmla="*/ 39 h 97"/>
                <a:gd name="T58" fmla="*/ 71 w 85"/>
                <a:gd name="T59" fmla="*/ 37 h 97"/>
                <a:gd name="T60" fmla="*/ 72 w 85"/>
                <a:gd name="T61" fmla="*/ 37 h 97"/>
                <a:gd name="T62" fmla="*/ 77 w 85"/>
                <a:gd name="T63" fmla="*/ 31 h 97"/>
                <a:gd name="T64" fmla="*/ 77 w 85"/>
                <a:gd name="T65" fmla="*/ 31 h 97"/>
                <a:gd name="T66" fmla="*/ 77 w 85"/>
                <a:gd name="T67" fmla="*/ 31 h 97"/>
                <a:gd name="T68" fmla="*/ 77 w 85"/>
                <a:gd name="T69" fmla="*/ 31 h 97"/>
                <a:gd name="T70" fmla="*/ 77 w 85"/>
                <a:gd name="T71" fmla="*/ 30 h 97"/>
                <a:gd name="T72" fmla="*/ 78 w 85"/>
                <a:gd name="T73" fmla="*/ 29 h 97"/>
                <a:gd name="T74" fmla="*/ 85 w 85"/>
                <a:gd name="T75" fmla="*/ 4 h 97"/>
                <a:gd name="T76" fmla="*/ 69 w 85"/>
                <a:gd name="T7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7">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4" name="Freeform 610"/>
            <p:cNvSpPr/>
            <p:nvPr/>
          </p:nvSpPr>
          <p:spPr bwMode="auto">
            <a:xfrm>
              <a:off x="9090026" y="1558926"/>
              <a:ext cx="19050" cy="33338"/>
            </a:xfrm>
            <a:custGeom>
              <a:avLst/>
              <a:gdLst>
                <a:gd name="T0" fmla="*/ 9 w 12"/>
                <a:gd name="T1" fmla="*/ 0 h 21"/>
                <a:gd name="T2" fmla="*/ 12 w 12"/>
                <a:gd name="T3" fmla="*/ 11 h 21"/>
                <a:gd name="T4" fmla="*/ 7 w 12"/>
                <a:gd name="T5" fmla="*/ 21 h 21"/>
                <a:gd name="T6" fmla="*/ 0 w 12"/>
                <a:gd name="T7" fmla="*/ 14 h 21"/>
                <a:gd name="T8" fmla="*/ 2 w 12"/>
                <a:gd name="T9" fmla="*/ 0 h 21"/>
                <a:gd name="T10" fmla="*/ 9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9" y="0"/>
                  </a:moveTo>
                  <a:lnTo>
                    <a:pt x="12" y="11"/>
                  </a:lnTo>
                  <a:lnTo>
                    <a:pt x="7" y="21"/>
                  </a:lnTo>
                  <a:lnTo>
                    <a:pt x="0" y="14"/>
                  </a:lnTo>
                  <a:lnTo>
                    <a:pt x="2"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5" name="Freeform 611"/>
            <p:cNvSpPr/>
            <p:nvPr/>
          </p:nvSpPr>
          <p:spPr bwMode="auto">
            <a:xfrm>
              <a:off x="9093201" y="1581151"/>
              <a:ext cx="30163" cy="138113"/>
            </a:xfrm>
            <a:custGeom>
              <a:avLst/>
              <a:gdLst>
                <a:gd name="T0" fmla="*/ 10 w 19"/>
                <a:gd name="T1" fmla="*/ 0 h 87"/>
                <a:gd name="T2" fmla="*/ 19 w 19"/>
                <a:gd name="T3" fmla="*/ 80 h 87"/>
                <a:gd name="T4" fmla="*/ 12 w 19"/>
                <a:gd name="T5" fmla="*/ 87 h 87"/>
                <a:gd name="T6" fmla="*/ 5 w 19"/>
                <a:gd name="T7" fmla="*/ 80 h 87"/>
                <a:gd name="T8" fmla="*/ 0 w 19"/>
                <a:gd name="T9" fmla="*/ 0 h 87"/>
                <a:gd name="T10" fmla="*/ 10 w 19"/>
                <a:gd name="T11" fmla="*/ 0 h 87"/>
              </a:gdLst>
              <a:ahLst/>
              <a:cxnLst>
                <a:cxn ang="0">
                  <a:pos x="T0" y="T1"/>
                </a:cxn>
                <a:cxn ang="0">
                  <a:pos x="T2" y="T3"/>
                </a:cxn>
                <a:cxn ang="0">
                  <a:pos x="T4" y="T5"/>
                </a:cxn>
                <a:cxn ang="0">
                  <a:pos x="T6" y="T7"/>
                </a:cxn>
                <a:cxn ang="0">
                  <a:pos x="T8" y="T9"/>
                </a:cxn>
                <a:cxn ang="0">
                  <a:pos x="T10" y="T11"/>
                </a:cxn>
              </a:cxnLst>
              <a:rect l="0" t="0" r="r" b="b"/>
              <a:pathLst>
                <a:path w="19" h="87">
                  <a:moveTo>
                    <a:pt x="10" y="0"/>
                  </a:moveTo>
                  <a:lnTo>
                    <a:pt x="19" y="80"/>
                  </a:lnTo>
                  <a:lnTo>
                    <a:pt x="12" y="87"/>
                  </a:lnTo>
                  <a:lnTo>
                    <a:pt x="5" y="80"/>
                  </a:lnTo>
                  <a:lnTo>
                    <a:pt x="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6" name="Freeform 612"/>
            <p:cNvSpPr/>
            <p:nvPr/>
          </p:nvSpPr>
          <p:spPr bwMode="auto">
            <a:xfrm>
              <a:off x="94345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7" name="Freeform 613"/>
            <p:cNvSpPr/>
            <p:nvPr/>
          </p:nvSpPr>
          <p:spPr bwMode="auto">
            <a:xfrm>
              <a:off x="9390063"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8" name="Freeform 614"/>
            <p:cNvSpPr/>
            <p:nvPr/>
          </p:nvSpPr>
          <p:spPr bwMode="auto">
            <a:xfrm>
              <a:off x="9409113" y="1438276"/>
              <a:ext cx="104775" cy="120650"/>
            </a:xfrm>
            <a:custGeom>
              <a:avLst/>
              <a:gdLst>
                <a:gd name="T0" fmla="*/ 3 w 28"/>
                <a:gd name="T1" fmla="*/ 11 h 32"/>
                <a:gd name="T2" fmla="*/ 8 w 28"/>
                <a:gd name="T3" fmla="*/ 30 h 32"/>
                <a:gd name="T4" fmla="*/ 25 w 28"/>
                <a:gd name="T5" fmla="*/ 21 h 32"/>
                <a:gd name="T6" fmla="*/ 20 w 28"/>
                <a:gd name="T7" fmla="*/ 2 h 32"/>
                <a:gd name="T8" fmla="*/ 3 w 28"/>
                <a:gd name="T9" fmla="*/ 11 h 32"/>
              </a:gdLst>
              <a:ahLst/>
              <a:cxnLst>
                <a:cxn ang="0">
                  <a:pos x="T0" y="T1"/>
                </a:cxn>
                <a:cxn ang="0">
                  <a:pos x="T2" y="T3"/>
                </a:cxn>
                <a:cxn ang="0">
                  <a:pos x="T4" y="T5"/>
                </a:cxn>
                <a:cxn ang="0">
                  <a:pos x="T6" y="T7"/>
                </a:cxn>
                <a:cxn ang="0">
                  <a:pos x="T8" y="T9"/>
                </a:cxn>
              </a:cxnLst>
              <a:rect l="0" t="0" r="r" b="b"/>
              <a:pathLst>
                <a:path w="28" h="32">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9" name="Rectangle 615"/>
            <p:cNvSpPr>
              <a:spLocks noChangeArrowheads="1"/>
            </p:cNvSpPr>
            <p:nvPr/>
          </p:nvSpPr>
          <p:spPr bwMode="auto">
            <a:xfrm>
              <a:off x="9585326" y="1670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0" name="Rectangle 616"/>
            <p:cNvSpPr>
              <a:spLocks noChangeArrowheads="1"/>
            </p:cNvSpPr>
            <p:nvPr/>
          </p:nvSpPr>
          <p:spPr bwMode="auto">
            <a:xfrm>
              <a:off x="9434513"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1" name="Freeform 617"/>
            <p:cNvSpPr>
              <a:spLocks noEditPoints="1"/>
            </p:cNvSpPr>
            <p:nvPr/>
          </p:nvSpPr>
          <p:spPr bwMode="auto">
            <a:xfrm>
              <a:off x="9255126" y="1441451"/>
              <a:ext cx="330200" cy="371475"/>
            </a:xfrm>
            <a:custGeom>
              <a:avLst/>
              <a:gdLst>
                <a:gd name="T0" fmla="*/ 88 w 88"/>
                <a:gd name="T1" fmla="*/ 62 h 99"/>
                <a:gd name="T2" fmla="*/ 86 w 88"/>
                <a:gd name="T3" fmla="*/ 60 h 99"/>
                <a:gd name="T4" fmla="*/ 84 w 88"/>
                <a:gd name="T5" fmla="*/ 57 h 99"/>
                <a:gd name="T6" fmla="*/ 80 w 88"/>
                <a:gd name="T7" fmla="*/ 50 h 99"/>
                <a:gd name="T8" fmla="*/ 72 w 88"/>
                <a:gd name="T9" fmla="*/ 37 h 99"/>
                <a:gd name="T10" fmla="*/ 70 w 88"/>
                <a:gd name="T11" fmla="*/ 35 h 99"/>
                <a:gd name="T12" fmla="*/ 69 w 88"/>
                <a:gd name="T13" fmla="*/ 34 h 99"/>
                <a:gd name="T14" fmla="*/ 69 w 88"/>
                <a:gd name="T15" fmla="*/ 34 h 99"/>
                <a:gd name="T16" fmla="*/ 57 w 88"/>
                <a:gd name="T17" fmla="*/ 32 h 99"/>
                <a:gd name="T18" fmla="*/ 59 w 88"/>
                <a:gd name="T19" fmla="*/ 37 h 99"/>
                <a:gd name="T20" fmla="*/ 55 w 88"/>
                <a:gd name="T21" fmla="*/ 40 h 99"/>
                <a:gd name="T22" fmla="*/ 57 w 88"/>
                <a:gd name="T23" fmla="*/ 45 h 99"/>
                <a:gd name="T24" fmla="*/ 48 w 88"/>
                <a:gd name="T25" fmla="*/ 71 h 99"/>
                <a:gd name="T26" fmla="*/ 48 w 88"/>
                <a:gd name="T27" fmla="*/ 71 h 99"/>
                <a:gd name="T28" fmla="*/ 48 w 88"/>
                <a:gd name="T29" fmla="*/ 71 h 99"/>
                <a:gd name="T30" fmla="*/ 48 w 88"/>
                <a:gd name="T31" fmla="*/ 71 h 99"/>
                <a:gd name="T32" fmla="*/ 48 w 88"/>
                <a:gd name="T33" fmla="*/ 71 h 99"/>
                <a:gd name="T34" fmla="*/ 43 w 88"/>
                <a:gd name="T35" fmla="*/ 44 h 99"/>
                <a:gd name="T36" fmla="*/ 45 w 88"/>
                <a:gd name="T37" fmla="*/ 39 h 99"/>
                <a:gd name="T38" fmla="*/ 42 w 88"/>
                <a:gd name="T39" fmla="*/ 36 h 99"/>
                <a:gd name="T40" fmla="*/ 45 w 88"/>
                <a:gd name="T41" fmla="*/ 32 h 99"/>
                <a:gd name="T42" fmla="*/ 45 w 88"/>
                <a:gd name="T43" fmla="*/ 32 h 99"/>
                <a:gd name="T44" fmla="*/ 43 w 88"/>
                <a:gd name="T45" fmla="*/ 32 h 99"/>
                <a:gd name="T46" fmla="*/ 29 w 88"/>
                <a:gd name="T47" fmla="*/ 25 h 99"/>
                <a:gd name="T48" fmla="*/ 14 w 88"/>
                <a:gd name="T49" fmla="*/ 0 h 99"/>
                <a:gd name="T50" fmla="*/ 0 w 88"/>
                <a:gd name="T51" fmla="*/ 10 h 99"/>
                <a:gd name="T52" fmla="*/ 16 w 88"/>
                <a:gd name="T53" fmla="*/ 33 h 99"/>
                <a:gd name="T54" fmla="*/ 38 w 88"/>
                <a:gd name="T55" fmla="*/ 45 h 99"/>
                <a:gd name="T56" fmla="*/ 33 w 88"/>
                <a:gd name="T57" fmla="*/ 95 h 99"/>
                <a:gd name="T58" fmla="*/ 33 w 88"/>
                <a:gd name="T59" fmla="*/ 95 h 99"/>
                <a:gd name="T60" fmla="*/ 68 w 88"/>
                <a:gd name="T61" fmla="*/ 98 h 99"/>
                <a:gd name="T62" fmla="*/ 68 w 88"/>
                <a:gd name="T63" fmla="*/ 97 h 99"/>
                <a:gd name="T64" fmla="*/ 68 w 88"/>
                <a:gd name="T65" fmla="*/ 96 h 99"/>
                <a:gd name="T66" fmla="*/ 74 w 88"/>
                <a:gd name="T67" fmla="*/ 99 h 99"/>
                <a:gd name="T68" fmla="*/ 87 w 88"/>
                <a:gd name="T69" fmla="*/ 71 h 99"/>
                <a:gd name="T70" fmla="*/ 88 w 88"/>
                <a:gd name="T71" fmla="*/ 70 h 99"/>
                <a:gd name="T72" fmla="*/ 88 w 88"/>
                <a:gd name="T73" fmla="*/ 70 h 99"/>
                <a:gd name="T74" fmla="*/ 88 w 88"/>
                <a:gd name="T75" fmla="*/ 70 h 99"/>
                <a:gd name="T76" fmla="*/ 88 w 88"/>
                <a:gd name="T77" fmla="*/ 70 h 99"/>
                <a:gd name="T78" fmla="*/ 88 w 88"/>
                <a:gd name="T79" fmla="*/ 70 h 99"/>
                <a:gd name="T80" fmla="*/ 88 w 88"/>
                <a:gd name="T81" fmla="*/ 62 h 99"/>
                <a:gd name="T82" fmla="*/ 70 w 88"/>
                <a:gd name="T83" fmla="*/ 71 h 99"/>
                <a:gd name="T84" fmla="*/ 70 w 88"/>
                <a:gd name="T85" fmla="*/ 62 h 99"/>
                <a:gd name="T86" fmla="*/ 71 w 88"/>
                <a:gd name="T87" fmla="*/ 64 h 99"/>
                <a:gd name="T88" fmla="*/ 72 w 88"/>
                <a:gd name="T89" fmla="*/ 66 h 99"/>
                <a:gd name="T90" fmla="*/ 70 w 88"/>
                <a:gd name="T91" fmla="*/ 7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99">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2" name="Freeform 618"/>
            <p:cNvSpPr/>
            <p:nvPr/>
          </p:nvSpPr>
          <p:spPr bwMode="auto">
            <a:xfrm>
              <a:off x="9434513" y="1562101"/>
              <a:ext cx="19050" cy="33338"/>
            </a:xfrm>
            <a:custGeom>
              <a:avLst/>
              <a:gdLst>
                <a:gd name="T0" fmla="*/ 5 w 12"/>
                <a:gd name="T1" fmla="*/ 0 h 21"/>
                <a:gd name="T2" fmla="*/ 0 w 12"/>
                <a:gd name="T3" fmla="*/ 12 h 21"/>
                <a:gd name="T4" fmla="*/ 5 w 12"/>
                <a:gd name="T5" fmla="*/ 21 h 21"/>
                <a:gd name="T6" fmla="*/ 12 w 12"/>
                <a:gd name="T7" fmla="*/ 12 h 21"/>
                <a:gd name="T8" fmla="*/ 12 w 12"/>
                <a:gd name="T9" fmla="*/ 0 h 21"/>
                <a:gd name="T10" fmla="*/ 5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5" y="0"/>
                  </a:moveTo>
                  <a:lnTo>
                    <a:pt x="0" y="12"/>
                  </a:lnTo>
                  <a:lnTo>
                    <a:pt x="5" y="21"/>
                  </a:lnTo>
                  <a:lnTo>
                    <a:pt x="12" y="12"/>
                  </a:lnTo>
                  <a:lnTo>
                    <a:pt x="1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3" name="Freeform 619"/>
            <p:cNvSpPr/>
            <p:nvPr/>
          </p:nvSpPr>
          <p:spPr bwMode="auto">
            <a:xfrm>
              <a:off x="9423401" y="1584326"/>
              <a:ext cx="26988" cy="134938"/>
            </a:xfrm>
            <a:custGeom>
              <a:avLst/>
              <a:gdLst>
                <a:gd name="T0" fmla="*/ 9 w 17"/>
                <a:gd name="T1" fmla="*/ 0 h 85"/>
                <a:gd name="T2" fmla="*/ 0 w 17"/>
                <a:gd name="T3" fmla="*/ 78 h 85"/>
                <a:gd name="T4" fmla="*/ 7 w 17"/>
                <a:gd name="T5" fmla="*/ 85 h 85"/>
                <a:gd name="T6" fmla="*/ 12 w 17"/>
                <a:gd name="T7" fmla="*/ 78 h 85"/>
                <a:gd name="T8" fmla="*/ 17 w 17"/>
                <a:gd name="T9" fmla="*/ 0 h 85"/>
                <a:gd name="T10" fmla="*/ 9 w 17"/>
                <a:gd name="T11" fmla="*/ 0 h 85"/>
              </a:gdLst>
              <a:ahLst/>
              <a:cxnLst>
                <a:cxn ang="0">
                  <a:pos x="T0" y="T1"/>
                </a:cxn>
                <a:cxn ang="0">
                  <a:pos x="T2" y="T3"/>
                </a:cxn>
                <a:cxn ang="0">
                  <a:pos x="T4" y="T5"/>
                </a:cxn>
                <a:cxn ang="0">
                  <a:pos x="T6" y="T7"/>
                </a:cxn>
                <a:cxn ang="0">
                  <a:pos x="T8" y="T9"/>
                </a:cxn>
                <a:cxn ang="0">
                  <a:pos x="T10" y="T11"/>
                </a:cxn>
              </a:cxnLst>
              <a:rect l="0" t="0" r="r" b="b"/>
              <a:pathLst>
                <a:path w="17" h="85">
                  <a:moveTo>
                    <a:pt x="9" y="0"/>
                  </a:moveTo>
                  <a:lnTo>
                    <a:pt x="0" y="78"/>
                  </a:lnTo>
                  <a:lnTo>
                    <a:pt x="7" y="85"/>
                  </a:lnTo>
                  <a:lnTo>
                    <a:pt x="12" y="78"/>
                  </a:lnTo>
                  <a:lnTo>
                    <a:pt x="17"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4" name="Freeform 620"/>
            <p:cNvSpPr/>
            <p:nvPr/>
          </p:nvSpPr>
          <p:spPr bwMode="auto">
            <a:xfrm>
              <a:off x="9153526" y="1212851"/>
              <a:ext cx="220663" cy="192088"/>
            </a:xfrm>
            <a:custGeom>
              <a:avLst/>
              <a:gdLst>
                <a:gd name="T0" fmla="*/ 32 w 59"/>
                <a:gd name="T1" fmla="*/ 0 h 51"/>
                <a:gd name="T2" fmla="*/ 28 w 59"/>
                <a:gd name="T3" fmla="*/ 0 h 51"/>
                <a:gd name="T4" fmla="*/ 5 w 59"/>
                <a:gd name="T5" fmla="*/ 0 h 51"/>
                <a:gd name="T6" fmla="*/ 16 w 59"/>
                <a:gd name="T7" fmla="*/ 39 h 51"/>
                <a:gd name="T8" fmla="*/ 26 w 59"/>
                <a:gd name="T9" fmla="*/ 46 h 51"/>
                <a:gd name="T10" fmla="*/ 27 w 59"/>
                <a:gd name="T11" fmla="*/ 51 h 51"/>
                <a:gd name="T12" fmla="*/ 30 w 59"/>
                <a:gd name="T13" fmla="*/ 49 h 51"/>
                <a:gd name="T14" fmla="*/ 33 w 59"/>
                <a:gd name="T15" fmla="*/ 51 h 51"/>
                <a:gd name="T16" fmla="*/ 33 w 59"/>
                <a:gd name="T17" fmla="*/ 46 h 51"/>
                <a:gd name="T18" fmla="*/ 44 w 59"/>
                <a:gd name="T19" fmla="*/ 39 h 51"/>
                <a:gd name="T20" fmla="*/ 55 w 59"/>
                <a:gd name="T21" fmla="*/ 0 h 51"/>
                <a:gd name="T22" fmla="*/ 32 w 5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5" name="Freeform 621"/>
            <p:cNvSpPr/>
            <p:nvPr/>
          </p:nvSpPr>
          <p:spPr bwMode="auto">
            <a:xfrm>
              <a:off x="9186863" y="1358901"/>
              <a:ext cx="153988" cy="106363"/>
            </a:xfrm>
            <a:custGeom>
              <a:avLst/>
              <a:gdLst>
                <a:gd name="T0" fmla="*/ 38 w 41"/>
                <a:gd name="T1" fmla="*/ 24 h 28"/>
                <a:gd name="T2" fmla="*/ 31 w 41"/>
                <a:gd name="T3" fmla="*/ 20 h 28"/>
                <a:gd name="T4" fmla="*/ 26 w 41"/>
                <a:gd name="T5" fmla="*/ 14 h 28"/>
                <a:gd name="T6" fmla="*/ 25 w 41"/>
                <a:gd name="T7" fmla="*/ 0 h 28"/>
                <a:gd name="T8" fmla="*/ 21 w 41"/>
                <a:gd name="T9" fmla="*/ 2 h 28"/>
                <a:gd name="T10" fmla="*/ 17 w 41"/>
                <a:gd name="T11" fmla="*/ 0 h 28"/>
                <a:gd name="T12" fmla="*/ 16 w 41"/>
                <a:gd name="T13" fmla="*/ 14 h 28"/>
                <a:gd name="T14" fmla="*/ 11 w 41"/>
                <a:gd name="T15" fmla="*/ 20 h 28"/>
                <a:gd name="T16" fmla="*/ 3 w 41"/>
                <a:gd name="T17" fmla="*/ 24 h 28"/>
                <a:gd name="T18" fmla="*/ 0 w 41"/>
                <a:gd name="T19" fmla="*/ 26 h 28"/>
                <a:gd name="T20" fmla="*/ 41 w 41"/>
                <a:gd name="T21" fmla="*/ 26 h 28"/>
                <a:gd name="T22" fmla="*/ 38 w 41"/>
                <a:gd name="T2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8">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6" name="Rectangle 622"/>
            <p:cNvSpPr>
              <a:spLocks noChangeArrowheads="1"/>
            </p:cNvSpPr>
            <p:nvPr/>
          </p:nvSpPr>
          <p:spPr bwMode="auto">
            <a:xfrm>
              <a:off x="9186863" y="1457326"/>
              <a:ext cx="153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7" name="Rectangle 623"/>
            <p:cNvSpPr>
              <a:spLocks noChangeArrowheads="1"/>
            </p:cNvSpPr>
            <p:nvPr/>
          </p:nvSpPr>
          <p:spPr bwMode="auto">
            <a:xfrm>
              <a:off x="9183688" y="1476376"/>
              <a:ext cx="1603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8" name="Freeform 624"/>
            <p:cNvSpPr>
              <a:spLocks noEditPoints="1"/>
            </p:cNvSpPr>
            <p:nvPr/>
          </p:nvSpPr>
          <p:spPr bwMode="auto">
            <a:xfrm>
              <a:off x="9120188" y="1228726"/>
              <a:ext cx="231775" cy="112713"/>
            </a:xfrm>
            <a:custGeom>
              <a:avLst/>
              <a:gdLst>
                <a:gd name="T0" fmla="*/ 28 w 62"/>
                <a:gd name="T1" fmla="*/ 30 h 30"/>
                <a:gd name="T2" fmla="*/ 1 w 62"/>
                <a:gd name="T3" fmla="*/ 9 h 30"/>
                <a:gd name="T4" fmla="*/ 1 w 62"/>
                <a:gd name="T5" fmla="*/ 2 h 30"/>
                <a:gd name="T6" fmla="*/ 7 w 62"/>
                <a:gd name="T7" fmla="*/ 0 h 30"/>
                <a:gd name="T8" fmla="*/ 8 w 62"/>
                <a:gd name="T9" fmla="*/ 0 h 30"/>
                <a:gd name="T10" fmla="*/ 39 w 62"/>
                <a:gd name="T11" fmla="*/ 0 h 30"/>
                <a:gd name="T12" fmla="*/ 62 w 62"/>
                <a:gd name="T13" fmla="*/ 0 h 30"/>
                <a:gd name="T14" fmla="*/ 62 w 62"/>
                <a:gd name="T15" fmla="*/ 2 h 30"/>
                <a:gd name="T16" fmla="*/ 62 w 62"/>
                <a:gd name="T17" fmla="*/ 3 h 30"/>
                <a:gd name="T18" fmla="*/ 32 w 62"/>
                <a:gd name="T19" fmla="*/ 30 h 30"/>
                <a:gd name="T20" fmla="*/ 28 w 62"/>
                <a:gd name="T21" fmla="*/ 30 h 30"/>
                <a:gd name="T22" fmla="*/ 7 w 62"/>
                <a:gd name="T23" fmla="*/ 4 h 30"/>
                <a:gd name="T24" fmla="*/ 5 w 62"/>
                <a:gd name="T25" fmla="*/ 5 h 30"/>
                <a:gd name="T26" fmla="*/ 5 w 62"/>
                <a:gd name="T27" fmla="*/ 7 h 30"/>
                <a:gd name="T28" fmla="*/ 5 w 62"/>
                <a:gd name="T29" fmla="*/ 8 h 30"/>
                <a:gd name="T30" fmla="*/ 28 w 62"/>
                <a:gd name="T31" fmla="*/ 26 h 30"/>
                <a:gd name="T32" fmla="*/ 31 w 62"/>
                <a:gd name="T33" fmla="*/ 25 h 30"/>
                <a:gd name="T34" fmla="*/ 31 w 62"/>
                <a:gd name="T35" fmla="*/ 25 h 30"/>
                <a:gd name="T36" fmla="*/ 32 w 62"/>
                <a:gd name="T37" fmla="*/ 25 h 30"/>
                <a:gd name="T38" fmla="*/ 57 w 62"/>
                <a:gd name="T39" fmla="*/ 4 h 30"/>
                <a:gd name="T40" fmla="*/ 39 w 62"/>
                <a:gd name="T41" fmla="*/ 4 h 30"/>
                <a:gd name="T42" fmla="*/ 8 w 62"/>
                <a:gd name="T43" fmla="*/ 4 h 30"/>
                <a:gd name="T44" fmla="*/ 7 w 62"/>
                <a:gd name="T4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9" name="Freeform 625"/>
            <p:cNvSpPr>
              <a:spLocks noEditPoints="1"/>
            </p:cNvSpPr>
            <p:nvPr/>
          </p:nvSpPr>
          <p:spPr bwMode="auto">
            <a:xfrm>
              <a:off x="9178926" y="1228726"/>
              <a:ext cx="233363" cy="112713"/>
            </a:xfrm>
            <a:custGeom>
              <a:avLst/>
              <a:gdLst>
                <a:gd name="T0" fmla="*/ 33 w 62"/>
                <a:gd name="T1" fmla="*/ 30 h 30"/>
                <a:gd name="T2" fmla="*/ 30 w 62"/>
                <a:gd name="T3" fmla="*/ 30 h 30"/>
                <a:gd name="T4" fmla="*/ 0 w 62"/>
                <a:gd name="T5" fmla="*/ 3 h 30"/>
                <a:gd name="T6" fmla="*/ 0 w 62"/>
                <a:gd name="T7" fmla="*/ 2 h 30"/>
                <a:gd name="T8" fmla="*/ 0 w 62"/>
                <a:gd name="T9" fmla="*/ 0 h 30"/>
                <a:gd name="T10" fmla="*/ 22 w 62"/>
                <a:gd name="T11" fmla="*/ 0 h 30"/>
                <a:gd name="T12" fmla="*/ 54 w 62"/>
                <a:gd name="T13" fmla="*/ 0 h 30"/>
                <a:gd name="T14" fmla="*/ 54 w 62"/>
                <a:gd name="T15" fmla="*/ 0 h 30"/>
                <a:gd name="T16" fmla="*/ 60 w 62"/>
                <a:gd name="T17" fmla="*/ 2 h 30"/>
                <a:gd name="T18" fmla="*/ 61 w 62"/>
                <a:gd name="T19" fmla="*/ 9 h 30"/>
                <a:gd name="T20" fmla="*/ 33 w 62"/>
                <a:gd name="T21" fmla="*/ 30 h 30"/>
                <a:gd name="T22" fmla="*/ 30 w 62"/>
                <a:gd name="T23" fmla="*/ 25 h 30"/>
                <a:gd name="T24" fmla="*/ 30 w 62"/>
                <a:gd name="T25" fmla="*/ 25 h 30"/>
                <a:gd name="T26" fmla="*/ 33 w 62"/>
                <a:gd name="T27" fmla="*/ 26 h 30"/>
                <a:gd name="T28" fmla="*/ 56 w 62"/>
                <a:gd name="T29" fmla="*/ 8 h 30"/>
                <a:gd name="T30" fmla="*/ 56 w 62"/>
                <a:gd name="T31" fmla="*/ 7 h 30"/>
                <a:gd name="T32" fmla="*/ 56 w 62"/>
                <a:gd name="T33" fmla="*/ 5 h 30"/>
                <a:gd name="T34" fmla="*/ 54 w 62"/>
                <a:gd name="T35" fmla="*/ 4 h 30"/>
                <a:gd name="T36" fmla="*/ 54 w 62"/>
                <a:gd name="T37" fmla="*/ 4 h 30"/>
                <a:gd name="T38" fmla="*/ 22 w 62"/>
                <a:gd name="T39" fmla="*/ 4 h 30"/>
                <a:gd name="T40" fmla="*/ 5 w 62"/>
                <a:gd name="T41" fmla="*/ 4 h 30"/>
                <a:gd name="T42" fmla="*/ 30 w 62"/>
                <a:gd name="T43" fmla="*/ 25 h 30"/>
                <a:gd name="T44" fmla="*/ 30 w 62"/>
                <a:gd name="T4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80" name="组合 79"/>
          <p:cNvGrpSpPr/>
          <p:nvPr/>
        </p:nvGrpSpPr>
        <p:grpSpPr>
          <a:xfrm>
            <a:off x="8856684" y="1746080"/>
            <a:ext cx="303610" cy="296950"/>
            <a:chOff x="8905875" y="4843463"/>
            <a:chExt cx="723900" cy="708025"/>
          </a:xfrm>
          <a:solidFill>
            <a:schemeClr val="tx1">
              <a:lumMod val="65000"/>
              <a:lumOff val="35000"/>
            </a:schemeClr>
          </a:solidFill>
        </p:grpSpPr>
        <p:sp>
          <p:nvSpPr>
            <p:cNvPr id="81" name="Freeform 797"/>
            <p:cNvSpPr/>
            <p:nvPr/>
          </p:nvSpPr>
          <p:spPr bwMode="auto">
            <a:xfrm>
              <a:off x="8905875" y="4843463"/>
              <a:ext cx="723900" cy="465138"/>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2" name="Freeform 798"/>
            <p:cNvSpPr/>
            <p:nvPr/>
          </p:nvSpPr>
          <p:spPr bwMode="auto">
            <a:xfrm>
              <a:off x="9097963" y="5443538"/>
              <a:ext cx="339725" cy="107950"/>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3" name="Freeform 799"/>
            <p:cNvSpPr/>
            <p:nvPr/>
          </p:nvSpPr>
          <p:spPr bwMode="auto">
            <a:xfrm>
              <a:off x="9175750" y="5364163"/>
              <a:ext cx="184150" cy="79375"/>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84" name="组合 83"/>
          <p:cNvGrpSpPr/>
          <p:nvPr/>
        </p:nvGrpSpPr>
        <p:grpSpPr>
          <a:xfrm>
            <a:off x="6646700" y="2172601"/>
            <a:ext cx="213406" cy="331890"/>
            <a:chOff x="4278313" y="6613525"/>
            <a:chExt cx="503238" cy="782638"/>
          </a:xfrm>
          <a:solidFill>
            <a:schemeClr val="tx1">
              <a:lumMod val="65000"/>
              <a:lumOff val="35000"/>
            </a:schemeClr>
          </a:solidFill>
        </p:grpSpPr>
        <p:sp>
          <p:nvSpPr>
            <p:cNvPr id="85" name="Freeform 913"/>
            <p:cNvSpPr>
              <a:spLocks noEditPoints="1"/>
            </p:cNvSpPr>
            <p:nvPr/>
          </p:nvSpPr>
          <p:spPr bwMode="auto">
            <a:xfrm>
              <a:off x="4278313" y="6613525"/>
              <a:ext cx="503238" cy="782638"/>
            </a:xfrm>
            <a:custGeom>
              <a:avLst/>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6" name="Oval 914"/>
            <p:cNvSpPr>
              <a:spLocks noChangeArrowheads="1"/>
            </p:cNvSpPr>
            <p:nvPr/>
          </p:nvSpPr>
          <p:spPr bwMode="auto">
            <a:xfrm>
              <a:off x="4487863" y="6721475"/>
              <a:ext cx="8255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87" name="组合 86"/>
          <p:cNvGrpSpPr/>
          <p:nvPr/>
        </p:nvGrpSpPr>
        <p:grpSpPr>
          <a:xfrm>
            <a:off x="4232992" y="2751484"/>
            <a:ext cx="356106" cy="347186"/>
            <a:chOff x="5753100" y="4821238"/>
            <a:chExt cx="760413" cy="741362"/>
          </a:xfrm>
          <a:solidFill>
            <a:schemeClr val="tx1">
              <a:lumMod val="65000"/>
              <a:lumOff val="35000"/>
            </a:schemeClr>
          </a:solidFill>
        </p:grpSpPr>
        <p:sp>
          <p:nvSpPr>
            <p:cNvPr id="88" name="Freeform 915"/>
            <p:cNvSpPr/>
            <p:nvPr/>
          </p:nvSpPr>
          <p:spPr bwMode="auto">
            <a:xfrm>
              <a:off x="6064250" y="4821238"/>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9" name="Freeform 916"/>
            <p:cNvSpPr/>
            <p:nvPr/>
          </p:nvSpPr>
          <p:spPr bwMode="auto">
            <a:xfrm>
              <a:off x="5838825" y="4929188"/>
              <a:ext cx="471488" cy="49212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0" name="Freeform 917"/>
            <p:cNvSpPr>
              <a:spLocks noEditPoints="1"/>
            </p:cNvSpPr>
            <p:nvPr/>
          </p:nvSpPr>
          <p:spPr bwMode="auto">
            <a:xfrm>
              <a:off x="5753100" y="5135563"/>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1" name="Freeform 918"/>
            <p:cNvSpPr/>
            <p:nvPr/>
          </p:nvSpPr>
          <p:spPr bwMode="auto">
            <a:xfrm>
              <a:off x="5764213" y="5105400"/>
              <a:ext cx="749300" cy="457200"/>
            </a:xfrm>
            <a:custGeom>
              <a:avLst/>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93" name="文本框 9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64" presetClass="path" presetSubtype="0" decel="30000" fill="hold" grpId="1" nodeType="withEffect">
                                  <p:stCondLst>
                                    <p:cond delay="0"/>
                                  </p:stCondLst>
                                  <p:childTnLst>
                                    <p:animMotion origin="layout" path="M -6.25E-7 0.03889 L -6.25E-7 -0.14815 " pathEditMode="relative" rAng="0" ptsTypes="AA">
                                      <p:cBhvr>
                                        <p:cTn id="9" dur="750" spd="-100000" fill="hold"/>
                                        <p:tgtEl>
                                          <p:spTgt spid="19"/>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6.25E-7 0.03842 L -6.25E-7 3.33333E-6 " pathEditMode="relative" rAng="0" ptsTypes="AA">
                                      <p:cBhvr>
                                        <p:cTn id="11" dur="750" fill="hold"/>
                                        <p:tgtEl>
                                          <p:spTgt spid="19"/>
                                        </p:tgtEl>
                                        <p:attrNameLst>
                                          <p:attrName>ppt_x</p:attrName>
                                          <p:attrName>ppt_y</p:attrName>
                                        </p:attrNameLst>
                                      </p:cBhvr>
                                      <p:rCtr x="0" y="-1921"/>
                                    </p:animMotion>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42" presetClass="path" presetSubtype="0" decel="30000" fill="hold" grpId="1" nodeType="withEffect">
                                  <p:stCondLst>
                                    <p:cond delay="0"/>
                                  </p:stCondLst>
                                  <p:childTnLst>
                                    <p:animMotion origin="layout" path="M -4.58333E-6 -0.03982 L -4.58333E-6 0.14815 " pathEditMode="relative" rAng="0" ptsTypes="AA">
                                      <p:cBhvr>
                                        <p:cTn id="16" dur="750" spd="-100000" fill="hold"/>
                                        <p:tgtEl>
                                          <p:spTgt spid="20"/>
                                        </p:tgtEl>
                                        <p:attrNameLst>
                                          <p:attrName>ppt_x</p:attrName>
                                          <p:attrName>ppt_y</p:attrName>
                                        </p:attrNameLst>
                                      </p:cBhvr>
                                      <p:rCtr x="0" y="9398"/>
                                    </p:animMotion>
                                  </p:childTnLst>
                                </p:cTn>
                              </p:par>
                              <p:par>
                                <p:cTn id="17" presetID="42" presetClass="path" presetSubtype="0" accel="30000" decel="30000" fill="hold" grpId="2" nodeType="withEffect">
                                  <p:stCondLst>
                                    <p:cond delay="750"/>
                                  </p:stCondLst>
                                  <p:childTnLst>
                                    <p:animMotion origin="layout" path="M -4.58333E-6 -0.03982 L -4.58333E-6 1.11111E-6 " pathEditMode="relative" rAng="0" ptsTypes="AA">
                                      <p:cBhvr>
                                        <p:cTn id="18" dur="750" fill="hold"/>
                                        <p:tgtEl>
                                          <p:spTgt spid="20"/>
                                        </p:tgtEl>
                                        <p:attrNameLst>
                                          <p:attrName>ppt_x</p:attrName>
                                          <p:attrName>ppt_y</p:attrName>
                                        </p:attrNameLst>
                                      </p:cBhvr>
                                      <p:rCtr x="0" y="1991"/>
                                    </p:animMotion>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4" presetClass="entr" presetSubtype="5" fill="hold" grpId="0" nodeType="withEffect">
                                  <p:stCondLst>
                                    <p:cond delay="0"/>
                                  </p:stCondLst>
                                  <p:iterate type="lt">
                                    <p:tmPct val="50000"/>
                                  </p:iterate>
                                  <p:childTnLst>
                                    <p:set>
                                      <p:cBhvr>
                                        <p:cTn id="24" dur="1" fill="hold">
                                          <p:stCondLst>
                                            <p:cond delay="0"/>
                                          </p:stCondLst>
                                        </p:cTn>
                                        <p:tgtEl>
                                          <p:spTgt spid="45"/>
                                        </p:tgtEl>
                                        <p:attrNameLst>
                                          <p:attrName>style.visibility</p:attrName>
                                        </p:attrNameLst>
                                      </p:cBhvr>
                                      <p:to>
                                        <p:strVal val="visible"/>
                                      </p:to>
                                    </p:set>
                                    <p:animEffect transition="in" filter="randombar(vertical)">
                                      <p:cBhvr>
                                        <p:cTn id="25" dur="500"/>
                                        <p:tgtEl>
                                          <p:spTgt spid="45"/>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p:tgtEl>
                                          <p:spTgt spid="41"/>
                                        </p:tgtEl>
                                        <p:attrNameLst>
                                          <p:attrName>ppt_x</p:attrName>
                                        </p:attrNameLst>
                                      </p:cBhvr>
                                      <p:tavLst>
                                        <p:tav tm="0">
                                          <p:val>
                                            <p:strVal val="#ppt_x-#ppt_w*1.125000"/>
                                          </p:val>
                                        </p:tav>
                                        <p:tav tm="100000">
                                          <p:val>
                                            <p:strVal val="#ppt_x"/>
                                          </p:val>
                                        </p:tav>
                                      </p:tavLst>
                                    </p:anim>
                                    <p:animEffect transition="in" filter="wipe(right)">
                                      <p:cBhvr>
                                        <p:cTn id="33" dur="500"/>
                                        <p:tgtEl>
                                          <p:spTgt spid="4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64" presetClass="path" presetSubtype="0" decel="30000" fill="hold" grpId="1" nodeType="withEffect">
                                  <p:stCondLst>
                                    <p:cond delay="0"/>
                                  </p:stCondLst>
                                  <p:childTnLst>
                                    <p:animMotion origin="layout" path="M -4.79167E-6 0.03889 L -4.79167E-6 -0.14815 " pathEditMode="relative" rAng="0" ptsTypes="AA">
                                      <p:cBhvr>
                                        <p:cTn id="39" dur="750" spd="-100000" fill="hold"/>
                                        <p:tgtEl>
                                          <p:spTgt spid="17"/>
                                        </p:tgtEl>
                                        <p:attrNameLst>
                                          <p:attrName>ppt_x</p:attrName>
                                          <p:attrName>ppt_y</p:attrName>
                                        </p:attrNameLst>
                                      </p:cBhvr>
                                      <p:rCtr x="0" y="-9352"/>
                                    </p:animMotion>
                                  </p:childTnLst>
                                </p:cTn>
                              </p:par>
                              <p:par>
                                <p:cTn id="40" presetID="64" presetClass="path" presetSubtype="0" accel="30000" decel="30000" fill="hold" grpId="2" nodeType="withEffect">
                                  <p:stCondLst>
                                    <p:cond delay="750"/>
                                  </p:stCondLst>
                                  <p:childTnLst>
                                    <p:animMotion origin="layout" path="M -4.79167E-6 0.03842 L -4.79167E-6 3.33333E-6 " pathEditMode="relative" rAng="0" ptsTypes="AA">
                                      <p:cBhvr>
                                        <p:cTn id="41" dur="750" fill="hold"/>
                                        <p:tgtEl>
                                          <p:spTgt spid="17"/>
                                        </p:tgtEl>
                                        <p:attrNameLst>
                                          <p:attrName>ppt_x</p:attrName>
                                          <p:attrName>ppt_y</p:attrName>
                                        </p:attrNameLst>
                                      </p:cBhvr>
                                      <p:rCtr x="0" y="-1921"/>
                                    </p:animMotion>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42" presetClass="path" presetSubtype="0" decel="30000" fill="hold" grpId="1" nodeType="withEffect">
                                  <p:stCondLst>
                                    <p:cond delay="0"/>
                                  </p:stCondLst>
                                  <p:childTnLst>
                                    <p:animMotion origin="layout" path="M 1.04167E-6 -0.03982 L 1.04167E-6 0.14815 " pathEditMode="relative" rAng="0" ptsTypes="AA">
                                      <p:cBhvr>
                                        <p:cTn id="46" dur="750" spd="-100000" fill="hold"/>
                                        <p:tgtEl>
                                          <p:spTgt spid="18"/>
                                        </p:tgtEl>
                                        <p:attrNameLst>
                                          <p:attrName>ppt_x</p:attrName>
                                          <p:attrName>ppt_y</p:attrName>
                                        </p:attrNameLst>
                                      </p:cBhvr>
                                      <p:rCtr x="0" y="9398"/>
                                    </p:animMotion>
                                  </p:childTnLst>
                                </p:cTn>
                              </p:par>
                              <p:par>
                                <p:cTn id="47" presetID="42" presetClass="path" presetSubtype="0" accel="30000" decel="30000" fill="hold" grpId="2" nodeType="withEffect">
                                  <p:stCondLst>
                                    <p:cond delay="750"/>
                                  </p:stCondLst>
                                  <p:childTnLst>
                                    <p:animMotion origin="layout" path="M 1.04167E-6 -0.03982 L 1.04167E-6 1.11111E-6 " pathEditMode="relative" rAng="0" ptsTypes="AA">
                                      <p:cBhvr>
                                        <p:cTn id="48" dur="750" fill="hold"/>
                                        <p:tgtEl>
                                          <p:spTgt spid="18"/>
                                        </p:tgtEl>
                                        <p:attrNameLst>
                                          <p:attrName>ppt_x</p:attrName>
                                          <p:attrName>ppt_y</p:attrName>
                                        </p:attrNameLst>
                                      </p:cBhvr>
                                      <p:rCtr x="0" y="1991"/>
                                    </p:animMotion>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500"/>
                                        <p:tgtEl>
                                          <p:spTgt spid="87"/>
                                        </p:tgtEl>
                                      </p:cBhvr>
                                    </p:animEffect>
                                  </p:childTnLst>
                                </p:cTn>
                              </p:par>
                              <p:par>
                                <p:cTn id="53" presetID="14" presetClass="entr" presetSubtype="5" fill="hold" grpId="0" nodeType="withEffect">
                                  <p:stCondLst>
                                    <p:cond delay="0"/>
                                  </p:stCondLst>
                                  <p:iterate type="lt">
                                    <p:tmPct val="50000"/>
                                  </p:iterate>
                                  <p:childTnLst>
                                    <p:set>
                                      <p:cBhvr>
                                        <p:cTn id="54" dur="1" fill="hold">
                                          <p:stCondLst>
                                            <p:cond delay="0"/>
                                          </p:stCondLst>
                                        </p:cTn>
                                        <p:tgtEl>
                                          <p:spTgt spid="48"/>
                                        </p:tgtEl>
                                        <p:attrNameLst>
                                          <p:attrName>style.visibility</p:attrName>
                                        </p:attrNameLst>
                                      </p:cBhvr>
                                      <p:to>
                                        <p:strVal val="visible"/>
                                      </p:to>
                                    </p:set>
                                    <p:animEffect transition="in" filter="randombar(vertical)">
                                      <p:cBhvr>
                                        <p:cTn id="55" dur="500"/>
                                        <p:tgtEl>
                                          <p:spTgt spid="48"/>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p:tgtEl>
                                          <p:spTgt spid="46"/>
                                        </p:tgtEl>
                                        <p:attrNameLst>
                                          <p:attrName>ppt_x</p:attrName>
                                        </p:attrNameLst>
                                      </p:cBhvr>
                                      <p:tavLst>
                                        <p:tav tm="0">
                                          <p:val>
                                            <p:strVal val="#ppt_x-#ppt_w*1.125000"/>
                                          </p:val>
                                        </p:tav>
                                        <p:tav tm="100000">
                                          <p:val>
                                            <p:strVal val="#ppt_x"/>
                                          </p:val>
                                        </p:tav>
                                      </p:tavLst>
                                    </p:anim>
                                    <p:animEffect transition="in" filter="wipe(right)">
                                      <p:cBhvr>
                                        <p:cTn id="63" dur="500"/>
                                        <p:tgtEl>
                                          <p:spTgt spid="46"/>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64" presetClass="path" presetSubtype="0" decel="30000" fill="hold" grpId="1" nodeType="withEffect">
                                  <p:stCondLst>
                                    <p:cond delay="0"/>
                                  </p:stCondLst>
                                  <p:childTnLst>
                                    <p:animMotion origin="layout" path="M -2.29167E-6 0.03889 L -2.29167E-6 -0.14815 " pathEditMode="relative" rAng="0" ptsTypes="AA">
                                      <p:cBhvr>
                                        <p:cTn id="69" dur="750" spd="-100000" fill="hold"/>
                                        <p:tgtEl>
                                          <p:spTgt spid="15"/>
                                        </p:tgtEl>
                                        <p:attrNameLst>
                                          <p:attrName>ppt_x</p:attrName>
                                          <p:attrName>ppt_y</p:attrName>
                                        </p:attrNameLst>
                                      </p:cBhvr>
                                      <p:rCtr x="0" y="-9352"/>
                                    </p:animMotion>
                                  </p:childTnLst>
                                </p:cTn>
                              </p:par>
                              <p:par>
                                <p:cTn id="70" presetID="64" presetClass="path" presetSubtype="0" accel="30000" decel="30000" fill="hold" grpId="2" nodeType="withEffect">
                                  <p:stCondLst>
                                    <p:cond delay="750"/>
                                  </p:stCondLst>
                                  <p:childTnLst>
                                    <p:animMotion origin="layout" path="M -2.29167E-6 0.03843 L -2.29167E-6 0 " pathEditMode="relative" rAng="0" ptsTypes="AA">
                                      <p:cBhvr>
                                        <p:cTn id="71" dur="750" fill="hold"/>
                                        <p:tgtEl>
                                          <p:spTgt spid="15"/>
                                        </p:tgtEl>
                                        <p:attrNameLst>
                                          <p:attrName>ppt_x</p:attrName>
                                          <p:attrName>ppt_y</p:attrName>
                                        </p:attrNameLst>
                                      </p:cBhvr>
                                      <p:rCtr x="0" y="-1921"/>
                                    </p:animMotion>
                                  </p:childTnLst>
                                </p:cTn>
                              </p:par>
                              <p:par>
                                <p:cTn id="72" presetID="10"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par>
                                <p:cTn id="75" presetID="42" presetClass="path" presetSubtype="0" decel="30000" fill="hold" grpId="1" nodeType="withEffect">
                                  <p:stCondLst>
                                    <p:cond delay="0"/>
                                  </p:stCondLst>
                                  <p:childTnLst>
                                    <p:animMotion origin="layout" path="M 3.75E-6 -0.03981 L 3.75E-6 0.14815 " pathEditMode="relative" rAng="0" ptsTypes="AA">
                                      <p:cBhvr>
                                        <p:cTn id="76" dur="750" spd="-100000" fill="hold"/>
                                        <p:tgtEl>
                                          <p:spTgt spid="16"/>
                                        </p:tgtEl>
                                        <p:attrNameLst>
                                          <p:attrName>ppt_x</p:attrName>
                                          <p:attrName>ppt_y</p:attrName>
                                        </p:attrNameLst>
                                      </p:cBhvr>
                                      <p:rCtr x="0" y="9398"/>
                                    </p:animMotion>
                                  </p:childTnLst>
                                </p:cTn>
                              </p:par>
                              <p:par>
                                <p:cTn id="77" presetID="42" presetClass="path" presetSubtype="0" accel="30000" decel="30000" fill="hold" grpId="2" nodeType="withEffect">
                                  <p:stCondLst>
                                    <p:cond delay="750"/>
                                  </p:stCondLst>
                                  <p:childTnLst>
                                    <p:animMotion origin="layout" path="M 3.75E-6 -0.03981 L 3.75E-6 -2.22222E-6 " pathEditMode="relative" rAng="0" ptsTypes="AA">
                                      <p:cBhvr>
                                        <p:cTn id="78" dur="750" fill="hold"/>
                                        <p:tgtEl>
                                          <p:spTgt spid="16"/>
                                        </p:tgtEl>
                                        <p:attrNameLst>
                                          <p:attrName>ppt_x</p:attrName>
                                          <p:attrName>ppt_y</p:attrName>
                                        </p:attrNameLst>
                                      </p:cBhvr>
                                      <p:rCtr x="0" y="1991"/>
                                    </p:animMotion>
                                  </p:childTnLst>
                                </p:cTn>
                              </p:par>
                            </p:childTnLst>
                          </p:cTn>
                        </p:par>
                        <p:par>
                          <p:cTn id="79" fill="hold">
                            <p:stCondLst>
                              <p:cond delay="5000"/>
                            </p:stCondLst>
                            <p:childTnLst>
                              <p:par>
                                <p:cTn id="80" presetID="10" presetClass="entr" presetSubtype="0" fill="hold"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par>
                                <p:cTn id="83" presetID="14" presetClass="entr" presetSubtype="5" fill="hold" grpId="0" nodeType="withEffect">
                                  <p:stCondLst>
                                    <p:cond delay="0"/>
                                  </p:stCondLst>
                                  <p:iterate type="lt">
                                    <p:tmPct val="50000"/>
                                  </p:iterate>
                                  <p:childTnLst>
                                    <p:set>
                                      <p:cBhvr>
                                        <p:cTn id="84" dur="1" fill="hold">
                                          <p:stCondLst>
                                            <p:cond delay="0"/>
                                          </p:stCondLst>
                                        </p:cTn>
                                        <p:tgtEl>
                                          <p:spTgt spid="51"/>
                                        </p:tgtEl>
                                        <p:attrNameLst>
                                          <p:attrName>style.visibility</p:attrName>
                                        </p:attrNameLst>
                                      </p:cBhvr>
                                      <p:to>
                                        <p:strVal val="visible"/>
                                      </p:to>
                                    </p:set>
                                    <p:animEffect transition="in" filter="randombar(vertical)">
                                      <p:cBhvr>
                                        <p:cTn id="85" dur="500"/>
                                        <p:tgtEl>
                                          <p:spTgt spid="51"/>
                                        </p:tgtEl>
                                      </p:cBhvr>
                                    </p:animEffect>
                                  </p:childTnLst>
                                </p:cTn>
                              </p:par>
                            </p:childTnLst>
                          </p:cTn>
                        </p:par>
                        <p:par>
                          <p:cTn id="86" fill="hold">
                            <p:stCondLst>
                              <p:cond delay="7000"/>
                            </p:stCondLst>
                            <p:childTnLst>
                              <p:par>
                                <p:cTn id="87" presetID="10" presetClass="entr" presetSubtype="0"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500"/>
                                        <p:tgtEl>
                                          <p:spTgt spid="50"/>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additive="base">
                                        <p:cTn id="92" dur="500"/>
                                        <p:tgtEl>
                                          <p:spTgt spid="49"/>
                                        </p:tgtEl>
                                        <p:attrNameLst>
                                          <p:attrName>ppt_x</p:attrName>
                                        </p:attrNameLst>
                                      </p:cBhvr>
                                      <p:tavLst>
                                        <p:tav tm="0">
                                          <p:val>
                                            <p:strVal val="#ppt_x-#ppt_w*1.125000"/>
                                          </p:val>
                                        </p:tav>
                                        <p:tav tm="100000">
                                          <p:val>
                                            <p:strVal val="#ppt_x"/>
                                          </p:val>
                                        </p:tav>
                                      </p:tavLst>
                                    </p:anim>
                                    <p:animEffect transition="in" filter="wipe(right)">
                                      <p:cBhvr>
                                        <p:cTn id="93" dur="500"/>
                                        <p:tgtEl>
                                          <p:spTgt spid="49"/>
                                        </p:tgtEl>
                                      </p:cBhvr>
                                    </p:animEffect>
                                  </p:childTnLst>
                                </p:cTn>
                              </p:par>
                            </p:childTnLst>
                          </p:cTn>
                        </p:par>
                        <p:par>
                          <p:cTn id="94" fill="hold">
                            <p:stCondLst>
                              <p:cond delay="7500"/>
                            </p:stCondLst>
                            <p:childTnLst>
                              <p:par>
                                <p:cTn id="95" presetID="10" presetClass="entr" presetSubtype="0"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500"/>
                                        <p:tgtEl>
                                          <p:spTgt spid="13"/>
                                        </p:tgtEl>
                                      </p:cBhvr>
                                    </p:animEffect>
                                  </p:childTnLst>
                                </p:cTn>
                              </p:par>
                              <p:par>
                                <p:cTn id="98" presetID="64" presetClass="path" presetSubtype="0" decel="30000" fill="hold" grpId="1" nodeType="withEffect">
                                  <p:stCondLst>
                                    <p:cond delay="0"/>
                                  </p:stCondLst>
                                  <p:childTnLst>
                                    <p:animMotion origin="layout" path="M 1.875E-6 0.03888 L 1.875E-6 -0.14815 " pathEditMode="relative" rAng="0" ptsTypes="AA">
                                      <p:cBhvr>
                                        <p:cTn id="99" dur="750" spd="-100000" fill="hold"/>
                                        <p:tgtEl>
                                          <p:spTgt spid="13"/>
                                        </p:tgtEl>
                                        <p:attrNameLst>
                                          <p:attrName>ppt_x</p:attrName>
                                          <p:attrName>ppt_y</p:attrName>
                                        </p:attrNameLst>
                                      </p:cBhvr>
                                      <p:rCtr x="0" y="-9352"/>
                                    </p:animMotion>
                                  </p:childTnLst>
                                </p:cTn>
                              </p:par>
                              <p:par>
                                <p:cTn id="100" presetID="64" presetClass="path" presetSubtype="0" accel="30000" decel="30000" fill="hold" grpId="2" nodeType="withEffect">
                                  <p:stCondLst>
                                    <p:cond delay="750"/>
                                  </p:stCondLst>
                                  <p:childTnLst>
                                    <p:animMotion origin="layout" path="M 1.875E-6 0.03842 L 1.875E-6 4.81481E-6 " pathEditMode="relative" rAng="0" ptsTypes="AA">
                                      <p:cBhvr>
                                        <p:cTn id="101" dur="750" fill="hold"/>
                                        <p:tgtEl>
                                          <p:spTgt spid="13"/>
                                        </p:tgtEl>
                                        <p:attrNameLst>
                                          <p:attrName>ppt_x</p:attrName>
                                          <p:attrName>ppt_y</p:attrName>
                                        </p:attrNameLst>
                                      </p:cBhvr>
                                      <p:rCtr x="0" y="-1921"/>
                                    </p:animMotion>
                                  </p:childTnLst>
                                </p:cTn>
                              </p:par>
                              <p:par>
                                <p:cTn id="102" presetID="10" presetClass="entr" presetSubtype="0" fill="hold" grpId="0" nodeType="with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500"/>
                                        <p:tgtEl>
                                          <p:spTgt spid="14"/>
                                        </p:tgtEl>
                                      </p:cBhvr>
                                    </p:animEffect>
                                  </p:childTnLst>
                                </p:cTn>
                              </p:par>
                              <p:par>
                                <p:cTn id="105" presetID="42" presetClass="path" presetSubtype="0" decel="30000" fill="hold" grpId="1" nodeType="withEffect">
                                  <p:stCondLst>
                                    <p:cond delay="0"/>
                                  </p:stCondLst>
                                  <p:childTnLst>
                                    <p:animMotion origin="layout" path="M -2.29167E-6 -0.03982 L -2.29167E-6 0.14815 " pathEditMode="relative" rAng="0" ptsTypes="AA">
                                      <p:cBhvr>
                                        <p:cTn id="106" dur="750" spd="-100000" fill="hold"/>
                                        <p:tgtEl>
                                          <p:spTgt spid="14"/>
                                        </p:tgtEl>
                                        <p:attrNameLst>
                                          <p:attrName>ppt_x</p:attrName>
                                          <p:attrName>ppt_y</p:attrName>
                                        </p:attrNameLst>
                                      </p:cBhvr>
                                      <p:rCtr x="0" y="9398"/>
                                    </p:animMotion>
                                  </p:childTnLst>
                                </p:cTn>
                              </p:par>
                              <p:par>
                                <p:cTn id="107" presetID="42" presetClass="path" presetSubtype="0" accel="30000" decel="30000" fill="hold" grpId="2" nodeType="withEffect">
                                  <p:stCondLst>
                                    <p:cond delay="750"/>
                                  </p:stCondLst>
                                  <p:childTnLst>
                                    <p:animMotion origin="layout" path="M -2.29167E-6 -0.03982 L -2.29167E-6 2.59259E-6 " pathEditMode="relative" rAng="0" ptsTypes="AA">
                                      <p:cBhvr>
                                        <p:cTn id="108" dur="750" fill="hold"/>
                                        <p:tgtEl>
                                          <p:spTgt spid="14"/>
                                        </p:tgtEl>
                                        <p:attrNameLst>
                                          <p:attrName>ppt_x</p:attrName>
                                          <p:attrName>ppt_y</p:attrName>
                                        </p:attrNameLst>
                                      </p:cBhvr>
                                      <p:rCtr x="0" y="1991"/>
                                    </p:animMotion>
                                  </p:childTnLst>
                                </p:cTn>
                              </p:par>
                            </p:childTnLst>
                          </p:cTn>
                        </p:par>
                        <p:par>
                          <p:cTn id="109" fill="hold">
                            <p:stCondLst>
                              <p:cond delay="8000"/>
                            </p:stCondLst>
                            <p:childTnLst>
                              <p:par>
                                <p:cTn id="110" presetID="10" presetClass="entr" presetSubtype="0" fill="hold" nodeType="after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fade">
                                      <p:cBhvr>
                                        <p:cTn id="112" dur="500"/>
                                        <p:tgtEl>
                                          <p:spTgt spid="80"/>
                                        </p:tgtEl>
                                      </p:cBhvr>
                                    </p:animEffect>
                                  </p:childTnLst>
                                </p:cTn>
                              </p:par>
                              <p:par>
                                <p:cTn id="113" presetID="14" presetClass="entr" presetSubtype="5" fill="hold" grpId="0" nodeType="withEffect">
                                  <p:stCondLst>
                                    <p:cond delay="0"/>
                                  </p:stCondLst>
                                  <p:iterate type="lt">
                                    <p:tmPct val="50000"/>
                                  </p:iterate>
                                  <p:childTnLst>
                                    <p:set>
                                      <p:cBhvr>
                                        <p:cTn id="114" dur="1" fill="hold">
                                          <p:stCondLst>
                                            <p:cond delay="0"/>
                                          </p:stCondLst>
                                        </p:cTn>
                                        <p:tgtEl>
                                          <p:spTgt spid="54"/>
                                        </p:tgtEl>
                                        <p:attrNameLst>
                                          <p:attrName>style.visibility</p:attrName>
                                        </p:attrNameLst>
                                      </p:cBhvr>
                                      <p:to>
                                        <p:strVal val="visible"/>
                                      </p:to>
                                    </p:set>
                                    <p:animEffect transition="in" filter="randombar(vertical)">
                                      <p:cBhvr>
                                        <p:cTn id="115" dur="500"/>
                                        <p:tgtEl>
                                          <p:spTgt spid="54"/>
                                        </p:tgtEl>
                                      </p:cBhvr>
                                    </p:animEffect>
                                  </p:childTnLst>
                                </p:cTn>
                              </p:par>
                            </p:childTnLst>
                          </p:cTn>
                        </p:par>
                        <p:par>
                          <p:cTn id="116" fill="hold">
                            <p:stCondLst>
                              <p:cond delay="10000"/>
                            </p:stCondLst>
                            <p:childTnLst>
                              <p:par>
                                <p:cTn id="117" presetID="10" presetClass="entr" presetSubtype="0" fill="hold" grpId="0" nodeType="after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fade">
                                      <p:cBhvr>
                                        <p:cTn id="119" dur="500"/>
                                        <p:tgtEl>
                                          <p:spTgt spid="53"/>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52"/>
                                        </p:tgtEl>
                                        <p:attrNameLst>
                                          <p:attrName>style.visibility</p:attrName>
                                        </p:attrNameLst>
                                      </p:cBhvr>
                                      <p:to>
                                        <p:strVal val="visible"/>
                                      </p:to>
                                    </p:set>
                                    <p:anim calcmode="lin" valueType="num">
                                      <p:cBhvr additive="base">
                                        <p:cTn id="122" dur="500"/>
                                        <p:tgtEl>
                                          <p:spTgt spid="52"/>
                                        </p:tgtEl>
                                        <p:attrNameLst>
                                          <p:attrName>ppt_x</p:attrName>
                                        </p:attrNameLst>
                                      </p:cBhvr>
                                      <p:tavLst>
                                        <p:tav tm="0">
                                          <p:val>
                                            <p:strVal val="#ppt_x-#ppt_w*1.125000"/>
                                          </p:val>
                                        </p:tav>
                                        <p:tav tm="100000">
                                          <p:val>
                                            <p:strVal val="#ppt_x"/>
                                          </p:val>
                                        </p:tav>
                                      </p:tavLst>
                                    </p:anim>
                                    <p:animEffect transition="in" filter="wipe(right)">
                                      <p:cBhvr>
                                        <p:cTn id="123" dur="500"/>
                                        <p:tgtEl>
                                          <p:spTgt spid="52"/>
                                        </p:tgtEl>
                                      </p:cBhvr>
                                    </p:animEffect>
                                  </p:childTnLst>
                                </p:cTn>
                              </p:par>
                            </p:childTnLst>
                          </p:cTn>
                        </p:par>
                        <p:par>
                          <p:cTn id="124" fill="hold">
                            <p:stCondLst>
                              <p:cond delay="10500"/>
                            </p:stCondLst>
                            <p:childTnLst>
                              <p:par>
                                <p:cTn id="125" presetID="10" presetClass="entr" presetSubtype="0" fill="hold" grpId="0" nodeType="after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fade">
                                      <p:cBhvr>
                                        <p:cTn id="127" dur="500"/>
                                        <p:tgtEl>
                                          <p:spTgt spid="11"/>
                                        </p:tgtEl>
                                      </p:cBhvr>
                                    </p:animEffect>
                                  </p:childTnLst>
                                </p:cTn>
                              </p:par>
                              <p:par>
                                <p:cTn id="128" presetID="64" presetClass="path" presetSubtype="0" decel="30000" fill="hold" grpId="1" nodeType="withEffect">
                                  <p:stCondLst>
                                    <p:cond delay="0"/>
                                  </p:stCondLst>
                                  <p:childTnLst>
                                    <p:animMotion origin="layout" path="M -6.25E-7 0.03889 L -6.25E-7 -0.14815 " pathEditMode="relative" rAng="0" ptsTypes="AA">
                                      <p:cBhvr>
                                        <p:cTn id="129" dur="750" spd="-100000" fill="hold"/>
                                        <p:tgtEl>
                                          <p:spTgt spid="11"/>
                                        </p:tgtEl>
                                        <p:attrNameLst>
                                          <p:attrName>ppt_x</p:attrName>
                                          <p:attrName>ppt_y</p:attrName>
                                        </p:attrNameLst>
                                      </p:cBhvr>
                                      <p:rCtr x="0" y="-9352"/>
                                    </p:animMotion>
                                  </p:childTnLst>
                                </p:cTn>
                              </p:par>
                              <p:par>
                                <p:cTn id="130" presetID="64" presetClass="path" presetSubtype="0" accel="30000" decel="30000" fill="hold" grpId="2" nodeType="withEffect">
                                  <p:stCondLst>
                                    <p:cond delay="750"/>
                                  </p:stCondLst>
                                  <p:childTnLst>
                                    <p:animMotion origin="layout" path="M -6.25E-7 0.03843 L -6.25E-7 -2.22222E-6 " pathEditMode="relative" rAng="0" ptsTypes="AA">
                                      <p:cBhvr>
                                        <p:cTn id="131" dur="750" fill="hold"/>
                                        <p:tgtEl>
                                          <p:spTgt spid="11"/>
                                        </p:tgtEl>
                                        <p:attrNameLst>
                                          <p:attrName>ppt_x</p:attrName>
                                          <p:attrName>ppt_y</p:attrName>
                                        </p:attrNameLst>
                                      </p:cBhvr>
                                      <p:rCtr x="0" y="-1921"/>
                                    </p:animMotion>
                                  </p:childTnLst>
                                </p:cTn>
                              </p:par>
                              <p:par>
                                <p:cTn id="132" presetID="10" presetClass="entr" presetSubtype="0" fill="hold" grpId="0" nodeType="withEffect">
                                  <p:stCondLst>
                                    <p:cond delay="0"/>
                                  </p:stCondLst>
                                  <p:childTnLst>
                                    <p:set>
                                      <p:cBhvr>
                                        <p:cTn id="133" dur="1" fill="hold">
                                          <p:stCondLst>
                                            <p:cond delay="0"/>
                                          </p:stCondLst>
                                        </p:cTn>
                                        <p:tgtEl>
                                          <p:spTgt spid="12"/>
                                        </p:tgtEl>
                                        <p:attrNameLst>
                                          <p:attrName>style.visibility</p:attrName>
                                        </p:attrNameLst>
                                      </p:cBhvr>
                                      <p:to>
                                        <p:strVal val="visible"/>
                                      </p:to>
                                    </p:set>
                                    <p:animEffect transition="in" filter="fade">
                                      <p:cBhvr>
                                        <p:cTn id="134" dur="500"/>
                                        <p:tgtEl>
                                          <p:spTgt spid="12"/>
                                        </p:tgtEl>
                                      </p:cBhvr>
                                    </p:animEffect>
                                  </p:childTnLst>
                                </p:cTn>
                              </p:par>
                              <p:par>
                                <p:cTn id="135" presetID="42" presetClass="path" presetSubtype="0" decel="30000" fill="hold" grpId="1" nodeType="withEffect">
                                  <p:stCondLst>
                                    <p:cond delay="0"/>
                                  </p:stCondLst>
                                  <p:childTnLst>
                                    <p:animMotion origin="layout" path="M -4.58333E-6 -0.03981 L -4.58333E-6 0.14815 " pathEditMode="relative" rAng="0" ptsTypes="AA">
                                      <p:cBhvr>
                                        <p:cTn id="136" dur="750" spd="-100000" fill="hold"/>
                                        <p:tgtEl>
                                          <p:spTgt spid="12"/>
                                        </p:tgtEl>
                                        <p:attrNameLst>
                                          <p:attrName>ppt_x</p:attrName>
                                          <p:attrName>ppt_y</p:attrName>
                                        </p:attrNameLst>
                                      </p:cBhvr>
                                      <p:rCtr x="0" y="9398"/>
                                    </p:animMotion>
                                  </p:childTnLst>
                                </p:cTn>
                              </p:par>
                              <p:par>
                                <p:cTn id="137" presetID="42" presetClass="path" presetSubtype="0" accel="30000" decel="30000" fill="hold" grpId="2" nodeType="withEffect">
                                  <p:stCondLst>
                                    <p:cond delay="750"/>
                                  </p:stCondLst>
                                  <p:childTnLst>
                                    <p:animMotion origin="layout" path="M -4.58333E-6 -0.03981 L -4.58333E-6 -4.44444E-6 " pathEditMode="relative" rAng="0" ptsTypes="AA">
                                      <p:cBhvr>
                                        <p:cTn id="138" dur="750" fill="hold"/>
                                        <p:tgtEl>
                                          <p:spTgt spid="12"/>
                                        </p:tgtEl>
                                        <p:attrNameLst>
                                          <p:attrName>ppt_x</p:attrName>
                                          <p:attrName>ppt_y</p:attrName>
                                        </p:attrNameLst>
                                      </p:cBhvr>
                                      <p:rCtr x="0" y="1991"/>
                                    </p:animMotion>
                                  </p:childTnLst>
                                </p:cTn>
                              </p:par>
                            </p:childTnLst>
                          </p:cTn>
                        </p:par>
                        <p:par>
                          <p:cTn id="139" fill="hold">
                            <p:stCondLst>
                              <p:cond delay="11000"/>
                            </p:stCondLst>
                            <p:childTnLst>
                              <p:par>
                                <p:cTn id="140" presetID="10" presetClass="entr" presetSubtype="0" fill="hold" nodeType="afterEffect">
                                  <p:stCondLst>
                                    <p:cond delay="0"/>
                                  </p:stCondLst>
                                  <p:childTnLst>
                                    <p:set>
                                      <p:cBhvr>
                                        <p:cTn id="141" dur="1" fill="hold">
                                          <p:stCondLst>
                                            <p:cond delay="0"/>
                                          </p:stCondLst>
                                        </p:cTn>
                                        <p:tgtEl>
                                          <p:spTgt spid="58"/>
                                        </p:tgtEl>
                                        <p:attrNameLst>
                                          <p:attrName>style.visibility</p:attrName>
                                        </p:attrNameLst>
                                      </p:cBhvr>
                                      <p:to>
                                        <p:strVal val="visible"/>
                                      </p:to>
                                    </p:set>
                                    <p:animEffect transition="in" filter="fade">
                                      <p:cBhvr>
                                        <p:cTn id="142" dur="500"/>
                                        <p:tgtEl>
                                          <p:spTgt spid="58"/>
                                        </p:tgtEl>
                                      </p:cBhvr>
                                    </p:animEffect>
                                  </p:childTnLst>
                                </p:cTn>
                              </p:par>
                              <p:par>
                                <p:cTn id="143" presetID="14" presetClass="entr" presetSubtype="5" fill="hold" grpId="0" nodeType="withEffect">
                                  <p:stCondLst>
                                    <p:cond delay="0"/>
                                  </p:stCondLst>
                                  <p:iterate type="lt">
                                    <p:tmPct val="50000"/>
                                  </p:iterate>
                                  <p:childTnLst>
                                    <p:set>
                                      <p:cBhvr>
                                        <p:cTn id="144" dur="1" fill="hold">
                                          <p:stCondLst>
                                            <p:cond delay="0"/>
                                          </p:stCondLst>
                                        </p:cTn>
                                        <p:tgtEl>
                                          <p:spTgt spid="57"/>
                                        </p:tgtEl>
                                        <p:attrNameLst>
                                          <p:attrName>style.visibility</p:attrName>
                                        </p:attrNameLst>
                                      </p:cBhvr>
                                      <p:to>
                                        <p:strVal val="visible"/>
                                      </p:to>
                                    </p:set>
                                    <p:animEffect transition="in" filter="randombar(vertical)">
                                      <p:cBhvr>
                                        <p:cTn id="145" dur="500"/>
                                        <p:tgtEl>
                                          <p:spTgt spid="57"/>
                                        </p:tgtEl>
                                      </p:cBhvr>
                                    </p:animEffect>
                                  </p:childTnLst>
                                </p:cTn>
                              </p:par>
                            </p:childTnLst>
                          </p:cTn>
                        </p:par>
                        <p:par>
                          <p:cTn id="146" fill="hold">
                            <p:stCondLst>
                              <p:cond delay="13000"/>
                            </p:stCondLst>
                            <p:childTnLst>
                              <p:par>
                                <p:cTn id="147" presetID="10" presetClass="entr" presetSubtype="0" fill="hold" grpId="0" nodeType="afterEffect">
                                  <p:stCondLst>
                                    <p:cond delay="0"/>
                                  </p:stCondLst>
                                  <p:childTnLst>
                                    <p:set>
                                      <p:cBhvr>
                                        <p:cTn id="148" dur="1" fill="hold">
                                          <p:stCondLst>
                                            <p:cond delay="0"/>
                                          </p:stCondLst>
                                        </p:cTn>
                                        <p:tgtEl>
                                          <p:spTgt spid="56"/>
                                        </p:tgtEl>
                                        <p:attrNameLst>
                                          <p:attrName>style.visibility</p:attrName>
                                        </p:attrNameLst>
                                      </p:cBhvr>
                                      <p:to>
                                        <p:strVal val="visible"/>
                                      </p:to>
                                    </p:set>
                                    <p:animEffect transition="in" filter="fade">
                                      <p:cBhvr>
                                        <p:cTn id="149" dur="500"/>
                                        <p:tgtEl>
                                          <p:spTgt spid="56"/>
                                        </p:tgtEl>
                                      </p:cBhvr>
                                    </p:animEffect>
                                  </p:childTnLst>
                                </p:cTn>
                              </p:par>
                              <p:par>
                                <p:cTn id="150" presetID="12" presetClass="entr" presetSubtype="8" fill="hold" grpId="0" nodeType="withEffect">
                                  <p:stCondLst>
                                    <p:cond delay="0"/>
                                  </p:stCondLst>
                                  <p:childTnLst>
                                    <p:set>
                                      <p:cBhvr>
                                        <p:cTn id="151" dur="1" fill="hold">
                                          <p:stCondLst>
                                            <p:cond delay="0"/>
                                          </p:stCondLst>
                                        </p:cTn>
                                        <p:tgtEl>
                                          <p:spTgt spid="55"/>
                                        </p:tgtEl>
                                        <p:attrNameLst>
                                          <p:attrName>style.visibility</p:attrName>
                                        </p:attrNameLst>
                                      </p:cBhvr>
                                      <p:to>
                                        <p:strVal val="visible"/>
                                      </p:to>
                                    </p:set>
                                    <p:anim calcmode="lin" valueType="num">
                                      <p:cBhvr additive="base">
                                        <p:cTn id="152" dur="500"/>
                                        <p:tgtEl>
                                          <p:spTgt spid="55"/>
                                        </p:tgtEl>
                                        <p:attrNameLst>
                                          <p:attrName>ppt_x</p:attrName>
                                        </p:attrNameLst>
                                      </p:cBhvr>
                                      <p:tavLst>
                                        <p:tav tm="0">
                                          <p:val>
                                            <p:strVal val="#ppt_x-#ppt_w*1.125000"/>
                                          </p:val>
                                        </p:tav>
                                        <p:tav tm="100000">
                                          <p:val>
                                            <p:strVal val="#ppt_x"/>
                                          </p:val>
                                        </p:tav>
                                      </p:tavLst>
                                    </p:anim>
                                    <p:animEffect transition="in" filter="wipe(right)">
                                      <p:cBhvr>
                                        <p:cTn id="15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41" grpId="0"/>
      <p:bldP spid="42" grpId="0"/>
      <p:bldP spid="45" grpId="0"/>
      <p:bldP spid="46" grpId="0"/>
      <p:bldP spid="47" grpId="0"/>
      <p:bldP spid="48" grpId="0"/>
      <p:bldP spid="49" grpId="0"/>
      <p:bldP spid="50" grpId="0"/>
      <p:bldP spid="51" grpId="0"/>
      <p:bldP spid="52" grpId="0"/>
      <p:bldP spid="53" grpId="0"/>
      <p:bldP spid="54" grpId="0"/>
      <p:bldP spid="55" grpId="0"/>
      <p:bldP spid="56" grpId="0"/>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944081" y="1885012"/>
            <a:ext cx="4303546" cy="4375151"/>
            <a:chOff x="1289202" y="1552575"/>
            <a:chExt cx="4303546" cy="4375151"/>
          </a:xfrm>
        </p:grpSpPr>
        <p:sp>
          <p:nvSpPr>
            <p:cNvPr id="12" name="Freeform 22"/>
            <p:cNvSpPr/>
            <p:nvPr/>
          </p:nvSpPr>
          <p:spPr bwMode="auto">
            <a:xfrm>
              <a:off x="3412332" y="1552575"/>
              <a:ext cx="939834" cy="735756"/>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rgbClr val="C0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Freeform 23"/>
            <p:cNvSpPr/>
            <p:nvPr/>
          </p:nvSpPr>
          <p:spPr bwMode="auto">
            <a:xfrm>
              <a:off x="2288112" y="1751283"/>
              <a:ext cx="798412" cy="588963"/>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rgbClr val="B8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Freeform 24"/>
            <p:cNvSpPr/>
            <p:nvPr/>
          </p:nvSpPr>
          <p:spPr bwMode="auto">
            <a:xfrm>
              <a:off x="2007056" y="2094993"/>
              <a:ext cx="2839195" cy="3832733"/>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rgbClr val="C00000">
                <a:alpha val="50000"/>
              </a:srgbClr>
            </a:solidFill>
            <a:ln>
              <a:noFill/>
            </a:ln>
          </p:spPr>
          <p:txBody>
            <a:bodyPr vert="horz" wrap="square" lIns="91440" tIns="45720" rIns="91440" bIns="45720" numCol="1" anchor="t" anchorCtr="0" compatLnSpc="1"/>
            <a:lstStyle/>
            <a:p>
              <a:endParaRPr lang="bg-BG">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25"/>
            <p:cNvSpPr/>
            <p:nvPr/>
          </p:nvSpPr>
          <p:spPr bwMode="auto">
            <a:xfrm>
              <a:off x="2617501" y="2311603"/>
              <a:ext cx="255993" cy="420688"/>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rgbClr val="C0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Freeform 26"/>
            <p:cNvSpPr/>
            <p:nvPr/>
          </p:nvSpPr>
          <p:spPr bwMode="auto">
            <a:xfrm>
              <a:off x="1289202" y="2888034"/>
              <a:ext cx="859277" cy="545999"/>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rgbClr val="B8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Freeform 27"/>
            <p:cNvSpPr/>
            <p:nvPr/>
          </p:nvSpPr>
          <p:spPr bwMode="auto">
            <a:xfrm>
              <a:off x="2010637" y="3296191"/>
              <a:ext cx="241672" cy="379514"/>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rgbClr val="B8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28"/>
            <p:cNvSpPr/>
            <p:nvPr/>
          </p:nvSpPr>
          <p:spPr bwMode="auto">
            <a:xfrm>
              <a:off x="1491490" y="4080281"/>
              <a:ext cx="683841" cy="914772"/>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rgbClr val="C0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29"/>
            <p:cNvSpPr/>
            <p:nvPr/>
          </p:nvSpPr>
          <p:spPr bwMode="auto">
            <a:xfrm>
              <a:off x="3251218" y="2902356"/>
              <a:ext cx="268524" cy="205868"/>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rgbClr val="C0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Freeform 30"/>
            <p:cNvSpPr/>
            <p:nvPr/>
          </p:nvSpPr>
          <p:spPr bwMode="auto">
            <a:xfrm>
              <a:off x="3424864" y="2426173"/>
              <a:ext cx="486924" cy="340130"/>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rgbClr val="B8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Freeform 31"/>
            <p:cNvSpPr/>
            <p:nvPr/>
          </p:nvSpPr>
          <p:spPr bwMode="auto">
            <a:xfrm>
              <a:off x="4230436" y="2324134"/>
              <a:ext cx="676681" cy="463651"/>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rgbClr val="B8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Freeform 32"/>
            <p:cNvSpPr/>
            <p:nvPr/>
          </p:nvSpPr>
          <p:spPr bwMode="auto">
            <a:xfrm>
              <a:off x="4647543" y="2846861"/>
              <a:ext cx="945205" cy="563900"/>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rgbClr val="B8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5" name="Freeform 33"/>
            <p:cNvSpPr/>
            <p:nvPr/>
          </p:nvSpPr>
          <p:spPr bwMode="auto">
            <a:xfrm>
              <a:off x="4663655" y="3435823"/>
              <a:ext cx="164695" cy="243462"/>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rgbClr val="C0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Freeform 34"/>
            <p:cNvSpPr/>
            <p:nvPr/>
          </p:nvSpPr>
          <p:spPr bwMode="auto">
            <a:xfrm>
              <a:off x="4549084" y="4277198"/>
              <a:ext cx="581802" cy="898660"/>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rgbClr val="C0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30" name="Oval 13"/>
          <p:cNvSpPr>
            <a:spLocks noChangeArrowheads="1"/>
          </p:cNvSpPr>
          <p:nvPr/>
        </p:nvSpPr>
        <p:spPr bwMode="auto">
          <a:xfrm>
            <a:off x="961062" y="2344118"/>
            <a:ext cx="489671" cy="489671"/>
          </a:xfrm>
          <a:prstGeom prst="ellipse">
            <a:avLst/>
          </a:prstGeom>
          <a:solidFill>
            <a:srgbClr val="C00000"/>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Oval 14"/>
          <p:cNvSpPr>
            <a:spLocks noChangeArrowheads="1"/>
          </p:cNvSpPr>
          <p:nvPr/>
        </p:nvSpPr>
        <p:spPr bwMode="auto">
          <a:xfrm>
            <a:off x="961062" y="3606480"/>
            <a:ext cx="489671" cy="480687"/>
          </a:xfrm>
          <a:prstGeom prst="ellipse">
            <a:avLst/>
          </a:prstGeom>
          <a:solidFill>
            <a:schemeClr val="tx1">
              <a:lumMod val="75000"/>
              <a:lumOff val="25000"/>
            </a:schemeClr>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2" name="Oval 15"/>
          <p:cNvSpPr>
            <a:spLocks noChangeArrowheads="1"/>
          </p:cNvSpPr>
          <p:nvPr/>
        </p:nvSpPr>
        <p:spPr bwMode="auto">
          <a:xfrm>
            <a:off x="961062" y="4859853"/>
            <a:ext cx="489671" cy="489671"/>
          </a:xfrm>
          <a:prstGeom prst="ellipse">
            <a:avLst/>
          </a:prstGeom>
          <a:solidFill>
            <a:srgbClr val="C00000"/>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3" name="Oval 16"/>
          <p:cNvSpPr>
            <a:spLocks noChangeArrowheads="1"/>
          </p:cNvSpPr>
          <p:nvPr/>
        </p:nvSpPr>
        <p:spPr bwMode="auto">
          <a:xfrm>
            <a:off x="10745471" y="2344118"/>
            <a:ext cx="485177" cy="489671"/>
          </a:xfrm>
          <a:prstGeom prst="ellipse">
            <a:avLst/>
          </a:prstGeom>
          <a:solidFill>
            <a:schemeClr val="tx1">
              <a:lumMod val="75000"/>
              <a:lumOff val="25000"/>
            </a:schemeClr>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4" name="Oval 17"/>
          <p:cNvSpPr>
            <a:spLocks noChangeArrowheads="1"/>
          </p:cNvSpPr>
          <p:nvPr/>
        </p:nvSpPr>
        <p:spPr bwMode="auto">
          <a:xfrm>
            <a:off x="10745471" y="3606480"/>
            <a:ext cx="485177" cy="480687"/>
          </a:xfrm>
          <a:prstGeom prst="ellipse">
            <a:avLst/>
          </a:prstGeom>
          <a:solidFill>
            <a:srgbClr val="C00000"/>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5" name="Oval 18"/>
          <p:cNvSpPr>
            <a:spLocks noChangeArrowheads="1"/>
          </p:cNvSpPr>
          <p:nvPr/>
        </p:nvSpPr>
        <p:spPr bwMode="auto">
          <a:xfrm>
            <a:off x="10745471" y="4859853"/>
            <a:ext cx="485177" cy="489671"/>
          </a:xfrm>
          <a:prstGeom prst="ellipse">
            <a:avLst/>
          </a:prstGeom>
          <a:solidFill>
            <a:schemeClr val="tx1">
              <a:lumMod val="75000"/>
              <a:lumOff val="25000"/>
            </a:schemeClr>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6" name="Freeform 6"/>
          <p:cNvSpPr>
            <a:spLocks noEditPoints="1"/>
          </p:cNvSpPr>
          <p:nvPr/>
        </p:nvSpPr>
        <p:spPr bwMode="auto">
          <a:xfrm>
            <a:off x="10861013" y="3719778"/>
            <a:ext cx="254092" cy="254090"/>
          </a:xfrm>
          <a:custGeom>
            <a:avLst/>
            <a:gdLst>
              <a:gd name="T0" fmla="*/ 0 w 140"/>
              <a:gd name="T1" fmla="*/ 70 h 140"/>
              <a:gd name="T2" fmla="*/ 140 w 140"/>
              <a:gd name="T3" fmla="*/ 70 h 140"/>
              <a:gd name="T4" fmla="*/ 70 w 140"/>
              <a:gd name="T5" fmla="*/ 130 h 140"/>
              <a:gd name="T6" fmla="*/ 70 w 140"/>
              <a:gd name="T7" fmla="*/ 10 h 140"/>
              <a:gd name="T8" fmla="*/ 70 w 140"/>
              <a:gd name="T9" fmla="*/ 130 h 140"/>
              <a:gd name="T10" fmla="*/ 97 w 140"/>
              <a:gd name="T11" fmla="*/ 48 h 140"/>
              <a:gd name="T12" fmla="*/ 90 w 140"/>
              <a:gd name="T13" fmla="*/ 58 h 140"/>
              <a:gd name="T14" fmla="*/ 70 w 140"/>
              <a:gd name="T15" fmla="*/ 15 h 140"/>
              <a:gd name="T16" fmla="*/ 70 w 140"/>
              <a:gd name="T17" fmla="*/ 125 h 140"/>
              <a:gd name="T18" fmla="*/ 70 w 140"/>
              <a:gd name="T19" fmla="*/ 15 h 140"/>
              <a:gd name="T20" fmla="*/ 70 w 140"/>
              <a:gd name="T21" fmla="*/ 16 h 140"/>
              <a:gd name="T22" fmla="*/ 72 w 140"/>
              <a:gd name="T23" fmla="*/ 26 h 140"/>
              <a:gd name="T24" fmla="*/ 68 w 140"/>
              <a:gd name="T25" fmla="*/ 26 h 140"/>
              <a:gd name="T26" fmla="*/ 79 w 140"/>
              <a:gd name="T27" fmla="*/ 45 h 140"/>
              <a:gd name="T28" fmla="*/ 73 w 140"/>
              <a:gd name="T29" fmla="*/ 45 h 140"/>
              <a:gd name="T30" fmla="*/ 67 w 140"/>
              <a:gd name="T31" fmla="*/ 49 h 140"/>
              <a:gd name="T32" fmla="*/ 76 w 140"/>
              <a:gd name="T33" fmla="*/ 40 h 140"/>
              <a:gd name="T34" fmla="*/ 84 w 140"/>
              <a:gd name="T35" fmla="*/ 48 h 140"/>
              <a:gd name="T36" fmla="*/ 80 w 140"/>
              <a:gd name="T37" fmla="*/ 55 h 140"/>
              <a:gd name="T38" fmla="*/ 73 w 140"/>
              <a:gd name="T39" fmla="*/ 60 h 140"/>
              <a:gd name="T40" fmla="*/ 84 w 140"/>
              <a:gd name="T41" fmla="*/ 61 h 140"/>
              <a:gd name="T42" fmla="*/ 67 w 140"/>
              <a:gd name="T43" fmla="*/ 65 h 140"/>
              <a:gd name="T44" fmla="*/ 72 w 140"/>
              <a:gd name="T45" fmla="*/ 55 h 140"/>
              <a:gd name="T46" fmla="*/ 79 w 140"/>
              <a:gd name="T47" fmla="*/ 50 h 140"/>
              <a:gd name="T48" fmla="*/ 79 w 140"/>
              <a:gd name="T49" fmla="*/ 45 h 140"/>
              <a:gd name="T50" fmla="*/ 44 w 140"/>
              <a:gd name="T51" fmla="*/ 37 h 140"/>
              <a:gd name="T52" fmla="*/ 57 w 140"/>
              <a:gd name="T53" fmla="*/ 54 h 140"/>
              <a:gd name="T54" fmla="*/ 36 w 140"/>
              <a:gd name="T55" fmla="*/ 43 h 140"/>
              <a:gd name="T56" fmla="*/ 26 w 140"/>
              <a:gd name="T57" fmla="*/ 72 h 140"/>
              <a:gd name="T58" fmla="*/ 17 w 140"/>
              <a:gd name="T59" fmla="*/ 70 h 140"/>
              <a:gd name="T60" fmla="*/ 26 w 140"/>
              <a:gd name="T61" fmla="*/ 68 h 140"/>
              <a:gd name="T62" fmla="*/ 26 w 140"/>
              <a:gd name="T63" fmla="*/ 72 h 140"/>
              <a:gd name="T64" fmla="*/ 70 w 140"/>
              <a:gd name="T65" fmla="*/ 124 h 140"/>
              <a:gd name="T66" fmla="*/ 68 w 140"/>
              <a:gd name="T67" fmla="*/ 114 h 140"/>
              <a:gd name="T68" fmla="*/ 72 w 140"/>
              <a:gd name="T69" fmla="*/ 114 h 140"/>
              <a:gd name="T70" fmla="*/ 70 w 140"/>
              <a:gd name="T71" fmla="*/ 107 h 140"/>
              <a:gd name="T72" fmla="*/ 31 w 140"/>
              <a:gd name="T73" fmla="*/ 56 h 140"/>
              <a:gd name="T74" fmla="*/ 49 w 140"/>
              <a:gd name="T75" fmla="*/ 61 h 140"/>
              <a:gd name="T76" fmla="*/ 49 w 140"/>
              <a:gd name="T77" fmla="*/ 68 h 140"/>
              <a:gd name="T78" fmla="*/ 73 w 140"/>
              <a:gd name="T79" fmla="*/ 90 h 140"/>
              <a:gd name="T80" fmla="*/ 70 w 140"/>
              <a:gd name="T81" fmla="*/ 107 h 140"/>
              <a:gd name="T82" fmla="*/ 75 w 140"/>
              <a:gd name="T83" fmla="*/ 89 h 140"/>
              <a:gd name="T84" fmla="*/ 83 w 140"/>
              <a:gd name="T85" fmla="*/ 83 h 140"/>
              <a:gd name="T86" fmla="*/ 96 w 140"/>
              <a:gd name="T87" fmla="*/ 99 h 140"/>
              <a:gd name="T88" fmla="*/ 104 w 140"/>
              <a:gd name="T89" fmla="*/ 62 h 140"/>
              <a:gd name="T90" fmla="*/ 101 w 140"/>
              <a:gd name="T91" fmla="*/ 66 h 140"/>
              <a:gd name="T92" fmla="*/ 97 w 140"/>
              <a:gd name="T93" fmla="*/ 62 h 140"/>
              <a:gd name="T94" fmla="*/ 86 w 140"/>
              <a:gd name="T95" fmla="*/ 57 h 140"/>
              <a:gd name="T96" fmla="*/ 101 w 140"/>
              <a:gd name="T97" fmla="*/ 40 h 140"/>
              <a:gd name="T98" fmla="*/ 104 w 140"/>
              <a:gd name="T99" fmla="*/ 58 h 140"/>
              <a:gd name="T100" fmla="*/ 122 w 140"/>
              <a:gd name="T101" fmla="*/ 72 h 140"/>
              <a:gd name="T102" fmla="*/ 112 w 140"/>
              <a:gd name="T103" fmla="*/ 70 h 140"/>
              <a:gd name="T104" fmla="*/ 122 w 140"/>
              <a:gd name="T105" fmla="*/ 68 h 140"/>
              <a:gd name="T106" fmla="*/ 122 w 140"/>
              <a:gd name="T107" fmla="*/ 7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70" y="130"/>
                </a:moveTo>
                <a:cubicBezTo>
                  <a:pt x="37" y="130"/>
                  <a:pt x="11" y="103"/>
                  <a:pt x="11" y="70"/>
                </a:cubicBezTo>
                <a:cubicBezTo>
                  <a:pt x="11" y="37"/>
                  <a:pt x="37" y="10"/>
                  <a:pt x="70" y="10"/>
                </a:cubicBezTo>
                <a:cubicBezTo>
                  <a:pt x="103" y="10"/>
                  <a:pt x="130" y="37"/>
                  <a:pt x="130" y="70"/>
                </a:cubicBezTo>
                <a:cubicBezTo>
                  <a:pt x="130" y="103"/>
                  <a:pt x="103" y="130"/>
                  <a:pt x="70" y="130"/>
                </a:cubicBezTo>
                <a:close/>
                <a:moveTo>
                  <a:pt x="96" y="48"/>
                </a:moveTo>
                <a:cubicBezTo>
                  <a:pt x="97" y="48"/>
                  <a:pt x="97" y="48"/>
                  <a:pt x="97" y="48"/>
                </a:cubicBezTo>
                <a:cubicBezTo>
                  <a:pt x="97" y="58"/>
                  <a:pt x="97" y="58"/>
                  <a:pt x="97" y="58"/>
                </a:cubicBezTo>
                <a:cubicBezTo>
                  <a:pt x="90" y="58"/>
                  <a:pt x="90" y="58"/>
                  <a:pt x="90" y="58"/>
                </a:cubicBezTo>
                <a:lnTo>
                  <a:pt x="96" y="48"/>
                </a:lnTo>
                <a:close/>
                <a:moveTo>
                  <a:pt x="70" y="15"/>
                </a:moveTo>
                <a:cubicBezTo>
                  <a:pt x="40" y="15"/>
                  <a:pt x="15" y="40"/>
                  <a:pt x="15" y="70"/>
                </a:cubicBezTo>
                <a:cubicBezTo>
                  <a:pt x="15" y="100"/>
                  <a:pt x="40" y="125"/>
                  <a:pt x="70" y="125"/>
                </a:cubicBezTo>
                <a:cubicBezTo>
                  <a:pt x="101" y="125"/>
                  <a:pt x="125" y="100"/>
                  <a:pt x="125" y="70"/>
                </a:cubicBezTo>
                <a:cubicBezTo>
                  <a:pt x="125" y="40"/>
                  <a:pt x="101" y="15"/>
                  <a:pt x="70" y="15"/>
                </a:cubicBezTo>
                <a:close/>
                <a:moveTo>
                  <a:pt x="68" y="19"/>
                </a:moveTo>
                <a:cubicBezTo>
                  <a:pt x="68" y="17"/>
                  <a:pt x="69" y="16"/>
                  <a:pt x="70" y="16"/>
                </a:cubicBezTo>
                <a:cubicBezTo>
                  <a:pt x="71" y="16"/>
                  <a:pt x="72" y="17"/>
                  <a:pt x="72" y="19"/>
                </a:cubicBezTo>
                <a:cubicBezTo>
                  <a:pt x="72" y="26"/>
                  <a:pt x="72" y="26"/>
                  <a:pt x="72" y="26"/>
                </a:cubicBezTo>
                <a:cubicBezTo>
                  <a:pt x="72" y="27"/>
                  <a:pt x="71" y="28"/>
                  <a:pt x="70" y="28"/>
                </a:cubicBezTo>
                <a:cubicBezTo>
                  <a:pt x="69" y="28"/>
                  <a:pt x="68" y="27"/>
                  <a:pt x="68" y="26"/>
                </a:cubicBezTo>
                <a:lnTo>
                  <a:pt x="68" y="19"/>
                </a:lnTo>
                <a:close/>
                <a:moveTo>
                  <a:pt x="79" y="45"/>
                </a:moveTo>
                <a:cubicBezTo>
                  <a:pt x="78" y="44"/>
                  <a:pt x="77" y="44"/>
                  <a:pt x="76" y="44"/>
                </a:cubicBezTo>
                <a:cubicBezTo>
                  <a:pt x="75" y="44"/>
                  <a:pt x="74" y="44"/>
                  <a:pt x="73" y="45"/>
                </a:cubicBezTo>
                <a:cubicBezTo>
                  <a:pt x="72" y="46"/>
                  <a:pt x="72" y="47"/>
                  <a:pt x="72" y="49"/>
                </a:cubicBezTo>
                <a:cubicBezTo>
                  <a:pt x="67" y="49"/>
                  <a:pt x="67" y="49"/>
                  <a:pt x="67" y="49"/>
                </a:cubicBezTo>
                <a:cubicBezTo>
                  <a:pt x="67" y="46"/>
                  <a:pt x="68" y="44"/>
                  <a:pt x="69" y="43"/>
                </a:cubicBezTo>
                <a:cubicBezTo>
                  <a:pt x="71" y="41"/>
                  <a:pt x="73" y="40"/>
                  <a:pt x="76" y="40"/>
                </a:cubicBezTo>
                <a:cubicBezTo>
                  <a:pt x="79" y="40"/>
                  <a:pt x="81" y="41"/>
                  <a:pt x="82" y="42"/>
                </a:cubicBezTo>
                <a:cubicBezTo>
                  <a:pt x="84" y="44"/>
                  <a:pt x="84" y="46"/>
                  <a:pt x="84" y="48"/>
                </a:cubicBezTo>
                <a:cubicBezTo>
                  <a:pt x="84" y="50"/>
                  <a:pt x="84" y="51"/>
                  <a:pt x="83" y="52"/>
                </a:cubicBezTo>
                <a:cubicBezTo>
                  <a:pt x="82" y="53"/>
                  <a:pt x="81" y="54"/>
                  <a:pt x="80" y="55"/>
                </a:cubicBezTo>
                <a:cubicBezTo>
                  <a:pt x="75" y="59"/>
                  <a:pt x="75" y="59"/>
                  <a:pt x="75" y="59"/>
                </a:cubicBezTo>
                <a:cubicBezTo>
                  <a:pt x="74" y="59"/>
                  <a:pt x="74" y="59"/>
                  <a:pt x="73" y="60"/>
                </a:cubicBezTo>
                <a:cubicBezTo>
                  <a:pt x="73" y="60"/>
                  <a:pt x="73" y="61"/>
                  <a:pt x="73" y="61"/>
                </a:cubicBezTo>
                <a:cubicBezTo>
                  <a:pt x="84" y="61"/>
                  <a:pt x="84" y="61"/>
                  <a:pt x="84" y="61"/>
                </a:cubicBezTo>
                <a:cubicBezTo>
                  <a:pt x="84" y="65"/>
                  <a:pt x="84" y="65"/>
                  <a:pt x="84" y="65"/>
                </a:cubicBezTo>
                <a:cubicBezTo>
                  <a:pt x="67" y="65"/>
                  <a:pt x="67" y="65"/>
                  <a:pt x="67" y="65"/>
                </a:cubicBezTo>
                <a:cubicBezTo>
                  <a:pt x="67" y="64"/>
                  <a:pt x="67" y="62"/>
                  <a:pt x="68" y="60"/>
                </a:cubicBezTo>
                <a:cubicBezTo>
                  <a:pt x="68" y="58"/>
                  <a:pt x="70" y="57"/>
                  <a:pt x="72" y="55"/>
                </a:cubicBezTo>
                <a:cubicBezTo>
                  <a:pt x="77" y="52"/>
                  <a:pt x="77" y="52"/>
                  <a:pt x="77" y="52"/>
                </a:cubicBezTo>
                <a:cubicBezTo>
                  <a:pt x="77" y="51"/>
                  <a:pt x="78" y="51"/>
                  <a:pt x="79" y="50"/>
                </a:cubicBezTo>
                <a:cubicBezTo>
                  <a:pt x="79" y="50"/>
                  <a:pt x="80" y="49"/>
                  <a:pt x="80" y="48"/>
                </a:cubicBezTo>
                <a:cubicBezTo>
                  <a:pt x="80" y="47"/>
                  <a:pt x="79" y="46"/>
                  <a:pt x="79" y="45"/>
                </a:cubicBezTo>
                <a:close/>
                <a:moveTo>
                  <a:pt x="36" y="43"/>
                </a:moveTo>
                <a:cubicBezTo>
                  <a:pt x="39" y="41"/>
                  <a:pt x="42" y="37"/>
                  <a:pt x="44" y="37"/>
                </a:cubicBezTo>
                <a:cubicBezTo>
                  <a:pt x="47" y="41"/>
                  <a:pt x="51" y="45"/>
                  <a:pt x="54" y="50"/>
                </a:cubicBezTo>
                <a:cubicBezTo>
                  <a:pt x="56" y="51"/>
                  <a:pt x="57" y="52"/>
                  <a:pt x="57" y="54"/>
                </a:cubicBezTo>
                <a:cubicBezTo>
                  <a:pt x="57" y="56"/>
                  <a:pt x="53" y="58"/>
                  <a:pt x="51" y="60"/>
                </a:cubicBezTo>
                <a:cubicBezTo>
                  <a:pt x="46" y="54"/>
                  <a:pt x="41" y="49"/>
                  <a:pt x="36" y="43"/>
                </a:cubicBezTo>
                <a:cubicBezTo>
                  <a:pt x="36" y="43"/>
                  <a:pt x="36" y="43"/>
                  <a:pt x="36" y="43"/>
                </a:cubicBezTo>
                <a:close/>
                <a:moveTo>
                  <a:pt x="26" y="72"/>
                </a:moveTo>
                <a:cubicBezTo>
                  <a:pt x="19" y="72"/>
                  <a:pt x="19" y="72"/>
                  <a:pt x="19" y="72"/>
                </a:cubicBezTo>
                <a:cubicBezTo>
                  <a:pt x="18" y="72"/>
                  <a:pt x="17" y="71"/>
                  <a:pt x="17" y="70"/>
                </a:cubicBezTo>
                <a:cubicBezTo>
                  <a:pt x="17" y="69"/>
                  <a:pt x="18" y="68"/>
                  <a:pt x="19" y="68"/>
                </a:cubicBezTo>
                <a:cubicBezTo>
                  <a:pt x="26" y="68"/>
                  <a:pt x="26" y="68"/>
                  <a:pt x="26" y="68"/>
                </a:cubicBezTo>
                <a:cubicBezTo>
                  <a:pt x="27" y="68"/>
                  <a:pt x="28" y="69"/>
                  <a:pt x="28" y="70"/>
                </a:cubicBezTo>
                <a:cubicBezTo>
                  <a:pt x="28" y="71"/>
                  <a:pt x="27" y="72"/>
                  <a:pt x="26" y="72"/>
                </a:cubicBezTo>
                <a:close/>
                <a:moveTo>
                  <a:pt x="72" y="121"/>
                </a:moveTo>
                <a:cubicBezTo>
                  <a:pt x="72" y="123"/>
                  <a:pt x="71" y="124"/>
                  <a:pt x="70" y="124"/>
                </a:cubicBezTo>
                <a:cubicBezTo>
                  <a:pt x="69" y="124"/>
                  <a:pt x="68" y="123"/>
                  <a:pt x="68" y="121"/>
                </a:cubicBezTo>
                <a:cubicBezTo>
                  <a:pt x="68" y="114"/>
                  <a:pt x="68" y="114"/>
                  <a:pt x="68" y="114"/>
                </a:cubicBezTo>
                <a:cubicBezTo>
                  <a:pt x="68" y="113"/>
                  <a:pt x="69" y="112"/>
                  <a:pt x="70" y="112"/>
                </a:cubicBezTo>
                <a:cubicBezTo>
                  <a:pt x="71" y="112"/>
                  <a:pt x="72" y="113"/>
                  <a:pt x="72" y="114"/>
                </a:cubicBezTo>
                <a:lnTo>
                  <a:pt x="72" y="121"/>
                </a:lnTo>
                <a:close/>
                <a:moveTo>
                  <a:pt x="70" y="107"/>
                </a:moveTo>
                <a:cubicBezTo>
                  <a:pt x="65" y="105"/>
                  <a:pt x="59" y="102"/>
                  <a:pt x="46" y="87"/>
                </a:cubicBezTo>
                <a:cubicBezTo>
                  <a:pt x="33" y="71"/>
                  <a:pt x="31" y="60"/>
                  <a:pt x="31" y="56"/>
                </a:cubicBezTo>
                <a:cubicBezTo>
                  <a:pt x="31" y="52"/>
                  <a:pt x="32" y="48"/>
                  <a:pt x="34" y="44"/>
                </a:cubicBezTo>
                <a:cubicBezTo>
                  <a:pt x="39" y="50"/>
                  <a:pt x="44" y="56"/>
                  <a:pt x="49" y="61"/>
                </a:cubicBezTo>
                <a:cubicBezTo>
                  <a:pt x="49" y="62"/>
                  <a:pt x="48" y="63"/>
                  <a:pt x="48" y="64"/>
                </a:cubicBezTo>
                <a:cubicBezTo>
                  <a:pt x="48" y="64"/>
                  <a:pt x="49" y="67"/>
                  <a:pt x="49" y="68"/>
                </a:cubicBezTo>
                <a:cubicBezTo>
                  <a:pt x="52" y="74"/>
                  <a:pt x="59" y="82"/>
                  <a:pt x="65" y="87"/>
                </a:cubicBezTo>
                <a:cubicBezTo>
                  <a:pt x="68" y="89"/>
                  <a:pt x="71" y="92"/>
                  <a:pt x="73" y="90"/>
                </a:cubicBezTo>
                <a:cubicBezTo>
                  <a:pt x="78" y="96"/>
                  <a:pt x="83" y="102"/>
                  <a:pt x="88" y="108"/>
                </a:cubicBezTo>
                <a:cubicBezTo>
                  <a:pt x="82" y="109"/>
                  <a:pt x="76" y="109"/>
                  <a:pt x="70" y="107"/>
                </a:cubicBezTo>
                <a:close/>
                <a:moveTo>
                  <a:pt x="90" y="106"/>
                </a:moveTo>
                <a:cubicBezTo>
                  <a:pt x="85" y="100"/>
                  <a:pt x="80" y="94"/>
                  <a:pt x="75" y="89"/>
                </a:cubicBezTo>
                <a:cubicBezTo>
                  <a:pt x="75" y="88"/>
                  <a:pt x="75" y="88"/>
                  <a:pt x="75" y="88"/>
                </a:cubicBezTo>
                <a:cubicBezTo>
                  <a:pt x="78" y="86"/>
                  <a:pt x="81" y="82"/>
                  <a:pt x="83" y="83"/>
                </a:cubicBezTo>
                <a:cubicBezTo>
                  <a:pt x="84" y="83"/>
                  <a:pt x="85" y="86"/>
                  <a:pt x="86" y="87"/>
                </a:cubicBezTo>
                <a:cubicBezTo>
                  <a:pt x="89" y="90"/>
                  <a:pt x="94" y="95"/>
                  <a:pt x="96" y="99"/>
                </a:cubicBezTo>
                <a:cubicBezTo>
                  <a:pt x="97" y="101"/>
                  <a:pt x="93" y="104"/>
                  <a:pt x="90" y="106"/>
                </a:cubicBezTo>
                <a:close/>
                <a:moveTo>
                  <a:pt x="104" y="62"/>
                </a:moveTo>
                <a:cubicBezTo>
                  <a:pt x="101" y="62"/>
                  <a:pt x="101" y="62"/>
                  <a:pt x="101" y="62"/>
                </a:cubicBezTo>
                <a:cubicBezTo>
                  <a:pt x="101" y="66"/>
                  <a:pt x="101" y="66"/>
                  <a:pt x="101" y="66"/>
                </a:cubicBezTo>
                <a:cubicBezTo>
                  <a:pt x="97" y="66"/>
                  <a:pt x="97" y="66"/>
                  <a:pt x="97" y="66"/>
                </a:cubicBezTo>
                <a:cubicBezTo>
                  <a:pt x="97" y="62"/>
                  <a:pt x="97" y="62"/>
                  <a:pt x="97" y="62"/>
                </a:cubicBezTo>
                <a:cubicBezTo>
                  <a:pt x="86" y="62"/>
                  <a:pt x="86" y="62"/>
                  <a:pt x="86" y="62"/>
                </a:cubicBezTo>
                <a:cubicBezTo>
                  <a:pt x="86" y="57"/>
                  <a:pt x="86" y="57"/>
                  <a:pt x="86" y="57"/>
                </a:cubicBezTo>
                <a:cubicBezTo>
                  <a:pt x="96" y="40"/>
                  <a:pt x="96" y="40"/>
                  <a:pt x="96" y="40"/>
                </a:cubicBezTo>
                <a:cubicBezTo>
                  <a:pt x="101" y="40"/>
                  <a:pt x="101" y="40"/>
                  <a:pt x="101" y="40"/>
                </a:cubicBezTo>
                <a:cubicBezTo>
                  <a:pt x="101" y="58"/>
                  <a:pt x="101" y="58"/>
                  <a:pt x="101" y="58"/>
                </a:cubicBezTo>
                <a:cubicBezTo>
                  <a:pt x="104" y="58"/>
                  <a:pt x="104" y="58"/>
                  <a:pt x="104" y="58"/>
                </a:cubicBezTo>
                <a:lnTo>
                  <a:pt x="104" y="62"/>
                </a:lnTo>
                <a:close/>
                <a:moveTo>
                  <a:pt x="122" y="72"/>
                </a:moveTo>
                <a:cubicBezTo>
                  <a:pt x="114" y="72"/>
                  <a:pt x="114" y="72"/>
                  <a:pt x="114" y="72"/>
                </a:cubicBezTo>
                <a:cubicBezTo>
                  <a:pt x="113" y="72"/>
                  <a:pt x="112" y="71"/>
                  <a:pt x="112" y="70"/>
                </a:cubicBezTo>
                <a:cubicBezTo>
                  <a:pt x="112" y="69"/>
                  <a:pt x="113" y="68"/>
                  <a:pt x="114" y="68"/>
                </a:cubicBezTo>
                <a:cubicBezTo>
                  <a:pt x="122" y="68"/>
                  <a:pt x="122" y="68"/>
                  <a:pt x="122" y="68"/>
                </a:cubicBezTo>
                <a:cubicBezTo>
                  <a:pt x="123" y="68"/>
                  <a:pt x="124" y="69"/>
                  <a:pt x="124" y="70"/>
                </a:cubicBezTo>
                <a:cubicBezTo>
                  <a:pt x="124" y="71"/>
                  <a:pt x="123" y="72"/>
                  <a:pt x="122" y="72"/>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7" name="Freeform 7"/>
          <p:cNvSpPr>
            <a:spLocks noEditPoints="1"/>
          </p:cNvSpPr>
          <p:nvPr/>
        </p:nvSpPr>
        <p:spPr bwMode="auto">
          <a:xfrm>
            <a:off x="1083646" y="3742693"/>
            <a:ext cx="254092" cy="21724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8" name="Freeform 8"/>
          <p:cNvSpPr>
            <a:spLocks noEditPoints="1"/>
          </p:cNvSpPr>
          <p:nvPr/>
        </p:nvSpPr>
        <p:spPr bwMode="auto">
          <a:xfrm>
            <a:off x="10910353" y="4976875"/>
            <a:ext cx="241040" cy="255626"/>
          </a:xfrm>
          <a:custGeom>
            <a:avLst/>
            <a:gdLst>
              <a:gd name="T0" fmla="*/ 71 w 133"/>
              <a:gd name="T1" fmla="*/ 114 h 141"/>
              <a:gd name="T2" fmla="*/ 13 w 133"/>
              <a:gd name="T3" fmla="*/ 113 h 141"/>
              <a:gd name="T4" fmla="*/ 9 w 133"/>
              <a:gd name="T5" fmla="*/ 15 h 141"/>
              <a:gd name="T6" fmla="*/ 78 w 133"/>
              <a:gd name="T7" fmla="*/ 11 h 141"/>
              <a:gd name="T8" fmla="*/ 82 w 133"/>
              <a:gd name="T9" fmla="*/ 87 h 141"/>
              <a:gd name="T10" fmla="*/ 89 w 133"/>
              <a:gd name="T11" fmla="*/ 86 h 141"/>
              <a:gd name="T12" fmla="*/ 91 w 133"/>
              <a:gd name="T13" fmla="*/ 13 h 141"/>
              <a:gd name="T14" fmla="*/ 13 w 133"/>
              <a:gd name="T15" fmla="*/ 0 h 141"/>
              <a:gd name="T16" fmla="*/ 0 w 133"/>
              <a:gd name="T17" fmla="*/ 120 h 141"/>
              <a:gd name="T18" fmla="*/ 62 w 133"/>
              <a:gd name="T19" fmla="*/ 133 h 141"/>
              <a:gd name="T20" fmla="*/ 70 w 133"/>
              <a:gd name="T21" fmla="*/ 114 h 141"/>
              <a:gd name="T22" fmla="*/ 52 w 133"/>
              <a:gd name="T23" fmla="*/ 4 h 141"/>
              <a:gd name="T24" fmla="*/ 52 w 133"/>
              <a:gd name="T25" fmla="*/ 6 h 141"/>
              <a:gd name="T26" fmla="*/ 38 w 133"/>
              <a:gd name="T27" fmla="*/ 5 h 141"/>
              <a:gd name="T28" fmla="*/ 46 w 133"/>
              <a:gd name="T29" fmla="*/ 129 h 141"/>
              <a:gd name="T30" fmla="*/ 46 w 133"/>
              <a:gd name="T31" fmla="*/ 117 h 141"/>
              <a:gd name="T32" fmla="*/ 46 w 133"/>
              <a:gd name="T33" fmla="*/ 129 h 141"/>
              <a:gd name="T34" fmla="*/ 63 w 133"/>
              <a:gd name="T35" fmla="*/ 71 h 141"/>
              <a:gd name="T36" fmla="*/ 68 w 133"/>
              <a:gd name="T37" fmla="*/ 49 h 141"/>
              <a:gd name="T38" fmla="*/ 27 w 133"/>
              <a:gd name="T39" fmla="*/ 69 h 141"/>
              <a:gd name="T40" fmla="*/ 57 w 133"/>
              <a:gd name="T41" fmla="*/ 54 h 141"/>
              <a:gd name="T42" fmla="*/ 61 w 133"/>
              <a:gd name="T43" fmla="*/ 54 h 141"/>
              <a:gd name="T44" fmla="*/ 59 w 133"/>
              <a:gd name="T45" fmla="*/ 66 h 141"/>
              <a:gd name="T46" fmla="*/ 57 w 133"/>
              <a:gd name="T47" fmla="*/ 54 h 141"/>
              <a:gd name="T48" fmla="*/ 50 w 133"/>
              <a:gd name="T49" fmla="*/ 52 h 141"/>
              <a:gd name="T50" fmla="*/ 52 w 133"/>
              <a:gd name="T51" fmla="*/ 64 h 141"/>
              <a:gd name="T52" fmla="*/ 48 w 133"/>
              <a:gd name="T53" fmla="*/ 64 h 141"/>
              <a:gd name="T54" fmla="*/ 39 w 133"/>
              <a:gd name="T55" fmla="*/ 54 h 141"/>
              <a:gd name="T56" fmla="*/ 43 w 133"/>
              <a:gd name="T57" fmla="*/ 54 h 141"/>
              <a:gd name="T58" fmla="*/ 41 w 133"/>
              <a:gd name="T59" fmla="*/ 66 h 141"/>
              <a:gd name="T60" fmla="*/ 39 w 133"/>
              <a:gd name="T61" fmla="*/ 54 h 141"/>
              <a:gd name="T62" fmla="*/ 32 w 133"/>
              <a:gd name="T63" fmla="*/ 52 h 141"/>
              <a:gd name="T64" fmla="*/ 34 w 133"/>
              <a:gd name="T65" fmla="*/ 64 h 141"/>
              <a:gd name="T66" fmla="*/ 30 w 133"/>
              <a:gd name="T67" fmla="*/ 64 h 141"/>
              <a:gd name="T68" fmla="*/ 68 w 133"/>
              <a:gd name="T69" fmla="*/ 48 h 141"/>
              <a:gd name="T70" fmla="*/ 19 w 133"/>
              <a:gd name="T71" fmla="*/ 44 h 141"/>
              <a:gd name="T72" fmla="*/ 28 w 133"/>
              <a:gd name="T73" fmla="*/ 40 h 141"/>
              <a:gd name="T74" fmla="*/ 38 w 133"/>
              <a:gd name="T75" fmla="*/ 28 h 141"/>
              <a:gd name="T76" fmla="*/ 41 w 133"/>
              <a:gd name="T77" fmla="*/ 31 h 141"/>
              <a:gd name="T78" fmla="*/ 30 w 133"/>
              <a:gd name="T79" fmla="*/ 40 h 141"/>
              <a:gd name="T80" fmla="*/ 52 w 133"/>
              <a:gd name="T81" fmla="*/ 32 h 141"/>
              <a:gd name="T82" fmla="*/ 50 w 133"/>
              <a:gd name="T83" fmla="*/ 28 h 141"/>
              <a:gd name="T84" fmla="*/ 53 w 133"/>
              <a:gd name="T85" fmla="*/ 31 h 141"/>
              <a:gd name="T86" fmla="*/ 68 w 133"/>
              <a:gd name="T87" fmla="*/ 40 h 141"/>
              <a:gd name="T88" fmla="*/ 68 w 133"/>
              <a:gd name="T89" fmla="*/ 48 h 141"/>
              <a:gd name="T90" fmla="*/ 128 w 133"/>
              <a:gd name="T91" fmla="*/ 127 h 141"/>
              <a:gd name="T92" fmla="*/ 102 w 133"/>
              <a:gd name="T93" fmla="*/ 138 h 141"/>
              <a:gd name="T94" fmla="*/ 97 w 133"/>
              <a:gd name="T95" fmla="*/ 139 h 141"/>
              <a:gd name="T96" fmla="*/ 64 w 133"/>
              <a:gd name="T97" fmla="*/ 124 h 141"/>
              <a:gd name="T98" fmla="*/ 84 w 133"/>
              <a:gd name="T99" fmla="*/ 123 h 141"/>
              <a:gd name="T100" fmla="*/ 81 w 133"/>
              <a:gd name="T101" fmla="*/ 119 h 141"/>
              <a:gd name="T102" fmla="*/ 62 w 133"/>
              <a:gd name="T103" fmla="*/ 79 h 141"/>
              <a:gd name="T104" fmla="*/ 83 w 133"/>
              <a:gd name="T105" fmla="*/ 101 h 141"/>
              <a:gd name="T106" fmla="*/ 93 w 133"/>
              <a:gd name="T107" fmla="*/ 94 h 141"/>
              <a:gd name="T108" fmla="*/ 95 w 133"/>
              <a:gd name="T109" fmla="*/ 88 h 141"/>
              <a:gd name="T110" fmla="*/ 105 w 133"/>
              <a:gd name="T111" fmla="*/ 92 h 141"/>
              <a:gd name="T112" fmla="*/ 115 w 133"/>
              <a:gd name="T113" fmla="*/ 86 h 141"/>
              <a:gd name="T114" fmla="*/ 125 w 133"/>
              <a:gd name="T115" fmla="*/ 101 h 141"/>
              <a:gd name="T116" fmla="*/ 130 w 133"/>
              <a:gd name="T1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41">
                <a:moveTo>
                  <a:pt x="70" y="114"/>
                </a:moveTo>
                <a:cubicBezTo>
                  <a:pt x="70" y="114"/>
                  <a:pt x="70" y="114"/>
                  <a:pt x="71" y="114"/>
                </a:cubicBezTo>
                <a:cubicBezTo>
                  <a:pt x="70" y="113"/>
                  <a:pt x="70" y="113"/>
                  <a:pt x="70" y="113"/>
                </a:cubicBezTo>
                <a:cubicBezTo>
                  <a:pt x="13" y="113"/>
                  <a:pt x="13" y="113"/>
                  <a:pt x="13" y="113"/>
                </a:cubicBezTo>
                <a:cubicBezTo>
                  <a:pt x="11" y="113"/>
                  <a:pt x="9" y="111"/>
                  <a:pt x="9" y="109"/>
                </a:cubicBezTo>
                <a:cubicBezTo>
                  <a:pt x="9" y="15"/>
                  <a:pt x="9" y="15"/>
                  <a:pt x="9" y="15"/>
                </a:cubicBezTo>
                <a:cubicBezTo>
                  <a:pt x="9" y="13"/>
                  <a:pt x="11" y="11"/>
                  <a:pt x="13" y="11"/>
                </a:cubicBezTo>
                <a:cubicBezTo>
                  <a:pt x="78" y="11"/>
                  <a:pt x="78" y="11"/>
                  <a:pt x="78" y="11"/>
                </a:cubicBezTo>
                <a:cubicBezTo>
                  <a:pt x="80" y="11"/>
                  <a:pt x="82" y="13"/>
                  <a:pt x="82" y="15"/>
                </a:cubicBezTo>
                <a:cubicBezTo>
                  <a:pt x="82" y="87"/>
                  <a:pt x="82" y="87"/>
                  <a:pt x="82" y="87"/>
                </a:cubicBezTo>
                <a:cubicBezTo>
                  <a:pt x="83" y="86"/>
                  <a:pt x="85" y="86"/>
                  <a:pt x="87" y="86"/>
                </a:cubicBezTo>
                <a:cubicBezTo>
                  <a:pt x="88" y="86"/>
                  <a:pt x="89" y="86"/>
                  <a:pt x="89" y="86"/>
                </a:cubicBezTo>
                <a:cubicBezTo>
                  <a:pt x="90" y="85"/>
                  <a:pt x="90" y="84"/>
                  <a:pt x="91" y="84"/>
                </a:cubicBezTo>
                <a:cubicBezTo>
                  <a:pt x="91" y="13"/>
                  <a:pt x="91" y="13"/>
                  <a:pt x="91" y="13"/>
                </a:cubicBezTo>
                <a:cubicBezTo>
                  <a:pt x="91" y="6"/>
                  <a:pt x="85" y="0"/>
                  <a:pt x="78" y="0"/>
                </a:cubicBezTo>
                <a:cubicBezTo>
                  <a:pt x="13" y="0"/>
                  <a:pt x="13" y="0"/>
                  <a:pt x="13" y="0"/>
                </a:cubicBezTo>
                <a:cubicBezTo>
                  <a:pt x="6" y="0"/>
                  <a:pt x="0" y="6"/>
                  <a:pt x="0" y="13"/>
                </a:cubicBezTo>
                <a:cubicBezTo>
                  <a:pt x="0" y="120"/>
                  <a:pt x="0" y="120"/>
                  <a:pt x="0" y="120"/>
                </a:cubicBezTo>
                <a:cubicBezTo>
                  <a:pt x="0" y="127"/>
                  <a:pt x="6" y="133"/>
                  <a:pt x="13" y="133"/>
                </a:cubicBezTo>
                <a:cubicBezTo>
                  <a:pt x="62" y="133"/>
                  <a:pt x="62" y="133"/>
                  <a:pt x="62" y="133"/>
                </a:cubicBezTo>
                <a:cubicBezTo>
                  <a:pt x="59" y="131"/>
                  <a:pt x="58" y="127"/>
                  <a:pt x="59" y="123"/>
                </a:cubicBezTo>
                <a:cubicBezTo>
                  <a:pt x="60" y="118"/>
                  <a:pt x="64" y="114"/>
                  <a:pt x="70" y="114"/>
                </a:cubicBezTo>
                <a:close/>
                <a:moveTo>
                  <a:pt x="39" y="4"/>
                </a:moveTo>
                <a:cubicBezTo>
                  <a:pt x="52" y="4"/>
                  <a:pt x="52" y="4"/>
                  <a:pt x="52" y="4"/>
                </a:cubicBezTo>
                <a:cubicBezTo>
                  <a:pt x="53" y="4"/>
                  <a:pt x="53" y="4"/>
                  <a:pt x="53" y="5"/>
                </a:cubicBezTo>
                <a:cubicBezTo>
                  <a:pt x="53" y="6"/>
                  <a:pt x="53" y="6"/>
                  <a:pt x="52" y="6"/>
                </a:cubicBezTo>
                <a:cubicBezTo>
                  <a:pt x="39" y="6"/>
                  <a:pt x="39" y="6"/>
                  <a:pt x="39" y="6"/>
                </a:cubicBezTo>
                <a:cubicBezTo>
                  <a:pt x="38" y="6"/>
                  <a:pt x="38" y="6"/>
                  <a:pt x="38" y="5"/>
                </a:cubicBezTo>
                <a:cubicBezTo>
                  <a:pt x="38" y="4"/>
                  <a:pt x="38" y="4"/>
                  <a:pt x="39" y="4"/>
                </a:cubicBezTo>
                <a:close/>
                <a:moveTo>
                  <a:pt x="46" y="129"/>
                </a:moveTo>
                <a:cubicBezTo>
                  <a:pt x="42" y="129"/>
                  <a:pt x="39" y="126"/>
                  <a:pt x="39" y="123"/>
                </a:cubicBezTo>
                <a:cubicBezTo>
                  <a:pt x="39" y="120"/>
                  <a:pt x="42" y="117"/>
                  <a:pt x="46" y="117"/>
                </a:cubicBezTo>
                <a:cubicBezTo>
                  <a:pt x="49" y="117"/>
                  <a:pt x="52" y="120"/>
                  <a:pt x="52" y="123"/>
                </a:cubicBezTo>
                <a:cubicBezTo>
                  <a:pt x="52" y="126"/>
                  <a:pt x="49" y="129"/>
                  <a:pt x="46" y="129"/>
                </a:cubicBezTo>
                <a:close/>
                <a:moveTo>
                  <a:pt x="28" y="71"/>
                </a:moveTo>
                <a:cubicBezTo>
                  <a:pt x="63" y="71"/>
                  <a:pt x="63" y="71"/>
                  <a:pt x="63" y="71"/>
                </a:cubicBezTo>
                <a:cubicBezTo>
                  <a:pt x="63" y="71"/>
                  <a:pt x="64" y="70"/>
                  <a:pt x="64" y="69"/>
                </a:cubicBezTo>
                <a:cubicBezTo>
                  <a:pt x="68" y="49"/>
                  <a:pt x="68" y="49"/>
                  <a:pt x="68" y="49"/>
                </a:cubicBezTo>
                <a:cubicBezTo>
                  <a:pt x="23" y="49"/>
                  <a:pt x="23" y="49"/>
                  <a:pt x="23" y="49"/>
                </a:cubicBezTo>
                <a:cubicBezTo>
                  <a:pt x="27" y="69"/>
                  <a:pt x="27" y="69"/>
                  <a:pt x="27" y="69"/>
                </a:cubicBezTo>
                <a:cubicBezTo>
                  <a:pt x="27" y="70"/>
                  <a:pt x="28" y="71"/>
                  <a:pt x="28" y="71"/>
                </a:cubicBezTo>
                <a:close/>
                <a:moveTo>
                  <a:pt x="57" y="54"/>
                </a:moveTo>
                <a:cubicBezTo>
                  <a:pt x="57" y="53"/>
                  <a:pt x="58" y="52"/>
                  <a:pt x="59" y="52"/>
                </a:cubicBezTo>
                <a:cubicBezTo>
                  <a:pt x="60" y="52"/>
                  <a:pt x="61" y="53"/>
                  <a:pt x="61" y="54"/>
                </a:cubicBezTo>
                <a:cubicBezTo>
                  <a:pt x="61" y="64"/>
                  <a:pt x="61" y="64"/>
                  <a:pt x="61" y="64"/>
                </a:cubicBezTo>
                <a:cubicBezTo>
                  <a:pt x="61" y="65"/>
                  <a:pt x="60" y="66"/>
                  <a:pt x="59" y="66"/>
                </a:cubicBezTo>
                <a:cubicBezTo>
                  <a:pt x="58" y="66"/>
                  <a:pt x="57" y="65"/>
                  <a:pt x="57" y="64"/>
                </a:cubicBezTo>
                <a:lnTo>
                  <a:pt x="57" y="54"/>
                </a:lnTo>
                <a:close/>
                <a:moveTo>
                  <a:pt x="48" y="54"/>
                </a:moveTo>
                <a:cubicBezTo>
                  <a:pt x="48" y="53"/>
                  <a:pt x="49" y="52"/>
                  <a:pt x="50" y="52"/>
                </a:cubicBezTo>
                <a:cubicBezTo>
                  <a:pt x="51" y="52"/>
                  <a:pt x="52" y="53"/>
                  <a:pt x="52" y="54"/>
                </a:cubicBezTo>
                <a:cubicBezTo>
                  <a:pt x="52" y="64"/>
                  <a:pt x="52" y="64"/>
                  <a:pt x="52" y="64"/>
                </a:cubicBezTo>
                <a:cubicBezTo>
                  <a:pt x="52" y="65"/>
                  <a:pt x="51" y="66"/>
                  <a:pt x="50" y="66"/>
                </a:cubicBezTo>
                <a:cubicBezTo>
                  <a:pt x="49" y="66"/>
                  <a:pt x="48" y="65"/>
                  <a:pt x="48" y="64"/>
                </a:cubicBezTo>
                <a:lnTo>
                  <a:pt x="48" y="54"/>
                </a:lnTo>
                <a:close/>
                <a:moveTo>
                  <a:pt x="39" y="54"/>
                </a:moveTo>
                <a:cubicBezTo>
                  <a:pt x="39" y="53"/>
                  <a:pt x="40" y="52"/>
                  <a:pt x="41" y="52"/>
                </a:cubicBezTo>
                <a:cubicBezTo>
                  <a:pt x="42" y="52"/>
                  <a:pt x="43" y="53"/>
                  <a:pt x="43" y="54"/>
                </a:cubicBezTo>
                <a:cubicBezTo>
                  <a:pt x="43" y="64"/>
                  <a:pt x="43" y="64"/>
                  <a:pt x="43" y="64"/>
                </a:cubicBezTo>
                <a:cubicBezTo>
                  <a:pt x="43" y="65"/>
                  <a:pt x="42" y="66"/>
                  <a:pt x="41" y="66"/>
                </a:cubicBezTo>
                <a:cubicBezTo>
                  <a:pt x="40" y="66"/>
                  <a:pt x="39" y="65"/>
                  <a:pt x="39" y="64"/>
                </a:cubicBezTo>
                <a:lnTo>
                  <a:pt x="39" y="54"/>
                </a:lnTo>
                <a:close/>
                <a:moveTo>
                  <a:pt x="30" y="54"/>
                </a:moveTo>
                <a:cubicBezTo>
                  <a:pt x="30" y="53"/>
                  <a:pt x="31" y="52"/>
                  <a:pt x="32" y="52"/>
                </a:cubicBezTo>
                <a:cubicBezTo>
                  <a:pt x="33" y="52"/>
                  <a:pt x="34" y="53"/>
                  <a:pt x="34" y="54"/>
                </a:cubicBezTo>
                <a:cubicBezTo>
                  <a:pt x="34" y="64"/>
                  <a:pt x="34" y="64"/>
                  <a:pt x="34" y="64"/>
                </a:cubicBezTo>
                <a:cubicBezTo>
                  <a:pt x="34" y="65"/>
                  <a:pt x="33" y="66"/>
                  <a:pt x="32" y="66"/>
                </a:cubicBezTo>
                <a:cubicBezTo>
                  <a:pt x="31" y="66"/>
                  <a:pt x="30" y="65"/>
                  <a:pt x="30" y="64"/>
                </a:cubicBezTo>
                <a:lnTo>
                  <a:pt x="30" y="54"/>
                </a:lnTo>
                <a:close/>
                <a:moveTo>
                  <a:pt x="68" y="48"/>
                </a:moveTo>
                <a:cubicBezTo>
                  <a:pt x="23" y="48"/>
                  <a:pt x="23" y="48"/>
                  <a:pt x="23" y="48"/>
                </a:cubicBezTo>
                <a:cubicBezTo>
                  <a:pt x="21" y="48"/>
                  <a:pt x="19" y="46"/>
                  <a:pt x="19" y="44"/>
                </a:cubicBezTo>
                <a:cubicBezTo>
                  <a:pt x="19" y="42"/>
                  <a:pt x="21" y="40"/>
                  <a:pt x="23" y="40"/>
                </a:cubicBezTo>
                <a:cubicBezTo>
                  <a:pt x="28" y="40"/>
                  <a:pt x="28" y="40"/>
                  <a:pt x="28" y="40"/>
                </a:cubicBezTo>
                <a:cubicBezTo>
                  <a:pt x="38" y="31"/>
                  <a:pt x="38" y="31"/>
                  <a:pt x="38" y="31"/>
                </a:cubicBezTo>
                <a:cubicBezTo>
                  <a:pt x="37" y="30"/>
                  <a:pt x="37" y="29"/>
                  <a:pt x="38" y="28"/>
                </a:cubicBezTo>
                <a:cubicBezTo>
                  <a:pt x="39" y="27"/>
                  <a:pt x="40" y="27"/>
                  <a:pt x="41" y="28"/>
                </a:cubicBezTo>
                <a:cubicBezTo>
                  <a:pt x="42" y="29"/>
                  <a:pt x="42" y="31"/>
                  <a:pt x="41" y="31"/>
                </a:cubicBezTo>
                <a:cubicBezTo>
                  <a:pt x="41" y="32"/>
                  <a:pt x="40" y="32"/>
                  <a:pt x="39" y="32"/>
                </a:cubicBezTo>
                <a:cubicBezTo>
                  <a:pt x="30" y="40"/>
                  <a:pt x="30" y="40"/>
                  <a:pt x="30" y="40"/>
                </a:cubicBezTo>
                <a:cubicBezTo>
                  <a:pt x="61" y="40"/>
                  <a:pt x="61" y="40"/>
                  <a:pt x="61" y="40"/>
                </a:cubicBezTo>
                <a:cubicBezTo>
                  <a:pt x="52" y="32"/>
                  <a:pt x="52" y="32"/>
                  <a:pt x="52" y="32"/>
                </a:cubicBezTo>
                <a:cubicBezTo>
                  <a:pt x="51" y="32"/>
                  <a:pt x="50" y="32"/>
                  <a:pt x="50" y="31"/>
                </a:cubicBezTo>
                <a:cubicBezTo>
                  <a:pt x="49" y="31"/>
                  <a:pt x="49" y="29"/>
                  <a:pt x="50" y="28"/>
                </a:cubicBezTo>
                <a:cubicBezTo>
                  <a:pt x="51" y="27"/>
                  <a:pt x="52" y="27"/>
                  <a:pt x="53" y="28"/>
                </a:cubicBezTo>
                <a:cubicBezTo>
                  <a:pt x="54" y="29"/>
                  <a:pt x="54" y="30"/>
                  <a:pt x="53" y="31"/>
                </a:cubicBezTo>
                <a:cubicBezTo>
                  <a:pt x="63" y="40"/>
                  <a:pt x="63" y="40"/>
                  <a:pt x="63" y="40"/>
                </a:cubicBezTo>
                <a:cubicBezTo>
                  <a:pt x="68" y="40"/>
                  <a:pt x="68" y="40"/>
                  <a:pt x="68" y="40"/>
                </a:cubicBezTo>
                <a:cubicBezTo>
                  <a:pt x="71" y="40"/>
                  <a:pt x="72" y="42"/>
                  <a:pt x="72" y="44"/>
                </a:cubicBezTo>
                <a:cubicBezTo>
                  <a:pt x="72" y="46"/>
                  <a:pt x="71" y="48"/>
                  <a:pt x="68" y="48"/>
                </a:cubicBezTo>
                <a:close/>
                <a:moveTo>
                  <a:pt x="130" y="120"/>
                </a:moveTo>
                <a:cubicBezTo>
                  <a:pt x="131" y="122"/>
                  <a:pt x="130" y="126"/>
                  <a:pt x="128" y="127"/>
                </a:cubicBezTo>
                <a:cubicBezTo>
                  <a:pt x="109" y="139"/>
                  <a:pt x="109" y="139"/>
                  <a:pt x="109" y="139"/>
                </a:cubicBezTo>
                <a:cubicBezTo>
                  <a:pt x="107" y="141"/>
                  <a:pt x="104" y="140"/>
                  <a:pt x="102" y="138"/>
                </a:cubicBezTo>
                <a:cubicBezTo>
                  <a:pt x="102" y="138"/>
                  <a:pt x="101" y="138"/>
                  <a:pt x="101" y="139"/>
                </a:cubicBezTo>
                <a:cubicBezTo>
                  <a:pt x="100" y="139"/>
                  <a:pt x="98" y="139"/>
                  <a:pt x="97" y="139"/>
                </a:cubicBezTo>
                <a:cubicBezTo>
                  <a:pt x="69" y="132"/>
                  <a:pt x="69" y="132"/>
                  <a:pt x="69" y="132"/>
                </a:cubicBezTo>
                <a:cubicBezTo>
                  <a:pt x="66" y="131"/>
                  <a:pt x="64" y="128"/>
                  <a:pt x="64" y="124"/>
                </a:cubicBezTo>
                <a:cubicBezTo>
                  <a:pt x="65" y="121"/>
                  <a:pt x="68" y="119"/>
                  <a:pt x="71" y="120"/>
                </a:cubicBezTo>
                <a:cubicBezTo>
                  <a:pt x="84" y="123"/>
                  <a:pt x="84" y="123"/>
                  <a:pt x="84" y="123"/>
                </a:cubicBezTo>
                <a:cubicBezTo>
                  <a:pt x="83" y="122"/>
                  <a:pt x="83" y="122"/>
                  <a:pt x="83" y="122"/>
                </a:cubicBezTo>
                <a:cubicBezTo>
                  <a:pt x="81" y="119"/>
                  <a:pt x="81" y="119"/>
                  <a:pt x="81" y="119"/>
                </a:cubicBezTo>
                <a:cubicBezTo>
                  <a:pt x="61" y="88"/>
                  <a:pt x="61" y="88"/>
                  <a:pt x="61" y="88"/>
                </a:cubicBezTo>
                <a:cubicBezTo>
                  <a:pt x="59" y="85"/>
                  <a:pt x="59" y="81"/>
                  <a:pt x="62" y="79"/>
                </a:cubicBezTo>
                <a:cubicBezTo>
                  <a:pt x="65" y="77"/>
                  <a:pt x="68" y="78"/>
                  <a:pt x="70" y="81"/>
                </a:cubicBezTo>
                <a:cubicBezTo>
                  <a:pt x="83" y="101"/>
                  <a:pt x="83" y="101"/>
                  <a:pt x="83" y="101"/>
                </a:cubicBezTo>
                <a:cubicBezTo>
                  <a:pt x="81" y="98"/>
                  <a:pt x="82" y="94"/>
                  <a:pt x="84" y="92"/>
                </a:cubicBezTo>
                <a:cubicBezTo>
                  <a:pt x="87" y="91"/>
                  <a:pt x="91" y="92"/>
                  <a:pt x="93" y="94"/>
                </a:cubicBezTo>
                <a:cubicBezTo>
                  <a:pt x="94" y="96"/>
                  <a:pt x="94" y="96"/>
                  <a:pt x="94" y="96"/>
                </a:cubicBezTo>
                <a:cubicBezTo>
                  <a:pt x="92" y="93"/>
                  <a:pt x="93" y="89"/>
                  <a:pt x="95" y="88"/>
                </a:cubicBezTo>
                <a:cubicBezTo>
                  <a:pt x="98" y="86"/>
                  <a:pt x="102" y="87"/>
                  <a:pt x="104" y="90"/>
                </a:cubicBezTo>
                <a:cubicBezTo>
                  <a:pt x="105" y="92"/>
                  <a:pt x="105" y="92"/>
                  <a:pt x="105" y="92"/>
                </a:cubicBezTo>
                <a:cubicBezTo>
                  <a:pt x="103" y="89"/>
                  <a:pt x="104" y="85"/>
                  <a:pt x="107" y="84"/>
                </a:cubicBezTo>
                <a:cubicBezTo>
                  <a:pt x="109" y="82"/>
                  <a:pt x="113" y="83"/>
                  <a:pt x="115" y="86"/>
                </a:cubicBezTo>
                <a:cubicBezTo>
                  <a:pt x="120" y="94"/>
                  <a:pt x="120" y="94"/>
                  <a:pt x="120" y="94"/>
                </a:cubicBezTo>
                <a:cubicBezTo>
                  <a:pt x="125" y="101"/>
                  <a:pt x="125" y="101"/>
                  <a:pt x="125" y="101"/>
                </a:cubicBezTo>
                <a:cubicBezTo>
                  <a:pt x="130" y="109"/>
                  <a:pt x="130" y="109"/>
                  <a:pt x="130" y="109"/>
                </a:cubicBezTo>
                <a:cubicBezTo>
                  <a:pt x="133" y="113"/>
                  <a:pt x="132" y="117"/>
                  <a:pt x="130" y="12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9" name="Freeform 11"/>
          <p:cNvSpPr>
            <a:spLocks noEditPoints="1"/>
          </p:cNvSpPr>
          <p:nvPr/>
        </p:nvSpPr>
        <p:spPr bwMode="auto">
          <a:xfrm>
            <a:off x="1102648" y="4969583"/>
            <a:ext cx="206498" cy="270210"/>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0" name="Freeform 26"/>
          <p:cNvSpPr>
            <a:spLocks noEditPoints="1"/>
          </p:cNvSpPr>
          <p:nvPr/>
        </p:nvSpPr>
        <p:spPr bwMode="auto">
          <a:xfrm>
            <a:off x="1099194" y="2460878"/>
            <a:ext cx="213406" cy="255626"/>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1" name="Freeform 30"/>
          <p:cNvSpPr>
            <a:spLocks noEditPoints="1"/>
          </p:cNvSpPr>
          <p:nvPr/>
        </p:nvSpPr>
        <p:spPr bwMode="auto">
          <a:xfrm>
            <a:off x="10861013" y="2496452"/>
            <a:ext cx="254092" cy="185002"/>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2" name="TextBox 41"/>
          <p:cNvSpPr txBox="1"/>
          <p:nvPr/>
        </p:nvSpPr>
        <p:spPr>
          <a:xfrm>
            <a:off x="1558555" y="2341346"/>
            <a:ext cx="2955173" cy="47295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45" name="TextBox 42"/>
          <p:cNvSpPr txBox="1"/>
          <p:nvPr/>
        </p:nvSpPr>
        <p:spPr>
          <a:xfrm>
            <a:off x="1558556" y="3594724"/>
            <a:ext cx="2354729"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46" name="TextBox 43"/>
          <p:cNvSpPr txBox="1"/>
          <p:nvPr/>
        </p:nvSpPr>
        <p:spPr>
          <a:xfrm>
            <a:off x="1558556" y="4758439"/>
            <a:ext cx="203652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47" name="TextBox 44"/>
          <p:cNvSpPr txBox="1"/>
          <p:nvPr/>
        </p:nvSpPr>
        <p:spPr>
          <a:xfrm>
            <a:off x="7782186" y="2341346"/>
            <a:ext cx="2836858" cy="472950"/>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48" name="TextBox 45"/>
          <p:cNvSpPr txBox="1"/>
          <p:nvPr/>
        </p:nvSpPr>
        <p:spPr>
          <a:xfrm>
            <a:off x="8247626" y="3594724"/>
            <a:ext cx="2371417" cy="692497"/>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49" name="TextBox 46"/>
          <p:cNvSpPr txBox="1"/>
          <p:nvPr/>
        </p:nvSpPr>
        <p:spPr>
          <a:xfrm>
            <a:off x="8568088" y="4758439"/>
            <a:ext cx="2050955" cy="692497"/>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43" name="文本框 4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8" decel="10000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10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0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30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1+#ppt_w/2"/>
                                          </p:val>
                                        </p:tav>
                                        <p:tav tm="100000">
                                          <p:val>
                                            <p:strVal val="#ppt_x"/>
                                          </p:val>
                                        </p:tav>
                                      </p:tavLst>
                                    </p:anim>
                                    <p:anim calcmode="lin" valueType="num">
                                      <p:cBhvr additive="base">
                                        <p:cTn id="26" dur="500" fill="hold"/>
                                        <p:tgtEl>
                                          <p:spTgt spid="33"/>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40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1+#ppt_w/2"/>
                                          </p:val>
                                        </p:tav>
                                        <p:tav tm="100000">
                                          <p:val>
                                            <p:strVal val="#ppt_x"/>
                                          </p:val>
                                        </p:tav>
                                      </p:tavLst>
                                    </p:anim>
                                    <p:anim calcmode="lin" valueType="num">
                                      <p:cBhvr additive="base">
                                        <p:cTn id="30" dur="500" fill="hold"/>
                                        <p:tgtEl>
                                          <p:spTgt spid="34"/>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50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par>
                          <p:cTn id="54" fill="hold">
                            <p:stCondLst>
                              <p:cond delay="2000"/>
                            </p:stCondLst>
                            <p:childTnLst>
                              <p:par>
                                <p:cTn id="55" presetID="12" presetClass="entr" presetSubtype="2"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p:tgtEl>
                                          <p:spTgt spid="42"/>
                                        </p:tgtEl>
                                        <p:attrNameLst>
                                          <p:attrName>ppt_x</p:attrName>
                                        </p:attrNameLst>
                                      </p:cBhvr>
                                      <p:tavLst>
                                        <p:tav tm="0">
                                          <p:val>
                                            <p:strVal val="#ppt_x+#ppt_w*1.125000"/>
                                          </p:val>
                                        </p:tav>
                                        <p:tav tm="100000">
                                          <p:val>
                                            <p:strVal val="#ppt_x"/>
                                          </p:val>
                                        </p:tav>
                                      </p:tavLst>
                                    </p:anim>
                                    <p:animEffect transition="in" filter="wipe(left)">
                                      <p:cBhvr>
                                        <p:cTn id="58" dur="500"/>
                                        <p:tgtEl>
                                          <p:spTgt spid="42"/>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p:tgtEl>
                                          <p:spTgt spid="45"/>
                                        </p:tgtEl>
                                        <p:attrNameLst>
                                          <p:attrName>ppt_x</p:attrName>
                                        </p:attrNameLst>
                                      </p:cBhvr>
                                      <p:tavLst>
                                        <p:tav tm="0">
                                          <p:val>
                                            <p:strVal val="#ppt_x+#ppt_w*1.125000"/>
                                          </p:val>
                                        </p:tav>
                                        <p:tav tm="100000">
                                          <p:val>
                                            <p:strVal val="#ppt_x"/>
                                          </p:val>
                                        </p:tav>
                                      </p:tavLst>
                                    </p:anim>
                                    <p:animEffect transition="in" filter="wipe(left)">
                                      <p:cBhvr>
                                        <p:cTn id="62" dur="500"/>
                                        <p:tgtEl>
                                          <p:spTgt spid="45"/>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p:tgtEl>
                                          <p:spTgt spid="46"/>
                                        </p:tgtEl>
                                        <p:attrNameLst>
                                          <p:attrName>ppt_x</p:attrName>
                                        </p:attrNameLst>
                                      </p:cBhvr>
                                      <p:tavLst>
                                        <p:tav tm="0">
                                          <p:val>
                                            <p:strVal val="#ppt_x+#ppt_w*1.125000"/>
                                          </p:val>
                                        </p:tav>
                                        <p:tav tm="100000">
                                          <p:val>
                                            <p:strVal val="#ppt_x"/>
                                          </p:val>
                                        </p:tav>
                                      </p:tavLst>
                                    </p:anim>
                                    <p:animEffect transition="in" filter="wipe(left)">
                                      <p:cBhvr>
                                        <p:cTn id="66" dur="500"/>
                                        <p:tgtEl>
                                          <p:spTgt spid="46"/>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p:tgtEl>
                                          <p:spTgt spid="47"/>
                                        </p:tgtEl>
                                        <p:attrNameLst>
                                          <p:attrName>ppt_x</p:attrName>
                                        </p:attrNameLst>
                                      </p:cBhvr>
                                      <p:tavLst>
                                        <p:tav tm="0">
                                          <p:val>
                                            <p:strVal val="#ppt_x-#ppt_w*1.125000"/>
                                          </p:val>
                                        </p:tav>
                                        <p:tav tm="100000">
                                          <p:val>
                                            <p:strVal val="#ppt_x"/>
                                          </p:val>
                                        </p:tav>
                                      </p:tavLst>
                                    </p:anim>
                                    <p:animEffect transition="in" filter="wipe(right)">
                                      <p:cBhvr>
                                        <p:cTn id="70" dur="500"/>
                                        <p:tgtEl>
                                          <p:spTgt spid="47"/>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500"/>
                                        <p:tgtEl>
                                          <p:spTgt spid="48"/>
                                        </p:tgtEl>
                                        <p:attrNameLst>
                                          <p:attrName>ppt_x</p:attrName>
                                        </p:attrNameLst>
                                      </p:cBhvr>
                                      <p:tavLst>
                                        <p:tav tm="0">
                                          <p:val>
                                            <p:strVal val="#ppt_x-#ppt_w*1.125000"/>
                                          </p:val>
                                        </p:tav>
                                        <p:tav tm="100000">
                                          <p:val>
                                            <p:strVal val="#ppt_x"/>
                                          </p:val>
                                        </p:tav>
                                      </p:tavLst>
                                    </p:anim>
                                    <p:animEffect transition="in" filter="wipe(right)">
                                      <p:cBhvr>
                                        <p:cTn id="74" dur="500"/>
                                        <p:tgtEl>
                                          <p:spTgt spid="48"/>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additive="base">
                                        <p:cTn id="77" dur="500"/>
                                        <p:tgtEl>
                                          <p:spTgt spid="49"/>
                                        </p:tgtEl>
                                        <p:attrNameLst>
                                          <p:attrName>ppt_x</p:attrName>
                                        </p:attrNameLst>
                                      </p:cBhvr>
                                      <p:tavLst>
                                        <p:tav tm="0">
                                          <p:val>
                                            <p:strVal val="#ppt_x-#ppt_w*1.125000"/>
                                          </p:val>
                                        </p:tav>
                                        <p:tav tm="100000">
                                          <p:val>
                                            <p:strVal val="#ppt_x"/>
                                          </p:val>
                                        </p:tav>
                                      </p:tavLst>
                                    </p:anim>
                                    <p:animEffect transition="in" filter="wipe(right)">
                                      <p:cBhvr>
                                        <p:cTn id="7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5" grpId="0"/>
      <p:bldP spid="46" grpId="0"/>
      <p:bldP spid="47" grpId="0"/>
      <p:bldP spid="48" grpId="0"/>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箭头 10"/>
          <p:cNvSpPr/>
          <p:nvPr/>
        </p:nvSpPr>
        <p:spPr>
          <a:xfrm>
            <a:off x="1280804" y="1745246"/>
            <a:ext cx="4594901" cy="1775012"/>
          </a:xfrm>
          <a:prstGeom prst="rightArrow">
            <a:avLst>
              <a:gd name="adj1" fmla="val 81481"/>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左箭头 11"/>
          <p:cNvSpPr/>
          <p:nvPr/>
        </p:nvSpPr>
        <p:spPr>
          <a:xfrm>
            <a:off x="6176918" y="3064635"/>
            <a:ext cx="4593600" cy="1774800"/>
          </a:xfrm>
          <a:prstGeom prst="leftArrow">
            <a:avLst>
              <a:gd name="adj1" fmla="val 81485"/>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右箭头 12"/>
          <p:cNvSpPr/>
          <p:nvPr/>
        </p:nvSpPr>
        <p:spPr>
          <a:xfrm>
            <a:off x="1280804" y="4383812"/>
            <a:ext cx="4594901" cy="1775012"/>
          </a:xfrm>
          <a:prstGeom prst="rightArrow">
            <a:avLst>
              <a:gd name="adj1" fmla="val 81481"/>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椭圆 13"/>
          <p:cNvSpPr/>
          <p:nvPr/>
        </p:nvSpPr>
        <p:spPr>
          <a:xfrm>
            <a:off x="5515011" y="2057456"/>
            <a:ext cx="1150592" cy="1150592"/>
          </a:xfrm>
          <a:prstGeom prst="ellipse">
            <a:avLst/>
          </a:prstGeom>
          <a:solidFill>
            <a:srgbClr val="C00000"/>
          </a:solidFill>
          <a:ln w="25400">
            <a:noFill/>
          </a:ln>
          <a:effectLst>
            <a:outerShdw blurRad="228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椭圆 14"/>
          <p:cNvSpPr/>
          <p:nvPr/>
        </p:nvSpPr>
        <p:spPr>
          <a:xfrm>
            <a:off x="5515011" y="3376739"/>
            <a:ext cx="1150592" cy="1150592"/>
          </a:xfrm>
          <a:prstGeom prst="ellipse">
            <a:avLst/>
          </a:prstGeom>
          <a:solidFill>
            <a:schemeClr val="tx1">
              <a:lumMod val="75000"/>
              <a:lumOff val="25000"/>
            </a:schemeClr>
          </a:solidFill>
          <a:ln w="25400">
            <a:noFill/>
          </a:ln>
          <a:effectLst>
            <a:outerShdw blurRad="228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椭圆 15"/>
          <p:cNvSpPr/>
          <p:nvPr/>
        </p:nvSpPr>
        <p:spPr>
          <a:xfrm>
            <a:off x="5515011" y="4696022"/>
            <a:ext cx="1150592" cy="1150592"/>
          </a:xfrm>
          <a:prstGeom prst="ellipse">
            <a:avLst/>
          </a:prstGeom>
          <a:solidFill>
            <a:srgbClr val="C00000"/>
          </a:solidFill>
          <a:ln w="25400">
            <a:noFill/>
          </a:ln>
          <a:effectLst>
            <a:outerShdw blurRad="228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Freeform 5"/>
          <p:cNvSpPr>
            <a:spLocks noEditPoints="1"/>
          </p:cNvSpPr>
          <p:nvPr/>
        </p:nvSpPr>
        <p:spPr bwMode="auto">
          <a:xfrm>
            <a:off x="5906512" y="5026995"/>
            <a:ext cx="367591" cy="488646"/>
          </a:xfrm>
          <a:custGeom>
            <a:avLst/>
            <a:gdLst>
              <a:gd name="T0" fmla="*/ 192 w 209"/>
              <a:gd name="T1" fmla="*/ 18 h 280"/>
              <a:gd name="T2" fmla="*/ 209 w 209"/>
              <a:gd name="T3" fmla="*/ 18 h 280"/>
              <a:gd name="T4" fmla="*/ 209 w 209"/>
              <a:gd name="T5" fmla="*/ 0 h 280"/>
              <a:gd name="T6" fmla="*/ 0 w 209"/>
              <a:gd name="T7" fmla="*/ 0 h 280"/>
              <a:gd name="T8" fmla="*/ 0 w 209"/>
              <a:gd name="T9" fmla="*/ 18 h 280"/>
              <a:gd name="T10" fmla="*/ 17 w 209"/>
              <a:gd name="T11" fmla="*/ 18 h 280"/>
              <a:gd name="T12" fmla="*/ 17 w 209"/>
              <a:gd name="T13" fmla="*/ 35 h 280"/>
              <a:gd name="T14" fmla="*/ 25 w 209"/>
              <a:gd name="T15" fmla="*/ 35 h 280"/>
              <a:gd name="T16" fmla="*/ 53 w 209"/>
              <a:gd name="T17" fmla="*/ 131 h 280"/>
              <a:gd name="T18" fmla="*/ 67 w 209"/>
              <a:gd name="T19" fmla="*/ 140 h 280"/>
              <a:gd name="T20" fmla="*/ 53 w 209"/>
              <a:gd name="T21" fmla="*/ 149 h 280"/>
              <a:gd name="T22" fmla="*/ 25 w 209"/>
              <a:gd name="T23" fmla="*/ 245 h 280"/>
              <a:gd name="T24" fmla="*/ 17 w 209"/>
              <a:gd name="T25" fmla="*/ 245 h 280"/>
              <a:gd name="T26" fmla="*/ 17 w 209"/>
              <a:gd name="T27" fmla="*/ 263 h 280"/>
              <a:gd name="T28" fmla="*/ 0 w 209"/>
              <a:gd name="T29" fmla="*/ 263 h 280"/>
              <a:gd name="T30" fmla="*/ 0 w 209"/>
              <a:gd name="T31" fmla="*/ 280 h 280"/>
              <a:gd name="T32" fmla="*/ 209 w 209"/>
              <a:gd name="T33" fmla="*/ 280 h 280"/>
              <a:gd name="T34" fmla="*/ 209 w 209"/>
              <a:gd name="T35" fmla="*/ 263 h 280"/>
              <a:gd name="T36" fmla="*/ 192 w 209"/>
              <a:gd name="T37" fmla="*/ 263 h 280"/>
              <a:gd name="T38" fmla="*/ 192 w 209"/>
              <a:gd name="T39" fmla="*/ 245 h 280"/>
              <a:gd name="T40" fmla="*/ 184 w 209"/>
              <a:gd name="T41" fmla="*/ 245 h 280"/>
              <a:gd name="T42" fmla="*/ 156 w 209"/>
              <a:gd name="T43" fmla="*/ 149 h 280"/>
              <a:gd name="T44" fmla="*/ 141 w 209"/>
              <a:gd name="T45" fmla="*/ 140 h 280"/>
              <a:gd name="T46" fmla="*/ 156 w 209"/>
              <a:gd name="T47" fmla="*/ 131 h 280"/>
              <a:gd name="T48" fmla="*/ 184 w 209"/>
              <a:gd name="T49" fmla="*/ 35 h 280"/>
              <a:gd name="T50" fmla="*/ 192 w 209"/>
              <a:gd name="T51" fmla="*/ 35 h 280"/>
              <a:gd name="T52" fmla="*/ 192 w 209"/>
              <a:gd name="T53" fmla="*/ 18 h 280"/>
              <a:gd name="T54" fmla="*/ 145 w 209"/>
              <a:gd name="T55" fmla="*/ 117 h 280"/>
              <a:gd name="T56" fmla="*/ 122 w 209"/>
              <a:gd name="T57" fmla="*/ 129 h 280"/>
              <a:gd name="T58" fmla="*/ 122 w 209"/>
              <a:gd name="T59" fmla="*/ 151 h 280"/>
              <a:gd name="T60" fmla="*/ 145 w 209"/>
              <a:gd name="T61" fmla="*/ 163 h 280"/>
              <a:gd name="T62" fmla="*/ 166 w 209"/>
              <a:gd name="T63" fmla="*/ 242 h 280"/>
              <a:gd name="T64" fmla="*/ 165 w 209"/>
              <a:gd name="T65" fmla="*/ 245 h 280"/>
              <a:gd name="T66" fmla="*/ 147 w 209"/>
              <a:gd name="T67" fmla="*/ 245 h 280"/>
              <a:gd name="T68" fmla="*/ 134 w 209"/>
              <a:gd name="T69" fmla="*/ 204 h 280"/>
              <a:gd name="T70" fmla="*/ 113 w 209"/>
              <a:gd name="T71" fmla="*/ 194 h 280"/>
              <a:gd name="T72" fmla="*/ 113 w 209"/>
              <a:gd name="T73" fmla="*/ 122 h 280"/>
              <a:gd name="T74" fmla="*/ 142 w 209"/>
              <a:gd name="T75" fmla="*/ 109 h 280"/>
              <a:gd name="T76" fmla="*/ 158 w 209"/>
              <a:gd name="T77" fmla="*/ 88 h 280"/>
              <a:gd name="T78" fmla="*/ 51 w 209"/>
              <a:gd name="T79" fmla="*/ 88 h 280"/>
              <a:gd name="T80" fmla="*/ 67 w 209"/>
              <a:gd name="T81" fmla="*/ 109 h 280"/>
              <a:gd name="T82" fmla="*/ 96 w 209"/>
              <a:gd name="T83" fmla="*/ 122 h 280"/>
              <a:gd name="T84" fmla="*/ 96 w 209"/>
              <a:gd name="T85" fmla="*/ 194 h 280"/>
              <a:gd name="T86" fmla="*/ 75 w 209"/>
              <a:gd name="T87" fmla="*/ 204 h 280"/>
              <a:gd name="T88" fmla="*/ 62 w 209"/>
              <a:gd name="T89" fmla="*/ 245 h 280"/>
              <a:gd name="T90" fmla="*/ 44 w 209"/>
              <a:gd name="T91" fmla="*/ 245 h 280"/>
              <a:gd name="T92" fmla="*/ 43 w 209"/>
              <a:gd name="T93" fmla="*/ 242 h 280"/>
              <a:gd name="T94" fmla="*/ 64 w 209"/>
              <a:gd name="T95" fmla="*/ 163 h 280"/>
              <a:gd name="T96" fmla="*/ 87 w 209"/>
              <a:gd name="T97" fmla="*/ 151 h 280"/>
              <a:gd name="T98" fmla="*/ 87 w 209"/>
              <a:gd name="T99" fmla="*/ 129 h 280"/>
              <a:gd name="T100" fmla="*/ 64 w 209"/>
              <a:gd name="T101" fmla="*/ 117 h 280"/>
              <a:gd name="T102" fmla="*/ 43 w 209"/>
              <a:gd name="T103" fmla="*/ 39 h 280"/>
              <a:gd name="T104" fmla="*/ 44 w 209"/>
              <a:gd name="T105" fmla="*/ 35 h 280"/>
              <a:gd name="T106" fmla="*/ 165 w 209"/>
              <a:gd name="T107" fmla="*/ 35 h 280"/>
              <a:gd name="T108" fmla="*/ 166 w 209"/>
              <a:gd name="T109" fmla="*/ 39 h 280"/>
              <a:gd name="T110" fmla="*/ 145 w 209"/>
              <a:gd name="T111" fmla="*/ 11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9" h="280">
                <a:moveTo>
                  <a:pt x="192" y="18"/>
                </a:moveTo>
                <a:cubicBezTo>
                  <a:pt x="209" y="18"/>
                  <a:pt x="209" y="18"/>
                  <a:pt x="209" y="18"/>
                </a:cubicBezTo>
                <a:cubicBezTo>
                  <a:pt x="209" y="0"/>
                  <a:pt x="209" y="0"/>
                  <a:pt x="209" y="0"/>
                </a:cubicBezTo>
                <a:cubicBezTo>
                  <a:pt x="0" y="0"/>
                  <a:pt x="0" y="0"/>
                  <a:pt x="0" y="0"/>
                </a:cubicBezTo>
                <a:cubicBezTo>
                  <a:pt x="0" y="18"/>
                  <a:pt x="0" y="18"/>
                  <a:pt x="0" y="18"/>
                </a:cubicBezTo>
                <a:cubicBezTo>
                  <a:pt x="17" y="18"/>
                  <a:pt x="17" y="18"/>
                  <a:pt x="17" y="18"/>
                </a:cubicBezTo>
                <a:cubicBezTo>
                  <a:pt x="17" y="35"/>
                  <a:pt x="17" y="35"/>
                  <a:pt x="17" y="35"/>
                </a:cubicBezTo>
                <a:cubicBezTo>
                  <a:pt x="25" y="35"/>
                  <a:pt x="25" y="35"/>
                  <a:pt x="25" y="35"/>
                </a:cubicBezTo>
                <a:cubicBezTo>
                  <a:pt x="13" y="70"/>
                  <a:pt x="24" y="109"/>
                  <a:pt x="53" y="131"/>
                </a:cubicBezTo>
                <a:cubicBezTo>
                  <a:pt x="58" y="135"/>
                  <a:pt x="62" y="138"/>
                  <a:pt x="67" y="140"/>
                </a:cubicBezTo>
                <a:cubicBezTo>
                  <a:pt x="62" y="143"/>
                  <a:pt x="58" y="145"/>
                  <a:pt x="53" y="149"/>
                </a:cubicBezTo>
                <a:cubicBezTo>
                  <a:pt x="24" y="171"/>
                  <a:pt x="13" y="211"/>
                  <a:pt x="25" y="245"/>
                </a:cubicBezTo>
                <a:cubicBezTo>
                  <a:pt x="17" y="245"/>
                  <a:pt x="17" y="245"/>
                  <a:pt x="17" y="245"/>
                </a:cubicBezTo>
                <a:cubicBezTo>
                  <a:pt x="17" y="263"/>
                  <a:pt x="17" y="263"/>
                  <a:pt x="17" y="263"/>
                </a:cubicBezTo>
                <a:cubicBezTo>
                  <a:pt x="0" y="263"/>
                  <a:pt x="0" y="263"/>
                  <a:pt x="0" y="263"/>
                </a:cubicBezTo>
                <a:cubicBezTo>
                  <a:pt x="0" y="280"/>
                  <a:pt x="0" y="280"/>
                  <a:pt x="0" y="280"/>
                </a:cubicBezTo>
                <a:cubicBezTo>
                  <a:pt x="209" y="280"/>
                  <a:pt x="209" y="280"/>
                  <a:pt x="209" y="280"/>
                </a:cubicBezTo>
                <a:cubicBezTo>
                  <a:pt x="209" y="263"/>
                  <a:pt x="209" y="263"/>
                  <a:pt x="209" y="263"/>
                </a:cubicBezTo>
                <a:cubicBezTo>
                  <a:pt x="192" y="263"/>
                  <a:pt x="192" y="263"/>
                  <a:pt x="192" y="263"/>
                </a:cubicBezTo>
                <a:cubicBezTo>
                  <a:pt x="192" y="245"/>
                  <a:pt x="192" y="245"/>
                  <a:pt x="192" y="245"/>
                </a:cubicBezTo>
                <a:cubicBezTo>
                  <a:pt x="184" y="245"/>
                  <a:pt x="184" y="245"/>
                  <a:pt x="184" y="245"/>
                </a:cubicBezTo>
                <a:cubicBezTo>
                  <a:pt x="196" y="211"/>
                  <a:pt x="185" y="171"/>
                  <a:pt x="156" y="149"/>
                </a:cubicBezTo>
                <a:cubicBezTo>
                  <a:pt x="151" y="145"/>
                  <a:pt x="147" y="143"/>
                  <a:pt x="141" y="140"/>
                </a:cubicBezTo>
                <a:cubicBezTo>
                  <a:pt x="147" y="138"/>
                  <a:pt x="151" y="135"/>
                  <a:pt x="156" y="131"/>
                </a:cubicBezTo>
                <a:cubicBezTo>
                  <a:pt x="185" y="109"/>
                  <a:pt x="196" y="70"/>
                  <a:pt x="184" y="35"/>
                </a:cubicBezTo>
                <a:cubicBezTo>
                  <a:pt x="192" y="35"/>
                  <a:pt x="192" y="35"/>
                  <a:pt x="192" y="35"/>
                </a:cubicBezTo>
                <a:lnTo>
                  <a:pt x="192" y="18"/>
                </a:lnTo>
                <a:close/>
                <a:moveTo>
                  <a:pt x="145" y="117"/>
                </a:moveTo>
                <a:cubicBezTo>
                  <a:pt x="138" y="123"/>
                  <a:pt x="130" y="127"/>
                  <a:pt x="122" y="129"/>
                </a:cubicBezTo>
                <a:cubicBezTo>
                  <a:pt x="122" y="151"/>
                  <a:pt x="122" y="151"/>
                  <a:pt x="122" y="151"/>
                </a:cubicBezTo>
                <a:cubicBezTo>
                  <a:pt x="130" y="154"/>
                  <a:pt x="138" y="157"/>
                  <a:pt x="145" y="163"/>
                </a:cubicBezTo>
                <a:cubicBezTo>
                  <a:pt x="169" y="181"/>
                  <a:pt x="178" y="214"/>
                  <a:pt x="166" y="242"/>
                </a:cubicBezTo>
                <a:cubicBezTo>
                  <a:pt x="165" y="245"/>
                  <a:pt x="165" y="245"/>
                  <a:pt x="165" y="245"/>
                </a:cubicBezTo>
                <a:cubicBezTo>
                  <a:pt x="147" y="245"/>
                  <a:pt x="147" y="245"/>
                  <a:pt x="147" y="245"/>
                </a:cubicBezTo>
                <a:cubicBezTo>
                  <a:pt x="150" y="230"/>
                  <a:pt x="146" y="215"/>
                  <a:pt x="134" y="204"/>
                </a:cubicBezTo>
                <a:cubicBezTo>
                  <a:pt x="128" y="198"/>
                  <a:pt x="121" y="195"/>
                  <a:pt x="113" y="194"/>
                </a:cubicBezTo>
                <a:cubicBezTo>
                  <a:pt x="113" y="122"/>
                  <a:pt x="113" y="122"/>
                  <a:pt x="113" y="122"/>
                </a:cubicBezTo>
                <a:cubicBezTo>
                  <a:pt x="124" y="120"/>
                  <a:pt x="134" y="116"/>
                  <a:pt x="142" y="109"/>
                </a:cubicBezTo>
                <a:cubicBezTo>
                  <a:pt x="149" y="103"/>
                  <a:pt x="155" y="96"/>
                  <a:pt x="158" y="88"/>
                </a:cubicBezTo>
                <a:cubicBezTo>
                  <a:pt x="51" y="88"/>
                  <a:pt x="51" y="88"/>
                  <a:pt x="51" y="88"/>
                </a:cubicBezTo>
                <a:cubicBezTo>
                  <a:pt x="54" y="96"/>
                  <a:pt x="60" y="103"/>
                  <a:pt x="67" y="109"/>
                </a:cubicBezTo>
                <a:cubicBezTo>
                  <a:pt x="75" y="116"/>
                  <a:pt x="85" y="120"/>
                  <a:pt x="96" y="122"/>
                </a:cubicBezTo>
                <a:cubicBezTo>
                  <a:pt x="96" y="194"/>
                  <a:pt x="96" y="194"/>
                  <a:pt x="96" y="194"/>
                </a:cubicBezTo>
                <a:cubicBezTo>
                  <a:pt x="88" y="195"/>
                  <a:pt x="81" y="198"/>
                  <a:pt x="75" y="204"/>
                </a:cubicBezTo>
                <a:cubicBezTo>
                  <a:pt x="63" y="215"/>
                  <a:pt x="59" y="230"/>
                  <a:pt x="62" y="245"/>
                </a:cubicBezTo>
                <a:cubicBezTo>
                  <a:pt x="44" y="245"/>
                  <a:pt x="44" y="245"/>
                  <a:pt x="44" y="245"/>
                </a:cubicBezTo>
                <a:cubicBezTo>
                  <a:pt x="43" y="242"/>
                  <a:pt x="43" y="242"/>
                  <a:pt x="43" y="242"/>
                </a:cubicBezTo>
                <a:cubicBezTo>
                  <a:pt x="31" y="214"/>
                  <a:pt x="40" y="181"/>
                  <a:pt x="64" y="163"/>
                </a:cubicBezTo>
                <a:cubicBezTo>
                  <a:pt x="71" y="157"/>
                  <a:pt x="79" y="154"/>
                  <a:pt x="87" y="151"/>
                </a:cubicBezTo>
                <a:cubicBezTo>
                  <a:pt x="87" y="129"/>
                  <a:pt x="87" y="129"/>
                  <a:pt x="87" y="129"/>
                </a:cubicBezTo>
                <a:cubicBezTo>
                  <a:pt x="79" y="127"/>
                  <a:pt x="71" y="123"/>
                  <a:pt x="64" y="117"/>
                </a:cubicBezTo>
                <a:cubicBezTo>
                  <a:pt x="40" y="99"/>
                  <a:pt x="31" y="67"/>
                  <a:pt x="43" y="39"/>
                </a:cubicBezTo>
                <a:cubicBezTo>
                  <a:pt x="44" y="35"/>
                  <a:pt x="44" y="35"/>
                  <a:pt x="44" y="35"/>
                </a:cubicBezTo>
                <a:cubicBezTo>
                  <a:pt x="165" y="35"/>
                  <a:pt x="165" y="35"/>
                  <a:pt x="165" y="35"/>
                </a:cubicBezTo>
                <a:cubicBezTo>
                  <a:pt x="166" y="39"/>
                  <a:pt x="166" y="39"/>
                  <a:pt x="166" y="39"/>
                </a:cubicBezTo>
                <a:cubicBezTo>
                  <a:pt x="178" y="67"/>
                  <a:pt x="169" y="99"/>
                  <a:pt x="145" y="117"/>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6"/>
          <p:cNvSpPr>
            <a:spLocks noEditPoints="1"/>
          </p:cNvSpPr>
          <p:nvPr/>
        </p:nvSpPr>
        <p:spPr bwMode="auto">
          <a:xfrm>
            <a:off x="5858902" y="3707343"/>
            <a:ext cx="462810" cy="489384"/>
          </a:xfrm>
          <a:custGeom>
            <a:avLst/>
            <a:gdLst>
              <a:gd name="T0" fmla="*/ 205 w 263"/>
              <a:gd name="T1" fmla="*/ 70 h 280"/>
              <a:gd name="T2" fmla="*/ 117 w 263"/>
              <a:gd name="T3" fmla="*/ 70 h 280"/>
              <a:gd name="T4" fmla="*/ 119 w 263"/>
              <a:gd name="T5" fmla="*/ 53 h 280"/>
              <a:gd name="T6" fmla="*/ 207 w 263"/>
              <a:gd name="T7" fmla="*/ 53 h 280"/>
              <a:gd name="T8" fmla="*/ 205 w 263"/>
              <a:gd name="T9" fmla="*/ 70 h 280"/>
              <a:gd name="T10" fmla="*/ 146 w 263"/>
              <a:gd name="T11" fmla="*/ 140 h 280"/>
              <a:gd name="T12" fmla="*/ 182 w 263"/>
              <a:gd name="T13" fmla="*/ 140 h 280"/>
              <a:gd name="T14" fmla="*/ 184 w 263"/>
              <a:gd name="T15" fmla="*/ 123 h 280"/>
              <a:gd name="T16" fmla="*/ 148 w 263"/>
              <a:gd name="T17" fmla="*/ 123 h 280"/>
              <a:gd name="T18" fmla="*/ 146 w 263"/>
              <a:gd name="T19" fmla="*/ 140 h 280"/>
              <a:gd name="T20" fmla="*/ 263 w 263"/>
              <a:gd name="T21" fmla="*/ 0 h 280"/>
              <a:gd name="T22" fmla="*/ 245 w 263"/>
              <a:gd name="T23" fmla="*/ 237 h 280"/>
              <a:gd name="T24" fmla="*/ 201 w 263"/>
              <a:gd name="T25" fmla="*/ 280 h 280"/>
              <a:gd name="T26" fmla="*/ 44 w 263"/>
              <a:gd name="T27" fmla="*/ 280 h 280"/>
              <a:gd name="T28" fmla="*/ 0 w 263"/>
              <a:gd name="T29" fmla="*/ 236 h 280"/>
              <a:gd name="T30" fmla="*/ 0 w 263"/>
              <a:gd name="T31" fmla="*/ 193 h 280"/>
              <a:gd name="T32" fmla="*/ 54 w 263"/>
              <a:gd name="T33" fmla="*/ 193 h 280"/>
              <a:gd name="T34" fmla="*/ 71 w 263"/>
              <a:gd name="T35" fmla="*/ 0 h 280"/>
              <a:gd name="T36" fmla="*/ 263 w 263"/>
              <a:gd name="T37" fmla="*/ 0 h 280"/>
              <a:gd name="T38" fmla="*/ 166 w 263"/>
              <a:gd name="T39" fmla="*/ 263 h 280"/>
              <a:gd name="T40" fmla="*/ 158 w 263"/>
              <a:gd name="T41" fmla="*/ 236 h 280"/>
              <a:gd name="T42" fmla="*/ 158 w 263"/>
              <a:gd name="T43" fmla="*/ 210 h 280"/>
              <a:gd name="T44" fmla="*/ 18 w 263"/>
              <a:gd name="T45" fmla="*/ 210 h 280"/>
              <a:gd name="T46" fmla="*/ 18 w 263"/>
              <a:gd name="T47" fmla="*/ 236 h 280"/>
              <a:gd name="T48" fmla="*/ 44 w 263"/>
              <a:gd name="T49" fmla="*/ 263 h 280"/>
              <a:gd name="T50" fmla="*/ 166 w 263"/>
              <a:gd name="T51" fmla="*/ 263 h 280"/>
              <a:gd name="T52" fmla="*/ 244 w 263"/>
              <a:gd name="T53" fmla="*/ 18 h 280"/>
              <a:gd name="T54" fmla="*/ 87 w 263"/>
              <a:gd name="T55" fmla="*/ 18 h 280"/>
              <a:gd name="T56" fmla="*/ 71 w 263"/>
              <a:gd name="T57" fmla="*/ 193 h 280"/>
              <a:gd name="T58" fmla="*/ 175 w 263"/>
              <a:gd name="T59" fmla="*/ 193 h 280"/>
              <a:gd name="T60" fmla="*/ 175 w 263"/>
              <a:gd name="T61" fmla="*/ 236 h 280"/>
              <a:gd name="T62" fmla="*/ 201 w 263"/>
              <a:gd name="T63" fmla="*/ 263 h 280"/>
              <a:gd name="T64" fmla="*/ 228 w 263"/>
              <a:gd name="T65" fmla="*/ 236 h 280"/>
              <a:gd name="T66" fmla="*/ 244 w 263"/>
              <a:gd name="T67" fmla="*/ 18 h 280"/>
              <a:gd name="T68" fmla="*/ 131 w 263"/>
              <a:gd name="T69" fmla="*/ 123 h 280"/>
              <a:gd name="T70" fmla="*/ 113 w 263"/>
              <a:gd name="T71" fmla="*/ 123 h 280"/>
              <a:gd name="T72" fmla="*/ 111 w 263"/>
              <a:gd name="T73" fmla="*/ 140 h 280"/>
              <a:gd name="T74" fmla="*/ 130 w 263"/>
              <a:gd name="T75" fmla="*/ 140 h 280"/>
              <a:gd name="T76" fmla="*/ 131 w 263"/>
              <a:gd name="T77" fmla="*/ 123 h 280"/>
              <a:gd name="T78" fmla="*/ 203 w 263"/>
              <a:gd name="T79" fmla="*/ 105 h 280"/>
              <a:gd name="T80" fmla="*/ 204 w 263"/>
              <a:gd name="T81" fmla="*/ 88 h 280"/>
              <a:gd name="T82" fmla="*/ 116 w 263"/>
              <a:gd name="T83" fmla="*/ 88 h 280"/>
              <a:gd name="T84" fmla="*/ 114 w 263"/>
              <a:gd name="T85" fmla="*/ 105 h 280"/>
              <a:gd name="T86" fmla="*/ 203 w 263"/>
              <a:gd name="T87" fmla="*/ 10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80">
                <a:moveTo>
                  <a:pt x="205" y="70"/>
                </a:moveTo>
                <a:cubicBezTo>
                  <a:pt x="117" y="70"/>
                  <a:pt x="117" y="70"/>
                  <a:pt x="117" y="70"/>
                </a:cubicBezTo>
                <a:cubicBezTo>
                  <a:pt x="119" y="53"/>
                  <a:pt x="119" y="53"/>
                  <a:pt x="119" y="53"/>
                </a:cubicBezTo>
                <a:cubicBezTo>
                  <a:pt x="207" y="53"/>
                  <a:pt x="207" y="53"/>
                  <a:pt x="207" y="53"/>
                </a:cubicBezTo>
                <a:lnTo>
                  <a:pt x="205" y="70"/>
                </a:lnTo>
                <a:close/>
                <a:moveTo>
                  <a:pt x="146" y="140"/>
                </a:moveTo>
                <a:cubicBezTo>
                  <a:pt x="182" y="140"/>
                  <a:pt x="182" y="140"/>
                  <a:pt x="182" y="140"/>
                </a:cubicBezTo>
                <a:cubicBezTo>
                  <a:pt x="184" y="123"/>
                  <a:pt x="184" y="123"/>
                  <a:pt x="184" y="123"/>
                </a:cubicBezTo>
                <a:cubicBezTo>
                  <a:pt x="148" y="123"/>
                  <a:pt x="148" y="123"/>
                  <a:pt x="148" y="123"/>
                </a:cubicBezTo>
                <a:lnTo>
                  <a:pt x="146" y="140"/>
                </a:lnTo>
                <a:close/>
                <a:moveTo>
                  <a:pt x="263" y="0"/>
                </a:moveTo>
                <a:cubicBezTo>
                  <a:pt x="245" y="237"/>
                  <a:pt x="245" y="237"/>
                  <a:pt x="245" y="237"/>
                </a:cubicBezTo>
                <a:cubicBezTo>
                  <a:pt x="245" y="261"/>
                  <a:pt x="226" y="280"/>
                  <a:pt x="201" y="280"/>
                </a:cubicBezTo>
                <a:cubicBezTo>
                  <a:pt x="44" y="280"/>
                  <a:pt x="44" y="280"/>
                  <a:pt x="44" y="280"/>
                </a:cubicBezTo>
                <a:cubicBezTo>
                  <a:pt x="20" y="280"/>
                  <a:pt x="0" y="261"/>
                  <a:pt x="0" y="236"/>
                </a:cubicBezTo>
                <a:cubicBezTo>
                  <a:pt x="0" y="193"/>
                  <a:pt x="0" y="193"/>
                  <a:pt x="0" y="193"/>
                </a:cubicBezTo>
                <a:cubicBezTo>
                  <a:pt x="54" y="193"/>
                  <a:pt x="54" y="193"/>
                  <a:pt x="54" y="193"/>
                </a:cubicBezTo>
                <a:cubicBezTo>
                  <a:pt x="71" y="0"/>
                  <a:pt x="71" y="0"/>
                  <a:pt x="71" y="0"/>
                </a:cubicBezTo>
                <a:lnTo>
                  <a:pt x="263" y="0"/>
                </a:lnTo>
                <a:close/>
                <a:moveTo>
                  <a:pt x="166" y="263"/>
                </a:moveTo>
                <a:cubicBezTo>
                  <a:pt x="161" y="255"/>
                  <a:pt x="158" y="246"/>
                  <a:pt x="158" y="236"/>
                </a:cubicBezTo>
                <a:cubicBezTo>
                  <a:pt x="158" y="210"/>
                  <a:pt x="158" y="210"/>
                  <a:pt x="158" y="210"/>
                </a:cubicBezTo>
                <a:cubicBezTo>
                  <a:pt x="18" y="210"/>
                  <a:pt x="18" y="210"/>
                  <a:pt x="18" y="210"/>
                </a:cubicBezTo>
                <a:cubicBezTo>
                  <a:pt x="18" y="236"/>
                  <a:pt x="18" y="236"/>
                  <a:pt x="18" y="236"/>
                </a:cubicBezTo>
                <a:cubicBezTo>
                  <a:pt x="18" y="251"/>
                  <a:pt x="30" y="263"/>
                  <a:pt x="44" y="263"/>
                </a:cubicBezTo>
                <a:lnTo>
                  <a:pt x="166" y="263"/>
                </a:lnTo>
                <a:close/>
                <a:moveTo>
                  <a:pt x="244" y="18"/>
                </a:moveTo>
                <a:cubicBezTo>
                  <a:pt x="87" y="18"/>
                  <a:pt x="87" y="18"/>
                  <a:pt x="87" y="18"/>
                </a:cubicBezTo>
                <a:cubicBezTo>
                  <a:pt x="71" y="193"/>
                  <a:pt x="71" y="193"/>
                  <a:pt x="71" y="193"/>
                </a:cubicBezTo>
                <a:cubicBezTo>
                  <a:pt x="175" y="193"/>
                  <a:pt x="175" y="193"/>
                  <a:pt x="175" y="193"/>
                </a:cubicBezTo>
                <a:cubicBezTo>
                  <a:pt x="175" y="236"/>
                  <a:pt x="175" y="236"/>
                  <a:pt x="175" y="236"/>
                </a:cubicBezTo>
                <a:cubicBezTo>
                  <a:pt x="175" y="251"/>
                  <a:pt x="187" y="263"/>
                  <a:pt x="201" y="263"/>
                </a:cubicBezTo>
                <a:cubicBezTo>
                  <a:pt x="216" y="263"/>
                  <a:pt x="228" y="251"/>
                  <a:pt x="228" y="236"/>
                </a:cubicBezTo>
                <a:lnTo>
                  <a:pt x="244" y="18"/>
                </a:lnTo>
                <a:close/>
                <a:moveTo>
                  <a:pt x="131" y="123"/>
                </a:moveTo>
                <a:cubicBezTo>
                  <a:pt x="113" y="123"/>
                  <a:pt x="113" y="123"/>
                  <a:pt x="113" y="123"/>
                </a:cubicBezTo>
                <a:cubicBezTo>
                  <a:pt x="111" y="140"/>
                  <a:pt x="111" y="140"/>
                  <a:pt x="111" y="140"/>
                </a:cubicBezTo>
                <a:cubicBezTo>
                  <a:pt x="130" y="140"/>
                  <a:pt x="130" y="140"/>
                  <a:pt x="130" y="140"/>
                </a:cubicBezTo>
                <a:lnTo>
                  <a:pt x="131" y="123"/>
                </a:lnTo>
                <a:close/>
                <a:moveTo>
                  <a:pt x="203" y="105"/>
                </a:moveTo>
                <a:cubicBezTo>
                  <a:pt x="204" y="88"/>
                  <a:pt x="204" y="88"/>
                  <a:pt x="204" y="88"/>
                </a:cubicBezTo>
                <a:cubicBezTo>
                  <a:pt x="116" y="88"/>
                  <a:pt x="116" y="88"/>
                  <a:pt x="116" y="88"/>
                </a:cubicBezTo>
                <a:cubicBezTo>
                  <a:pt x="114" y="105"/>
                  <a:pt x="114" y="105"/>
                  <a:pt x="114" y="105"/>
                </a:cubicBezTo>
                <a:cubicBezTo>
                  <a:pt x="203" y="105"/>
                  <a:pt x="203" y="105"/>
                  <a:pt x="203" y="105"/>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7"/>
          <p:cNvSpPr>
            <a:spLocks noEditPoints="1"/>
          </p:cNvSpPr>
          <p:nvPr/>
        </p:nvSpPr>
        <p:spPr bwMode="auto">
          <a:xfrm>
            <a:off x="5905404" y="2388430"/>
            <a:ext cx="369806" cy="488645"/>
          </a:xfrm>
          <a:custGeom>
            <a:avLst/>
            <a:gdLst>
              <a:gd name="T0" fmla="*/ 105 w 210"/>
              <a:gd name="T1" fmla="*/ 0 h 280"/>
              <a:gd name="T2" fmla="*/ 0 w 210"/>
              <a:gd name="T3" fmla="*/ 105 h 280"/>
              <a:gd name="T4" fmla="*/ 105 w 210"/>
              <a:gd name="T5" fmla="*/ 280 h 280"/>
              <a:gd name="T6" fmla="*/ 210 w 210"/>
              <a:gd name="T7" fmla="*/ 105 h 280"/>
              <a:gd name="T8" fmla="*/ 105 w 210"/>
              <a:gd name="T9" fmla="*/ 0 h 280"/>
              <a:gd name="T10" fmla="*/ 105 w 210"/>
              <a:gd name="T11" fmla="*/ 175 h 280"/>
              <a:gd name="T12" fmla="*/ 35 w 210"/>
              <a:gd name="T13" fmla="*/ 105 h 280"/>
              <a:gd name="T14" fmla="*/ 105 w 210"/>
              <a:gd name="T15" fmla="*/ 35 h 280"/>
              <a:gd name="T16" fmla="*/ 175 w 210"/>
              <a:gd name="T17" fmla="*/ 105 h 280"/>
              <a:gd name="T18" fmla="*/ 105 w 210"/>
              <a:gd name="T19" fmla="*/ 17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80">
                <a:moveTo>
                  <a:pt x="105" y="0"/>
                </a:moveTo>
                <a:cubicBezTo>
                  <a:pt x="47" y="0"/>
                  <a:pt x="0" y="47"/>
                  <a:pt x="0" y="105"/>
                </a:cubicBezTo>
                <a:cubicBezTo>
                  <a:pt x="0" y="163"/>
                  <a:pt x="88" y="280"/>
                  <a:pt x="105" y="280"/>
                </a:cubicBezTo>
                <a:cubicBezTo>
                  <a:pt x="123" y="280"/>
                  <a:pt x="210" y="163"/>
                  <a:pt x="210" y="105"/>
                </a:cubicBezTo>
                <a:cubicBezTo>
                  <a:pt x="210" y="47"/>
                  <a:pt x="163" y="0"/>
                  <a:pt x="105" y="0"/>
                </a:cubicBezTo>
                <a:close/>
                <a:moveTo>
                  <a:pt x="105" y="175"/>
                </a:moveTo>
                <a:cubicBezTo>
                  <a:pt x="67" y="175"/>
                  <a:pt x="35" y="143"/>
                  <a:pt x="35" y="105"/>
                </a:cubicBezTo>
                <a:cubicBezTo>
                  <a:pt x="35" y="66"/>
                  <a:pt x="67" y="35"/>
                  <a:pt x="105" y="35"/>
                </a:cubicBezTo>
                <a:cubicBezTo>
                  <a:pt x="144" y="35"/>
                  <a:pt x="175" y="66"/>
                  <a:pt x="175" y="105"/>
                </a:cubicBezTo>
                <a:cubicBezTo>
                  <a:pt x="175" y="143"/>
                  <a:pt x="144" y="175"/>
                  <a:pt x="105" y="175"/>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文本框 19"/>
          <p:cNvSpPr txBox="1"/>
          <p:nvPr/>
        </p:nvSpPr>
        <p:spPr>
          <a:xfrm>
            <a:off x="1501287" y="2054717"/>
            <a:ext cx="1415772"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charset="-122"/>
                <a:ea typeface="微软雅黑" panose="020B0503020204020204" charset="-122"/>
              </a:defRPr>
            </a:lvl1pPr>
          </a:lstStyle>
          <a:p>
            <a:pPr algn="l"/>
            <a:r>
              <a:rPr lang="zh-CN" altLang="en-US" dirty="0">
                <a:solidFill>
                  <a:srgbClr val="C00000"/>
                </a:solidFill>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21" name="TextBox 11"/>
          <p:cNvSpPr txBox="1"/>
          <p:nvPr/>
        </p:nvSpPr>
        <p:spPr>
          <a:xfrm>
            <a:off x="1501287" y="2442398"/>
            <a:ext cx="3390899"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字。您的内容打在这里，或者通过复制您的文本后。</a:t>
            </a:r>
            <a:endPar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文本框 21"/>
          <p:cNvSpPr txBox="1"/>
          <p:nvPr/>
        </p:nvSpPr>
        <p:spPr>
          <a:xfrm>
            <a:off x="7181592" y="3385066"/>
            <a:ext cx="1415772"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charset="-122"/>
                <a:ea typeface="微软雅黑" panose="020B0503020204020204" charset="-122"/>
              </a:defRPr>
            </a:lvl1pPr>
          </a:lstStyle>
          <a:p>
            <a:pPr algn="l"/>
            <a:r>
              <a:rPr lang="zh-CN" altLang="en-US" dirty="0">
                <a:solidFill>
                  <a:schemeClr val="tx1">
                    <a:lumMod val="85000"/>
                    <a:lumOff val="15000"/>
                  </a:schemeClr>
                </a:solidFill>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25" name="TextBox 11"/>
          <p:cNvSpPr txBox="1"/>
          <p:nvPr/>
        </p:nvSpPr>
        <p:spPr>
          <a:xfrm>
            <a:off x="7181592" y="3772747"/>
            <a:ext cx="3390899"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字。您的内容打在这里，或者通过复制您的文本后。</a:t>
            </a:r>
            <a:endPar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文本框 25"/>
          <p:cNvSpPr txBox="1"/>
          <p:nvPr/>
        </p:nvSpPr>
        <p:spPr>
          <a:xfrm>
            <a:off x="1501287" y="4711411"/>
            <a:ext cx="1415772"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charset="-122"/>
                <a:ea typeface="微软雅黑" panose="020B0503020204020204" charset="-122"/>
              </a:defRPr>
            </a:lvl1pPr>
          </a:lstStyle>
          <a:p>
            <a:pPr algn="l"/>
            <a:r>
              <a:rPr lang="zh-CN" altLang="en-US" dirty="0">
                <a:solidFill>
                  <a:srgbClr val="C00000"/>
                </a:solidFill>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30" name="TextBox 11"/>
          <p:cNvSpPr txBox="1"/>
          <p:nvPr/>
        </p:nvSpPr>
        <p:spPr>
          <a:xfrm>
            <a:off x="1501287" y="5099092"/>
            <a:ext cx="3390899"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字。您的内容打在这里，或者通过复制您的文本后。</a:t>
            </a:r>
            <a:endPar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1000" fill="hold"/>
                                        <p:tgtEl>
                                          <p:spTgt spid="19"/>
                                        </p:tgtEl>
                                        <p:attrNameLst>
                                          <p:attrName>ppt_w</p:attrName>
                                        </p:attrNameLst>
                                      </p:cBhvr>
                                      <p:tavLst>
                                        <p:tav tm="0">
                                          <p:val>
                                            <p:fltVal val="0"/>
                                          </p:val>
                                        </p:tav>
                                        <p:tav tm="100000">
                                          <p:val>
                                            <p:strVal val="#ppt_w"/>
                                          </p:val>
                                        </p:tav>
                                      </p:tavLst>
                                    </p:anim>
                                    <p:anim calcmode="lin" valueType="num">
                                      <p:cBhvr>
                                        <p:cTn id="17" dur="1000" fill="hold"/>
                                        <p:tgtEl>
                                          <p:spTgt spid="19"/>
                                        </p:tgtEl>
                                        <p:attrNameLst>
                                          <p:attrName>ppt_h</p:attrName>
                                        </p:attrNameLst>
                                      </p:cBhvr>
                                      <p:tavLst>
                                        <p:tav tm="0">
                                          <p:val>
                                            <p:fltVal val="0"/>
                                          </p:val>
                                        </p:tav>
                                        <p:tav tm="100000">
                                          <p:val>
                                            <p:strVal val="#ppt_h"/>
                                          </p:val>
                                        </p:tav>
                                      </p:tavLst>
                                    </p:anim>
                                    <p:animEffect transition="in" filter="fade">
                                      <p:cBhvr>
                                        <p:cTn id="18" dur="1000"/>
                                        <p:tgtEl>
                                          <p:spTgt spid="19"/>
                                        </p:tgtEl>
                                      </p:cBhvr>
                                    </p:animEffect>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21"/>
                                        </p:tgtEl>
                                        <p:attrNameLst>
                                          <p:attrName>style.visibility</p:attrName>
                                        </p:attrNameLst>
                                      </p:cBhvr>
                                      <p:to>
                                        <p:strVal val="visible"/>
                                      </p:to>
                                    </p:set>
                                    <p:anim calcmode="lin" valueType="num">
                                      <p:cBhvr>
                                        <p:cTn id="26" dur="300" fill="hold"/>
                                        <p:tgtEl>
                                          <p:spTgt spid="21"/>
                                        </p:tgtEl>
                                        <p:attrNameLst>
                                          <p:attrName>ppt_w</p:attrName>
                                        </p:attrNameLst>
                                      </p:cBhvr>
                                      <p:tavLst>
                                        <p:tav tm="0">
                                          <p:val>
                                            <p:fltVal val="0"/>
                                          </p:val>
                                        </p:tav>
                                        <p:tav tm="100000">
                                          <p:val>
                                            <p:strVal val="#ppt_w"/>
                                          </p:val>
                                        </p:tav>
                                      </p:tavLst>
                                    </p:anim>
                                    <p:anim calcmode="lin" valueType="num">
                                      <p:cBhvr>
                                        <p:cTn id="27" dur="300" fill="hold"/>
                                        <p:tgtEl>
                                          <p:spTgt spid="21"/>
                                        </p:tgtEl>
                                        <p:attrNameLst>
                                          <p:attrName>ppt_h</p:attrName>
                                        </p:attrNameLst>
                                      </p:cBhvr>
                                      <p:tavLst>
                                        <p:tav tm="0">
                                          <p:val>
                                            <p:fltVal val="0"/>
                                          </p:val>
                                        </p:tav>
                                        <p:tav tm="100000">
                                          <p:val>
                                            <p:strVal val="#ppt_h"/>
                                          </p:val>
                                        </p:tav>
                                      </p:tavLst>
                                    </p:anim>
                                    <p:animEffect transition="in" filter="fade">
                                      <p:cBhvr>
                                        <p:cTn id="28" dur="300"/>
                                        <p:tgtEl>
                                          <p:spTgt spid="21"/>
                                        </p:tgtEl>
                                      </p:cBhvr>
                                    </p:animEffect>
                                  </p:childTnLst>
                                </p:cTn>
                              </p:par>
                            </p:childTnLst>
                          </p:cTn>
                        </p:par>
                        <p:par>
                          <p:cTn id="29" fill="hold">
                            <p:stCondLst>
                              <p:cond delay="2070"/>
                            </p:stCondLst>
                            <p:childTnLst>
                              <p:par>
                                <p:cTn id="30" presetID="2" presetClass="entr" presetSubtype="2" decel="10000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1+#ppt_w/2"/>
                                          </p:val>
                                        </p:tav>
                                        <p:tav tm="100000">
                                          <p:val>
                                            <p:strVal val="#ppt_x"/>
                                          </p:val>
                                        </p:tav>
                                      </p:tavLst>
                                    </p:anim>
                                    <p:anim calcmode="lin" valueType="num">
                                      <p:cBhvr additive="base">
                                        <p:cTn id="33" dur="1000" fill="hold"/>
                                        <p:tgtEl>
                                          <p:spTgt spid="12"/>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Effect transition="in" filter="fade">
                                      <p:cBhvr>
                                        <p:cTn id="43" dur="1000"/>
                                        <p:tgtEl>
                                          <p:spTgt spid="18"/>
                                        </p:tgtEl>
                                      </p:cBhvr>
                                    </p:animEffect>
                                  </p:childTnLst>
                                </p:cTn>
                              </p:par>
                            </p:childTnLst>
                          </p:cTn>
                        </p:par>
                        <p:par>
                          <p:cTn id="44" fill="hold">
                            <p:stCondLst>
                              <p:cond delay="3070"/>
                            </p:stCondLst>
                            <p:childTnLst>
                              <p:par>
                                <p:cTn id="45" presetID="2" presetClass="entr" presetSubtype="4"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0"/>
                                  </p:stCondLst>
                                  <p:iterate type="lt">
                                    <p:tmPct val="10000"/>
                                  </p:iterate>
                                  <p:childTnLst>
                                    <p:set>
                                      <p:cBhvr>
                                        <p:cTn id="50" dur="1" fill="hold">
                                          <p:stCondLst>
                                            <p:cond delay="0"/>
                                          </p:stCondLst>
                                        </p:cTn>
                                        <p:tgtEl>
                                          <p:spTgt spid="25"/>
                                        </p:tgtEl>
                                        <p:attrNameLst>
                                          <p:attrName>style.visibility</p:attrName>
                                        </p:attrNameLst>
                                      </p:cBhvr>
                                      <p:to>
                                        <p:strVal val="visible"/>
                                      </p:to>
                                    </p:set>
                                    <p:anim calcmode="lin" valueType="num">
                                      <p:cBhvr>
                                        <p:cTn id="51" dur="300" fill="hold"/>
                                        <p:tgtEl>
                                          <p:spTgt spid="25"/>
                                        </p:tgtEl>
                                        <p:attrNameLst>
                                          <p:attrName>ppt_w</p:attrName>
                                        </p:attrNameLst>
                                      </p:cBhvr>
                                      <p:tavLst>
                                        <p:tav tm="0">
                                          <p:val>
                                            <p:fltVal val="0"/>
                                          </p:val>
                                        </p:tav>
                                        <p:tav tm="100000">
                                          <p:val>
                                            <p:strVal val="#ppt_w"/>
                                          </p:val>
                                        </p:tav>
                                      </p:tavLst>
                                    </p:anim>
                                    <p:anim calcmode="lin" valueType="num">
                                      <p:cBhvr>
                                        <p:cTn id="52" dur="300" fill="hold"/>
                                        <p:tgtEl>
                                          <p:spTgt spid="25"/>
                                        </p:tgtEl>
                                        <p:attrNameLst>
                                          <p:attrName>ppt_h</p:attrName>
                                        </p:attrNameLst>
                                      </p:cBhvr>
                                      <p:tavLst>
                                        <p:tav tm="0">
                                          <p:val>
                                            <p:fltVal val="0"/>
                                          </p:val>
                                        </p:tav>
                                        <p:tav tm="100000">
                                          <p:val>
                                            <p:strVal val="#ppt_h"/>
                                          </p:val>
                                        </p:tav>
                                      </p:tavLst>
                                    </p:anim>
                                    <p:animEffect transition="in" filter="fade">
                                      <p:cBhvr>
                                        <p:cTn id="53" dur="300"/>
                                        <p:tgtEl>
                                          <p:spTgt spid="25"/>
                                        </p:tgtEl>
                                      </p:cBhvr>
                                    </p:animEffect>
                                  </p:childTnLst>
                                </p:cTn>
                              </p:par>
                            </p:childTnLst>
                          </p:cTn>
                        </p:par>
                        <p:par>
                          <p:cTn id="54" fill="hold">
                            <p:stCondLst>
                              <p:cond delay="5140"/>
                            </p:stCondLst>
                            <p:childTnLst>
                              <p:par>
                                <p:cTn id="55" presetID="2" presetClass="entr" presetSubtype="8"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0-#ppt_w/2"/>
                                          </p:val>
                                        </p:tav>
                                        <p:tav tm="100000">
                                          <p:val>
                                            <p:strVal val="#ppt_x"/>
                                          </p:val>
                                        </p:tav>
                                      </p:tavLst>
                                    </p:anim>
                                    <p:anim calcmode="lin" valueType="num">
                                      <p:cBhvr additive="base">
                                        <p:cTn id="58" dur="1000" fill="hold"/>
                                        <p:tgtEl>
                                          <p:spTgt spid="13"/>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fltVal val="0"/>
                                          </p:val>
                                        </p:tav>
                                        <p:tav tm="100000">
                                          <p:val>
                                            <p:strVal val="#ppt_w"/>
                                          </p:val>
                                        </p:tav>
                                      </p:tavLst>
                                    </p:anim>
                                    <p:anim calcmode="lin" valueType="num">
                                      <p:cBhvr>
                                        <p:cTn id="62" dur="1000" fill="hold"/>
                                        <p:tgtEl>
                                          <p:spTgt spid="16"/>
                                        </p:tgtEl>
                                        <p:attrNameLst>
                                          <p:attrName>ppt_h</p:attrName>
                                        </p:attrNameLst>
                                      </p:cBhvr>
                                      <p:tavLst>
                                        <p:tav tm="0">
                                          <p:val>
                                            <p:fltVal val="0"/>
                                          </p:val>
                                        </p:tav>
                                        <p:tav tm="100000">
                                          <p:val>
                                            <p:strVal val="#ppt_h"/>
                                          </p:val>
                                        </p:tav>
                                      </p:tavLst>
                                    </p:anim>
                                    <p:animEffect transition="in" filter="fade">
                                      <p:cBhvr>
                                        <p:cTn id="63" dur="10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Effect transition="in" filter="fade">
                                      <p:cBhvr>
                                        <p:cTn id="68" dur="1000"/>
                                        <p:tgtEl>
                                          <p:spTgt spid="17"/>
                                        </p:tgtEl>
                                      </p:cBhvr>
                                    </p:animEffect>
                                  </p:childTnLst>
                                </p:cTn>
                              </p:par>
                            </p:childTnLst>
                          </p:cTn>
                        </p:par>
                        <p:par>
                          <p:cTn id="69" fill="hold">
                            <p:stCondLst>
                              <p:cond delay="6140"/>
                            </p:stCondLst>
                            <p:childTnLst>
                              <p:par>
                                <p:cTn id="70" presetID="2" presetClass="entr" presetSubtype="4"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par>
                                <p:cTn id="74" presetID="53" presetClass="entr" presetSubtype="16" fill="hold" grpId="0" nodeType="withEffect">
                                  <p:stCondLst>
                                    <p:cond delay="0"/>
                                  </p:stCondLst>
                                  <p:iterate type="lt">
                                    <p:tmPct val="10000"/>
                                  </p:iterate>
                                  <p:childTnLst>
                                    <p:set>
                                      <p:cBhvr>
                                        <p:cTn id="75" dur="1" fill="hold">
                                          <p:stCondLst>
                                            <p:cond delay="0"/>
                                          </p:stCondLst>
                                        </p:cTn>
                                        <p:tgtEl>
                                          <p:spTgt spid="30"/>
                                        </p:tgtEl>
                                        <p:attrNameLst>
                                          <p:attrName>style.visibility</p:attrName>
                                        </p:attrNameLst>
                                      </p:cBhvr>
                                      <p:to>
                                        <p:strVal val="visible"/>
                                      </p:to>
                                    </p:set>
                                    <p:anim calcmode="lin" valueType="num">
                                      <p:cBhvr>
                                        <p:cTn id="76" dur="300" fill="hold"/>
                                        <p:tgtEl>
                                          <p:spTgt spid="30"/>
                                        </p:tgtEl>
                                        <p:attrNameLst>
                                          <p:attrName>ppt_w</p:attrName>
                                        </p:attrNameLst>
                                      </p:cBhvr>
                                      <p:tavLst>
                                        <p:tav tm="0">
                                          <p:val>
                                            <p:fltVal val="0"/>
                                          </p:val>
                                        </p:tav>
                                        <p:tav tm="100000">
                                          <p:val>
                                            <p:strVal val="#ppt_w"/>
                                          </p:val>
                                        </p:tav>
                                      </p:tavLst>
                                    </p:anim>
                                    <p:anim calcmode="lin" valueType="num">
                                      <p:cBhvr>
                                        <p:cTn id="77" dur="300" fill="hold"/>
                                        <p:tgtEl>
                                          <p:spTgt spid="30"/>
                                        </p:tgtEl>
                                        <p:attrNameLst>
                                          <p:attrName>ppt_h</p:attrName>
                                        </p:attrNameLst>
                                      </p:cBhvr>
                                      <p:tavLst>
                                        <p:tav tm="0">
                                          <p:val>
                                            <p:fltVal val="0"/>
                                          </p:val>
                                        </p:tav>
                                        <p:tav tm="100000">
                                          <p:val>
                                            <p:strVal val="#ppt_h"/>
                                          </p:val>
                                        </p:tav>
                                      </p:tavLst>
                                    </p:anim>
                                    <p:animEffect transition="in" filter="fade">
                                      <p:cBhvr>
                                        <p:cTn id="78" dur="3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5" grpId="0"/>
      <p:bldP spid="26"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18858" y="1861158"/>
            <a:ext cx="2451801" cy="294580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矩形 11"/>
          <p:cNvSpPr/>
          <p:nvPr/>
        </p:nvSpPr>
        <p:spPr>
          <a:xfrm>
            <a:off x="3545620" y="1861157"/>
            <a:ext cx="2451801" cy="293516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矩形 12"/>
          <p:cNvSpPr/>
          <p:nvPr/>
        </p:nvSpPr>
        <p:spPr>
          <a:xfrm>
            <a:off x="6172382" y="1861157"/>
            <a:ext cx="2451801" cy="293516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矩形 13"/>
          <p:cNvSpPr/>
          <p:nvPr/>
        </p:nvSpPr>
        <p:spPr>
          <a:xfrm>
            <a:off x="8799148" y="1861157"/>
            <a:ext cx="2451801" cy="293516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Rectangle 35"/>
          <p:cNvSpPr/>
          <p:nvPr/>
        </p:nvSpPr>
        <p:spPr>
          <a:xfrm>
            <a:off x="918858" y="4806959"/>
            <a:ext cx="2451801" cy="1155636"/>
          </a:xfrm>
          <a:prstGeom prst="rect">
            <a:avLst/>
          </a:prstGeom>
          <a:solidFill>
            <a:srgbClr val="C00000"/>
          </a:solidFill>
          <a:ln w="25400">
            <a:noFill/>
          </a:ln>
          <a:effectLst>
            <a:outerShdw blurRad="469900" dist="241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Rectangle 40"/>
          <p:cNvSpPr/>
          <p:nvPr/>
        </p:nvSpPr>
        <p:spPr>
          <a:xfrm>
            <a:off x="3545621" y="4796320"/>
            <a:ext cx="2451801" cy="1155636"/>
          </a:xfrm>
          <a:prstGeom prst="rect">
            <a:avLst/>
          </a:prstGeom>
          <a:solidFill>
            <a:schemeClr val="tx1">
              <a:lumMod val="75000"/>
              <a:lumOff val="25000"/>
            </a:schemeClr>
          </a:solidFill>
          <a:ln w="25400">
            <a:noFill/>
          </a:ln>
          <a:effectLst>
            <a:outerShdw blurRad="469900" dist="241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Rectangle 43"/>
          <p:cNvSpPr/>
          <p:nvPr/>
        </p:nvSpPr>
        <p:spPr>
          <a:xfrm>
            <a:off x="6172384" y="4796320"/>
            <a:ext cx="2451801" cy="1155636"/>
          </a:xfrm>
          <a:prstGeom prst="rect">
            <a:avLst/>
          </a:prstGeom>
          <a:solidFill>
            <a:srgbClr val="C00000"/>
          </a:solidFill>
          <a:ln w="25400">
            <a:noFill/>
          </a:ln>
          <a:effectLst>
            <a:outerShdw blurRad="469900" dist="241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Rectangle 46"/>
          <p:cNvSpPr/>
          <p:nvPr/>
        </p:nvSpPr>
        <p:spPr>
          <a:xfrm>
            <a:off x="8799148" y="4796320"/>
            <a:ext cx="2451801" cy="1155636"/>
          </a:xfrm>
          <a:prstGeom prst="rect">
            <a:avLst/>
          </a:prstGeom>
          <a:solidFill>
            <a:schemeClr val="tx1">
              <a:lumMod val="75000"/>
              <a:lumOff val="25000"/>
            </a:schemeClr>
          </a:solidFill>
          <a:ln w="25400">
            <a:noFill/>
          </a:ln>
          <a:effectLst>
            <a:outerShdw blurRad="469900" dist="241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TextBox 195"/>
          <p:cNvSpPr txBox="1"/>
          <p:nvPr/>
        </p:nvSpPr>
        <p:spPr>
          <a:xfrm>
            <a:off x="1539463" y="4900924"/>
            <a:ext cx="1210589" cy="338554"/>
          </a:xfrm>
          <a:prstGeom prst="rect">
            <a:avLst/>
          </a:prstGeom>
          <a:noFill/>
        </p:spPr>
        <p:txBody>
          <a:bodyPr wrap="none" rtlCol="0">
            <a:spAutoFit/>
          </a:bodyPr>
          <a:lstStyle/>
          <a:p>
            <a:pPr lvl="0" algn="ctr"/>
            <a:r>
              <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填写小标题</a:t>
            </a:r>
          </a:p>
        </p:txBody>
      </p:sp>
      <p:sp>
        <p:nvSpPr>
          <p:cNvPr id="20" name="TextBox 196"/>
          <p:cNvSpPr txBox="1"/>
          <p:nvPr/>
        </p:nvSpPr>
        <p:spPr>
          <a:xfrm>
            <a:off x="1117575" y="5205969"/>
            <a:ext cx="2054366" cy="707886"/>
          </a:xfrm>
          <a:prstGeom prst="rect">
            <a:avLst/>
          </a:prstGeom>
          <a:noFill/>
        </p:spPr>
        <p:txBody>
          <a:bodyPr wrap="square" rtlCol="0">
            <a:spAutoFit/>
          </a:bodyPr>
          <a:lstStyle/>
          <a:p>
            <a:pPr algn="ctr">
              <a:lnSpc>
                <a:spcPts val="16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sz="10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TextBox 195"/>
          <p:cNvSpPr txBox="1"/>
          <p:nvPr/>
        </p:nvSpPr>
        <p:spPr>
          <a:xfrm>
            <a:off x="4166226" y="4900924"/>
            <a:ext cx="1210589" cy="338554"/>
          </a:xfrm>
          <a:prstGeom prst="rect">
            <a:avLst/>
          </a:prstGeom>
          <a:noFill/>
        </p:spPr>
        <p:txBody>
          <a:bodyPr wrap="none" rtlCol="0">
            <a:spAutoFit/>
          </a:bodyPr>
          <a:lstStyle/>
          <a:p>
            <a:pPr lvl="0" algn="ctr"/>
            <a:r>
              <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填写小标题</a:t>
            </a:r>
          </a:p>
        </p:txBody>
      </p:sp>
      <p:sp>
        <p:nvSpPr>
          <p:cNvPr id="22" name="TextBox 196"/>
          <p:cNvSpPr txBox="1"/>
          <p:nvPr/>
        </p:nvSpPr>
        <p:spPr>
          <a:xfrm>
            <a:off x="3744338" y="5205969"/>
            <a:ext cx="2054366" cy="707886"/>
          </a:xfrm>
          <a:prstGeom prst="rect">
            <a:avLst/>
          </a:prstGeom>
          <a:noFill/>
        </p:spPr>
        <p:txBody>
          <a:bodyPr wrap="square" rtlCol="0">
            <a:spAutoFit/>
          </a:bodyPr>
          <a:lstStyle/>
          <a:p>
            <a:pPr algn="ctr">
              <a:lnSpc>
                <a:spcPts val="16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sz="10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5" name="TextBox 195"/>
          <p:cNvSpPr txBox="1"/>
          <p:nvPr/>
        </p:nvSpPr>
        <p:spPr>
          <a:xfrm>
            <a:off x="6792990" y="4900924"/>
            <a:ext cx="1210589" cy="338554"/>
          </a:xfrm>
          <a:prstGeom prst="rect">
            <a:avLst/>
          </a:prstGeom>
          <a:noFill/>
        </p:spPr>
        <p:txBody>
          <a:bodyPr wrap="none" rtlCol="0">
            <a:spAutoFit/>
          </a:bodyPr>
          <a:lstStyle/>
          <a:p>
            <a:pPr lvl="0" algn="ctr"/>
            <a:r>
              <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填写小标题</a:t>
            </a:r>
          </a:p>
        </p:txBody>
      </p:sp>
      <p:sp>
        <p:nvSpPr>
          <p:cNvPr id="26" name="TextBox 196"/>
          <p:cNvSpPr txBox="1"/>
          <p:nvPr/>
        </p:nvSpPr>
        <p:spPr>
          <a:xfrm>
            <a:off x="6371101" y="5205969"/>
            <a:ext cx="2054366" cy="707886"/>
          </a:xfrm>
          <a:prstGeom prst="rect">
            <a:avLst/>
          </a:prstGeom>
          <a:noFill/>
        </p:spPr>
        <p:txBody>
          <a:bodyPr wrap="square" rtlCol="0">
            <a:spAutoFit/>
          </a:bodyPr>
          <a:lstStyle/>
          <a:p>
            <a:pPr algn="ctr">
              <a:lnSpc>
                <a:spcPts val="16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sz="10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TextBox 195"/>
          <p:cNvSpPr txBox="1"/>
          <p:nvPr/>
        </p:nvSpPr>
        <p:spPr>
          <a:xfrm>
            <a:off x="9419754" y="4900924"/>
            <a:ext cx="1210589" cy="338554"/>
          </a:xfrm>
          <a:prstGeom prst="rect">
            <a:avLst/>
          </a:prstGeom>
          <a:noFill/>
        </p:spPr>
        <p:txBody>
          <a:bodyPr wrap="none" rtlCol="0">
            <a:spAutoFit/>
          </a:bodyPr>
          <a:lstStyle/>
          <a:p>
            <a:pPr lvl="0" algn="ctr"/>
            <a:r>
              <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填写小标题</a:t>
            </a:r>
          </a:p>
        </p:txBody>
      </p:sp>
      <p:sp>
        <p:nvSpPr>
          <p:cNvPr id="31" name="TextBox 196"/>
          <p:cNvSpPr txBox="1"/>
          <p:nvPr/>
        </p:nvSpPr>
        <p:spPr>
          <a:xfrm>
            <a:off x="8997865" y="5205969"/>
            <a:ext cx="2054366" cy="707886"/>
          </a:xfrm>
          <a:prstGeom prst="rect">
            <a:avLst/>
          </a:prstGeom>
          <a:noFill/>
        </p:spPr>
        <p:txBody>
          <a:bodyPr wrap="square" rtlCol="0">
            <a:spAutoFit/>
          </a:bodyPr>
          <a:lstStyle/>
          <a:p>
            <a:pPr algn="ctr">
              <a:lnSpc>
                <a:spcPts val="16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sz="10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1" decel="100000" fill="hold" grpId="0" nodeType="withEffect">
                                  <p:stCondLst>
                                    <p:cond delay="2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 decel="100000" fill="hold" grpId="0" nodeType="withEffect">
                                  <p:stCondLst>
                                    <p:cond delay="4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0-#ppt_h/2"/>
                                          </p:val>
                                        </p:tav>
                                        <p:tav tm="100000">
                                          <p:val>
                                            <p:strVal val="#ppt_y"/>
                                          </p:val>
                                        </p:tav>
                                      </p:tavLst>
                                    </p:anim>
                                  </p:childTnLst>
                                </p:cTn>
                              </p:par>
                              <p:par>
                                <p:cTn id="29" presetID="2" presetClass="entr" presetSubtype="4" decel="100000" fill="hold" grpId="0" nodeType="withEffect">
                                  <p:stCondLst>
                                    <p:cond delay="6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1" decel="100000" fill="hold" grpId="0" nodeType="withEffect">
                                  <p:stCondLst>
                                    <p:cond delay="6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5" grpId="0"/>
      <p:bldP spid="26" grpId="0"/>
      <p:bldP spid="3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2700000">
            <a:off x="2444914" y="4071165"/>
            <a:ext cx="370728" cy="370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 name="矩形 7"/>
          <p:cNvSpPr/>
          <p:nvPr/>
        </p:nvSpPr>
        <p:spPr>
          <a:xfrm rot="2700000">
            <a:off x="3116447" y="4027954"/>
            <a:ext cx="181545" cy="181545"/>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 name="文本框 8"/>
          <p:cNvSpPr txBox="1"/>
          <p:nvPr/>
        </p:nvSpPr>
        <p:spPr>
          <a:xfrm>
            <a:off x="2480378" y="2809046"/>
            <a:ext cx="1963492" cy="1200329"/>
          </a:xfrm>
          <a:prstGeom prst="rect">
            <a:avLst/>
          </a:prstGeom>
          <a:noFill/>
        </p:spPr>
        <p:txBody>
          <a:bodyPr wrap="square" rtlCol="0">
            <a:spAutoFit/>
          </a:bodyPr>
          <a:lstStyle/>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PART</a:t>
            </a:r>
          </a:p>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04</a:t>
            </a:r>
            <a:endParaRPr lang="zh-CN" altLang="en-US"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文本框 13"/>
          <p:cNvSpPr txBox="1"/>
          <p:nvPr/>
        </p:nvSpPr>
        <p:spPr>
          <a:xfrm>
            <a:off x="4769794" y="2827294"/>
            <a:ext cx="2236510" cy="584775"/>
          </a:xfrm>
          <a:prstGeom prst="rect">
            <a:avLst/>
          </a:prstGeom>
          <a:noFill/>
        </p:spPr>
        <p:txBody>
          <a:bodyPr wrap="none" rtlCol="0">
            <a:spAutoFit/>
          </a:bodyPr>
          <a:lstStyle/>
          <a:p>
            <a:r>
              <a:rPr lang="zh-CN" altLang="en-US" sz="3200" b="1" dirty="0">
                <a:solidFill>
                  <a:prstClr val="black">
                    <a:lumMod val="65000"/>
                    <a:lumOff val="35000"/>
                  </a:prst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财务与融资</a:t>
            </a:r>
          </a:p>
        </p:txBody>
      </p:sp>
      <p:grpSp>
        <p:nvGrpSpPr>
          <p:cNvPr id="12" name="组合 11"/>
          <p:cNvGrpSpPr/>
          <p:nvPr/>
        </p:nvGrpSpPr>
        <p:grpSpPr>
          <a:xfrm>
            <a:off x="548640" y="2563318"/>
            <a:ext cx="5897129" cy="109452"/>
            <a:chOff x="548640" y="2563318"/>
            <a:chExt cx="5897129" cy="109452"/>
          </a:xfrm>
        </p:grpSpPr>
        <p:cxnSp>
          <p:nvCxnSpPr>
            <p:cNvPr id="13" name="直接连接符 12"/>
            <p:cNvCxnSpPr/>
            <p:nvPr/>
          </p:nvCxnSpPr>
          <p:spPr>
            <a:xfrm>
              <a:off x="548640" y="2672770"/>
              <a:ext cx="588213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56615" y="2563318"/>
              <a:ext cx="1289154" cy="109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17" name="组合 16"/>
          <p:cNvGrpSpPr/>
          <p:nvPr/>
        </p:nvGrpSpPr>
        <p:grpSpPr>
          <a:xfrm>
            <a:off x="4694658" y="3705410"/>
            <a:ext cx="1600283" cy="1083884"/>
            <a:chOff x="5939501" y="3292669"/>
            <a:chExt cx="2677254" cy="1083884"/>
          </a:xfrm>
        </p:grpSpPr>
        <p:sp>
          <p:nvSpPr>
            <p:cNvPr id="18" name="文本框 9"/>
            <p:cNvSpPr txBox="1"/>
            <p:nvPr/>
          </p:nvSpPr>
          <p:spPr>
            <a:xfrm>
              <a:off x="5939502" y="3292669"/>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成本预算</a:t>
              </a:r>
            </a:p>
          </p:txBody>
        </p:sp>
        <p:sp>
          <p:nvSpPr>
            <p:cNvPr id="19" name="文本框 9"/>
            <p:cNvSpPr txBox="1"/>
            <p:nvPr/>
          </p:nvSpPr>
          <p:spPr>
            <a:xfrm>
              <a:off x="5939501" y="3726589"/>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资金缺口</a:t>
              </a:r>
            </a:p>
          </p:txBody>
        </p:sp>
        <p:sp>
          <p:nvSpPr>
            <p:cNvPr id="20" name="文本框 19"/>
            <p:cNvSpPr txBox="1"/>
            <p:nvPr/>
          </p:nvSpPr>
          <p:spPr>
            <a:xfrm>
              <a:off x="5939502" y="4161109"/>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融资计划</a:t>
              </a:r>
            </a:p>
          </p:txBody>
        </p:sp>
      </p:grpSp>
      <p:grpSp>
        <p:nvGrpSpPr>
          <p:cNvPr id="21" name="组合 20"/>
          <p:cNvGrpSpPr/>
          <p:nvPr/>
        </p:nvGrpSpPr>
        <p:grpSpPr>
          <a:xfrm>
            <a:off x="5938068" y="3706938"/>
            <a:ext cx="1591974" cy="642421"/>
            <a:chOff x="8210456" y="3294197"/>
            <a:chExt cx="2677254" cy="642421"/>
          </a:xfrm>
        </p:grpSpPr>
        <p:sp>
          <p:nvSpPr>
            <p:cNvPr id="22" name="文本框 9"/>
            <p:cNvSpPr txBox="1"/>
            <p:nvPr/>
          </p:nvSpPr>
          <p:spPr>
            <a:xfrm>
              <a:off x="8210456" y="329419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资金主要用途</a:t>
              </a:r>
            </a:p>
          </p:txBody>
        </p:sp>
        <p:sp>
          <p:nvSpPr>
            <p:cNvPr id="23" name="文本框 9"/>
            <p:cNvSpPr txBox="1"/>
            <p:nvPr/>
          </p:nvSpPr>
          <p:spPr>
            <a:xfrm>
              <a:off x="8210457" y="3721174"/>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结束语</a:t>
              </a:r>
            </a:p>
          </p:txBody>
        </p:sp>
      </p:gr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77456" y="508000"/>
            <a:ext cx="4537065" cy="5854691"/>
          </a:xfrm>
          <a:custGeom>
            <a:avLst/>
            <a:gdLst>
              <a:gd name="connsiteX0" fmla="*/ 3396521 w 5401456"/>
              <a:gd name="connsiteY0" fmla="*/ 0 h 6872989"/>
              <a:gd name="connsiteX1" fmla="*/ 5401456 w 5401456"/>
              <a:gd name="connsiteY1" fmla="*/ 0 h 6872989"/>
              <a:gd name="connsiteX2" fmla="*/ 2169827 w 5401456"/>
              <a:gd name="connsiteY2" fmla="*/ 6872989 h 6872989"/>
              <a:gd name="connsiteX3" fmla="*/ 0 w 5401456"/>
              <a:gd name="connsiteY3" fmla="*/ 6872989 h 6872989"/>
            </a:gdLst>
            <a:ahLst/>
            <a:cxnLst>
              <a:cxn ang="0">
                <a:pos x="connsiteX0" y="connsiteY0"/>
              </a:cxn>
              <a:cxn ang="0">
                <a:pos x="connsiteX1" y="connsiteY1"/>
              </a:cxn>
              <a:cxn ang="0">
                <a:pos x="connsiteX2" y="connsiteY2"/>
              </a:cxn>
              <a:cxn ang="0">
                <a:pos x="connsiteX3" y="connsiteY3"/>
              </a:cxn>
            </a:cxnLst>
            <a:rect l="l" t="t" r="r" b="b"/>
            <a:pathLst>
              <a:path w="5401456" h="6872989">
                <a:moveTo>
                  <a:pt x="3396521" y="0"/>
                </a:moveTo>
                <a:lnTo>
                  <a:pt x="5401456" y="0"/>
                </a:lnTo>
                <a:lnTo>
                  <a:pt x="2169827" y="6872989"/>
                </a:lnTo>
                <a:lnTo>
                  <a:pt x="0" y="6872989"/>
                </a:lnTo>
                <a:close/>
              </a:path>
            </a:pathLst>
          </a:cu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gtEl>
                                      </p:cBhvr>
                                    </p:animEffect>
                                  </p:childTnLst>
                                </p:cTn>
                              </p:par>
                              <p:par>
                                <p:cTn id="27" presetID="22" presetClass="entr" presetSubtype="1" fill="hold" nodeType="withEffect">
                                  <p:stCondLst>
                                    <p:cond delay="125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par>
                                <p:cTn id="30" presetID="22" presetClass="entr" presetSubtype="1" fill="hold" nodeType="withEffect">
                                  <p:stCondLst>
                                    <p:cond delay="225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1000"/>
                                        <p:tgtEl>
                                          <p:spTgt spid="21"/>
                                        </p:tgtEl>
                                      </p:cBhvr>
                                    </p:animEffect>
                                  </p:childTnLst>
                                </p:cTn>
                              </p:par>
                            </p:childTnLst>
                          </p:cTn>
                        </p:par>
                        <p:par>
                          <p:cTn id="33" fill="hold">
                            <p:stCondLst>
                              <p:cond delay="5250"/>
                            </p:stCondLst>
                            <p:childTnLst>
                              <p:par>
                                <p:cTn id="34" presetID="14" presetClass="entr" presetSubtype="1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53"/>
          <p:cNvCxnSpPr/>
          <p:nvPr/>
        </p:nvCxnSpPr>
        <p:spPr>
          <a:xfrm>
            <a:off x="2466641" y="3734554"/>
            <a:ext cx="0" cy="454327"/>
          </a:xfrm>
          <a:prstGeom prst="line">
            <a:avLst/>
          </a:prstGeom>
          <a:noFill/>
          <a:ln w="3175" cap="flat" cmpd="sng" algn="ctr">
            <a:solidFill>
              <a:schemeClr val="bg1">
                <a:lumMod val="75000"/>
              </a:schemeClr>
            </a:solidFill>
            <a:prstDash val="solid"/>
            <a:miter lim="800000"/>
          </a:ln>
          <a:effectLst/>
        </p:spPr>
      </p:cxnSp>
      <p:cxnSp>
        <p:nvCxnSpPr>
          <p:cNvPr id="12" name="Straight Connector 56"/>
          <p:cNvCxnSpPr/>
          <p:nvPr/>
        </p:nvCxnSpPr>
        <p:spPr>
          <a:xfrm>
            <a:off x="4319616" y="3734554"/>
            <a:ext cx="0" cy="454327"/>
          </a:xfrm>
          <a:prstGeom prst="line">
            <a:avLst/>
          </a:prstGeom>
          <a:noFill/>
          <a:ln w="3175" cap="flat" cmpd="sng" algn="ctr">
            <a:solidFill>
              <a:schemeClr val="bg1">
                <a:lumMod val="75000"/>
              </a:schemeClr>
            </a:solidFill>
            <a:prstDash val="solid"/>
            <a:miter lim="800000"/>
          </a:ln>
          <a:effectLst/>
        </p:spPr>
      </p:cxnSp>
      <p:cxnSp>
        <p:nvCxnSpPr>
          <p:cNvPr id="13" name="Straight Connector 57"/>
          <p:cNvCxnSpPr/>
          <p:nvPr/>
        </p:nvCxnSpPr>
        <p:spPr>
          <a:xfrm>
            <a:off x="7929596" y="3734554"/>
            <a:ext cx="0" cy="454327"/>
          </a:xfrm>
          <a:prstGeom prst="line">
            <a:avLst/>
          </a:prstGeom>
          <a:noFill/>
          <a:ln w="3175" cap="flat" cmpd="sng" algn="ctr">
            <a:solidFill>
              <a:schemeClr val="bg1">
                <a:lumMod val="75000"/>
              </a:schemeClr>
            </a:solidFill>
            <a:prstDash val="solid"/>
            <a:miter lim="800000"/>
          </a:ln>
          <a:effectLst/>
        </p:spPr>
      </p:cxnSp>
      <p:cxnSp>
        <p:nvCxnSpPr>
          <p:cNvPr id="14" name="Straight Connector 58"/>
          <p:cNvCxnSpPr/>
          <p:nvPr/>
        </p:nvCxnSpPr>
        <p:spPr>
          <a:xfrm>
            <a:off x="9781630" y="3734554"/>
            <a:ext cx="0" cy="454327"/>
          </a:xfrm>
          <a:prstGeom prst="line">
            <a:avLst/>
          </a:prstGeom>
          <a:noFill/>
          <a:ln w="3175" cap="flat" cmpd="sng" algn="ctr">
            <a:solidFill>
              <a:schemeClr val="bg1">
                <a:lumMod val="75000"/>
              </a:schemeClr>
            </a:solidFill>
            <a:prstDash val="solid"/>
            <a:miter lim="800000"/>
          </a:ln>
          <a:effectLst/>
        </p:spPr>
      </p:cxnSp>
      <p:cxnSp>
        <p:nvCxnSpPr>
          <p:cNvPr id="15" name="Straight Connector 45"/>
          <p:cNvCxnSpPr/>
          <p:nvPr/>
        </p:nvCxnSpPr>
        <p:spPr>
          <a:xfrm>
            <a:off x="6129682" y="3496298"/>
            <a:ext cx="0" cy="692584"/>
          </a:xfrm>
          <a:prstGeom prst="line">
            <a:avLst/>
          </a:prstGeom>
          <a:noFill/>
          <a:ln w="3175" cap="flat" cmpd="sng" algn="ctr">
            <a:solidFill>
              <a:schemeClr val="bg1">
                <a:lumMod val="75000"/>
              </a:schemeClr>
            </a:solidFill>
            <a:prstDash val="solid"/>
            <a:miter lim="800000"/>
          </a:ln>
          <a:effectLst/>
        </p:spPr>
      </p:cxnSp>
      <p:cxnSp>
        <p:nvCxnSpPr>
          <p:cNvPr id="16" name="Straight Connector 7"/>
          <p:cNvCxnSpPr/>
          <p:nvPr/>
        </p:nvCxnSpPr>
        <p:spPr>
          <a:xfrm>
            <a:off x="2466641" y="3734554"/>
            <a:ext cx="7314989" cy="0"/>
          </a:xfrm>
          <a:prstGeom prst="line">
            <a:avLst/>
          </a:prstGeom>
          <a:noFill/>
          <a:ln w="12700" cap="flat" cmpd="sng" algn="ctr">
            <a:solidFill>
              <a:schemeClr val="bg1">
                <a:lumMod val="75000"/>
              </a:schemeClr>
            </a:solidFill>
            <a:prstDash val="solid"/>
            <a:miter lim="800000"/>
          </a:ln>
          <a:effectLst/>
        </p:spPr>
      </p:cxnSp>
      <p:sp>
        <p:nvSpPr>
          <p:cNvPr id="17" name="Oval 22"/>
          <p:cNvSpPr/>
          <p:nvPr/>
        </p:nvSpPr>
        <p:spPr>
          <a:xfrm>
            <a:off x="5418683" y="2119532"/>
            <a:ext cx="1376407" cy="1376766"/>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endParaRPr lang="en-US"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Oval 13"/>
          <p:cNvSpPr/>
          <p:nvPr/>
        </p:nvSpPr>
        <p:spPr>
          <a:xfrm>
            <a:off x="5769468" y="4099780"/>
            <a:ext cx="720428" cy="720616"/>
          </a:xfrm>
          <a:prstGeom prst="ellipse">
            <a:avLst/>
          </a:prstGeom>
          <a:solidFill>
            <a:srgbClr val="C00000"/>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46"/>
          <p:cNvSpPr>
            <a:spLocks noChangeAspect="1" noChangeArrowheads="1"/>
          </p:cNvSpPr>
          <p:nvPr/>
        </p:nvSpPr>
        <p:spPr bwMode="auto">
          <a:xfrm>
            <a:off x="5954147" y="4277914"/>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p:spPr>
        <p:txBody>
          <a:bodyPr wrap="none" lIns="34290" tIns="17145" rIns="34290" bIns="17145"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Freeform 204"/>
          <p:cNvSpPr>
            <a:spLocks noEditPoints="1"/>
          </p:cNvSpPr>
          <p:nvPr/>
        </p:nvSpPr>
        <p:spPr bwMode="auto">
          <a:xfrm>
            <a:off x="9361748" y="1890259"/>
            <a:ext cx="399756" cy="160603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id-ID">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Freeform 200"/>
          <p:cNvSpPr>
            <a:spLocks noEditPoints="1"/>
          </p:cNvSpPr>
          <p:nvPr/>
        </p:nvSpPr>
        <p:spPr bwMode="auto">
          <a:xfrm>
            <a:off x="2477735" y="1888279"/>
            <a:ext cx="508890" cy="1608020"/>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id-ID">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TextBox 692"/>
          <p:cNvSpPr txBox="1"/>
          <p:nvPr/>
        </p:nvSpPr>
        <p:spPr>
          <a:xfrm>
            <a:off x="3153629" y="1871016"/>
            <a:ext cx="1704313" cy="1495409"/>
          </a:xfrm>
          <a:prstGeom prst="rect">
            <a:avLst/>
          </a:prstGeom>
          <a:noFill/>
        </p:spPr>
        <p:txBody>
          <a:bodyPr wrap="none" rtlCol="0">
            <a:spAutoFit/>
          </a:bodyPr>
          <a:lstStyle/>
          <a:p>
            <a:pPr marL="285750" indent="-285750">
              <a:lnSpc>
                <a:spcPct val="200000"/>
              </a:lnSpc>
              <a:buFont typeface="Wingdings" panose="05000000000000000000" pitchFamily="2" charset="2"/>
              <a:buChar char="ü"/>
            </a:pPr>
            <a:r>
              <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en-US" altLang="zh-CN" sz="16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marL="285750" indent="-285750">
              <a:lnSpc>
                <a:spcPct val="200000"/>
              </a:lnSpc>
              <a:buFont typeface="Wingdings" panose="05000000000000000000" pitchFamily="2" charset="2"/>
              <a:buChar char="ü"/>
            </a:pPr>
            <a:r>
              <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zh-CN" altLang="en-US" sz="16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marL="285750" indent="-285750">
              <a:lnSpc>
                <a:spcPct val="200000"/>
              </a:lnSpc>
              <a:buFont typeface="Wingdings" panose="05000000000000000000" pitchFamily="2" charset="2"/>
              <a:buChar char="ü"/>
            </a:pPr>
            <a:r>
              <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zh-CN" altLang="en-US" sz="16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5" name="TextBox 692"/>
          <p:cNvSpPr txBox="1"/>
          <p:nvPr/>
        </p:nvSpPr>
        <p:spPr>
          <a:xfrm>
            <a:off x="7490431" y="1871016"/>
            <a:ext cx="1704313" cy="1495409"/>
          </a:xfrm>
          <a:prstGeom prst="rect">
            <a:avLst/>
          </a:prstGeom>
          <a:noFill/>
        </p:spPr>
        <p:txBody>
          <a:bodyPr wrap="none" rtlCol="0">
            <a:spAutoFit/>
          </a:bodyPr>
          <a:lstStyle/>
          <a:p>
            <a:pPr marL="285750" indent="-285750">
              <a:lnSpc>
                <a:spcPct val="200000"/>
              </a:lnSpc>
              <a:buFont typeface="Wingdings" panose="05000000000000000000" pitchFamily="2" charset="2"/>
              <a:buChar char="ü"/>
            </a:pPr>
            <a:r>
              <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en-US" altLang="zh-CN" sz="16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marL="285750" indent="-285750">
              <a:lnSpc>
                <a:spcPct val="200000"/>
              </a:lnSpc>
              <a:buFont typeface="Wingdings" panose="05000000000000000000" pitchFamily="2" charset="2"/>
              <a:buChar char="ü"/>
            </a:pPr>
            <a:r>
              <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zh-CN" altLang="en-US" sz="16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marL="285750" indent="-285750">
              <a:lnSpc>
                <a:spcPct val="200000"/>
              </a:lnSpc>
              <a:buFont typeface="Wingdings" panose="05000000000000000000" pitchFamily="2" charset="2"/>
              <a:buChar char="ü"/>
            </a:pPr>
            <a:r>
              <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zh-CN" altLang="en-US" sz="16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Oval 13"/>
          <p:cNvSpPr/>
          <p:nvPr/>
        </p:nvSpPr>
        <p:spPr>
          <a:xfrm>
            <a:off x="2106427" y="4099780"/>
            <a:ext cx="720428" cy="720616"/>
          </a:xfrm>
          <a:prstGeom prst="ellipse">
            <a:avLst/>
          </a:prstGeom>
          <a:solidFill>
            <a:srgbClr val="C00000"/>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Freeform 46"/>
          <p:cNvSpPr>
            <a:spLocks noChangeAspect="1" noChangeArrowheads="1"/>
          </p:cNvSpPr>
          <p:nvPr/>
        </p:nvSpPr>
        <p:spPr bwMode="auto">
          <a:xfrm>
            <a:off x="2291106" y="4277914"/>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p:spPr>
        <p:txBody>
          <a:bodyPr wrap="none" lIns="34290" tIns="17145" rIns="34290" bIns="17145"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Oval 13"/>
          <p:cNvSpPr/>
          <p:nvPr/>
        </p:nvSpPr>
        <p:spPr>
          <a:xfrm>
            <a:off x="3971102" y="4099780"/>
            <a:ext cx="720428" cy="720616"/>
          </a:xfrm>
          <a:prstGeom prst="ellipse">
            <a:avLst/>
          </a:prstGeom>
          <a:solidFill>
            <a:schemeClr val="tx1">
              <a:lumMod val="75000"/>
              <a:lumOff val="25000"/>
            </a:schemeClr>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2" name="Freeform 46"/>
          <p:cNvSpPr>
            <a:spLocks noChangeAspect="1" noChangeArrowheads="1"/>
          </p:cNvSpPr>
          <p:nvPr/>
        </p:nvSpPr>
        <p:spPr bwMode="auto">
          <a:xfrm>
            <a:off x="4155781" y="4277914"/>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p:spPr>
        <p:txBody>
          <a:bodyPr wrap="none" lIns="34290" tIns="17145" rIns="34290" bIns="17145"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3" name="Oval 13"/>
          <p:cNvSpPr/>
          <p:nvPr/>
        </p:nvSpPr>
        <p:spPr>
          <a:xfrm>
            <a:off x="7579533" y="4099780"/>
            <a:ext cx="720428" cy="720616"/>
          </a:xfrm>
          <a:prstGeom prst="ellipse">
            <a:avLst/>
          </a:prstGeom>
          <a:solidFill>
            <a:schemeClr val="tx1">
              <a:lumMod val="75000"/>
              <a:lumOff val="25000"/>
            </a:schemeClr>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4" name="Freeform 46"/>
          <p:cNvSpPr>
            <a:spLocks noChangeAspect="1" noChangeArrowheads="1"/>
          </p:cNvSpPr>
          <p:nvPr/>
        </p:nvSpPr>
        <p:spPr bwMode="auto">
          <a:xfrm>
            <a:off x="7764212" y="4277914"/>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p:spPr>
        <p:txBody>
          <a:bodyPr wrap="none" lIns="34290" tIns="17145" rIns="34290" bIns="17145"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5" name="Oval 13"/>
          <p:cNvSpPr/>
          <p:nvPr/>
        </p:nvSpPr>
        <p:spPr>
          <a:xfrm>
            <a:off x="9432508" y="4099780"/>
            <a:ext cx="720428" cy="720616"/>
          </a:xfrm>
          <a:prstGeom prst="ellipse">
            <a:avLst/>
          </a:prstGeom>
          <a:solidFill>
            <a:srgbClr val="C00000"/>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6" name="Freeform 46"/>
          <p:cNvSpPr>
            <a:spLocks noChangeAspect="1" noChangeArrowheads="1"/>
          </p:cNvSpPr>
          <p:nvPr/>
        </p:nvSpPr>
        <p:spPr bwMode="auto">
          <a:xfrm>
            <a:off x="9617187" y="4277914"/>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p:spPr>
        <p:txBody>
          <a:bodyPr wrap="none" lIns="34290" tIns="17145" rIns="34290" bIns="17145"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7" name="矩形 36"/>
          <p:cNvSpPr/>
          <p:nvPr/>
        </p:nvSpPr>
        <p:spPr>
          <a:xfrm>
            <a:off x="1560007" y="5070799"/>
            <a:ext cx="1813268" cy="1108400"/>
          </a:xfrm>
          <a:prstGeom prst="rect">
            <a:avLst/>
          </a:prstGeom>
        </p:spPr>
        <p:txBody>
          <a:bodyPr wrap="square" lIns="91840" tIns="45920" rIns="91840" bIns="45920">
            <a:spAutoFit/>
          </a:bodyPr>
          <a:lstStyle/>
          <a:p>
            <a:pPr algn="ctr">
              <a:lnSpc>
                <a:spcPct val="150000"/>
              </a:lnSpc>
            </a:pPr>
            <a:r>
              <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a:t>
            </a:r>
            <a:endPar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8" name="矩形 37"/>
          <p:cNvSpPr/>
          <p:nvPr/>
        </p:nvSpPr>
        <p:spPr>
          <a:xfrm>
            <a:off x="3424682" y="5070799"/>
            <a:ext cx="1813268" cy="1108400"/>
          </a:xfrm>
          <a:prstGeom prst="rect">
            <a:avLst/>
          </a:prstGeom>
        </p:spPr>
        <p:txBody>
          <a:bodyPr wrap="square" lIns="91840" tIns="45920" rIns="91840" bIns="45920">
            <a:spAutoFit/>
          </a:bodyPr>
          <a:lstStyle/>
          <a:p>
            <a:pPr algn="ctr">
              <a:lnSpc>
                <a:spcPct val="150000"/>
              </a:lnSpc>
            </a:pPr>
            <a:r>
              <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a:t>
            </a:r>
            <a:endPar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9" name="矩形 38"/>
          <p:cNvSpPr/>
          <p:nvPr/>
        </p:nvSpPr>
        <p:spPr>
          <a:xfrm>
            <a:off x="5224414" y="5070799"/>
            <a:ext cx="1813268" cy="1108400"/>
          </a:xfrm>
          <a:prstGeom prst="rect">
            <a:avLst/>
          </a:prstGeom>
        </p:spPr>
        <p:txBody>
          <a:bodyPr wrap="square" lIns="91840" tIns="45920" rIns="91840" bIns="45920">
            <a:spAutoFit/>
          </a:bodyPr>
          <a:lstStyle/>
          <a:p>
            <a:pPr algn="ctr">
              <a:lnSpc>
                <a:spcPct val="150000"/>
              </a:lnSpc>
            </a:pPr>
            <a:r>
              <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a:t>
            </a:r>
            <a:endPar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0" name="矩形 39"/>
          <p:cNvSpPr/>
          <p:nvPr/>
        </p:nvSpPr>
        <p:spPr>
          <a:xfrm>
            <a:off x="7022962" y="5070799"/>
            <a:ext cx="1813268" cy="1108400"/>
          </a:xfrm>
          <a:prstGeom prst="rect">
            <a:avLst/>
          </a:prstGeom>
        </p:spPr>
        <p:txBody>
          <a:bodyPr wrap="square" lIns="91840" tIns="45920" rIns="91840" bIns="45920">
            <a:spAutoFit/>
          </a:bodyPr>
          <a:lstStyle/>
          <a:p>
            <a:pPr algn="ctr">
              <a:lnSpc>
                <a:spcPct val="150000"/>
              </a:lnSpc>
            </a:pPr>
            <a:r>
              <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a:t>
            </a:r>
            <a:endPar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1" name="矩形 40"/>
          <p:cNvSpPr/>
          <p:nvPr/>
        </p:nvSpPr>
        <p:spPr>
          <a:xfrm>
            <a:off x="8886088" y="5070799"/>
            <a:ext cx="1813268" cy="1108400"/>
          </a:xfrm>
          <a:prstGeom prst="rect">
            <a:avLst/>
          </a:prstGeom>
        </p:spPr>
        <p:txBody>
          <a:bodyPr wrap="square" lIns="91840" tIns="45920" rIns="91840" bIns="45920">
            <a:spAutoFit/>
          </a:bodyPr>
          <a:lstStyle/>
          <a:p>
            <a:pPr algn="ctr">
              <a:lnSpc>
                <a:spcPct val="150000"/>
              </a:lnSpc>
            </a:pPr>
            <a:r>
              <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a:t>
            </a:r>
            <a:endPar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9" name="文本框 28"/>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p:tgtEl>
                                          <p:spTgt spid="20"/>
                                        </p:tgtEl>
                                        <p:attrNameLst>
                                          <p:attrName>ppt_y</p:attrName>
                                        </p:attrNameLst>
                                      </p:cBhvr>
                                      <p:tavLst>
                                        <p:tav tm="0">
                                          <p:val>
                                            <p:strVal val="#ppt_y+#ppt_h*1.125000"/>
                                          </p:val>
                                        </p:tav>
                                        <p:tav tm="100000">
                                          <p:val>
                                            <p:strVal val="#ppt_y"/>
                                          </p:val>
                                        </p:tav>
                                      </p:tavLst>
                                    </p:anim>
                                    <p:animEffect transition="in" filter="wipe(up)">
                                      <p:cBhvr>
                                        <p:cTn id="14" dur="500"/>
                                        <p:tgtEl>
                                          <p:spTgt spid="2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p:tgtEl>
                                          <p:spTgt spid="21"/>
                                        </p:tgtEl>
                                        <p:attrNameLst>
                                          <p:attrName>ppt_y</p:attrName>
                                        </p:attrNameLst>
                                      </p:cBhvr>
                                      <p:tavLst>
                                        <p:tav tm="0">
                                          <p:val>
                                            <p:strVal val="#ppt_y+#ppt_h*1.125000"/>
                                          </p:val>
                                        </p:tav>
                                        <p:tav tm="100000">
                                          <p:val>
                                            <p:strVal val="#ppt_y"/>
                                          </p:val>
                                        </p:tav>
                                      </p:tavLst>
                                    </p:anim>
                                    <p:animEffect transition="in" filter="wipe(up)">
                                      <p:cBhvr>
                                        <p:cTn id="18" dur="500"/>
                                        <p:tgtEl>
                                          <p:spTgt spid="2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16" presetClass="entr" presetSubtype="37"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outVertical)">
                                      <p:cBhvr>
                                        <p:cTn id="33" dur="500"/>
                                        <p:tgtEl>
                                          <p:spTgt spid="16"/>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22" presetClass="entr" presetSubtype="1"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childTnLst>
                          </p:cTn>
                        </p:par>
                        <p:par>
                          <p:cTn id="82" fill="hold">
                            <p:stCondLst>
                              <p:cond delay="4500"/>
                            </p:stCondLst>
                            <p:childTnLst>
                              <p:par>
                                <p:cTn id="83" presetID="10" presetClass="entr" presetSubtype="0"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500"/>
                                        <p:tgtEl>
                                          <p:spTgt spid="38"/>
                                        </p:tgtEl>
                                      </p:cBhvr>
                                    </p:animEffect>
                                  </p:childTnLst>
                                </p:cTn>
                              </p:par>
                            </p:childTnLst>
                          </p:cTn>
                        </p:par>
                        <p:par>
                          <p:cTn id="86" fill="hold">
                            <p:stCondLst>
                              <p:cond delay="5000"/>
                            </p:stCondLst>
                            <p:childTnLst>
                              <p:par>
                                <p:cTn id="87" presetID="10" presetClass="entr" presetSubtype="0" fill="hold" grpId="0"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childTnLst>
                          </p:cTn>
                        </p:par>
                        <p:par>
                          <p:cTn id="90" fill="hold">
                            <p:stCondLst>
                              <p:cond delay="5500"/>
                            </p:stCondLst>
                            <p:childTnLst>
                              <p:par>
                                <p:cTn id="91" presetID="10"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childTnLst>
                          </p:cTn>
                        </p:par>
                        <p:par>
                          <p:cTn id="94" fill="hold">
                            <p:stCondLst>
                              <p:cond delay="6000"/>
                            </p:stCondLst>
                            <p:childTnLst>
                              <p:par>
                                <p:cTn id="95" presetID="10" presetClass="entr" presetSubtype="0"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p:bldP spid="25" grpId="0"/>
      <p:bldP spid="26"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6"/>
          <p:cNvSpPr/>
          <p:nvPr/>
        </p:nvSpPr>
        <p:spPr bwMode="auto">
          <a:xfrm>
            <a:off x="548640" y="1265477"/>
            <a:ext cx="10614570" cy="5086555"/>
          </a:xfrm>
          <a:custGeom>
            <a:avLst/>
            <a:gdLst>
              <a:gd name="T0" fmla="*/ 0 w 2926"/>
              <a:gd name="T1" fmla="*/ 1135 h 2051"/>
              <a:gd name="T2" fmla="*/ 2430 w 2926"/>
              <a:gd name="T3" fmla="*/ 219 h 2051"/>
              <a:gd name="T4" fmla="*/ 2299 w 2926"/>
              <a:gd name="T5" fmla="*/ 184 h 2051"/>
              <a:gd name="T6" fmla="*/ 2830 w 2926"/>
              <a:gd name="T7" fmla="*/ 0 h 2051"/>
              <a:gd name="T8" fmla="*/ 2926 w 2926"/>
              <a:gd name="T9" fmla="*/ 347 h 2051"/>
              <a:gd name="T10" fmla="*/ 2759 w 2926"/>
              <a:gd name="T11" fmla="*/ 297 h 2051"/>
              <a:gd name="T12" fmla="*/ 0 w 2926"/>
              <a:gd name="T13" fmla="*/ 2051 h 2051"/>
              <a:gd name="T14" fmla="*/ 0 w 2926"/>
              <a:gd name="T15" fmla="*/ 1135 h 2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2051">
                <a:moveTo>
                  <a:pt x="0" y="1135"/>
                </a:moveTo>
                <a:cubicBezTo>
                  <a:pt x="0" y="1135"/>
                  <a:pt x="1636" y="928"/>
                  <a:pt x="2430" y="219"/>
                </a:cubicBezTo>
                <a:cubicBezTo>
                  <a:pt x="2299" y="184"/>
                  <a:pt x="2299" y="184"/>
                  <a:pt x="2299" y="184"/>
                </a:cubicBezTo>
                <a:cubicBezTo>
                  <a:pt x="2830" y="0"/>
                  <a:pt x="2830" y="0"/>
                  <a:pt x="2830" y="0"/>
                </a:cubicBezTo>
                <a:cubicBezTo>
                  <a:pt x="2926" y="347"/>
                  <a:pt x="2926" y="347"/>
                  <a:pt x="2926" y="347"/>
                </a:cubicBezTo>
                <a:cubicBezTo>
                  <a:pt x="2759" y="297"/>
                  <a:pt x="2759" y="297"/>
                  <a:pt x="2759" y="297"/>
                </a:cubicBezTo>
                <a:cubicBezTo>
                  <a:pt x="2759" y="297"/>
                  <a:pt x="2100" y="1316"/>
                  <a:pt x="0" y="2051"/>
                </a:cubicBezTo>
                <a:lnTo>
                  <a:pt x="0" y="1135"/>
                </a:lnTo>
                <a:close/>
              </a:path>
            </a:pathLst>
          </a:custGeom>
          <a:solidFill>
            <a:schemeClr val="bg1">
              <a:lumMod val="65000"/>
              <a:alpha val="3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5" name="椭圆 44"/>
          <p:cNvSpPr/>
          <p:nvPr/>
        </p:nvSpPr>
        <p:spPr>
          <a:xfrm>
            <a:off x="1641899" y="4178043"/>
            <a:ext cx="1623940" cy="1623938"/>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zh-CN" altLang="en-US"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6" name="椭圆 45"/>
          <p:cNvSpPr/>
          <p:nvPr/>
        </p:nvSpPr>
        <p:spPr>
          <a:xfrm>
            <a:off x="4820647" y="3277551"/>
            <a:ext cx="1625696" cy="1625694"/>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zh-CN" altLang="en-US"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7" name="椭圆 46"/>
          <p:cNvSpPr/>
          <p:nvPr/>
        </p:nvSpPr>
        <p:spPr>
          <a:xfrm>
            <a:off x="7820685" y="1973891"/>
            <a:ext cx="1625696" cy="1625694"/>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zh-CN" altLang="en-US"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cxnSp>
        <p:nvCxnSpPr>
          <p:cNvPr id="48" name="肘形连接符 47"/>
          <p:cNvCxnSpPr>
            <a:stCxn id="45" idx="0"/>
            <a:endCxn id="49" idx="3"/>
          </p:cNvCxnSpPr>
          <p:nvPr/>
        </p:nvCxnSpPr>
        <p:spPr>
          <a:xfrm rot="5400000" flipH="1" flipV="1">
            <a:off x="2339949" y="2900659"/>
            <a:ext cx="1391305" cy="1163464"/>
          </a:xfrm>
          <a:prstGeom prst="bentConnector4">
            <a:avLst>
              <a:gd name="adj1" fmla="val 23454"/>
              <a:gd name="adj2" fmla="val 119648"/>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1057838" y="2048074"/>
            <a:ext cx="2559495" cy="1477328"/>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altLang="zh-CN"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marL="228600" indent="-228600" algn="just">
              <a:lnSpc>
                <a:spcPct val="150000"/>
              </a:lnSpc>
              <a:buFont typeface="+mj-ea"/>
              <a:buAutoNum type="circleNumDbPlain"/>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cxnSp>
        <p:nvCxnSpPr>
          <p:cNvPr id="50" name="肘形连接符 49"/>
          <p:cNvCxnSpPr>
            <a:stCxn id="46" idx="0"/>
            <a:endCxn id="51" idx="3"/>
          </p:cNvCxnSpPr>
          <p:nvPr/>
        </p:nvCxnSpPr>
        <p:spPr>
          <a:xfrm rot="5400000" flipH="1" flipV="1">
            <a:off x="5805617" y="2020611"/>
            <a:ext cx="1084819" cy="1429062"/>
          </a:xfrm>
          <a:prstGeom prst="bentConnector4">
            <a:avLst>
              <a:gd name="adj1" fmla="val 15954"/>
              <a:gd name="adj2" fmla="val 115997"/>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4503062" y="1454068"/>
            <a:ext cx="2559495" cy="1477328"/>
          </a:xfrm>
          <a:prstGeom prst="rect">
            <a:avLst/>
          </a:prstGeom>
        </p:spPr>
        <p:txBody>
          <a:bodyPr wrap="square">
            <a:spAutoFit/>
          </a:bodyPr>
          <a:lstStyle/>
          <a:p>
            <a:pPr algn="just">
              <a:lnSpc>
                <a:spcPct val="15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altLang="zh-CN"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just">
              <a:lnSpc>
                <a:spcPct val="15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cxnSp>
        <p:nvCxnSpPr>
          <p:cNvPr id="52" name="肘形连接符 51"/>
          <p:cNvCxnSpPr>
            <a:stCxn id="47" idx="4"/>
            <a:endCxn id="53" idx="1"/>
          </p:cNvCxnSpPr>
          <p:nvPr/>
        </p:nvCxnSpPr>
        <p:spPr>
          <a:xfrm rot="5400000">
            <a:off x="7393415" y="3996367"/>
            <a:ext cx="1636900" cy="843336"/>
          </a:xfrm>
          <a:prstGeom prst="bentConnector4">
            <a:avLst>
              <a:gd name="adj1" fmla="val 27437"/>
              <a:gd name="adj2" fmla="val 127107"/>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7790197" y="4497821"/>
            <a:ext cx="2961198" cy="1477328"/>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altLang="zh-CN"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marL="228600" indent="-228600" algn="just">
              <a:lnSpc>
                <a:spcPct val="150000"/>
              </a:lnSpc>
              <a:buFont typeface="+mj-ea"/>
              <a:buAutoNum type="circleNumDbPlain"/>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altLang="zh-CN"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文本框 1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2" presetClass="entr" presetSubtype="4" decel="10000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ppt_x"/>
                                          </p:val>
                                        </p:tav>
                                        <p:tav tm="100000">
                                          <p:val>
                                            <p:strVal val="#ppt_x"/>
                                          </p:val>
                                        </p:tav>
                                      </p:tavLst>
                                    </p:anim>
                                    <p:anim calcmode="lin" valueType="num">
                                      <p:cBhvr additive="base">
                                        <p:cTn id="12" dur="1000" fill="hold"/>
                                        <p:tgtEl>
                                          <p:spTgt spid="45"/>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decel="10000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1000" fill="hold"/>
                                        <p:tgtEl>
                                          <p:spTgt spid="46"/>
                                        </p:tgtEl>
                                        <p:attrNameLst>
                                          <p:attrName>ppt_x</p:attrName>
                                        </p:attrNameLst>
                                      </p:cBhvr>
                                      <p:tavLst>
                                        <p:tav tm="0">
                                          <p:val>
                                            <p:strVal val="#ppt_x"/>
                                          </p:val>
                                        </p:tav>
                                        <p:tav tm="100000">
                                          <p:val>
                                            <p:strVal val="#ppt_x"/>
                                          </p:val>
                                        </p:tav>
                                      </p:tavLst>
                                    </p:anim>
                                    <p:anim calcmode="lin" valueType="num">
                                      <p:cBhvr additive="base">
                                        <p:cTn id="17" dur="1000" fill="hold"/>
                                        <p:tgtEl>
                                          <p:spTgt spid="46"/>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decel="10000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1000" fill="hold"/>
                                        <p:tgtEl>
                                          <p:spTgt spid="47"/>
                                        </p:tgtEl>
                                        <p:attrNameLst>
                                          <p:attrName>ppt_x</p:attrName>
                                        </p:attrNameLst>
                                      </p:cBhvr>
                                      <p:tavLst>
                                        <p:tav tm="0">
                                          <p:val>
                                            <p:strVal val="#ppt_x"/>
                                          </p:val>
                                        </p:tav>
                                        <p:tav tm="100000">
                                          <p:val>
                                            <p:strVal val="#ppt_x"/>
                                          </p:val>
                                        </p:tav>
                                      </p:tavLst>
                                    </p:anim>
                                    <p:anim calcmode="lin" valueType="num">
                                      <p:cBhvr additive="base">
                                        <p:cTn id="22" dur="1000" fill="hold"/>
                                        <p:tgtEl>
                                          <p:spTgt spid="47"/>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4500"/>
                            </p:stCondLst>
                            <p:childTnLst>
                              <p:par>
                                <p:cTn id="28" presetID="23" presetClass="entr" presetSubtype="272"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strVal val="2/3*#ppt_w"/>
                                          </p:val>
                                        </p:tav>
                                        <p:tav tm="100000">
                                          <p:val>
                                            <p:strVal val="#ppt_w"/>
                                          </p:val>
                                        </p:tav>
                                      </p:tavLst>
                                    </p:anim>
                                    <p:anim calcmode="lin" valueType="num">
                                      <p:cBhvr>
                                        <p:cTn id="31" dur="500" fill="hold"/>
                                        <p:tgtEl>
                                          <p:spTgt spid="49"/>
                                        </p:tgtEl>
                                        <p:attrNameLst>
                                          <p:attrName>ppt_h</p:attrName>
                                        </p:attrNameLst>
                                      </p:cBhvr>
                                      <p:tavLst>
                                        <p:tav tm="0">
                                          <p:val>
                                            <p:strVal val="2/3*#ppt_h"/>
                                          </p:val>
                                        </p:tav>
                                        <p:tav tm="100000">
                                          <p:val>
                                            <p:strVal val="#ppt_h"/>
                                          </p:val>
                                        </p:tav>
                                      </p:tavLst>
                                    </p:anim>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childTnLst>
                          </p:cTn>
                        </p:par>
                        <p:par>
                          <p:cTn id="36" fill="hold">
                            <p:stCondLst>
                              <p:cond delay="5500"/>
                            </p:stCondLst>
                            <p:childTnLst>
                              <p:par>
                                <p:cTn id="37" presetID="23" presetClass="entr" presetSubtype="272"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strVal val="2/3*#ppt_w"/>
                                          </p:val>
                                        </p:tav>
                                        <p:tav tm="100000">
                                          <p:val>
                                            <p:strVal val="#ppt_w"/>
                                          </p:val>
                                        </p:tav>
                                      </p:tavLst>
                                    </p:anim>
                                    <p:anim calcmode="lin" valueType="num">
                                      <p:cBhvr>
                                        <p:cTn id="40" dur="500" fill="hold"/>
                                        <p:tgtEl>
                                          <p:spTgt spid="51"/>
                                        </p:tgtEl>
                                        <p:attrNameLst>
                                          <p:attrName>ppt_h</p:attrName>
                                        </p:attrNameLst>
                                      </p:cBhvr>
                                      <p:tavLst>
                                        <p:tav tm="0">
                                          <p:val>
                                            <p:strVal val="2/3*#ppt_h"/>
                                          </p:val>
                                        </p:tav>
                                        <p:tav tm="100000">
                                          <p:val>
                                            <p:strVal val="#ppt_h"/>
                                          </p:val>
                                        </p:tav>
                                      </p:tavLst>
                                    </p:anim>
                                  </p:childTnLst>
                                </p:cTn>
                              </p:par>
                            </p:childTnLst>
                          </p:cTn>
                        </p:par>
                        <p:par>
                          <p:cTn id="41" fill="hold">
                            <p:stCondLst>
                              <p:cond delay="6000"/>
                            </p:stCondLst>
                            <p:childTnLst>
                              <p:par>
                                <p:cTn id="42" presetID="22" presetClass="entr" presetSubtype="1"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up)">
                                      <p:cBhvr>
                                        <p:cTn id="44" dur="500"/>
                                        <p:tgtEl>
                                          <p:spTgt spid="52"/>
                                        </p:tgtEl>
                                      </p:cBhvr>
                                    </p:animEffect>
                                  </p:childTnLst>
                                </p:cTn>
                              </p:par>
                            </p:childTnLst>
                          </p:cTn>
                        </p:par>
                        <p:par>
                          <p:cTn id="45" fill="hold">
                            <p:stCondLst>
                              <p:cond delay="6500"/>
                            </p:stCondLst>
                            <p:childTnLst>
                              <p:par>
                                <p:cTn id="46" presetID="23" presetClass="entr" presetSubtype="272"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p:cTn id="48" dur="500" fill="hold"/>
                                        <p:tgtEl>
                                          <p:spTgt spid="53"/>
                                        </p:tgtEl>
                                        <p:attrNameLst>
                                          <p:attrName>ppt_w</p:attrName>
                                        </p:attrNameLst>
                                      </p:cBhvr>
                                      <p:tavLst>
                                        <p:tav tm="0">
                                          <p:val>
                                            <p:strVal val="2/3*#ppt_w"/>
                                          </p:val>
                                        </p:tav>
                                        <p:tav tm="100000">
                                          <p:val>
                                            <p:strVal val="#ppt_w"/>
                                          </p:val>
                                        </p:tav>
                                      </p:tavLst>
                                    </p:anim>
                                    <p:anim calcmode="lin" valueType="num">
                                      <p:cBhvr>
                                        <p:cTn id="49" dur="500" fill="hold"/>
                                        <p:tgtEl>
                                          <p:spTgt spid="5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6" grpId="0" animBg="1"/>
      <p:bldP spid="47" grpId="0" animBg="1"/>
      <p:bldP spid="49" grpId="0"/>
      <p:bldP spid="51" grpId="0"/>
      <p:bldP spid="5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5748739" y="2249974"/>
            <a:ext cx="75701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770259" y="5293323"/>
            <a:ext cx="75701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748739" y="3772197"/>
            <a:ext cx="75701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Freeform 4"/>
          <p:cNvSpPr/>
          <p:nvPr/>
        </p:nvSpPr>
        <p:spPr bwMode="auto">
          <a:xfrm>
            <a:off x="6444775" y="4816973"/>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4"/>
          <p:cNvSpPr/>
          <p:nvPr/>
        </p:nvSpPr>
        <p:spPr bwMode="auto">
          <a:xfrm>
            <a:off x="4980508" y="4816973"/>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Freeform 4"/>
          <p:cNvSpPr/>
          <p:nvPr/>
        </p:nvSpPr>
        <p:spPr bwMode="auto">
          <a:xfrm>
            <a:off x="6444775" y="3294526"/>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Freeform 4"/>
          <p:cNvSpPr/>
          <p:nvPr/>
        </p:nvSpPr>
        <p:spPr bwMode="auto">
          <a:xfrm>
            <a:off x="4980508" y="3294526"/>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4"/>
          <p:cNvSpPr/>
          <p:nvPr/>
        </p:nvSpPr>
        <p:spPr bwMode="auto">
          <a:xfrm>
            <a:off x="6444775" y="1778799"/>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4"/>
          <p:cNvSpPr/>
          <p:nvPr/>
        </p:nvSpPr>
        <p:spPr bwMode="auto">
          <a:xfrm>
            <a:off x="4980508" y="1778799"/>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20" name="组合 19"/>
          <p:cNvGrpSpPr/>
          <p:nvPr/>
        </p:nvGrpSpPr>
        <p:grpSpPr>
          <a:xfrm>
            <a:off x="5193082" y="3566972"/>
            <a:ext cx="405524" cy="390340"/>
            <a:chOff x="8905876" y="3073401"/>
            <a:chExt cx="720725" cy="693738"/>
          </a:xfrm>
          <a:solidFill>
            <a:srgbClr val="FEFEFE"/>
          </a:solidFill>
        </p:grpSpPr>
        <p:sp>
          <p:nvSpPr>
            <p:cNvPr id="21" name="Oval 585"/>
            <p:cNvSpPr>
              <a:spLocks noChangeArrowheads="1"/>
            </p:cNvSpPr>
            <p:nvPr/>
          </p:nvSpPr>
          <p:spPr bwMode="auto">
            <a:xfrm>
              <a:off x="9037638" y="3092451"/>
              <a:ext cx="101600"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Oval 586"/>
            <p:cNvSpPr>
              <a:spLocks noChangeArrowheads="1"/>
            </p:cNvSpPr>
            <p:nvPr/>
          </p:nvSpPr>
          <p:spPr bwMode="auto">
            <a:xfrm>
              <a:off x="9437688" y="3092451"/>
              <a:ext cx="98425"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5" name="Freeform 587"/>
            <p:cNvSpPr>
              <a:spLocks noEditPoints="1"/>
            </p:cNvSpPr>
            <p:nvPr/>
          </p:nvSpPr>
          <p:spPr bwMode="auto">
            <a:xfrm>
              <a:off x="8905876" y="3227388"/>
              <a:ext cx="261938" cy="501650"/>
            </a:xfrm>
            <a:custGeom>
              <a:avLst/>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Freeform 588"/>
            <p:cNvSpPr/>
            <p:nvPr/>
          </p:nvSpPr>
          <p:spPr bwMode="auto">
            <a:xfrm>
              <a:off x="9401176" y="3227388"/>
              <a:ext cx="225425" cy="501650"/>
            </a:xfrm>
            <a:custGeom>
              <a:avLst/>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Oval 589"/>
            <p:cNvSpPr>
              <a:spLocks noChangeArrowheads="1"/>
            </p:cNvSpPr>
            <p:nvPr/>
          </p:nvSpPr>
          <p:spPr bwMode="auto">
            <a:xfrm>
              <a:off x="9224963" y="3073401"/>
              <a:ext cx="107950"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Freeform 590"/>
            <p:cNvSpPr/>
            <p:nvPr/>
          </p:nvSpPr>
          <p:spPr bwMode="auto">
            <a:xfrm>
              <a:off x="9150351" y="3219451"/>
              <a:ext cx="258763" cy="547688"/>
            </a:xfrm>
            <a:custGeom>
              <a:avLst/>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32" name="组合 31"/>
          <p:cNvGrpSpPr/>
          <p:nvPr/>
        </p:nvGrpSpPr>
        <p:grpSpPr>
          <a:xfrm>
            <a:off x="6639931" y="3583944"/>
            <a:ext cx="440361" cy="356397"/>
            <a:chOff x="7286626" y="1281113"/>
            <a:chExt cx="782638" cy="633413"/>
          </a:xfrm>
          <a:solidFill>
            <a:srgbClr val="FEFEFE"/>
          </a:solidFill>
        </p:grpSpPr>
        <p:sp>
          <p:nvSpPr>
            <p:cNvPr id="33" name="Freeform 754"/>
            <p:cNvSpPr>
              <a:spLocks noEditPoints="1"/>
            </p:cNvSpPr>
            <p:nvPr/>
          </p:nvSpPr>
          <p:spPr bwMode="auto">
            <a:xfrm>
              <a:off x="7286626" y="1281113"/>
              <a:ext cx="782638" cy="633413"/>
            </a:xfrm>
            <a:custGeom>
              <a:avLst/>
              <a:gdLst>
                <a:gd name="T0" fmla="*/ 200 w 209"/>
                <a:gd name="T1" fmla="*/ 140 h 169"/>
                <a:gd name="T2" fmla="*/ 159 w 209"/>
                <a:gd name="T3" fmla="*/ 114 h 169"/>
                <a:gd name="T4" fmla="*/ 148 w 209"/>
                <a:gd name="T5" fmla="*/ 112 h 169"/>
                <a:gd name="T6" fmla="*/ 144 w 209"/>
                <a:gd name="T7" fmla="*/ 114 h 169"/>
                <a:gd name="T8" fmla="*/ 137 w 209"/>
                <a:gd name="T9" fmla="*/ 109 h 169"/>
                <a:gd name="T10" fmla="*/ 144 w 209"/>
                <a:gd name="T11" fmla="*/ 60 h 169"/>
                <a:gd name="T12" fmla="*/ 60 w 209"/>
                <a:gd name="T13" fmla="*/ 9 h 169"/>
                <a:gd name="T14" fmla="*/ 9 w 209"/>
                <a:gd name="T15" fmla="*/ 93 h 169"/>
                <a:gd name="T16" fmla="*/ 93 w 209"/>
                <a:gd name="T17" fmla="*/ 144 h 169"/>
                <a:gd name="T18" fmla="*/ 129 w 209"/>
                <a:gd name="T19" fmla="*/ 121 h 169"/>
                <a:gd name="T20" fmla="*/ 136 w 209"/>
                <a:gd name="T21" fmla="*/ 126 h 169"/>
                <a:gd name="T22" fmla="*/ 143 w 209"/>
                <a:gd name="T23" fmla="*/ 139 h 169"/>
                <a:gd name="T24" fmla="*/ 183 w 209"/>
                <a:gd name="T25" fmla="*/ 166 h 169"/>
                <a:gd name="T26" fmla="*/ 195 w 209"/>
                <a:gd name="T27" fmla="*/ 168 h 169"/>
                <a:gd name="T28" fmla="*/ 204 w 209"/>
                <a:gd name="T29" fmla="*/ 161 h 169"/>
                <a:gd name="T30" fmla="*/ 200 w 209"/>
                <a:gd name="T31" fmla="*/ 140 h 169"/>
                <a:gd name="T32" fmla="*/ 90 w 209"/>
                <a:gd name="T33" fmla="*/ 131 h 169"/>
                <a:gd name="T34" fmla="*/ 22 w 209"/>
                <a:gd name="T35" fmla="*/ 90 h 169"/>
                <a:gd name="T36" fmla="*/ 63 w 209"/>
                <a:gd name="T37" fmla="*/ 22 h 169"/>
                <a:gd name="T38" fmla="*/ 131 w 209"/>
                <a:gd name="T39" fmla="*/ 63 h 169"/>
                <a:gd name="T40" fmla="*/ 90 w 209"/>
                <a:gd name="T41" fmla="*/ 13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9">
                  <a:moveTo>
                    <a:pt x="200" y="140"/>
                  </a:moveTo>
                  <a:cubicBezTo>
                    <a:pt x="159" y="114"/>
                    <a:pt x="159" y="114"/>
                    <a:pt x="159" y="114"/>
                  </a:cubicBezTo>
                  <a:cubicBezTo>
                    <a:pt x="156" y="112"/>
                    <a:pt x="152" y="111"/>
                    <a:pt x="148" y="112"/>
                  </a:cubicBezTo>
                  <a:cubicBezTo>
                    <a:pt x="146" y="113"/>
                    <a:pt x="145" y="113"/>
                    <a:pt x="144" y="114"/>
                  </a:cubicBezTo>
                  <a:cubicBezTo>
                    <a:pt x="137" y="109"/>
                    <a:pt x="137" y="109"/>
                    <a:pt x="137" y="109"/>
                  </a:cubicBezTo>
                  <a:cubicBezTo>
                    <a:pt x="145" y="95"/>
                    <a:pt x="148" y="77"/>
                    <a:pt x="144" y="60"/>
                  </a:cubicBezTo>
                  <a:cubicBezTo>
                    <a:pt x="135" y="23"/>
                    <a:pt x="97" y="0"/>
                    <a:pt x="60" y="9"/>
                  </a:cubicBezTo>
                  <a:cubicBezTo>
                    <a:pt x="23" y="18"/>
                    <a:pt x="0" y="56"/>
                    <a:pt x="9" y="93"/>
                  </a:cubicBezTo>
                  <a:cubicBezTo>
                    <a:pt x="18" y="130"/>
                    <a:pt x="56" y="153"/>
                    <a:pt x="93" y="144"/>
                  </a:cubicBezTo>
                  <a:cubicBezTo>
                    <a:pt x="108" y="140"/>
                    <a:pt x="120" y="132"/>
                    <a:pt x="129" y="121"/>
                  </a:cubicBezTo>
                  <a:cubicBezTo>
                    <a:pt x="136" y="126"/>
                    <a:pt x="136" y="126"/>
                    <a:pt x="136" y="126"/>
                  </a:cubicBezTo>
                  <a:cubicBezTo>
                    <a:pt x="136" y="131"/>
                    <a:pt x="138" y="136"/>
                    <a:pt x="143" y="139"/>
                  </a:cubicBezTo>
                  <a:cubicBezTo>
                    <a:pt x="183" y="166"/>
                    <a:pt x="183" y="166"/>
                    <a:pt x="183" y="166"/>
                  </a:cubicBezTo>
                  <a:cubicBezTo>
                    <a:pt x="187" y="168"/>
                    <a:pt x="191" y="169"/>
                    <a:pt x="195" y="168"/>
                  </a:cubicBezTo>
                  <a:cubicBezTo>
                    <a:pt x="199" y="167"/>
                    <a:pt x="202" y="165"/>
                    <a:pt x="204" y="161"/>
                  </a:cubicBezTo>
                  <a:cubicBezTo>
                    <a:pt x="209" y="154"/>
                    <a:pt x="207" y="145"/>
                    <a:pt x="200" y="140"/>
                  </a:cubicBezTo>
                  <a:close/>
                  <a:moveTo>
                    <a:pt x="90" y="131"/>
                  </a:moveTo>
                  <a:cubicBezTo>
                    <a:pt x="60" y="139"/>
                    <a:pt x="29" y="120"/>
                    <a:pt x="22" y="90"/>
                  </a:cubicBezTo>
                  <a:cubicBezTo>
                    <a:pt x="14" y="59"/>
                    <a:pt x="33" y="29"/>
                    <a:pt x="63" y="22"/>
                  </a:cubicBezTo>
                  <a:cubicBezTo>
                    <a:pt x="94" y="14"/>
                    <a:pt x="124" y="33"/>
                    <a:pt x="131" y="63"/>
                  </a:cubicBezTo>
                  <a:cubicBezTo>
                    <a:pt x="139" y="93"/>
                    <a:pt x="120" y="124"/>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4" name="Freeform 755"/>
            <p:cNvSpPr>
              <a:spLocks noEditPoints="1"/>
            </p:cNvSpPr>
            <p:nvPr/>
          </p:nvSpPr>
          <p:spPr bwMode="auto">
            <a:xfrm>
              <a:off x="7432676" y="1441451"/>
              <a:ext cx="280988" cy="228600"/>
            </a:xfrm>
            <a:custGeom>
              <a:avLst/>
              <a:gdLst>
                <a:gd name="T0" fmla="*/ 123 w 177"/>
                <a:gd name="T1" fmla="*/ 116 h 144"/>
                <a:gd name="T2" fmla="*/ 54 w 177"/>
                <a:gd name="T3" fmla="*/ 116 h 144"/>
                <a:gd name="T4" fmla="*/ 42 w 177"/>
                <a:gd name="T5" fmla="*/ 144 h 144"/>
                <a:gd name="T6" fmla="*/ 0 w 177"/>
                <a:gd name="T7" fmla="*/ 144 h 144"/>
                <a:gd name="T8" fmla="*/ 64 w 177"/>
                <a:gd name="T9" fmla="*/ 0 h 144"/>
                <a:gd name="T10" fmla="*/ 113 w 177"/>
                <a:gd name="T11" fmla="*/ 0 h 144"/>
                <a:gd name="T12" fmla="*/ 177 w 177"/>
                <a:gd name="T13" fmla="*/ 144 h 144"/>
                <a:gd name="T14" fmla="*/ 134 w 177"/>
                <a:gd name="T15" fmla="*/ 144 h 144"/>
                <a:gd name="T16" fmla="*/ 123 w 177"/>
                <a:gd name="T17" fmla="*/ 116 h 144"/>
                <a:gd name="T18" fmla="*/ 87 w 177"/>
                <a:gd name="T19" fmla="*/ 31 h 144"/>
                <a:gd name="T20" fmla="*/ 66 w 177"/>
                <a:gd name="T21" fmla="*/ 88 h 144"/>
                <a:gd name="T22" fmla="*/ 111 w 177"/>
                <a:gd name="T23" fmla="*/ 88 h 144"/>
                <a:gd name="T24" fmla="*/ 87 w 177"/>
                <a:gd name="T25"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44">
                  <a:moveTo>
                    <a:pt x="123" y="116"/>
                  </a:moveTo>
                  <a:lnTo>
                    <a:pt x="54" y="116"/>
                  </a:lnTo>
                  <a:lnTo>
                    <a:pt x="42" y="144"/>
                  </a:lnTo>
                  <a:lnTo>
                    <a:pt x="0" y="144"/>
                  </a:lnTo>
                  <a:lnTo>
                    <a:pt x="64" y="0"/>
                  </a:lnTo>
                  <a:lnTo>
                    <a:pt x="113" y="0"/>
                  </a:lnTo>
                  <a:lnTo>
                    <a:pt x="177" y="144"/>
                  </a:lnTo>
                  <a:lnTo>
                    <a:pt x="134" y="144"/>
                  </a:lnTo>
                  <a:lnTo>
                    <a:pt x="123" y="116"/>
                  </a:lnTo>
                  <a:close/>
                  <a:moveTo>
                    <a:pt x="87" y="31"/>
                  </a:moveTo>
                  <a:lnTo>
                    <a:pt x="66" y="88"/>
                  </a:lnTo>
                  <a:lnTo>
                    <a:pt x="111" y="88"/>
                  </a:lnTo>
                  <a:lnTo>
                    <a:pt x="87"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35" name="组合 34"/>
          <p:cNvGrpSpPr/>
          <p:nvPr/>
        </p:nvGrpSpPr>
        <p:grpSpPr>
          <a:xfrm>
            <a:off x="6656456" y="5085400"/>
            <a:ext cx="407311" cy="398378"/>
            <a:chOff x="8905875" y="4843463"/>
            <a:chExt cx="723900" cy="708025"/>
          </a:xfrm>
          <a:solidFill>
            <a:srgbClr val="FEFEFE"/>
          </a:solidFill>
        </p:grpSpPr>
        <p:sp>
          <p:nvSpPr>
            <p:cNvPr id="36" name="Freeform 797"/>
            <p:cNvSpPr/>
            <p:nvPr/>
          </p:nvSpPr>
          <p:spPr bwMode="auto">
            <a:xfrm>
              <a:off x="8905875" y="4843463"/>
              <a:ext cx="723900" cy="465138"/>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7" name="Freeform 798"/>
            <p:cNvSpPr/>
            <p:nvPr/>
          </p:nvSpPr>
          <p:spPr bwMode="auto">
            <a:xfrm>
              <a:off x="9097963" y="5443538"/>
              <a:ext cx="339725" cy="107950"/>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8" name="Freeform 799"/>
            <p:cNvSpPr/>
            <p:nvPr/>
          </p:nvSpPr>
          <p:spPr bwMode="auto">
            <a:xfrm>
              <a:off x="9175750" y="5364163"/>
              <a:ext cx="184150" cy="79375"/>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39" name="组合 38"/>
          <p:cNvGrpSpPr/>
          <p:nvPr/>
        </p:nvGrpSpPr>
        <p:grpSpPr>
          <a:xfrm>
            <a:off x="5209160" y="2052585"/>
            <a:ext cx="373368" cy="387660"/>
            <a:chOff x="10518775" y="3081338"/>
            <a:chExt cx="663575" cy="688975"/>
          </a:xfrm>
          <a:solidFill>
            <a:srgbClr val="FEFEFE"/>
          </a:solidFill>
        </p:grpSpPr>
        <p:sp>
          <p:nvSpPr>
            <p:cNvPr id="40" name="Oval 800"/>
            <p:cNvSpPr>
              <a:spLocks noChangeArrowheads="1"/>
            </p:cNvSpPr>
            <p:nvPr/>
          </p:nvSpPr>
          <p:spPr bwMode="auto">
            <a:xfrm>
              <a:off x="10590213" y="3433763"/>
              <a:ext cx="127000" cy="160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1" name="Freeform 801"/>
            <p:cNvSpPr/>
            <p:nvPr/>
          </p:nvSpPr>
          <p:spPr bwMode="auto">
            <a:xfrm>
              <a:off x="10518775" y="3609975"/>
              <a:ext cx="112713" cy="160338"/>
            </a:xfrm>
            <a:custGeom>
              <a:avLst/>
              <a:gdLst>
                <a:gd name="T0" fmla="*/ 19 w 30"/>
                <a:gd name="T1" fmla="*/ 18 h 43"/>
                <a:gd name="T2" fmla="*/ 23 w 30"/>
                <a:gd name="T3" fmla="*/ 11 h 43"/>
                <a:gd name="T4" fmla="*/ 14 w 30"/>
                <a:gd name="T5" fmla="*/ 6 h 43"/>
                <a:gd name="T6" fmla="*/ 22 w 30"/>
                <a:gd name="T7" fmla="*/ 0 h 43"/>
                <a:gd name="T8" fmla="*/ 22 w 30"/>
                <a:gd name="T9" fmla="*/ 0 h 43"/>
                <a:gd name="T10" fmla="*/ 13 w 30"/>
                <a:gd name="T11" fmla="*/ 1 h 43"/>
                <a:gd name="T12" fmla="*/ 12 w 30"/>
                <a:gd name="T13" fmla="*/ 1 h 43"/>
                <a:gd name="T14" fmla="*/ 12 w 30"/>
                <a:gd name="T15" fmla="*/ 1 h 43"/>
                <a:gd name="T16" fmla="*/ 2 w 30"/>
                <a:gd name="T17" fmla="*/ 11 h 43"/>
                <a:gd name="T18" fmla="*/ 0 w 30"/>
                <a:gd name="T19" fmla="*/ 31 h 43"/>
                <a:gd name="T20" fmla="*/ 30 w 30"/>
                <a:gd name="T21" fmla="*/ 43 h 43"/>
                <a:gd name="T22" fmla="*/ 30 w 30"/>
                <a:gd name="T23" fmla="*/ 42 h 43"/>
                <a:gd name="T24" fmla="*/ 19 w 30"/>
                <a:gd name="T25"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2" name="Freeform 802"/>
            <p:cNvSpPr/>
            <p:nvPr/>
          </p:nvSpPr>
          <p:spPr bwMode="auto">
            <a:xfrm>
              <a:off x="10675938" y="3609975"/>
              <a:ext cx="112713" cy="160338"/>
            </a:xfrm>
            <a:custGeom>
              <a:avLst/>
              <a:gdLst>
                <a:gd name="T0" fmla="*/ 29 w 30"/>
                <a:gd name="T1" fmla="*/ 11 h 43"/>
                <a:gd name="T2" fmla="*/ 18 w 30"/>
                <a:gd name="T3" fmla="*/ 1 h 43"/>
                <a:gd name="T4" fmla="*/ 18 w 30"/>
                <a:gd name="T5" fmla="*/ 1 h 43"/>
                <a:gd name="T6" fmla="*/ 17 w 30"/>
                <a:gd name="T7" fmla="*/ 1 h 43"/>
                <a:gd name="T8" fmla="*/ 8 w 30"/>
                <a:gd name="T9" fmla="*/ 0 h 43"/>
                <a:gd name="T10" fmla="*/ 8 w 30"/>
                <a:gd name="T11" fmla="*/ 0 h 43"/>
                <a:gd name="T12" fmla="*/ 16 w 30"/>
                <a:gd name="T13" fmla="*/ 6 h 43"/>
                <a:gd name="T14" fmla="*/ 7 w 30"/>
                <a:gd name="T15" fmla="*/ 11 h 43"/>
                <a:gd name="T16" fmla="*/ 11 w 30"/>
                <a:gd name="T17" fmla="*/ 18 h 43"/>
                <a:gd name="T18" fmla="*/ 0 w 30"/>
                <a:gd name="T19" fmla="*/ 42 h 43"/>
                <a:gd name="T20" fmla="*/ 0 w 30"/>
                <a:gd name="T21" fmla="*/ 43 h 43"/>
                <a:gd name="T22" fmla="*/ 30 w 30"/>
                <a:gd name="T23" fmla="*/ 30 h 43"/>
                <a:gd name="T24" fmla="*/ 29 w 30"/>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5" name="Freeform 803"/>
            <p:cNvSpPr/>
            <p:nvPr/>
          </p:nvSpPr>
          <p:spPr bwMode="auto">
            <a:xfrm>
              <a:off x="10631488" y="3602038"/>
              <a:ext cx="44450" cy="168275"/>
            </a:xfrm>
            <a:custGeom>
              <a:avLst/>
              <a:gdLst>
                <a:gd name="T0" fmla="*/ 10 w 12"/>
                <a:gd name="T1" fmla="*/ 10 h 45"/>
                <a:gd name="T2" fmla="*/ 12 w 12"/>
                <a:gd name="T3" fmla="*/ 8 h 45"/>
                <a:gd name="T4" fmla="*/ 9 w 12"/>
                <a:gd name="T5" fmla="*/ 0 h 45"/>
                <a:gd name="T6" fmla="*/ 2 w 12"/>
                <a:gd name="T7" fmla="*/ 0 h 45"/>
                <a:gd name="T8" fmla="*/ 0 w 12"/>
                <a:gd name="T9" fmla="*/ 8 h 45"/>
                <a:gd name="T10" fmla="*/ 2 w 12"/>
                <a:gd name="T11" fmla="*/ 10 h 45"/>
                <a:gd name="T12" fmla="*/ 0 w 12"/>
                <a:gd name="T13" fmla="*/ 44 h 45"/>
                <a:gd name="T14" fmla="*/ 0 w 12"/>
                <a:gd name="T15" fmla="*/ 45 h 45"/>
                <a:gd name="T16" fmla="*/ 6 w 12"/>
                <a:gd name="T17" fmla="*/ 45 h 45"/>
                <a:gd name="T18" fmla="*/ 12 w 12"/>
                <a:gd name="T19" fmla="*/ 45 h 45"/>
                <a:gd name="T20" fmla="*/ 12 w 12"/>
                <a:gd name="T21" fmla="*/ 44 h 45"/>
                <a:gd name="T22" fmla="*/ 10 w 12"/>
                <a:gd name="T23"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5">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6" name="Freeform 804"/>
            <p:cNvSpPr>
              <a:spLocks noEditPoints="1"/>
            </p:cNvSpPr>
            <p:nvPr/>
          </p:nvSpPr>
          <p:spPr bwMode="auto">
            <a:xfrm>
              <a:off x="10690225" y="3081338"/>
              <a:ext cx="492125" cy="427038"/>
            </a:xfrm>
            <a:custGeom>
              <a:avLst/>
              <a:gdLst>
                <a:gd name="T0" fmla="*/ 113 w 131"/>
                <a:gd name="T1" fmla="*/ 0 h 114"/>
                <a:gd name="T2" fmla="*/ 18 w 131"/>
                <a:gd name="T3" fmla="*/ 0 h 114"/>
                <a:gd name="T4" fmla="*/ 0 w 131"/>
                <a:gd name="T5" fmla="*/ 18 h 114"/>
                <a:gd name="T6" fmla="*/ 0 w 131"/>
                <a:gd name="T7" fmla="*/ 68 h 114"/>
                <a:gd name="T8" fmla="*/ 18 w 131"/>
                <a:gd name="T9" fmla="*/ 86 h 114"/>
                <a:gd name="T10" fmla="*/ 33 w 131"/>
                <a:gd name="T11" fmla="*/ 86 h 114"/>
                <a:gd name="T12" fmla="*/ 14 w 131"/>
                <a:gd name="T13" fmla="*/ 114 h 114"/>
                <a:gd name="T14" fmla="*/ 69 w 131"/>
                <a:gd name="T15" fmla="*/ 86 h 114"/>
                <a:gd name="T16" fmla="*/ 113 w 131"/>
                <a:gd name="T17" fmla="*/ 86 h 114"/>
                <a:gd name="T18" fmla="*/ 131 w 131"/>
                <a:gd name="T19" fmla="*/ 68 h 114"/>
                <a:gd name="T20" fmla="*/ 131 w 131"/>
                <a:gd name="T21" fmla="*/ 18 h 114"/>
                <a:gd name="T22" fmla="*/ 113 w 131"/>
                <a:gd name="T23" fmla="*/ 0 h 114"/>
                <a:gd name="T24" fmla="*/ 37 w 131"/>
                <a:gd name="T25" fmla="*/ 52 h 114"/>
                <a:gd name="T26" fmla="*/ 29 w 131"/>
                <a:gd name="T27" fmla="*/ 44 h 114"/>
                <a:gd name="T28" fmla="*/ 37 w 131"/>
                <a:gd name="T29" fmla="*/ 36 h 114"/>
                <a:gd name="T30" fmla="*/ 45 w 131"/>
                <a:gd name="T31" fmla="*/ 44 h 114"/>
                <a:gd name="T32" fmla="*/ 37 w 131"/>
                <a:gd name="T33" fmla="*/ 52 h 114"/>
                <a:gd name="T34" fmla="*/ 65 w 131"/>
                <a:gd name="T35" fmla="*/ 52 h 114"/>
                <a:gd name="T36" fmla="*/ 57 w 131"/>
                <a:gd name="T37" fmla="*/ 44 h 114"/>
                <a:gd name="T38" fmla="*/ 65 w 131"/>
                <a:gd name="T39" fmla="*/ 36 h 114"/>
                <a:gd name="T40" fmla="*/ 73 w 131"/>
                <a:gd name="T41" fmla="*/ 44 h 114"/>
                <a:gd name="T42" fmla="*/ 65 w 131"/>
                <a:gd name="T43" fmla="*/ 52 h 114"/>
                <a:gd name="T44" fmla="*/ 93 w 131"/>
                <a:gd name="T45" fmla="*/ 52 h 114"/>
                <a:gd name="T46" fmla="*/ 85 w 131"/>
                <a:gd name="T47" fmla="*/ 44 h 114"/>
                <a:gd name="T48" fmla="*/ 93 w 131"/>
                <a:gd name="T49" fmla="*/ 36 h 114"/>
                <a:gd name="T50" fmla="*/ 101 w 131"/>
                <a:gd name="T51" fmla="*/ 44 h 114"/>
                <a:gd name="T52" fmla="*/ 93 w 131"/>
                <a:gd name="T5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14">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7" name="Oval 805"/>
            <p:cNvSpPr>
              <a:spLocks noChangeArrowheads="1"/>
            </p:cNvSpPr>
            <p:nvPr/>
          </p:nvSpPr>
          <p:spPr bwMode="auto">
            <a:xfrm>
              <a:off x="10871200" y="3478213"/>
              <a:ext cx="857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8" name="Freeform 806"/>
            <p:cNvSpPr/>
            <p:nvPr/>
          </p:nvSpPr>
          <p:spPr bwMode="auto">
            <a:xfrm>
              <a:off x="10825163" y="3594100"/>
              <a:ext cx="176213" cy="90488"/>
            </a:xfrm>
            <a:custGeom>
              <a:avLst/>
              <a:gdLst>
                <a:gd name="T0" fmla="*/ 23 w 47"/>
                <a:gd name="T1" fmla="*/ 24 h 24"/>
                <a:gd name="T2" fmla="*/ 47 w 47"/>
                <a:gd name="T3" fmla="*/ 18 h 24"/>
                <a:gd name="T4" fmla="*/ 46 w 47"/>
                <a:gd name="T5" fmla="*/ 8 h 24"/>
                <a:gd name="T6" fmla="*/ 40 w 47"/>
                <a:gd name="T7" fmla="*/ 1 h 24"/>
                <a:gd name="T8" fmla="*/ 39 w 47"/>
                <a:gd name="T9" fmla="*/ 1 h 24"/>
                <a:gd name="T10" fmla="*/ 38 w 47"/>
                <a:gd name="T11" fmla="*/ 1 h 24"/>
                <a:gd name="T12" fmla="*/ 8 w 47"/>
                <a:gd name="T13" fmla="*/ 1 h 24"/>
                <a:gd name="T14" fmla="*/ 7 w 47"/>
                <a:gd name="T15" fmla="*/ 1 h 24"/>
                <a:gd name="T16" fmla="*/ 7 w 47"/>
                <a:gd name="T17" fmla="*/ 1 h 24"/>
                <a:gd name="T18" fmla="*/ 0 w 47"/>
                <a:gd name="T19" fmla="*/ 8 h 24"/>
                <a:gd name="T20" fmla="*/ 0 w 47"/>
                <a:gd name="T21" fmla="*/ 18 h 24"/>
                <a:gd name="T22" fmla="*/ 23 w 4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4">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9" name="组合 48"/>
          <p:cNvGrpSpPr/>
          <p:nvPr/>
        </p:nvGrpSpPr>
        <p:grpSpPr>
          <a:xfrm>
            <a:off x="5181917" y="5076021"/>
            <a:ext cx="427855" cy="417136"/>
            <a:chOff x="5753100" y="4821238"/>
            <a:chExt cx="760413" cy="741362"/>
          </a:xfrm>
          <a:solidFill>
            <a:srgbClr val="FEFEFE"/>
          </a:solidFill>
        </p:grpSpPr>
        <p:sp>
          <p:nvSpPr>
            <p:cNvPr id="50" name="Freeform 915"/>
            <p:cNvSpPr/>
            <p:nvPr/>
          </p:nvSpPr>
          <p:spPr bwMode="auto">
            <a:xfrm>
              <a:off x="6064250" y="4821238"/>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1" name="Freeform 916"/>
            <p:cNvSpPr/>
            <p:nvPr/>
          </p:nvSpPr>
          <p:spPr bwMode="auto">
            <a:xfrm>
              <a:off x="5838825" y="4929188"/>
              <a:ext cx="471488" cy="49212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2" name="Freeform 917"/>
            <p:cNvSpPr>
              <a:spLocks noEditPoints="1"/>
            </p:cNvSpPr>
            <p:nvPr/>
          </p:nvSpPr>
          <p:spPr bwMode="auto">
            <a:xfrm>
              <a:off x="5753100" y="5135563"/>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3" name="Freeform 918"/>
            <p:cNvSpPr/>
            <p:nvPr/>
          </p:nvSpPr>
          <p:spPr bwMode="auto">
            <a:xfrm>
              <a:off x="5764213" y="5105400"/>
              <a:ext cx="749300" cy="457200"/>
            </a:xfrm>
            <a:custGeom>
              <a:avLst/>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54" name="Freeform 954"/>
          <p:cNvSpPr>
            <a:spLocks noEditPoints="1"/>
          </p:cNvSpPr>
          <p:nvPr/>
        </p:nvSpPr>
        <p:spPr bwMode="auto">
          <a:xfrm>
            <a:off x="6707742" y="2028214"/>
            <a:ext cx="389147" cy="436402"/>
          </a:xfrm>
          <a:custGeom>
            <a:avLst/>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5" name="TextBox 37"/>
          <p:cNvSpPr txBox="1"/>
          <p:nvPr/>
        </p:nvSpPr>
        <p:spPr>
          <a:xfrm>
            <a:off x="7405857" y="1846698"/>
            <a:ext cx="1261884" cy="288733"/>
          </a:xfrm>
          <a:prstGeom prst="rect">
            <a:avLst/>
          </a:prstGeom>
          <a:noFill/>
        </p:spPr>
        <p:txBody>
          <a:bodyPr wrap="none" tIns="0" bIns="0" rtlCol="0" anchor="t">
            <a:spAutoFit/>
          </a:bodyPr>
          <a:lstStyle/>
          <a:p>
            <a:pPr>
              <a:lnSpc>
                <a:spcPct val="150000"/>
              </a:lnSpc>
            </a:pPr>
            <a:r>
              <a:rPr lang="zh-CN" altLang="en-US" sz="1400" dirty="0">
                <a:solidFill>
                  <a:srgbClr val="124062"/>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56" name="TextBox 38"/>
          <p:cNvSpPr txBox="1"/>
          <p:nvPr/>
        </p:nvSpPr>
        <p:spPr>
          <a:xfrm>
            <a:off x="7405857" y="2142129"/>
            <a:ext cx="374348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57" name="TextBox 39"/>
          <p:cNvSpPr txBox="1"/>
          <p:nvPr/>
        </p:nvSpPr>
        <p:spPr>
          <a:xfrm>
            <a:off x="7405857" y="3402102"/>
            <a:ext cx="1261884" cy="288733"/>
          </a:xfrm>
          <a:prstGeom prst="rect">
            <a:avLst/>
          </a:prstGeom>
          <a:noFill/>
        </p:spPr>
        <p:txBody>
          <a:bodyPr wrap="none" tIns="0" bIns="0" rtlCol="0" anchor="t">
            <a:spAutoFit/>
          </a:bodyPr>
          <a:lstStyle/>
          <a:p>
            <a:pPr>
              <a:lnSpc>
                <a:spcPct val="150000"/>
              </a:lnSpc>
            </a:pPr>
            <a:r>
              <a:rPr lang="zh-CN" altLang="en-US" sz="14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58" name="TextBox 40"/>
          <p:cNvSpPr txBox="1"/>
          <p:nvPr/>
        </p:nvSpPr>
        <p:spPr>
          <a:xfrm>
            <a:off x="7405857" y="3697533"/>
            <a:ext cx="3743482" cy="472950"/>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59" name="TextBox 41"/>
          <p:cNvSpPr txBox="1"/>
          <p:nvPr/>
        </p:nvSpPr>
        <p:spPr>
          <a:xfrm>
            <a:off x="7405857" y="4932582"/>
            <a:ext cx="1261884" cy="288733"/>
          </a:xfrm>
          <a:prstGeom prst="rect">
            <a:avLst/>
          </a:prstGeom>
          <a:noFill/>
        </p:spPr>
        <p:txBody>
          <a:bodyPr wrap="none" tIns="0" bIns="0" rtlCol="0" anchor="t">
            <a:spAutoFit/>
          </a:bodyPr>
          <a:lstStyle/>
          <a:p>
            <a:pPr>
              <a:lnSpc>
                <a:spcPct val="150000"/>
              </a:lnSpc>
            </a:pPr>
            <a:r>
              <a:rPr lang="zh-CN" altLang="en-US" sz="1400" dirty="0">
                <a:solidFill>
                  <a:srgbClr val="124062"/>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60" name="TextBox 42"/>
          <p:cNvSpPr txBox="1"/>
          <p:nvPr/>
        </p:nvSpPr>
        <p:spPr>
          <a:xfrm>
            <a:off x="7405857" y="5228013"/>
            <a:ext cx="374348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61" name="TextBox 43"/>
          <p:cNvSpPr txBox="1"/>
          <p:nvPr/>
        </p:nvSpPr>
        <p:spPr>
          <a:xfrm>
            <a:off x="3513813" y="1846698"/>
            <a:ext cx="1261884" cy="288733"/>
          </a:xfrm>
          <a:prstGeom prst="rect">
            <a:avLst/>
          </a:prstGeom>
          <a:noFill/>
        </p:spPr>
        <p:txBody>
          <a:bodyPr wrap="none" tIns="0" bIns="0" rtlCol="0" anchor="t">
            <a:spAutoFit/>
          </a:bodyPr>
          <a:lstStyle/>
          <a:p>
            <a:pPr algn="r">
              <a:lnSpc>
                <a:spcPct val="150000"/>
              </a:lnSpc>
            </a:pPr>
            <a:r>
              <a:rPr lang="zh-CN" altLang="en-US" sz="14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62" name="TextBox 44"/>
          <p:cNvSpPr txBox="1"/>
          <p:nvPr/>
        </p:nvSpPr>
        <p:spPr>
          <a:xfrm>
            <a:off x="1032215" y="2142129"/>
            <a:ext cx="374348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63" name="TextBox 45"/>
          <p:cNvSpPr txBox="1"/>
          <p:nvPr/>
        </p:nvSpPr>
        <p:spPr>
          <a:xfrm>
            <a:off x="3513813" y="3402102"/>
            <a:ext cx="1261884" cy="288733"/>
          </a:xfrm>
          <a:prstGeom prst="rect">
            <a:avLst/>
          </a:prstGeom>
          <a:noFill/>
        </p:spPr>
        <p:txBody>
          <a:bodyPr wrap="none" tIns="0" bIns="0" rtlCol="0" anchor="t">
            <a:spAutoFit/>
          </a:bodyPr>
          <a:lstStyle/>
          <a:p>
            <a:pPr algn="r">
              <a:lnSpc>
                <a:spcPct val="150000"/>
              </a:lnSpc>
            </a:pPr>
            <a:r>
              <a:rPr lang="zh-CN" altLang="en-US" sz="1400" dirty="0">
                <a:solidFill>
                  <a:srgbClr val="124062"/>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64" name="TextBox 46"/>
          <p:cNvSpPr txBox="1"/>
          <p:nvPr/>
        </p:nvSpPr>
        <p:spPr>
          <a:xfrm>
            <a:off x="1032215" y="3697533"/>
            <a:ext cx="3743482" cy="472950"/>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65" name="TextBox 47"/>
          <p:cNvSpPr txBox="1"/>
          <p:nvPr/>
        </p:nvSpPr>
        <p:spPr>
          <a:xfrm>
            <a:off x="3513813" y="4932582"/>
            <a:ext cx="1261884" cy="288733"/>
          </a:xfrm>
          <a:prstGeom prst="rect">
            <a:avLst/>
          </a:prstGeom>
          <a:noFill/>
        </p:spPr>
        <p:txBody>
          <a:bodyPr wrap="none" tIns="0" bIns="0" rtlCol="0" anchor="t">
            <a:spAutoFit/>
          </a:bodyPr>
          <a:lstStyle/>
          <a:p>
            <a:pPr algn="r">
              <a:lnSpc>
                <a:spcPct val="150000"/>
              </a:lnSpc>
            </a:pPr>
            <a:r>
              <a:rPr lang="zh-CN" altLang="en-US" sz="14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66" name="TextBox 48"/>
          <p:cNvSpPr txBox="1"/>
          <p:nvPr/>
        </p:nvSpPr>
        <p:spPr>
          <a:xfrm>
            <a:off x="1032215" y="5228013"/>
            <a:ext cx="374348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68" name="文本框 67"/>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35" presetClass="path" presetSubtype="0" decel="40000" fill="hold" grpId="1" nodeType="withEffect">
                                  <p:stCondLst>
                                    <p:cond delay="0"/>
                                  </p:stCondLst>
                                  <p:childTnLst>
                                    <p:animMotion origin="layout" path="M 0.08919 3.7037E-6 L -0.0306 3.7037E-6 " pathEditMode="relative" rAng="0" ptsTypes="AA">
                                      <p:cBhvr>
                                        <p:cTn id="9" dur="1000" fill="hold"/>
                                        <p:tgtEl>
                                          <p:spTgt spid="18"/>
                                        </p:tgtEl>
                                        <p:attrNameLst>
                                          <p:attrName>ppt_x</p:attrName>
                                          <p:attrName>ppt_y</p:attrName>
                                        </p:attrNameLst>
                                      </p:cBhvr>
                                      <p:rCtr x="-5990" y="0"/>
                                    </p:animMotion>
                                  </p:childTnLst>
                                </p:cTn>
                              </p:par>
                              <p:par>
                                <p:cTn id="10" presetID="35" presetClass="path" presetSubtype="0" accel="40000" decel="40000" fill="hold" grpId="2" nodeType="withEffect">
                                  <p:stCondLst>
                                    <p:cond delay="1000"/>
                                  </p:stCondLst>
                                  <p:childTnLst>
                                    <p:animMotion origin="layout" path="M -2.08333E-7 3.7037E-6 L -0.03073 3.7037E-6 " pathEditMode="relative" rAng="0" ptsTypes="AA">
                                      <p:cBhvr>
                                        <p:cTn id="11" dur="1000" spd="-100000" fill="hold"/>
                                        <p:tgtEl>
                                          <p:spTgt spid="18"/>
                                        </p:tgtEl>
                                        <p:attrNameLst>
                                          <p:attrName>ppt_x</p:attrName>
                                          <p:attrName>ppt_y</p:attrName>
                                        </p:attrNameLst>
                                      </p:cBhvr>
                                      <p:rCtr x="-1536" y="0"/>
                                    </p:animMotion>
                                  </p:childTnLst>
                                </p:cTn>
                              </p:par>
                              <p:par>
                                <p:cTn id="12" presetID="10" presetClass="entr" presetSubtype="0" fill="hold" grpId="0" nodeType="withEffect">
                                  <p:stCondLst>
                                    <p:cond delay="100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35" presetClass="path" presetSubtype="0" decel="40000" fill="hold" grpId="1" nodeType="withEffect">
                                  <p:stCondLst>
                                    <p:cond delay="1000"/>
                                  </p:stCondLst>
                                  <p:childTnLst>
                                    <p:animMotion origin="layout" path="M 0.03073 3.7037E-6 L -0.08906 3.7037E-6 " pathEditMode="relative" rAng="0" ptsTypes="AA">
                                      <p:cBhvr>
                                        <p:cTn id="19" dur="1000" spd="-100000" fill="hold"/>
                                        <p:tgtEl>
                                          <p:spTgt spid="19"/>
                                        </p:tgtEl>
                                        <p:attrNameLst>
                                          <p:attrName>ppt_x</p:attrName>
                                          <p:attrName>ppt_y</p:attrName>
                                        </p:attrNameLst>
                                      </p:cBhvr>
                                      <p:rCtr x="-5990" y="0"/>
                                    </p:animMotion>
                                  </p:childTnLst>
                                </p:cTn>
                              </p:par>
                              <p:par>
                                <p:cTn id="20" presetID="35" presetClass="path" presetSubtype="0" accel="40000" decel="40000" fill="hold" grpId="2" nodeType="withEffect">
                                  <p:stCondLst>
                                    <p:cond delay="2000"/>
                                  </p:stCondLst>
                                  <p:childTnLst>
                                    <p:animMotion origin="layout" path="M 0.03073 3.7037E-6 L 1.875E-6 3.7037E-6 " pathEditMode="relative" rAng="0" ptsTypes="AA">
                                      <p:cBhvr>
                                        <p:cTn id="21" dur="1000" fill="hold"/>
                                        <p:tgtEl>
                                          <p:spTgt spid="19"/>
                                        </p:tgtEl>
                                        <p:attrNameLst>
                                          <p:attrName>ppt_x</p:attrName>
                                          <p:attrName>ppt_y</p:attrName>
                                        </p:attrNameLst>
                                      </p:cBhvr>
                                      <p:rCtr x="-1536" y="0"/>
                                    </p:animMotion>
                                  </p:childTnLst>
                                </p:cTn>
                              </p:par>
                              <p:par>
                                <p:cTn id="22" presetID="10" presetClass="entr" presetSubtype="0" fill="hold" nodeType="withEffect">
                                  <p:stCondLst>
                                    <p:cond delay="200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up)">
                                      <p:cBhvr>
                                        <p:cTn id="32" dur="500"/>
                                        <p:tgtEl>
                                          <p:spTgt spid="61"/>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up)">
                                      <p:cBhvr>
                                        <p:cTn id="41" dur="500"/>
                                        <p:tgtEl>
                                          <p:spTgt spid="55"/>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35" presetClass="path" presetSubtype="0" decel="40000" fill="hold" grpId="1" nodeType="withEffect">
                                  <p:stCondLst>
                                    <p:cond delay="0"/>
                                  </p:stCondLst>
                                  <p:childTnLst>
                                    <p:animMotion origin="layout" path="M 0.03073 3.7037E-7 L -0.08906 3.7037E-7 " pathEditMode="relative" rAng="0" ptsTypes="AA">
                                      <p:cBhvr>
                                        <p:cTn id="52" dur="1000" spd="-100000" fill="hold"/>
                                        <p:tgtEl>
                                          <p:spTgt spid="17"/>
                                        </p:tgtEl>
                                        <p:attrNameLst>
                                          <p:attrName>ppt_x</p:attrName>
                                          <p:attrName>ppt_y</p:attrName>
                                        </p:attrNameLst>
                                      </p:cBhvr>
                                      <p:rCtr x="-5990" y="0"/>
                                    </p:animMotion>
                                  </p:childTnLst>
                                </p:cTn>
                              </p:par>
                              <p:par>
                                <p:cTn id="53" presetID="35" presetClass="path" presetSubtype="0" accel="40000" decel="40000" fill="hold" grpId="2" nodeType="withEffect">
                                  <p:stCondLst>
                                    <p:cond delay="1000"/>
                                  </p:stCondLst>
                                  <p:childTnLst>
                                    <p:animMotion origin="layout" path="M 0.03073 3.7037E-7 L 1.875E-6 3.7037E-7 " pathEditMode="relative" rAng="0" ptsTypes="AA">
                                      <p:cBhvr>
                                        <p:cTn id="54" dur="1000" fill="hold"/>
                                        <p:tgtEl>
                                          <p:spTgt spid="17"/>
                                        </p:tgtEl>
                                        <p:attrNameLst>
                                          <p:attrName>ppt_x</p:attrName>
                                          <p:attrName>ppt_y</p:attrName>
                                        </p:attrNameLst>
                                      </p:cBhvr>
                                      <p:rCtr x="-1536" y="0"/>
                                    </p:animMotion>
                                  </p:childTnLst>
                                </p:cTn>
                              </p:par>
                              <p:par>
                                <p:cTn id="55" presetID="10" presetClass="entr" presetSubtype="0" fill="hold" nodeType="withEffect">
                                  <p:stCondLst>
                                    <p:cond delay="100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35" presetClass="path" presetSubtype="0" decel="40000" fill="hold" grpId="1" nodeType="withEffect">
                                  <p:stCondLst>
                                    <p:cond delay="1000"/>
                                  </p:stCondLst>
                                  <p:childTnLst>
                                    <p:animMotion origin="layout" path="M 0.08919 3.7037E-7 L -0.0306 3.7037E-7 " pathEditMode="relative" rAng="0" ptsTypes="AA">
                                      <p:cBhvr>
                                        <p:cTn id="62" dur="1000" fill="hold"/>
                                        <p:tgtEl>
                                          <p:spTgt spid="16"/>
                                        </p:tgtEl>
                                        <p:attrNameLst>
                                          <p:attrName>ppt_x</p:attrName>
                                          <p:attrName>ppt_y</p:attrName>
                                        </p:attrNameLst>
                                      </p:cBhvr>
                                      <p:rCtr x="-5990" y="0"/>
                                    </p:animMotion>
                                  </p:childTnLst>
                                </p:cTn>
                              </p:par>
                              <p:par>
                                <p:cTn id="63" presetID="35" presetClass="path" presetSubtype="0" accel="40000" decel="40000" fill="hold" grpId="2" nodeType="withEffect">
                                  <p:stCondLst>
                                    <p:cond delay="2000"/>
                                  </p:stCondLst>
                                  <p:childTnLst>
                                    <p:animMotion origin="layout" path="M -2.08333E-7 3.7037E-7 L -0.03073 3.7037E-7 " pathEditMode="relative" rAng="0" ptsTypes="AA">
                                      <p:cBhvr>
                                        <p:cTn id="64" dur="1000" spd="-100000" fill="hold"/>
                                        <p:tgtEl>
                                          <p:spTgt spid="16"/>
                                        </p:tgtEl>
                                        <p:attrNameLst>
                                          <p:attrName>ppt_x</p:attrName>
                                          <p:attrName>ppt_y</p:attrName>
                                        </p:attrNameLst>
                                      </p:cBhvr>
                                      <p:rCtr x="-1536" y="0"/>
                                    </p:animMotion>
                                  </p:childTnLst>
                                </p:cTn>
                              </p:par>
                              <p:par>
                                <p:cTn id="65" presetID="10" presetClass="entr" presetSubtype="0" fill="hold" nodeType="withEffect">
                                  <p:stCondLst>
                                    <p:cond delay="200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par>
                          <p:cTn id="68" fill="hold">
                            <p:stCondLst>
                              <p:cond delay="2500"/>
                            </p:stCondLst>
                            <p:childTnLst>
                              <p:par>
                                <p:cTn id="69" presetID="22" presetClass="entr" presetSubtype="8"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childTnLst>
                          </p:cTn>
                        </p:par>
                        <p:par>
                          <p:cTn id="72" fill="hold">
                            <p:stCondLst>
                              <p:cond delay="3000"/>
                            </p:stCondLst>
                            <p:childTnLst>
                              <p:par>
                                <p:cTn id="73" presetID="22" presetClass="entr" presetSubtype="1" fill="hold" grpId="0"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up)">
                                      <p:cBhvr>
                                        <p:cTn id="75" dur="500"/>
                                        <p:tgtEl>
                                          <p:spTgt spid="63"/>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1000"/>
                                        <p:tgtEl>
                                          <p:spTgt spid="64"/>
                                        </p:tgtEl>
                                      </p:cBhvr>
                                    </p:animEffect>
                                    <p:anim calcmode="lin" valueType="num">
                                      <p:cBhvr>
                                        <p:cTn id="79" dur="1000" fill="hold"/>
                                        <p:tgtEl>
                                          <p:spTgt spid="64"/>
                                        </p:tgtEl>
                                        <p:attrNameLst>
                                          <p:attrName>ppt_x</p:attrName>
                                        </p:attrNameLst>
                                      </p:cBhvr>
                                      <p:tavLst>
                                        <p:tav tm="0">
                                          <p:val>
                                            <p:strVal val="#ppt_x"/>
                                          </p:val>
                                        </p:tav>
                                        <p:tav tm="100000">
                                          <p:val>
                                            <p:strVal val="#ppt_x"/>
                                          </p:val>
                                        </p:tav>
                                      </p:tavLst>
                                    </p:anim>
                                    <p:anim calcmode="lin" valueType="num">
                                      <p:cBhvr>
                                        <p:cTn id="80" dur="1000" fill="hold"/>
                                        <p:tgtEl>
                                          <p:spTgt spid="64"/>
                                        </p:tgtEl>
                                        <p:attrNameLst>
                                          <p:attrName>ppt_y</p:attrName>
                                        </p:attrNameLst>
                                      </p:cBhvr>
                                      <p:tavLst>
                                        <p:tav tm="0">
                                          <p:val>
                                            <p:strVal val="#ppt_y+.1"/>
                                          </p:val>
                                        </p:tav>
                                        <p:tav tm="100000">
                                          <p:val>
                                            <p:strVal val="#ppt_y"/>
                                          </p:val>
                                        </p:tav>
                                      </p:tavLst>
                                    </p:anim>
                                  </p:childTnLst>
                                </p:cTn>
                              </p:par>
                            </p:childTnLst>
                          </p:cTn>
                        </p:par>
                        <p:par>
                          <p:cTn id="81" fill="hold">
                            <p:stCondLst>
                              <p:cond delay="3500"/>
                            </p:stCondLst>
                            <p:childTnLst>
                              <p:par>
                                <p:cTn id="82" presetID="22" presetClass="entr" presetSubtype="1"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up)">
                                      <p:cBhvr>
                                        <p:cTn id="84" dur="500"/>
                                        <p:tgtEl>
                                          <p:spTgt spid="57"/>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1000"/>
                                        <p:tgtEl>
                                          <p:spTgt spid="58"/>
                                        </p:tgtEl>
                                      </p:cBhvr>
                                    </p:animEffect>
                                    <p:anim calcmode="lin" valueType="num">
                                      <p:cBhvr>
                                        <p:cTn id="88" dur="1000" fill="hold"/>
                                        <p:tgtEl>
                                          <p:spTgt spid="58"/>
                                        </p:tgtEl>
                                        <p:attrNameLst>
                                          <p:attrName>ppt_x</p:attrName>
                                        </p:attrNameLst>
                                      </p:cBhvr>
                                      <p:tavLst>
                                        <p:tav tm="0">
                                          <p:val>
                                            <p:strVal val="#ppt_x"/>
                                          </p:val>
                                        </p:tav>
                                        <p:tav tm="100000">
                                          <p:val>
                                            <p:strVal val="#ppt_x"/>
                                          </p:val>
                                        </p:tav>
                                      </p:tavLst>
                                    </p:anim>
                                    <p:anim calcmode="lin" valueType="num">
                                      <p:cBhvr>
                                        <p:cTn id="89" dur="1000" fill="hold"/>
                                        <p:tgtEl>
                                          <p:spTgt spid="58"/>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10" presetClass="entr" presetSubtype="0" fill="hold" grpId="0" nodeType="after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500"/>
                                        <p:tgtEl>
                                          <p:spTgt spid="14"/>
                                        </p:tgtEl>
                                      </p:cBhvr>
                                    </p:animEffect>
                                  </p:childTnLst>
                                </p:cTn>
                              </p:par>
                              <p:par>
                                <p:cTn id="94" presetID="35" presetClass="path" presetSubtype="0" decel="40000" fill="hold" grpId="1" nodeType="withEffect">
                                  <p:stCondLst>
                                    <p:cond delay="0"/>
                                  </p:stCondLst>
                                  <p:childTnLst>
                                    <p:animMotion origin="layout" path="M 0.08919 -3.7037E-7 L -0.0306 -3.7037E-7 " pathEditMode="relative" rAng="0" ptsTypes="AA">
                                      <p:cBhvr>
                                        <p:cTn id="95" dur="1000" fill="hold"/>
                                        <p:tgtEl>
                                          <p:spTgt spid="14"/>
                                        </p:tgtEl>
                                        <p:attrNameLst>
                                          <p:attrName>ppt_x</p:attrName>
                                          <p:attrName>ppt_y</p:attrName>
                                        </p:attrNameLst>
                                      </p:cBhvr>
                                      <p:rCtr x="-5990" y="0"/>
                                    </p:animMotion>
                                  </p:childTnLst>
                                </p:cTn>
                              </p:par>
                              <p:par>
                                <p:cTn id="96" presetID="35" presetClass="path" presetSubtype="0" accel="40000" decel="40000" fill="hold" grpId="2" nodeType="withEffect">
                                  <p:stCondLst>
                                    <p:cond delay="1000"/>
                                  </p:stCondLst>
                                  <p:childTnLst>
                                    <p:animMotion origin="layout" path="M -2.08333E-7 -3.7037E-7 L -0.03073 -3.7037E-7 " pathEditMode="relative" rAng="0" ptsTypes="AA">
                                      <p:cBhvr>
                                        <p:cTn id="97" dur="1000" spd="-100000" fill="hold"/>
                                        <p:tgtEl>
                                          <p:spTgt spid="14"/>
                                        </p:tgtEl>
                                        <p:attrNameLst>
                                          <p:attrName>ppt_x</p:attrName>
                                          <p:attrName>ppt_y</p:attrName>
                                        </p:attrNameLst>
                                      </p:cBhvr>
                                      <p:rCtr x="-1536" y="0"/>
                                    </p:animMotion>
                                  </p:childTnLst>
                                </p:cTn>
                              </p:par>
                              <p:par>
                                <p:cTn id="98" presetID="10" presetClass="entr" presetSubtype="0" fill="hold" nodeType="withEffect">
                                  <p:stCondLst>
                                    <p:cond delay="100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par>
                                <p:cTn id="101" presetID="10" presetClass="entr" presetSubtype="0" fill="hold" grpId="0" nodeType="withEffect">
                                  <p:stCondLst>
                                    <p:cond delay="100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500"/>
                                        <p:tgtEl>
                                          <p:spTgt spid="15"/>
                                        </p:tgtEl>
                                      </p:cBhvr>
                                    </p:animEffect>
                                  </p:childTnLst>
                                </p:cTn>
                              </p:par>
                              <p:par>
                                <p:cTn id="104" presetID="35" presetClass="path" presetSubtype="0" decel="40000" fill="hold" grpId="1" nodeType="withEffect">
                                  <p:stCondLst>
                                    <p:cond delay="1000"/>
                                  </p:stCondLst>
                                  <p:childTnLst>
                                    <p:animMotion origin="layout" path="M 0.03073 -3.7037E-7 L -0.08906 -3.7037E-7 " pathEditMode="relative" rAng="0" ptsTypes="AA">
                                      <p:cBhvr>
                                        <p:cTn id="105" dur="1000" spd="-100000" fill="hold"/>
                                        <p:tgtEl>
                                          <p:spTgt spid="15"/>
                                        </p:tgtEl>
                                        <p:attrNameLst>
                                          <p:attrName>ppt_x</p:attrName>
                                          <p:attrName>ppt_y</p:attrName>
                                        </p:attrNameLst>
                                      </p:cBhvr>
                                      <p:rCtr x="-5990" y="0"/>
                                    </p:animMotion>
                                  </p:childTnLst>
                                </p:cTn>
                              </p:par>
                              <p:par>
                                <p:cTn id="106" presetID="35" presetClass="path" presetSubtype="0" accel="40000" decel="40000" fill="hold" grpId="2" nodeType="withEffect">
                                  <p:stCondLst>
                                    <p:cond delay="2000"/>
                                  </p:stCondLst>
                                  <p:childTnLst>
                                    <p:animMotion origin="layout" path="M 0.03073 -3.7037E-7 L 1.875E-6 -3.7037E-7 " pathEditMode="relative" rAng="0" ptsTypes="AA">
                                      <p:cBhvr>
                                        <p:cTn id="107" dur="1000" fill="hold"/>
                                        <p:tgtEl>
                                          <p:spTgt spid="15"/>
                                        </p:tgtEl>
                                        <p:attrNameLst>
                                          <p:attrName>ppt_x</p:attrName>
                                          <p:attrName>ppt_y</p:attrName>
                                        </p:attrNameLst>
                                      </p:cBhvr>
                                      <p:rCtr x="-1536" y="0"/>
                                    </p:animMotion>
                                  </p:childTnLst>
                                </p:cTn>
                              </p:par>
                              <p:par>
                                <p:cTn id="108" presetID="10" presetClass="entr" presetSubtype="0" fill="hold" nodeType="withEffect">
                                  <p:stCondLst>
                                    <p:cond delay="2000"/>
                                  </p:stCondLst>
                                  <p:childTnLst>
                                    <p:set>
                                      <p:cBhvr>
                                        <p:cTn id="109" dur="1" fill="hold">
                                          <p:stCondLst>
                                            <p:cond delay="0"/>
                                          </p:stCondLst>
                                        </p:cTn>
                                        <p:tgtEl>
                                          <p:spTgt spid="49"/>
                                        </p:tgtEl>
                                        <p:attrNameLst>
                                          <p:attrName>style.visibility</p:attrName>
                                        </p:attrNameLst>
                                      </p:cBhvr>
                                      <p:to>
                                        <p:strVal val="visible"/>
                                      </p:to>
                                    </p:set>
                                    <p:animEffect transition="in" filter="fade">
                                      <p:cBhvr>
                                        <p:cTn id="110" dur="500"/>
                                        <p:tgtEl>
                                          <p:spTgt spid="49"/>
                                        </p:tgtEl>
                                      </p:cBhvr>
                                    </p:animEffect>
                                  </p:childTnLst>
                                </p:cTn>
                              </p:par>
                            </p:childTnLst>
                          </p:cTn>
                        </p:par>
                        <p:par>
                          <p:cTn id="111" fill="hold">
                            <p:stCondLst>
                              <p:cond delay="4500"/>
                            </p:stCondLst>
                            <p:childTnLst>
                              <p:par>
                                <p:cTn id="112" presetID="22" presetClass="entr" presetSubtype="8" fill="hold" nodeType="after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wipe(left)">
                                      <p:cBhvr>
                                        <p:cTn id="114" dur="500"/>
                                        <p:tgtEl>
                                          <p:spTgt spid="12"/>
                                        </p:tgtEl>
                                      </p:cBhvr>
                                    </p:animEffect>
                                  </p:childTnLst>
                                </p:cTn>
                              </p:par>
                            </p:childTnLst>
                          </p:cTn>
                        </p:par>
                        <p:par>
                          <p:cTn id="115" fill="hold">
                            <p:stCondLst>
                              <p:cond delay="5000"/>
                            </p:stCondLst>
                            <p:childTnLst>
                              <p:par>
                                <p:cTn id="116" presetID="22" presetClass="entr" presetSubtype="1" fill="hold" grpId="0" nodeType="after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wipe(up)">
                                      <p:cBhvr>
                                        <p:cTn id="118" dur="500"/>
                                        <p:tgtEl>
                                          <p:spTgt spid="65"/>
                                        </p:tgtEl>
                                      </p:cBhvr>
                                    </p:animEffect>
                                  </p:childTnLst>
                                </p:cTn>
                              </p:par>
                              <p:par>
                                <p:cTn id="119" presetID="42" presetClass="entr" presetSubtype="0"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1000"/>
                                        <p:tgtEl>
                                          <p:spTgt spid="66"/>
                                        </p:tgtEl>
                                      </p:cBhvr>
                                    </p:animEffect>
                                    <p:anim calcmode="lin" valueType="num">
                                      <p:cBhvr>
                                        <p:cTn id="122" dur="1000" fill="hold"/>
                                        <p:tgtEl>
                                          <p:spTgt spid="66"/>
                                        </p:tgtEl>
                                        <p:attrNameLst>
                                          <p:attrName>ppt_x</p:attrName>
                                        </p:attrNameLst>
                                      </p:cBhvr>
                                      <p:tavLst>
                                        <p:tav tm="0">
                                          <p:val>
                                            <p:strVal val="#ppt_x"/>
                                          </p:val>
                                        </p:tav>
                                        <p:tav tm="100000">
                                          <p:val>
                                            <p:strVal val="#ppt_x"/>
                                          </p:val>
                                        </p:tav>
                                      </p:tavLst>
                                    </p:anim>
                                    <p:anim calcmode="lin" valueType="num">
                                      <p:cBhvr>
                                        <p:cTn id="123" dur="1000" fill="hold"/>
                                        <p:tgtEl>
                                          <p:spTgt spid="66"/>
                                        </p:tgtEl>
                                        <p:attrNameLst>
                                          <p:attrName>ppt_y</p:attrName>
                                        </p:attrNameLst>
                                      </p:cBhvr>
                                      <p:tavLst>
                                        <p:tav tm="0">
                                          <p:val>
                                            <p:strVal val="#ppt_y+.1"/>
                                          </p:val>
                                        </p:tav>
                                        <p:tav tm="100000">
                                          <p:val>
                                            <p:strVal val="#ppt_y"/>
                                          </p:val>
                                        </p:tav>
                                      </p:tavLst>
                                    </p:anim>
                                  </p:childTnLst>
                                </p:cTn>
                              </p:par>
                            </p:childTnLst>
                          </p:cTn>
                        </p:par>
                        <p:par>
                          <p:cTn id="124" fill="hold">
                            <p:stCondLst>
                              <p:cond delay="5500"/>
                            </p:stCondLst>
                            <p:childTnLst>
                              <p:par>
                                <p:cTn id="125" presetID="22" presetClass="entr" presetSubtype="1" fill="hold" grpId="0" nodeType="after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wipe(up)">
                                      <p:cBhvr>
                                        <p:cTn id="127" dur="500"/>
                                        <p:tgtEl>
                                          <p:spTgt spid="59"/>
                                        </p:tgtEl>
                                      </p:cBhvr>
                                    </p:animEffect>
                                  </p:childTnLst>
                                </p:cTn>
                              </p:par>
                              <p:par>
                                <p:cTn id="128" presetID="42" presetClass="entr" presetSubtype="0" fill="hold" grpId="0" nodeType="with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fade">
                                      <p:cBhvr>
                                        <p:cTn id="130" dur="1000"/>
                                        <p:tgtEl>
                                          <p:spTgt spid="60"/>
                                        </p:tgtEl>
                                      </p:cBhvr>
                                    </p:animEffect>
                                    <p:anim calcmode="lin" valueType="num">
                                      <p:cBhvr>
                                        <p:cTn id="131" dur="1000" fill="hold"/>
                                        <p:tgtEl>
                                          <p:spTgt spid="60"/>
                                        </p:tgtEl>
                                        <p:attrNameLst>
                                          <p:attrName>ppt_x</p:attrName>
                                        </p:attrNameLst>
                                      </p:cBhvr>
                                      <p:tavLst>
                                        <p:tav tm="0">
                                          <p:val>
                                            <p:strVal val="#ppt_x"/>
                                          </p:val>
                                        </p:tav>
                                        <p:tav tm="100000">
                                          <p:val>
                                            <p:strVal val="#ppt_x"/>
                                          </p:val>
                                        </p:tav>
                                      </p:tavLst>
                                    </p:anim>
                                    <p:anim calcmode="lin" valueType="num">
                                      <p:cBhvr>
                                        <p:cTn id="13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54" grpId="0" animBg="1"/>
      <p:bldP spid="55" grpId="0"/>
      <p:bldP spid="56" grpId="0"/>
      <p:bldP spid="57" grpId="0"/>
      <p:bldP spid="58" grpId="0"/>
      <p:bldP spid="59" grpId="0"/>
      <p:bldP spid="60" grpId="0"/>
      <p:bldP spid="61" grpId="0"/>
      <p:bldP spid="62" grpId="0"/>
      <p:bldP spid="63" grpId="0"/>
      <p:bldP spid="64" grpId="0"/>
      <p:bldP spid="65"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p:cNvSpPr txBox="1"/>
          <p:nvPr/>
        </p:nvSpPr>
        <p:spPr>
          <a:xfrm>
            <a:off x="1409745" y="507946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12" name="TextBox 3"/>
          <p:cNvSpPr txBox="1"/>
          <p:nvPr/>
        </p:nvSpPr>
        <p:spPr>
          <a:xfrm>
            <a:off x="1700426" y="4718989"/>
            <a:ext cx="1415772" cy="329962"/>
          </a:xfrm>
          <a:prstGeom prst="rect">
            <a:avLst/>
          </a:prstGeom>
          <a:noFill/>
        </p:spPr>
        <p:txBody>
          <a:bodyPr wrap="none" tIns="0" bIns="0" rtlCol="0" anchor="t">
            <a:spAutoFit/>
          </a:bodyPr>
          <a:lstStyle/>
          <a:p>
            <a:pPr algn="ctr">
              <a:lnSpc>
                <a:spcPct val="150000"/>
              </a:lnSpc>
            </a:pPr>
            <a:r>
              <a:rPr lang="zh-CN" altLang="en-US" sz="16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graphicFrame>
        <p:nvGraphicFramePr>
          <p:cNvPr id="13" name="图表 12"/>
          <p:cNvGraphicFramePr/>
          <p:nvPr/>
        </p:nvGraphicFramePr>
        <p:xfrm>
          <a:off x="3911358" y="3385624"/>
          <a:ext cx="1918194" cy="197835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5"/>
          <p:cNvSpPr txBox="1"/>
          <p:nvPr/>
        </p:nvSpPr>
        <p:spPr>
          <a:xfrm>
            <a:off x="3871888" y="2285147"/>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15" name="TextBox 6"/>
          <p:cNvSpPr txBox="1"/>
          <p:nvPr/>
        </p:nvSpPr>
        <p:spPr>
          <a:xfrm>
            <a:off x="4162569" y="1924674"/>
            <a:ext cx="1415772" cy="329962"/>
          </a:xfrm>
          <a:prstGeom prst="rect">
            <a:avLst/>
          </a:prstGeom>
          <a:noFill/>
        </p:spPr>
        <p:txBody>
          <a:bodyPr wrap="none" tIns="0" bIns="0" rtlCol="0" anchor="t">
            <a:spAutoFit/>
          </a:bodyPr>
          <a:lstStyle/>
          <a:p>
            <a:pPr algn="ctr">
              <a:lnSpc>
                <a:spcPct val="150000"/>
              </a:lnSpc>
            </a:pPr>
            <a:r>
              <a:rPr lang="zh-CN" altLang="en-US" sz="16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graphicFrame>
        <p:nvGraphicFramePr>
          <p:cNvPr id="16" name="图表 15"/>
          <p:cNvGraphicFramePr/>
          <p:nvPr/>
        </p:nvGraphicFramePr>
        <p:xfrm>
          <a:off x="6381180" y="2375686"/>
          <a:ext cx="1918194" cy="197835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8"/>
          <p:cNvSpPr txBox="1"/>
          <p:nvPr/>
        </p:nvSpPr>
        <p:spPr>
          <a:xfrm>
            <a:off x="6341710" y="507946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18" name="TextBox 9"/>
          <p:cNvSpPr txBox="1"/>
          <p:nvPr/>
        </p:nvSpPr>
        <p:spPr>
          <a:xfrm>
            <a:off x="6632391" y="4718989"/>
            <a:ext cx="1415772" cy="329962"/>
          </a:xfrm>
          <a:prstGeom prst="rect">
            <a:avLst/>
          </a:prstGeom>
          <a:noFill/>
        </p:spPr>
        <p:txBody>
          <a:bodyPr wrap="none" tIns="0" bIns="0" rtlCol="0" anchor="t">
            <a:spAutoFit/>
          </a:bodyPr>
          <a:lstStyle/>
          <a:p>
            <a:pPr algn="ctr">
              <a:lnSpc>
                <a:spcPct val="150000"/>
              </a:lnSpc>
            </a:pPr>
            <a:r>
              <a:rPr lang="zh-CN" altLang="en-US" sz="16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graphicFrame>
        <p:nvGraphicFramePr>
          <p:cNvPr id="19" name="图表 18"/>
          <p:cNvGraphicFramePr/>
          <p:nvPr/>
        </p:nvGraphicFramePr>
        <p:xfrm>
          <a:off x="8828511" y="3385624"/>
          <a:ext cx="1918194" cy="1978354"/>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1"/>
          <p:cNvSpPr txBox="1"/>
          <p:nvPr/>
        </p:nvSpPr>
        <p:spPr>
          <a:xfrm>
            <a:off x="8789041" y="2285147"/>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1" name="TextBox 12"/>
          <p:cNvSpPr txBox="1"/>
          <p:nvPr/>
        </p:nvSpPr>
        <p:spPr>
          <a:xfrm>
            <a:off x="9079722" y="1924674"/>
            <a:ext cx="1415772" cy="329962"/>
          </a:xfrm>
          <a:prstGeom prst="rect">
            <a:avLst/>
          </a:prstGeom>
          <a:noFill/>
        </p:spPr>
        <p:txBody>
          <a:bodyPr wrap="none" tIns="0" bIns="0" rtlCol="0" anchor="t">
            <a:spAutoFit/>
          </a:bodyPr>
          <a:lstStyle/>
          <a:p>
            <a:pPr algn="ctr">
              <a:lnSpc>
                <a:spcPct val="150000"/>
              </a:lnSpc>
            </a:pPr>
            <a:r>
              <a:rPr lang="zh-CN" altLang="en-US" sz="16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2" name="TextBox 17"/>
          <p:cNvSpPr txBox="1"/>
          <p:nvPr/>
        </p:nvSpPr>
        <p:spPr>
          <a:xfrm>
            <a:off x="4463132" y="4082414"/>
            <a:ext cx="814647" cy="584775"/>
          </a:xfrm>
          <a:prstGeom prst="rect">
            <a:avLst/>
          </a:prstGeom>
          <a:noFill/>
        </p:spPr>
        <p:txBody>
          <a:bodyPr wrap="none" rtlCol="0" anchor="ctr">
            <a:spAutoFit/>
          </a:bodyPr>
          <a:lstStyle/>
          <a:p>
            <a:pPr algn="ctr"/>
            <a:r>
              <a:rPr lang="en-US" altLang="zh-CN" sz="32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82</a:t>
            </a:r>
            <a:r>
              <a:rPr lang="en-US" altLang="zh-CN"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t>
            </a:r>
          </a:p>
        </p:txBody>
      </p:sp>
      <p:sp>
        <p:nvSpPr>
          <p:cNvPr id="25" name="TextBox 18"/>
          <p:cNvSpPr txBox="1"/>
          <p:nvPr/>
        </p:nvSpPr>
        <p:spPr>
          <a:xfrm>
            <a:off x="6932953" y="3072476"/>
            <a:ext cx="814647" cy="584775"/>
          </a:xfrm>
          <a:prstGeom prst="rect">
            <a:avLst/>
          </a:prstGeom>
          <a:noFill/>
        </p:spPr>
        <p:txBody>
          <a:bodyPr wrap="none" rtlCol="0" anchor="ctr">
            <a:spAutoFit/>
          </a:bodyPr>
          <a:lstStyle/>
          <a:p>
            <a:pPr algn="ctr"/>
            <a:r>
              <a:rPr lang="en-US" altLang="zh-CN" sz="32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59</a:t>
            </a:r>
            <a:r>
              <a:rPr lang="en-US" altLang="zh-CN"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t>
            </a:r>
          </a:p>
        </p:txBody>
      </p:sp>
      <p:sp>
        <p:nvSpPr>
          <p:cNvPr id="26" name="TextBox 19"/>
          <p:cNvSpPr txBox="1"/>
          <p:nvPr/>
        </p:nvSpPr>
        <p:spPr>
          <a:xfrm>
            <a:off x="9380285" y="4082414"/>
            <a:ext cx="814647" cy="584775"/>
          </a:xfrm>
          <a:prstGeom prst="rect">
            <a:avLst/>
          </a:prstGeom>
          <a:noFill/>
        </p:spPr>
        <p:txBody>
          <a:bodyPr wrap="none" rtlCol="0" anchor="ctr">
            <a:spAutoFit/>
          </a:bodyPr>
          <a:lstStyle/>
          <a:p>
            <a:pPr algn="ctr"/>
            <a:r>
              <a:rPr lang="en-US" altLang="zh-CN" sz="32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23</a:t>
            </a:r>
            <a:r>
              <a:rPr lang="en-US" altLang="zh-CN"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t>
            </a:r>
          </a:p>
        </p:txBody>
      </p:sp>
      <p:graphicFrame>
        <p:nvGraphicFramePr>
          <p:cNvPr id="30" name="图表 29"/>
          <p:cNvGraphicFramePr/>
          <p:nvPr/>
        </p:nvGraphicFramePr>
        <p:xfrm>
          <a:off x="1449215" y="2375686"/>
          <a:ext cx="1918194" cy="1978354"/>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16"/>
          <p:cNvSpPr txBox="1"/>
          <p:nvPr/>
        </p:nvSpPr>
        <p:spPr>
          <a:xfrm>
            <a:off x="2000990" y="3072476"/>
            <a:ext cx="814647" cy="584775"/>
          </a:xfrm>
          <a:prstGeom prst="rect">
            <a:avLst/>
          </a:prstGeom>
          <a:noFill/>
        </p:spPr>
        <p:txBody>
          <a:bodyPr wrap="none" rtlCol="0" anchor="ctr">
            <a:spAutoFit/>
          </a:bodyPr>
          <a:lstStyle/>
          <a:p>
            <a:pPr algn="ctr"/>
            <a:r>
              <a:rPr lang="en-US" altLang="zh-CN" sz="32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75</a:t>
            </a:r>
            <a:r>
              <a:rPr lang="en-US" altLang="zh-CN"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t>
            </a: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par>
                                <p:cTn id="9" presetID="12" presetClass="entr" presetSubtype="4" fill="hold" grpId="0" nodeType="withEffect">
                                  <p:stCondLst>
                                    <p:cond delay="0"/>
                                  </p:stCondLst>
                                  <p:iterate type="lt">
                                    <p:tmPct val="30000"/>
                                  </p:iterate>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up)">
                                      <p:cBhvr>
                                        <p:cTn id="12" dur="500"/>
                                        <p:tgtEl>
                                          <p:spTgt spid="31"/>
                                        </p:tgtEl>
                                      </p:cBhvr>
                                    </p:animEffect>
                                  </p:childTnLst>
                                </p:cTn>
                              </p:par>
                            </p:childTnLst>
                          </p:cTn>
                        </p:par>
                        <p:par>
                          <p:cTn id="13" fill="hold">
                            <p:stCondLst>
                              <p:cond delay="0"/>
                            </p:stCondLst>
                            <p:childTnLst>
                              <p:par>
                                <p:cTn id="14" presetID="1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up)">
                                      <p:cBhvr>
                                        <p:cTn id="21" dur="500"/>
                                        <p:tgtEl>
                                          <p:spTgt spid="11"/>
                                        </p:tgtEl>
                                      </p:cBhvr>
                                    </p:animEffect>
                                  </p:childTnLst>
                                </p:cTn>
                              </p:par>
                            </p:childTnLst>
                          </p:cTn>
                        </p:par>
                        <p:par>
                          <p:cTn id="22" fill="hold">
                            <p:stCondLst>
                              <p:cond delay="500"/>
                            </p:stCondLst>
                            <p:childTnLst>
                              <p:par>
                                <p:cTn id="23" presetID="2" presetClass="entr" presetSubtype="1" decel="10000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0-#ppt_h/2"/>
                                          </p:val>
                                        </p:tav>
                                        <p:tav tm="100000">
                                          <p:val>
                                            <p:strVal val="#ppt_y"/>
                                          </p:val>
                                        </p:tav>
                                      </p:tavLst>
                                    </p:anim>
                                  </p:childTnLst>
                                </p:cTn>
                              </p:par>
                              <p:par>
                                <p:cTn id="27" presetID="12" presetClass="entr" presetSubtype="4" fill="hold" grpId="0" nodeType="withEffect">
                                  <p:stCondLst>
                                    <p:cond delay="0"/>
                                  </p:stCondLst>
                                  <p:iterate type="lt">
                                    <p:tmPct val="30000"/>
                                  </p:iterate>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p:tgtEl>
                                          <p:spTgt spid="22"/>
                                        </p:tgtEl>
                                        <p:attrNameLst>
                                          <p:attrName>ppt_y</p:attrName>
                                        </p:attrNameLst>
                                      </p:cBhvr>
                                      <p:tavLst>
                                        <p:tav tm="0">
                                          <p:val>
                                            <p:strVal val="#ppt_y+#ppt_h*1.125000"/>
                                          </p:val>
                                        </p:tav>
                                        <p:tav tm="100000">
                                          <p:val>
                                            <p:strVal val="#ppt_y"/>
                                          </p:val>
                                        </p:tav>
                                      </p:tavLst>
                                    </p:anim>
                                    <p:animEffect transition="in" filter="wipe(up)">
                                      <p:cBhvr>
                                        <p:cTn id="30" dur="500"/>
                                        <p:tgtEl>
                                          <p:spTgt spid="22"/>
                                        </p:tgtEl>
                                      </p:cBhvr>
                                    </p:animEffect>
                                  </p:childTnLst>
                                </p:cTn>
                              </p:par>
                            </p:childTnLst>
                          </p:cTn>
                        </p:par>
                        <p:par>
                          <p:cTn id="31" fill="hold">
                            <p:stCondLst>
                              <p:cond delay="1500"/>
                            </p:stCondLst>
                            <p:childTnLst>
                              <p:par>
                                <p:cTn id="32" presetID="12" presetClass="entr" presetSubtype="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ppt_y</p:attrName>
                                        </p:attrNameLst>
                                      </p:cBhvr>
                                      <p:tavLst>
                                        <p:tav tm="0">
                                          <p:val>
                                            <p:strVal val="#ppt_y-#ppt_h*1.125000"/>
                                          </p:val>
                                        </p:tav>
                                        <p:tav tm="100000">
                                          <p:val>
                                            <p:strVal val="#ppt_y"/>
                                          </p:val>
                                        </p:tav>
                                      </p:tavLst>
                                    </p:anim>
                                    <p:animEffect transition="in" filter="wipe(down)">
                                      <p:cBhvr>
                                        <p:cTn id="35" dur="500"/>
                                        <p:tgtEl>
                                          <p:spTgt spid="15"/>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ppt_y</p:attrName>
                                        </p:attrNameLst>
                                      </p:cBhvr>
                                      <p:tavLst>
                                        <p:tav tm="0">
                                          <p:val>
                                            <p:strVal val="#ppt_y-#ppt_h*1.125000"/>
                                          </p:val>
                                        </p:tav>
                                        <p:tav tm="100000">
                                          <p:val>
                                            <p:strVal val="#ppt_y"/>
                                          </p:val>
                                        </p:tav>
                                      </p:tavLst>
                                    </p:anim>
                                    <p:animEffect transition="in" filter="wipe(down)">
                                      <p:cBhvr>
                                        <p:cTn id="39" dur="500"/>
                                        <p:tgtEl>
                                          <p:spTgt spid="14"/>
                                        </p:tgtEl>
                                      </p:cBhvr>
                                    </p:animEffect>
                                  </p:childTnLst>
                                </p:cTn>
                              </p:par>
                            </p:childTnLst>
                          </p:cTn>
                        </p:par>
                        <p:par>
                          <p:cTn id="40" fill="hold">
                            <p:stCondLst>
                              <p:cond delay="2000"/>
                            </p:stCondLst>
                            <p:childTnLst>
                              <p:par>
                                <p:cTn id="41" presetID="2" presetClass="entr" presetSubtype="4" decel="10000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000" fill="hold"/>
                                        <p:tgtEl>
                                          <p:spTgt spid="16"/>
                                        </p:tgtEl>
                                        <p:attrNameLst>
                                          <p:attrName>ppt_x</p:attrName>
                                        </p:attrNameLst>
                                      </p:cBhvr>
                                      <p:tavLst>
                                        <p:tav tm="0">
                                          <p:val>
                                            <p:strVal val="#ppt_x"/>
                                          </p:val>
                                        </p:tav>
                                        <p:tav tm="100000">
                                          <p:val>
                                            <p:strVal val="#ppt_x"/>
                                          </p:val>
                                        </p:tav>
                                      </p:tavLst>
                                    </p:anim>
                                    <p:anim calcmode="lin" valueType="num">
                                      <p:cBhvr additive="base">
                                        <p:cTn id="44" dur="1000" fill="hold"/>
                                        <p:tgtEl>
                                          <p:spTgt spid="16"/>
                                        </p:tgtEl>
                                        <p:attrNameLst>
                                          <p:attrName>ppt_y</p:attrName>
                                        </p:attrNameLst>
                                      </p:cBhvr>
                                      <p:tavLst>
                                        <p:tav tm="0">
                                          <p:val>
                                            <p:strVal val="1+#ppt_h/2"/>
                                          </p:val>
                                        </p:tav>
                                        <p:tav tm="100000">
                                          <p:val>
                                            <p:strVal val="#ppt_y"/>
                                          </p:val>
                                        </p:tav>
                                      </p:tavLst>
                                    </p:anim>
                                  </p:childTnLst>
                                </p:cTn>
                              </p:par>
                              <p:par>
                                <p:cTn id="45" presetID="12" presetClass="entr" presetSubtype="4" fill="hold" grpId="0" nodeType="withEffect">
                                  <p:stCondLst>
                                    <p:cond delay="0"/>
                                  </p:stCondLst>
                                  <p:iterate type="lt">
                                    <p:tmPct val="30000"/>
                                  </p:iterate>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p:tgtEl>
                                          <p:spTgt spid="25"/>
                                        </p:tgtEl>
                                        <p:attrNameLst>
                                          <p:attrName>ppt_y</p:attrName>
                                        </p:attrNameLst>
                                      </p:cBhvr>
                                      <p:tavLst>
                                        <p:tav tm="0">
                                          <p:val>
                                            <p:strVal val="#ppt_y+#ppt_h*1.125000"/>
                                          </p:val>
                                        </p:tav>
                                        <p:tav tm="100000">
                                          <p:val>
                                            <p:strVal val="#ppt_y"/>
                                          </p:val>
                                        </p:tav>
                                      </p:tavLst>
                                    </p:anim>
                                    <p:animEffect transition="in" filter="wipe(up)">
                                      <p:cBhvr>
                                        <p:cTn id="48" dur="500"/>
                                        <p:tgtEl>
                                          <p:spTgt spid="25"/>
                                        </p:tgtEl>
                                      </p:cBhvr>
                                    </p:animEffect>
                                  </p:childTnLst>
                                </p:cTn>
                              </p:par>
                            </p:childTnLst>
                          </p:cTn>
                        </p:par>
                        <p:par>
                          <p:cTn id="49" fill="hold">
                            <p:stCondLst>
                              <p:cond delay="3000"/>
                            </p:stCondLst>
                            <p:childTnLst>
                              <p:par>
                                <p:cTn id="50" presetID="1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ppt_y</p:attrName>
                                        </p:attrNameLst>
                                      </p:cBhvr>
                                      <p:tavLst>
                                        <p:tav tm="0">
                                          <p:val>
                                            <p:strVal val="#ppt_y+#ppt_h*1.125000"/>
                                          </p:val>
                                        </p:tav>
                                        <p:tav tm="100000">
                                          <p:val>
                                            <p:strVal val="#ppt_y"/>
                                          </p:val>
                                        </p:tav>
                                      </p:tavLst>
                                    </p:anim>
                                    <p:animEffect transition="in" filter="wipe(up)">
                                      <p:cBhvr>
                                        <p:cTn id="53" dur="500"/>
                                        <p:tgtEl>
                                          <p:spTgt spid="18"/>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p:tgtEl>
                                          <p:spTgt spid="17"/>
                                        </p:tgtEl>
                                        <p:attrNameLst>
                                          <p:attrName>ppt_y</p:attrName>
                                        </p:attrNameLst>
                                      </p:cBhvr>
                                      <p:tavLst>
                                        <p:tav tm="0">
                                          <p:val>
                                            <p:strVal val="#ppt_y+#ppt_h*1.125000"/>
                                          </p:val>
                                        </p:tav>
                                        <p:tav tm="100000">
                                          <p:val>
                                            <p:strVal val="#ppt_y"/>
                                          </p:val>
                                        </p:tav>
                                      </p:tavLst>
                                    </p:anim>
                                    <p:animEffect transition="in" filter="wipe(up)">
                                      <p:cBhvr>
                                        <p:cTn id="57" dur="500"/>
                                        <p:tgtEl>
                                          <p:spTgt spid="17"/>
                                        </p:tgtEl>
                                      </p:cBhvr>
                                    </p:animEffect>
                                  </p:childTnLst>
                                </p:cTn>
                              </p:par>
                            </p:childTnLst>
                          </p:cTn>
                        </p:par>
                        <p:par>
                          <p:cTn id="58" fill="hold">
                            <p:stCondLst>
                              <p:cond delay="3500"/>
                            </p:stCondLst>
                            <p:childTnLst>
                              <p:par>
                                <p:cTn id="59" presetID="2" presetClass="entr" presetSubtype="1" decel="10000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1000" fill="hold"/>
                                        <p:tgtEl>
                                          <p:spTgt spid="19"/>
                                        </p:tgtEl>
                                        <p:attrNameLst>
                                          <p:attrName>ppt_x</p:attrName>
                                        </p:attrNameLst>
                                      </p:cBhvr>
                                      <p:tavLst>
                                        <p:tav tm="0">
                                          <p:val>
                                            <p:strVal val="#ppt_x"/>
                                          </p:val>
                                        </p:tav>
                                        <p:tav tm="100000">
                                          <p:val>
                                            <p:strVal val="#ppt_x"/>
                                          </p:val>
                                        </p:tav>
                                      </p:tavLst>
                                    </p:anim>
                                    <p:anim calcmode="lin" valueType="num">
                                      <p:cBhvr additive="base">
                                        <p:cTn id="62" dur="1000" fill="hold"/>
                                        <p:tgtEl>
                                          <p:spTgt spid="19"/>
                                        </p:tgtEl>
                                        <p:attrNameLst>
                                          <p:attrName>ppt_y</p:attrName>
                                        </p:attrNameLst>
                                      </p:cBhvr>
                                      <p:tavLst>
                                        <p:tav tm="0">
                                          <p:val>
                                            <p:strVal val="0-#ppt_h/2"/>
                                          </p:val>
                                        </p:tav>
                                        <p:tav tm="100000">
                                          <p:val>
                                            <p:strVal val="#ppt_y"/>
                                          </p:val>
                                        </p:tav>
                                      </p:tavLst>
                                    </p:anim>
                                  </p:childTnLst>
                                </p:cTn>
                              </p:par>
                              <p:par>
                                <p:cTn id="63" presetID="12" presetClass="entr" presetSubtype="4" fill="hold" grpId="0" nodeType="withEffect">
                                  <p:stCondLst>
                                    <p:cond delay="0"/>
                                  </p:stCondLst>
                                  <p:iterate type="lt">
                                    <p:tmPct val="30000"/>
                                  </p:iterate>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up)">
                                      <p:cBhvr>
                                        <p:cTn id="66" dur="500"/>
                                        <p:tgtEl>
                                          <p:spTgt spid="26"/>
                                        </p:tgtEl>
                                      </p:cBhvr>
                                    </p:animEffect>
                                  </p:childTnLst>
                                </p:cTn>
                              </p:par>
                            </p:childTnLst>
                          </p:cTn>
                        </p:par>
                        <p:par>
                          <p:cTn id="67" fill="hold">
                            <p:stCondLst>
                              <p:cond delay="4500"/>
                            </p:stCondLst>
                            <p:childTnLst>
                              <p:par>
                                <p:cTn id="68" presetID="1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p:tgtEl>
                                          <p:spTgt spid="21"/>
                                        </p:tgtEl>
                                        <p:attrNameLst>
                                          <p:attrName>ppt_y</p:attrName>
                                        </p:attrNameLst>
                                      </p:cBhvr>
                                      <p:tavLst>
                                        <p:tav tm="0">
                                          <p:val>
                                            <p:strVal val="#ppt_y-#ppt_h*1.125000"/>
                                          </p:val>
                                        </p:tav>
                                        <p:tav tm="100000">
                                          <p:val>
                                            <p:strVal val="#ppt_y"/>
                                          </p:val>
                                        </p:tav>
                                      </p:tavLst>
                                    </p:anim>
                                    <p:animEffect transition="in" filter="wipe(down)">
                                      <p:cBhvr>
                                        <p:cTn id="71" dur="500"/>
                                        <p:tgtEl>
                                          <p:spTgt spid="21"/>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ppt_y</p:attrName>
                                        </p:attrNameLst>
                                      </p:cBhvr>
                                      <p:tavLst>
                                        <p:tav tm="0">
                                          <p:val>
                                            <p:strVal val="#ppt_y-#ppt_h*1.125000"/>
                                          </p:val>
                                        </p:tav>
                                        <p:tav tm="100000">
                                          <p:val>
                                            <p:strVal val="#ppt_y"/>
                                          </p:val>
                                        </p:tav>
                                      </p:tavLst>
                                    </p:anim>
                                    <p:animEffect transition="in" filter="wipe(down)">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Graphic spid="13" grpId="0">
        <p:bldAsOne/>
      </p:bldGraphic>
      <p:bldP spid="14" grpId="0"/>
      <p:bldP spid="15" grpId="0"/>
      <p:bldGraphic spid="16" grpId="0">
        <p:bldAsOne/>
      </p:bldGraphic>
      <p:bldP spid="17" grpId="0"/>
      <p:bldP spid="18" grpId="0"/>
      <p:bldGraphic spid="19" grpId="0">
        <p:bldAsOne/>
      </p:bldGraphic>
      <p:bldP spid="20" grpId="0"/>
      <p:bldP spid="21" grpId="0"/>
      <p:bldP spid="22" grpId="0"/>
      <p:bldP spid="25" grpId="0"/>
      <p:bldP spid="26" grpId="0"/>
      <p:bldGraphic spid="30" grpId="0">
        <p:bldAsOne/>
      </p:bldGraphic>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图表 31"/>
          <p:cNvGraphicFramePr/>
          <p:nvPr/>
        </p:nvGraphicFramePr>
        <p:xfrm>
          <a:off x="976256" y="2201251"/>
          <a:ext cx="6402443" cy="377126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8"/>
          <p:cNvSpPr txBox="1"/>
          <p:nvPr/>
        </p:nvSpPr>
        <p:spPr>
          <a:xfrm>
            <a:off x="7418302" y="2923308"/>
            <a:ext cx="3389398" cy="746512"/>
          </a:xfrm>
          <a:prstGeom prst="rect">
            <a:avLst/>
          </a:prstGeom>
          <a:noFill/>
        </p:spPr>
        <p:txBody>
          <a:bodyPr wrap="square" lIns="83999" tIns="41999" rIns="83999" bIns="41999" rtlCol="0">
            <a:spAutoFit/>
          </a:bodyPr>
          <a:lstStyle/>
          <a:p>
            <a:pPr algn="just">
              <a:lnSpc>
                <a:spcPct val="130000"/>
              </a:lnSpc>
            </a:pPr>
            <a:r>
              <a:rPr lang="zh-CN" altLang="en-US" sz="11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34" name="TextBox 39"/>
          <p:cNvSpPr txBox="1"/>
          <p:nvPr/>
        </p:nvSpPr>
        <p:spPr>
          <a:xfrm>
            <a:off x="7418303" y="2499153"/>
            <a:ext cx="1630328" cy="371255"/>
          </a:xfrm>
          <a:prstGeom prst="rect">
            <a:avLst/>
          </a:prstGeom>
          <a:noFill/>
        </p:spPr>
        <p:txBody>
          <a:bodyPr wrap="square" lIns="83999" tIns="0" rIns="83999" bIns="0" rtlCol="0" anchor="t">
            <a:spAutoFit/>
          </a:bodyPr>
          <a:lstStyle/>
          <a:p>
            <a:pPr>
              <a:lnSpc>
                <a:spcPct val="150000"/>
              </a:lnSpc>
            </a:pPr>
            <a:r>
              <a:rPr lang="zh-CN" altLang="en-US" sz="18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35" name="TextBox 40"/>
          <p:cNvSpPr txBox="1"/>
          <p:nvPr/>
        </p:nvSpPr>
        <p:spPr>
          <a:xfrm>
            <a:off x="7410967" y="3829400"/>
            <a:ext cx="2548495" cy="638816"/>
          </a:xfrm>
          <a:prstGeom prst="rect">
            <a:avLst/>
          </a:prstGeom>
          <a:noFill/>
        </p:spPr>
        <p:txBody>
          <a:bodyPr wrap="none" lIns="83999" tIns="41999" rIns="83999" bIns="41999" rtlCol="0">
            <a:spAutoFit/>
          </a:bodyPr>
          <a:lstStyle/>
          <a:p>
            <a:r>
              <a:rPr lang="en-US" altLang="zh-CN"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192,058,473</a:t>
            </a:r>
            <a:endParaRPr lang="zh-CN" altLang="en-US"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6" name="Freeform 35"/>
          <p:cNvSpPr>
            <a:spLocks noEditPoints="1"/>
          </p:cNvSpPr>
          <p:nvPr/>
        </p:nvSpPr>
        <p:spPr bwMode="auto">
          <a:xfrm>
            <a:off x="10425348" y="3911190"/>
            <a:ext cx="216469" cy="456265"/>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tx1">
              <a:lumMod val="50000"/>
              <a:lumOff val="50000"/>
            </a:schemeClr>
          </a:solidFill>
          <a:ln>
            <a:noFill/>
          </a:ln>
        </p:spPr>
        <p:txBody>
          <a:bodyPr vert="horz" wrap="square" lIns="83999" tIns="41999" rIns="83999" bIns="41999"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7" name="Freeform 36"/>
          <p:cNvSpPr>
            <a:spLocks noEditPoints="1"/>
          </p:cNvSpPr>
          <p:nvPr/>
        </p:nvSpPr>
        <p:spPr bwMode="auto">
          <a:xfrm>
            <a:off x="10181125" y="3912989"/>
            <a:ext cx="179892" cy="454466"/>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tx1">
              <a:lumMod val="75000"/>
              <a:lumOff val="25000"/>
            </a:schemeClr>
          </a:solidFill>
          <a:ln>
            <a:noFill/>
          </a:ln>
        </p:spPr>
        <p:txBody>
          <a:bodyPr vert="horz" wrap="square" lIns="83999" tIns="41999" rIns="83999" bIns="41999"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8" name="TextBox 38"/>
          <p:cNvSpPr txBox="1"/>
          <p:nvPr/>
        </p:nvSpPr>
        <p:spPr>
          <a:xfrm>
            <a:off x="7418302" y="4584569"/>
            <a:ext cx="3389398" cy="524939"/>
          </a:xfrm>
          <a:prstGeom prst="rect">
            <a:avLst/>
          </a:prstGeom>
          <a:noFill/>
        </p:spPr>
        <p:txBody>
          <a:bodyPr wrap="square" lIns="83999" tIns="41999" rIns="83999" bIns="41999" rtlCol="0">
            <a:spAutoFit/>
          </a:bodyPr>
          <a:lstStyle/>
          <a:p>
            <a:pPr algn="just">
              <a:lnSpc>
                <a:spcPct val="130000"/>
              </a:lnSpc>
            </a:pPr>
            <a:r>
              <a:rPr lang="zh-CN" altLang="en-US" sz="11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39" name="圆角矩形 38"/>
          <p:cNvSpPr/>
          <p:nvPr/>
        </p:nvSpPr>
        <p:spPr>
          <a:xfrm>
            <a:off x="7451423" y="5382965"/>
            <a:ext cx="1564087" cy="373585"/>
          </a:xfrm>
          <a:prstGeom prst="roundRect">
            <a:avLst>
              <a:gd name="adj" fmla="val 50000"/>
            </a:avLst>
          </a:prstGeom>
          <a:solidFill>
            <a:srgbClr val="C00000"/>
          </a:solidFill>
          <a:ln>
            <a:no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填写小标题</a:t>
            </a:r>
          </a:p>
        </p:txBody>
      </p:sp>
      <p:sp>
        <p:nvSpPr>
          <p:cNvPr id="11" name="文本框 10"/>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000"/>
                                        <p:tgtEl>
                                          <p:spTgt spid="32"/>
                                        </p:tgtEl>
                                      </p:cBhvr>
                                    </p:animEffect>
                                  </p:childTnLst>
                                </p:cTn>
                              </p:par>
                            </p:childTnLst>
                          </p:cTn>
                        </p:par>
                        <p:par>
                          <p:cTn id="8" fill="hold">
                            <p:stCondLst>
                              <p:cond delay="1000"/>
                            </p:stCondLst>
                            <p:childTnLst>
                              <p:par>
                                <p:cTn id="9" presetID="2" presetClass="entr" presetSubtype="1" decel="10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1+#ppt_w/2"/>
                                          </p:val>
                                        </p:tav>
                                        <p:tav tm="100000">
                                          <p:val>
                                            <p:strVal val="#ppt_x"/>
                                          </p:val>
                                        </p:tav>
                                      </p:tavLst>
                                    </p:anim>
                                    <p:anim calcmode="lin" valueType="num">
                                      <p:cBhvr additive="base">
                                        <p:cTn id="16" dur="10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2" presetClass="entr" presetSubtype="4" fill="hold" grpId="0" nodeType="afterEffect">
                                  <p:stCondLst>
                                    <p:cond delay="0"/>
                                  </p:stCondLst>
                                  <p:iterate type="lt">
                                    <p:tmPct val="50000"/>
                                  </p:iterate>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200"/>
                                        <p:tgtEl>
                                          <p:spTgt spid="35"/>
                                        </p:tgtEl>
                                        <p:attrNameLst>
                                          <p:attrName>ppt_y</p:attrName>
                                        </p:attrNameLst>
                                      </p:cBhvr>
                                      <p:tavLst>
                                        <p:tav tm="0">
                                          <p:val>
                                            <p:strVal val="#ppt_y+#ppt_h*1.125000"/>
                                          </p:val>
                                        </p:tav>
                                        <p:tav tm="100000">
                                          <p:val>
                                            <p:strVal val="#ppt_y"/>
                                          </p:val>
                                        </p:tav>
                                      </p:tavLst>
                                    </p:anim>
                                    <p:animEffect transition="in" filter="wipe(up)">
                                      <p:cBhvr>
                                        <p:cTn id="21" dur="200"/>
                                        <p:tgtEl>
                                          <p:spTgt spid="35"/>
                                        </p:tgtEl>
                                      </p:cBhvr>
                                    </p:animEffect>
                                  </p:childTnLst>
                                </p:cTn>
                              </p:par>
                            </p:childTnLst>
                          </p:cTn>
                        </p:par>
                        <p:par>
                          <p:cTn id="22" fill="hold">
                            <p:stCondLst>
                              <p:cond delay="2200"/>
                            </p:stCondLst>
                            <p:childTnLst>
                              <p:par>
                                <p:cTn id="23" presetID="5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par>
                                <p:cTn id="33" presetID="2" presetClass="entr" presetSubtype="4" decel="10000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1000" fill="hold"/>
                                        <p:tgtEl>
                                          <p:spTgt spid="38"/>
                                        </p:tgtEl>
                                        <p:attrNameLst>
                                          <p:attrName>ppt_x</p:attrName>
                                        </p:attrNameLst>
                                      </p:cBhvr>
                                      <p:tavLst>
                                        <p:tav tm="0">
                                          <p:val>
                                            <p:strVal val="#ppt_x"/>
                                          </p:val>
                                        </p:tav>
                                        <p:tav tm="100000">
                                          <p:val>
                                            <p:strVal val="#ppt_x"/>
                                          </p:val>
                                        </p:tav>
                                      </p:tavLst>
                                    </p:anim>
                                    <p:anim calcmode="lin" valueType="num">
                                      <p:cBhvr additive="base">
                                        <p:cTn id="36" dur="10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1+#ppt_w/2"/>
                                          </p:val>
                                        </p:tav>
                                        <p:tav tm="100000">
                                          <p:val>
                                            <p:strVal val="#ppt_x"/>
                                          </p:val>
                                        </p:tav>
                                      </p:tavLst>
                                    </p:anim>
                                    <p:anim calcmode="lin" valueType="num">
                                      <p:cBhvr additive="base">
                                        <p:cTn id="40"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P spid="33" grpId="0"/>
      <p:bldP spid="34" grpId="0"/>
      <p:bldP spid="35" grpId="0"/>
      <p:bldP spid="36" grpId="0" animBg="1"/>
      <p:bldP spid="37" grpId="0" animBg="1"/>
      <p:bldP spid="38" grpId="0"/>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77456" y="508000"/>
            <a:ext cx="4537065" cy="5854691"/>
          </a:xfrm>
          <a:custGeom>
            <a:avLst/>
            <a:gdLst>
              <a:gd name="connsiteX0" fmla="*/ 3396521 w 5401456"/>
              <a:gd name="connsiteY0" fmla="*/ 0 h 6872989"/>
              <a:gd name="connsiteX1" fmla="*/ 5401456 w 5401456"/>
              <a:gd name="connsiteY1" fmla="*/ 0 h 6872989"/>
              <a:gd name="connsiteX2" fmla="*/ 2169827 w 5401456"/>
              <a:gd name="connsiteY2" fmla="*/ 6872989 h 6872989"/>
              <a:gd name="connsiteX3" fmla="*/ 0 w 5401456"/>
              <a:gd name="connsiteY3" fmla="*/ 6872989 h 6872989"/>
            </a:gdLst>
            <a:ahLst/>
            <a:cxnLst>
              <a:cxn ang="0">
                <a:pos x="connsiteX0" y="connsiteY0"/>
              </a:cxn>
              <a:cxn ang="0">
                <a:pos x="connsiteX1" y="connsiteY1"/>
              </a:cxn>
              <a:cxn ang="0">
                <a:pos x="connsiteX2" y="connsiteY2"/>
              </a:cxn>
              <a:cxn ang="0">
                <a:pos x="connsiteX3" y="connsiteY3"/>
              </a:cxn>
            </a:cxnLst>
            <a:rect l="l" t="t" r="r" b="b"/>
            <a:pathLst>
              <a:path w="5401456" h="6872989">
                <a:moveTo>
                  <a:pt x="3396521" y="0"/>
                </a:moveTo>
                <a:lnTo>
                  <a:pt x="5401456" y="0"/>
                </a:lnTo>
                <a:lnTo>
                  <a:pt x="2169827" y="6872989"/>
                </a:lnTo>
                <a:lnTo>
                  <a:pt x="0" y="6872989"/>
                </a:lnTo>
                <a:close/>
              </a:path>
            </a:pathLst>
          </a:custGeom>
        </p:spPr>
      </p:pic>
      <p:sp>
        <p:nvSpPr>
          <p:cNvPr id="7" name="矩形 6"/>
          <p:cNvSpPr/>
          <p:nvPr/>
        </p:nvSpPr>
        <p:spPr>
          <a:xfrm rot="2700000">
            <a:off x="2740335" y="4071165"/>
            <a:ext cx="370728" cy="370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 name="矩形 7"/>
          <p:cNvSpPr/>
          <p:nvPr/>
        </p:nvSpPr>
        <p:spPr>
          <a:xfrm rot="2700000">
            <a:off x="3411868" y="4027954"/>
            <a:ext cx="181545" cy="181545"/>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 name="文本框 8"/>
          <p:cNvSpPr txBox="1"/>
          <p:nvPr/>
        </p:nvSpPr>
        <p:spPr>
          <a:xfrm>
            <a:off x="2775799" y="2809046"/>
            <a:ext cx="1963492" cy="1200329"/>
          </a:xfrm>
          <a:prstGeom prst="rect">
            <a:avLst/>
          </a:prstGeom>
          <a:noFill/>
        </p:spPr>
        <p:txBody>
          <a:bodyPr wrap="square" rtlCol="0">
            <a:spAutoFit/>
          </a:bodyPr>
          <a:lstStyle/>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PART</a:t>
            </a:r>
          </a:p>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01</a:t>
            </a:r>
            <a:endParaRPr lang="zh-CN" altLang="en-US"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文本框 13"/>
          <p:cNvSpPr txBox="1"/>
          <p:nvPr/>
        </p:nvSpPr>
        <p:spPr>
          <a:xfrm>
            <a:off x="4769794" y="2827294"/>
            <a:ext cx="2236510" cy="584775"/>
          </a:xfrm>
          <a:prstGeom prst="rect">
            <a:avLst/>
          </a:prstGeom>
          <a:noFill/>
        </p:spPr>
        <p:txBody>
          <a:bodyPr wrap="none" rtlCol="0">
            <a:spAutoFit/>
          </a:bodyPr>
          <a:lstStyle/>
          <a:p>
            <a:r>
              <a:rPr lang="zh-CN" altLang="en-US" sz="32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公司与团队</a:t>
            </a:r>
          </a:p>
        </p:txBody>
      </p:sp>
      <p:grpSp>
        <p:nvGrpSpPr>
          <p:cNvPr id="12" name="组合 11"/>
          <p:cNvGrpSpPr/>
          <p:nvPr/>
        </p:nvGrpSpPr>
        <p:grpSpPr>
          <a:xfrm>
            <a:off x="555172" y="2563318"/>
            <a:ext cx="5906926" cy="109452"/>
            <a:chOff x="538843" y="2563318"/>
            <a:chExt cx="5906926" cy="109452"/>
          </a:xfrm>
        </p:grpSpPr>
        <p:cxnSp>
          <p:nvCxnSpPr>
            <p:cNvPr id="13" name="直接连接符 12"/>
            <p:cNvCxnSpPr/>
            <p:nvPr/>
          </p:nvCxnSpPr>
          <p:spPr>
            <a:xfrm>
              <a:off x="538843" y="2672770"/>
              <a:ext cx="589193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56615" y="2563318"/>
              <a:ext cx="1289154" cy="109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17" name="组合 16"/>
          <p:cNvGrpSpPr/>
          <p:nvPr/>
        </p:nvGrpSpPr>
        <p:grpSpPr>
          <a:xfrm>
            <a:off x="4863806" y="3588460"/>
            <a:ext cx="1283107" cy="1512389"/>
            <a:chOff x="6295756" y="3113567"/>
            <a:chExt cx="2677254" cy="1512389"/>
          </a:xfrm>
        </p:grpSpPr>
        <p:sp>
          <p:nvSpPr>
            <p:cNvPr id="18" name="文本框 9"/>
            <p:cNvSpPr txBox="1"/>
            <p:nvPr/>
          </p:nvSpPr>
          <p:spPr>
            <a:xfrm>
              <a:off x="6295757" y="311356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公司简介</a:t>
              </a:r>
            </a:p>
          </p:txBody>
        </p:sp>
        <p:sp>
          <p:nvSpPr>
            <p:cNvPr id="19" name="文本框 9"/>
            <p:cNvSpPr txBox="1"/>
            <p:nvPr/>
          </p:nvSpPr>
          <p:spPr>
            <a:xfrm>
              <a:off x="6295756" y="354748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团队介绍</a:t>
              </a:r>
            </a:p>
          </p:txBody>
        </p:sp>
        <p:sp>
          <p:nvSpPr>
            <p:cNvPr id="20" name="文本框 19"/>
            <p:cNvSpPr txBox="1"/>
            <p:nvPr/>
          </p:nvSpPr>
          <p:spPr>
            <a:xfrm>
              <a:off x="6295757" y="398200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项目成员</a:t>
              </a:r>
            </a:p>
          </p:txBody>
        </p:sp>
        <p:sp>
          <p:nvSpPr>
            <p:cNvPr id="21" name="文本框 9"/>
            <p:cNvSpPr txBox="1"/>
            <p:nvPr/>
          </p:nvSpPr>
          <p:spPr>
            <a:xfrm>
              <a:off x="6295756" y="4410512"/>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核心成员</a:t>
              </a:r>
            </a:p>
          </p:txBody>
        </p:sp>
      </p:grpSp>
      <p:grpSp>
        <p:nvGrpSpPr>
          <p:cNvPr id="22" name="组合 21"/>
          <p:cNvGrpSpPr/>
          <p:nvPr/>
        </p:nvGrpSpPr>
        <p:grpSpPr>
          <a:xfrm>
            <a:off x="5978097" y="3579491"/>
            <a:ext cx="1578105" cy="1078469"/>
            <a:chOff x="8566712" y="3117911"/>
            <a:chExt cx="2677254" cy="1078469"/>
          </a:xfrm>
        </p:grpSpPr>
        <p:sp>
          <p:nvSpPr>
            <p:cNvPr id="23" name="文本框 9"/>
            <p:cNvSpPr txBox="1"/>
            <p:nvPr/>
          </p:nvSpPr>
          <p:spPr>
            <a:xfrm>
              <a:off x="8566712" y="3117911"/>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组织架构</a:t>
              </a:r>
            </a:p>
          </p:txBody>
        </p:sp>
        <p:sp>
          <p:nvSpPr>
            <p:cNvPr id="24" name="文本框 9"/>
            <p:cNvSpPr txBox="1"/>
            <p:nvPr/>
          </p:nvSpPr>
          <p:spPr>
            <a:xfrm>
              <a:off x="8566713" y="3552431"/>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公司大事记</a:t>
              </a:r>
            </a:p>
          </p:txBody>
        </p:sp>
        <p:sp>
          <p:nvSpPr>
            <p:cNvPr id="25" name="文本框 9"/>
            <p:cNvSpPr txBox="1"/>
            <p:nvPr/>
          </p:nvSpPr>
          <p:spPr>
            <a:xfrm>
              <a:off x="8566712" y="3980936"/>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企业理念</a:t>
              </a: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4"/>
                                        </p:tgtEl>
                                        <p:attrNameLst>
                                          <p:attrName>ppt_y</p:attrName>
                                        </p:attrNameLst>
                                      </p:cBhvr>
                                      <p:tavLst>
                                        <p:tav tm="0">
                                          <p:val>
                                            <p:strVal val="#ppt_y"/>
                                          </p:val>
                                        </p:tav>
                                        <p:tav tm="100000">
                                          <p:val>
                                            <p:strVal val="#ppt_y"/>
                                          </p:val>
                                        </p:tav>
                                      </p:tavLst>
                                    </p:anim>
                                    <p:anim calcmode="lin" valueType="num">
                                      <p:cBhvr>
                                        <p:cTn id="2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4"/>
                                        </p:tgtEl>
                                      </p:cBhvr>
                                    </p:animEffect>
                                  </p:childTnLst>
                                </p:cTn>
                              </p:par>
                              <p:par>
                                <p:cTn id="31" presetID="22" presetClass="entr" presetSubtype="1" fill="hold" nodeType="withEffect">
                                  <p:stCondLst>
                                    <p:cond delay="125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1000"/>
                                        <p:tgtEl>
                                          <p:spTgt spid="17"/>
                                        </p:tgtEl>
                                      </p:cBhvr>
                                    </p:animEffect>
                                  </p:childTnLst>
                                </p:cTn>
                              </p:par>
                              <p:par>
                                <p:cTn id="34" presetID="22" presetClass="entr" presetSubtype="1" fill="hold" nodeType="withEffect">
                                  <p:stCondLst>
                                    <p:cond delay="225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33"/>
          <p:cNvSpPr txBox="1"/>
          <p:nvPr/>
        </p:nvSpPr>
        <p:spPr>
          <a:xfrm>
            <a:off x="4288355" y="2075218"/>
            <a:ext cx="3549361" cy="1569660"/>
          </a:xfrm>
          <a:prstGeom prst="rect">
            <a:avLst/>
          </a:prstGeom>
          <a:noFill/>
        </p:spPr>
        <p:txBody>
          <a:bodyPr wrap="square" rtlCol="0">
            <a:spAutoFit/>
          </a:bodyPr>
          <a:lstStyle/>
          <a:p>
            <a:pPr lvl="0" algn="ctr" defTabSz="914400"/>
            <a:r>
              <a:rPr kumimoji="0" lang="zh-CN" altLang="en-US" sz="6000" b="0" i="0" u="none" strike="noStrike" kern="0" cap="none" spc="300" normalizeH="0" baseline="0" noProof="0" dirty="0">
                <a:ln>
                  <a:noFill/>
                </a:ln>
                <a:solidFill>
                  <a:srgbClr val="343434"/>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谢谢欣赏</a:t>
            </a:r>
            <a:endParaRPr kumimoji="0" lang="en-US" altLang="zh-CN" sz="6000" b="0" i="0" u="none" strike="noStrike" kern="0" cap="none" spc="300" normalizeH="0" baseline="0" noProof="0" dirty="0">
              <a:ln>
                <a:noFill/>
              </a:ln>
              <a:solidFill>
                <a:srgbClr val="343434"/>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en-US" altLang="zh-CN" sz="3600" dirty="0">
                <a:solidFill>
                  <a:srgbClr val="8A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THANK YOU</a:t>
            </a:r>
            <a:endParaRPr lang="zh-CN" altLang="en-US" sz="3600" dirty="0">
              <a:solidFill>
                <a:srgbClr val="8A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矩形 19"/>
          <p:cNvSpPr/>
          <p:nvPr/>
        </p:nvSpPr>
        <p:spPr>
          <a:xfrm>
            <a:off x="3209452" y="4209446"/>
            <a:ext cx="5733292" cy="1246495"/>
          </a:xfrm>
          <a:prstGeom prst="rect">
            <a:avLst/>
          </a:prstGeom>
        </p:spPr>
        <p:txBody>
          <a:bodyPr wrap="square">
            <a:spAutoFit/>
          </a:bodyPr>
          <a:lstStyle/>
          <a:p>
            <a:pPr algn="ctr">
              <a:lnSpc>
                <a:spcPct val="15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您的文字结尾描述文字说明添加您的文字结尾描述文字说明，添加您的文字结尾描述文字说明，添加您的文字结尾描述文字说明，添加您的文字结尾描述文字说明添加您的文字结尾描述文字说明，添加您的文字结尾描述文字说明</a:t>
            </a:r>
          </a:p>
          <a:p>
            <a:pPr algn="ctr">
              <a:lnSpc>
                <a:spcPct val="150000"/>
              </a:lnSpc>
            </a:pPr>
            <a:endPar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lnSpc>
                <a:spcPct val="150000"/>
              </a:lnSpc>
            </a:pPr>
            <a:endPar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5"/>
          <p:cNvSpPr/>
          <p:nvPr/>
        </p:nvSpPr>
        <p:spPr bwMode="auto">
          <a:xfrm>
            <a:off x="846732" y="329474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3"/>
            <a:stretch>
              <a:fillRect/>
            </a:stretch>
          </a:blipFill>
          <a:ln>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6" name="Freeform 5"/>
          <p:cNvSpPr/>
          <p:nvPr/>
        </p:nvSpPr>
        <p:spPr bwMode="auto">
          <a:xfrm>
            <a:off x="2195938" y="405658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3"/>
            <a:stretch>
              <a:fillRect/>
            </a:stretch>
          </a:blipFill>
          <a:ln>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7" name="Freeform 5"/>
          <p:cNvSpPr/>
          <p:nvPr/>
        </p:nvSpPr>
        <p:spPr bwMode="auto">
          <a:xfrm>
            <a:off x="3545144" y="1771067"/>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3"/>
            <a:stretch>
              <a:fillRect/>
            </a:stretch>
          </a:blipFill>
          <a:ln>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8" name="Freeform 5"/>
          <p:cNvSpPr/>
          <p:nvPr/>
        </p:nvSpPr>
        <p:spPr bwMode="auto">
          <a:xfrm>
            <a:off x="4894350" y="405658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3"/>
            <a:stretch>
              <a:fillRect/>
            </a:stretch>
          </a:blipFill>
          <a:ln>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9" name="Freeform 5"/>
          <p:cNvSpPr/>
          <p:nvPr/>
        </p:nvSpPr>
        <p:spPr bwMode="auto">
          <a:xfrm>
            <a:off x="2195938" y="2532906"/>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超越</a:t>
            </a:r>
          </a:p>
        </p:txBody>
      </p:sp>
      <p:sp>
        <p:nvSpPr>
          <p:cNvPr id="56" name="Freeform 5"/>
          <p:cNvSpPr/>
          <p:nvPr/>
        </p:nvSpPr>
        <p:spPr bwMode="auto">
          <a:xfrm>
            <a:off x="3545144" y="329474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开拓</a:t>
            </a:r>
          </a:p>
        </p:txBody>
      </p:sp>
      <p:sp>
        <p:nvSpPr>
          <p:cNvPr id="57" name="Freeform 5"/>
          <p:cNvSpPr/>
          <p:nvPr/>
        </p:nvSpPr>
        <p:spPr bwMode="auto">
          <a:xfrm>
            <a:off x="4894350" y="2532906"/>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引领</a:t>
            </a:r>
            <a:endParaRPr lang="zh-CN" altLang="en-US" sz="2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8" name="Freeform 5"/>
          <p:cNvSpPr/>
          <p:nvPr/>
        </p:nvSpPr>
        <p:spPr bwMode="auto">
          <a:xfrm>
            <a:off x="6243557" y="329474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创新</a:t>
            </a:r>
            <a:endParaRPr lang="zh-CN" altLang="en-US" sz="2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9" name="TextBox 37"/>
          <p:cNvSpPr txBox="1"/>
          <p:nvPr/>
        </p:nvSpPr>
        <p:spPr>
          <a:xfrm>
            <a:off x="8475805" y="1619185"/>
            <a:ext cx="280831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60" name="TextBox 38"/>
          <p:cNvSpPr txBox="1"/>
          <p:nvPr/>
        </p:nvSpPr>
        <p:spPr>
          <a:xfrm>
            <a:off x="8475806" y="1280535"/>
            <a:ext cx="1415772" cy="329962"/>
          </a:xfrm>
          <a:prstGeom prst="rect">
            <a:avLst/>
          </a:prstGeom>
          <a:noFill/>
        </p:spPr>
        <p:txBody>
          <a:bodyPr wrap="none" tIns="0" bIns="0" rtlCol="0" anchor="t">
            <a:spAutoFit/>
          </a:bodyPr>
          <a:lstStyle/>
          <a:p>
            <a:pPr lvl="0">
              <a:lnSpc>
                <a:spcPct val="150000"/>
              </a:lnSpc>
            </a:pPr>
            <a:r>
              <a:rPr lang="zh-CN" altLang="en-US" sz="1600" dirty="0">
                <a:solidFill>
                  <a:srgbClr val="124062"/>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61" name="TextBox 39"/>
          <p:cNvSpPr txBox="1"/>
          <p:nvPr/>
        </p:nvSpPr>
        <p:spPr>
          <a:xfrm>
            <a:off x="8475805" y="2836407"/>
            <a:ext cx="280831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62" name="TextBox 40"/>
          <p:cNvSpPr txBox="1"/>
          <p:nvPr/>
        </p:nvSpPr>
        <p:spPr>
          <a:xfrm>
            <a:off x="8475806" y="2497757"/>
            <a:ext cx="1415772" cy="329962"/>
          </a:xfrm>
          <a:prstGeom prst="rect">
            <a:avLst/>
          </a:prstGeom>
          <a:noFill/>
        </p:spPr>
        <p:txBody>
          <a:bodyPr wrap="none" tIns="0" bIns="0" rtlCol="0" anchor="t">
            <a:spAutoFit/>
          </a:bodyPr>
          <a:lstStyle/>
          <a:p>
            <a:pPr lvl="0">
              <a:lnSpc>
                <a:spcPct val="150000"/>
              </a:lnSpc>
            </a:pPr>
            <a:r>
              <a:rPr lang="zh-CN" altLang="en-US" sz="1600" dirty="0">
                <a:solidFill>
                  <a:srgbClr val="537285"/>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63" name="TextBox 55"/>
          <p:cNvSpPr txBox="1"/>
          <p:nvPr/>
        </p:nvSpPr>
        <p:spPr>
          <a:xfrm>
            <a:off x="8475805" y="4053629"/>
            <a:ext cx="280831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64" name="TextBox 56"/>
          <p:cNvSpPr txBox="1"/>
          <p:nvPr/>
        </p:nvSpPr>
        <p:spPr>
          <a:xfrm>
            <a:off x="8475806" y="3714979"/>
            <a:ext cx="1415772" cy="329962"/>
          </a:xfrm>
          <a:prstGeom prst="rect">
            <a:avLst/>
          </a:prstGeom>
          <a:noFill/>
        </p:spPr>
        <p:txBody>
          <a:bodyPr wrap="none" tIns="0" bIns="0" rtlCol="0" anchor="t">
            <a:spAutoFit/>
          </a:bodyPr>
          <a:lstStyle/>
          <a:p>
            <a:pPr lvl="0">
              <a:lnSpc>
                <a:spcPct val="150000"/>
              </a:lnSpc>
            </a:pPr>
            <a:r>
              <a:rPr lang="zh-CN" altLang="en-US" sz="1600" dirty="0">
                <a:solidFill>
                  <a:srgbClr val="124062"/>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65" name="TextBox 57"/>
          <p:cNvSpPr txBox="1"/>
          <p:nvPr/>
        </p:nvSpPr>
        <p:spPr>
          <a:xfrm>
            <a:off x="8475805" y="5270850"/>
            <a:ext cx="280831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66" name="TextBox 58"/>
          <p:cNvSpPr txBox="1"/>
          <p:nvPr/>
        </p:nvSpPr>
        <p:spPr>
          <a:xfrm>
            <a:off x="8475806" y="4932200"/>
            <a:ext cx="1415772" cy="329962"/>
          </a:xfrm>
          <a:prstGeom prst="rect">
            <a:avLst/>
          </a:prstGeom>
          <a:noFill/>
        </p:spPr>
        <p:txBody>
          <a:bodyPr wrap="none" tIns="0" bIns="0" rtlCol="0" anchor="t">
            <a:spAutoFit/>
          </a:bodyPr>
          <a:lstStyle/>
          <a:p>
            <a:pPr lvl="0">
              <a:lnSpc>
                <a:spcPct val="150000"/>
              </a:lnSpc>
            </a:pPr>
            <a:r>
              <a:rPr lang="zh-CN" altLang="en-US" sz="1600" dirty="0">
                <a:solidFill>
                  <a:srgbClr val="537285"/>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19" name="文本框 18"/>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300" fill="hold"/>
                                        <p:tgtEl>
                                          <p:spTgt spid="45"/>
                                        </p:tgtEl>
                                        <p:attrNameLst>
                                          <p:attrName>ppt_w</p:attrName>
                                        </p:attrNameLst>
                                      </p:cBhvr>
                                      <p:tavLst>
                                        <p:tav tm="0">
                                          <p:val>
                                            <p:fltVal val="0"/>
                                          </p:val>
                                        </p:tav>
                                        <p:tav tm="100000">
                                          <p:val>
                                            <p:strVal val="#ppt_w"/>
                                          </p:val>
                                        </p:tav>
                                      </p:tavLst>
                                    </p:anim>
                                    <p:anim calcmode="lin" valueType="num">
                                      <p:cBhvr>
                                        <p:cTn id="8" dur="300" fill="hold"/>
                                        <p:tgtEl>
                                          <p:spTgt spid="45"/>
                                        </p:tgtEl>
                                        <p:attrNameLst>
                                          <p:attrName>ppt_h</p:attrName>
                                        </p:attrNameLst>
                                      </p:cBhvr>
                                      <p:tavLst>
                                        <p:tav tm="0">
                                          <p:val>
                                            <p:fltVal val="0"/>
                                          </p:val>
                                        </p:tav>
                                        <p:tav tm="100000">
                                          <p:val>
                                            <p:strVal val="#ppt_h"/>
                                          </p:val>
                                        </p:tav>
                                      </p:tavLst>
                                    </p:anim>
                                    <p:anim calcmode="lin" valueType="num">
                                      <p:cBhvr>
                                        <p:cTn id="9" dur="300" fill="hold"/>
                                        <p:tgtEl>
                                          <p:spTgt spid="45"/>
                                        </p:tgtEl>
                                        <p:attrNameLst>
                                          <p:attrName>ppt_x</p:attrName>
                                        </p:attrNameLst>
                                      </p:cBhvr>
                                      <p:tavLst>
                                        <p:tav tm="0">
                                          <p:val>
                                            <p:fltVal val="0.5"/>
                                          </p:val>
                                        </p:tav>
                                        <p:tav tm="100000">
                                          <p:val>
                                            <p:strVal val="#ppt_x"/>
                                          </p:val>
                                        </p:tav>
                                      </p:tavLst>
                                    </p:anim>
                                    <p:anim calcmode="lin" valueType="num">
                                      <p:cBhvr>
                                        <p:cTn id="10" dur="300" fill="hold"/>
                                        <p:tgtEl>
                                          <p:spTgt spid="45"/>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45"/>
                                        </p:tgtEl>
                                      </p:cBhvr>
                                    </p:animEffect>
                                    <p:animScale>
                                      <p:cBhvr>
                                        <p:cTn id="13" dur="150" autoRev="1" fill="hold"/>
                                        <p:tgtEl>
                                          <p:spTgt spid="45"/>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49"/>
                                        </p:tgtEl>
                                        <p:attrNameLst>
                                          <p:attrName>style.visibility</p:attrName>
                                        </p:attrNameLst>
                                      </p:cBhvr>
                                      <p:to>
                                        <p:strVal val="visible"/>
                                      </p:to>
                                    </p:set>
                                    <p:anim calcmode="lin" valueType="num">
                                      <p:cBhvr>
                                        <p:cTn id="16" dur="300" fill="hold"/>
                                        <p:tgtEl>
                                          <p:spTgt spid="49"/>
                                        </p:tgtEl>
                                        <p:attrNameLst>
                                          <p:attrName>ppt_w</p:attrName>
                                        </p:attrNameLst>
                                      </p:cBhvr>
                                      <p:tavLst>
                                        <p:tav tm="0">
                                          <p:val>
                                            <p:fltVal val="0"/>
                                          </p:val>
                                        </p:tav>
                                        <p:tav tm="100000">
                                          <p:val>
                                            <p:strVal val="#ppt_w"/>
                                          </p:val>
                                        </p:tav>
                                      </p:tavLst>
                                    </p:anim>
                                    <p:anim calcmode="lin" valueType="num">
                                      <p:cBhvr>
                                        <p:cTn id="17" dur="300" fill="hold"/>
                                        <p:tgtEl>
                                          <p:spTgt spid="49"/>
                                        </p:tgtEl>
                                        <p:attrNameLst>
                                          <p:attrName>ppt_h</p:attrName>
                                        </p:attrNameLst>
                                      </p:cBhvr>
                                      <p:tavLst>
                                        <p:tav tm="0">
                                          <p:val>
                                            <p:fltVal val="0"/>
                                          </p:val>
                                        </p:tav>
                                        <p:tav tm="100000">
                                          <p:val>
                                            <p:strVal val="#ppt_h"/>
                                          </p:val>
                                        </p:tav>
                                      </p:tavLst>
                                    </p:anim>
                                    <p:anim calcmode="lin" valueType="num">
                                      <p:cBhvr>
                                        <p:cTn id="18" dur="300" fill="hold"/>
                                        <p:tgtEl>
                                          <p:spTgt spid="49"/>
                                        </p:tgtEl>
                                        <p:attrNameLst>
                                          <p:attrName>ppt_x</p:attrName>
                                        </p:attrNameLst>
                                      </p:cBhvr>
                                      <p:tavLst>
                                        <p:tav tm="0">
                                          <p:val>
                                            <p:fltVal val="0.5"/>
                                          </p:val>
                                        </p:tav>
                                        <p:tav tm="100000">
                                          <p:val>
                                            <p:strVal val="#ppt_x"/>
                                          </p:val>
                                        </p:tav>
                                      </p:tavLst>
                                    </p:anim>
                                    <p:anim calcmode="lin" valueType="num">
                                      <p:cBhvr>
                                        <p:cTn id="19" dur="300" fill="hold"/>
                                        <p:tgtEl>
                                          <p:spTgt spid="49"/>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49"/>
                                        </p:tgtEl>
                                      </p:cBhvr>
                                    </p:animEffect>
                                    <p:animScale>
                                      <p:cBhvr>
                                        <p:cTn id="22" dur="150" autoRev="1" fill="hold"/>
                                        <p:tgtEl>
                                          <p:spTgt spid="49"/>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47"/>
                                        </p:tgtEl>
                                        <p:attrNameLst>
                                          <p:attrName>style.visibility</p:attrName>
                                        </p:attrNameLst>
                                      </p:cBhvr>
                                      <p:to>
                                        <p:strVal val="visible"/>
                                      </p:to>
                                    </p:set>
                                    <p:anim calcmode="lin" valueType="num">
                                      <p:cBhvr>
                                        <p:cTn id="25" dur="300" fill="hold"/>
                                        <p:tgtEl>
                                          <p:spTgt spid="47"/>
                                        </p:tgtEl>
                                        <p:attrNameLst>
                                          <p:attrName>ppt_w</p:attrName>
                                        </p:attrNameLst>
                                      </p:cBhvr>
                                      <p:tavLst>
                                        <p:tav tm="0">
                                          <p:val>
                                            <p:fltVal val="0"/>
                                          </p:val>
                                        </p:tav>
                                        <p:tav tm="100000">
                                          <p:val>
                                            <p:strVal val="#ppt_w"/>
                                          </p:val>
                                        </p:tav>
                                      </p:tavLst>
                                    </p:anim>
                                    <p:anim calcmode="lin" valueType="num">
                                      <p:cBhvr>
                                        <p:cTn id="26" dur="300" fill="hold"/>
                                        <p:tgtEl>
                                          <p:spTgt spid="47"/>
                                        </p:tgtEl>
                                        <p:attrNameLst>
                                          <p:attrName>ppt_h</p:attrName>
                                        </p:attrNameLst>
                                      </p:cBhvr>
                                      <p:tavLst>
                                        <p:tav tm="0">
                                          <p:val>
                                            <p:fltVal val="0"/>
                                          </p:val>
                                        </p:tav>
                                        <p:tav tm="100000">
                                          <p:val>
                                            <p:strVal val="#ppt_h"/>
                                          </p:val>
                                        </p:tav>
                                      </p:tavLst>
                                    </p:anim>
                                    <p:anim calcmode="lin" valueType="num">
                                      <p:cBhvr>
                                        <p:cTn id="27" dur="300" fill="hold"/>
                                        <p:tgtEl>
                                          <p:spTgt spid="47"/>
                                        </p:tgtEl>
                                        <p:attrNameLst>
                                          <p:attrName>ppt_x</p:attrName>
                                        </p:attrNameLst>
                                      </p:cBhvr>
                                      <p:tavLst>
                                        <p:tav tm="0">
                                          <p:val>
                                            <p:fltVal val="0.5"/>
                                          </p:val>
                                        </p:tav>
                                        <p:tav tm="100000">
                                          <p:val>
                                            <p:strVal val="#ppt_x"/>
                                          </p:val>
                                        </p:tav>
                                      </p:tavLst>
                                    </p:anim>
                                    <p:anim calcmode="lin" valueType="num">
                                      <p:cBhvr>
                                        <p:cTn id="28" dur="300" fill="hold"/>
                                        <p:tgtEl>
                                          <p:spTgt spid="47"/>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47"/>
                                        </p:tgtEl>
                                      </p:cBhvr>
                                    </p:animEffect>
                                    <p:animScale>
                                      <p:cBhvr>
                                        <p:cTn id="31" dur="150" autoRev="1" fill="hold"/>
                                        <p:tgtEl>
                                          <p:spTgt spid="47"/>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57"/>
                                        </p:tgtEl>
                                        <p:attrNameLst>
                                          <p:attrName>style.visibility</p:attrName>
                                        </p:attrNameLst>
                                      </p:cBhvr>
                                      <p:to>
                                        <p:strVal val="visible"/>
                                      </p:to>
                                    </p:set>
                                    <p:anim calcmode="lin" valueType="num">
                                      <p:cBhvr>
                                        <p:cTn id="34" dur="300" fill="hold"/>
                                        <p:tgtEl>
                                          <p:spTgt spid="57"/>
                                        </p:tgtEl>
                                        <p:attrNameLst>
                                          <p:attrName>ppt_w</p:attrName>
                                        </p:attrNameLst>
                                      </p:cBhvr>
                                      <p:tavLst>
                                        <p:tav tm="0">
                                          <p:val>
                                            <p:fltVal val="0"/>
                                          </p:val>
                                        </p:tav>
                                        <p:tav tm="100000">
                                          <p:val>
                                            <p:strVal val="#ppt_w"/>
                                          </p:val>
                                        </p:tav>
                                      </p:tavLst>
                                    </p:anim>
                                    <p:anim calcmode="lin" valueType="num">
                                      <p:cBhvr>
                                        <p:cTn id="35" dur="300" fill="hold"/>
                                        <p:tgtEl>
                                          <p:spTgt spid="57"/>
                                        </p:tgtEl>
                                        <p:attrNameLst>
                                          <p:attrName>ppt_h</p:attrName>
                                        </p:attrNameLst>
                                      </p:cBhvr>
                                      <p:tavLst>
                                        <p:tav tm="0">
                                          <p:val>
                                            <p:fltVal val="0"/>
                                          </p:val>
                                        </p:tav>
                                        <p:tav tm="100000">
                                          <p:val>
                                            <p:strVal val="#ppt_h"/>
                                          </p:val>
                                        </p:tav>
                                      </p:tavLst>
                                    </p:anim>
                                    <p:anim calcmode="lin" valueType="num">
                                      <p:cBhvr>
                                        <p:cTn id="36" dur="300" fill="hold"/>
                                        <p:tgtEl>
                                          <p:spTgt spid="57"/>
                                        </p:tgtEl>
                                        <p:attrNameLst>
                                          <p:attrName>ppt_x</p:attrName>
                                        </p:attrNameLst>
                                      </p:cBhvr>
                                      <p:tavLst>
                                        <p:tav tm="0">
                                          <p:val>
                                            <p:fltVal val="0.5"/>
                                          </p:val>
                                        </p:tav>
                                        <p:tav tm="100000">
                                          <p:val>
                                            <p:strVal val="#ppt_x"/>
                                          </p:val>
                                        </p:tav>
                                      </p:tavLst>
                                    </p:anim>
                                    <p:anim calcmode="lin" valueType="num">
                                      <p:cBhvr>
                                        <p:cTn id="37" dur="300" fill="hold"/>
                                        <p:tgtEl>
                                          <p:spTgt spid="57"/>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57"/>
                                        </p:tgtEl>
                                      </p:cBhvr>
                                    </p:animEffect>
                                    <p:animScale>
                                      <p:cBhvr>
                                        <p:cTn id="40" dur="150" autoRev="1" fill="hold"/>
                                        <p:tgtEl>
                                          <p:spTgt spid="57"/>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58"/>
                                        </p:tgtEl>
                                        <p:attrNameLst>
                                          <p:attrName>style.visibility</p:attrName>
                                        </p:attrNameLst>
                                      </p:cBhvr>
                                      <p:to>
                                        <p:strVal val="visible"/>
                                      </p:to>
                                    </p:set>
                                    <p:anim calcmode="lin" valueType="num">
                                      <p:cBhvr>
                                        <p:cTn id="43" dur="300" fill="hold"/>
                                        <p:tgtEl>
                                          <p:spTgt spid="58"/>
                                        </p:tgtEl>
                                        <p:attrNameLst>
                                          <p:attrName>ppt_w</p:attrName>
                                        </p:attrNameLst>
                                      </p:cBhvr>
                                      <p:tavLst>
                                        <p:tav tm="0">
                                          <p:val>
                                            <p:fltVal val="0"/>
                                          </p:val>
                                        </p:tav>
                                        <p:tav tm="100000">
                                          <p:val>
                                            <p:strVal val="#ppt_w"/>
                                          </p:val>
                                        </p:tav>
                                      </p:tavLst>
                                    </p:anim>
                                    <p:anim calcmode="lin" valueType="num">
                                      <p:cBhvr>
                                        <p:cTn id="44" dur="300" fill="hold"/>
                                        <p:tgtEl>
                                          <p:spTgt spid="58"/>
                                        </p:tgtEl>
                                        <p:attrNameLst>
                                          <p:attrName>ppt_h</p:attrName>
                                        </p:attrNameLst>
                                      </p:cBhvr>
                                      <p:tavLst>
                                        <p:tav tm="0">
                                          <p:val>
                                            <p:fltVal val="0"/>
                                          </p:val>
                                        </p:tav>
                                        <p:tav tm="100000">
                                          <p:val>
                                            <p:strVal val="#ppt_h"/>
                                          </p:val>
                                        </p:tav>
                                      </p:tavLst>
                                    </p:anim>
                                    <p:anim calcmode="lin" valueType="num">
                                      <p:cBhvr>
                                        <p:cTn id="45" dur="300" fill="hold"/>
                                        <p:tgtEl>
                                          <p:spTgt spid="58"/>
                                        </p:tgtEl>
                                        <p:attrNameLst>
                                          <p:attrName>ppt_x</p:attrName>
                                        </p:attrNameLst>
                                      </p:cBhvr>
                                      <p:tavLst>
                                        <p:tav tm="0">
                                          <p:val>
                                            <p:fltVal val="0.5"/>
                                          </p:val>
                                        </p:tav>
                                        <p:tav tm="100000">
                                          <p:val>
                                            <p:strVal val="#ppt_x"/>
                                          </p:val>
                                        </p:tav>
                                      </p:tavLst>
                                    </p:anim>
                                    <p:anim calcmode="lin" valueType="num">
                                      <p:cBhvr>
                                        <p:cTn id="46" dur="300" fill="hold"/>
                                        <p:tgtEl>
                                          <p:spTgt spid="58"/>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58"/>
                                        </p:tgtEl>
                                      </p:cBhvr>
                                    </p:animEffect>
                                    <p:animScale>
                                      <p:cBhvr>
                                        <p:cTn id="49" dur="150" autoRev="1" fill="hold"/>
                                        <p:tgtEl>
                                          <p:spTgt spid="58"/>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46"/>
                                        </p:tgtEl>
                                        <p:attrNameLst>
                                          <p:attrName>style.visibility</p:attrName>
                                        </p:attrNameLst>
                                      </p:cBhvr>
                                      <p:to>
                                        <p:strVal val="visible"/>
                                      </p:to>
                                    </p:set>
                                    <p:anim calcmode="lin" valueType="num">
                                      <p:cBhvr>
                                        <p:cTn id="52" dur="300" fill="hold"/>
                                        <p:tgtEl>
                                          <p:spTgt spid="46"/>
                                        </p:tgtEl>
                                        <p:attrNameLst>
                                          <p:attrName>ppt_w</p:attrName>
                                        </p:attrNameLst>
                                      </p:cBhvr>
                                      <p:tavLst>
                                        <p:tav tm="0">
                                          <p:val>
                                            <p:fltVal val="0"/>
                                          </p:val>
                                        </p:tav>
                                        <p:tav tm="100000">
                                          <p:val>
                                            <p:strVal val="#ppt_w"/>
                                          </p:val>
                                        </p:tav>
                                      </p:tavLst>
                                    </p:anim>
                                    <p:anim calcmode="lin" valueType="num">
                                      <p:cBhvr>
                                        <p:cTn id="53" dur="300" fill="hold"/>
                                        <p:tgtEl>
                                          <p:spTgt spid="46"/>
                                        </p:tgtEl>
                                        <p:attrNameLst>
                                          <p:attrName>ppt_h</p:attrName>
                                        </p:attrNameLst>
                                      </p:cBhvr>
                                      <p:tavLst>
                                        <p:tav tm="0">
                                          <p:val>
                                            <p:fltVal val="0"/>
                                          </p:val>
                                        </p:tav>
                                        <p:tav tm="100000">
                                          <p:val>
                                            <p:strVal val="#ppt_h"/>
                                          </p:val>
                                        </p:tav>
                                      </p:tavLst>
                                    </p:anim>
                                    <p:anim calcmode="lin" valueType="num">
                                      <p:cBhvr>
                                        <p:cTn id="54" dur="300" fill="hold"/>
                                        <p:tgtEl>
                                          <p:spTgt spid="46"/>
                                        </p:tgtEl>
                                        <p:attrNameLst>
                                          <p:attrName>ppt_x</p:attrName>
                                        </p:attrNameLst>
                                      </p:cBhvr>
                                      <p:tavLst>
                                        <p:tav tm="0">
                                          <p:val>
                                            <p:fltVal val="0.5"/>
                                          </p:val>
                                        </p:tav>
                                        <p:tav tm="100000">
                                          <p:val>
                                            <p:strVal val="#ppt_x"/>
                                          </p:val>
                                        </p:tav>
                                      </p:tavLst>
                                    </p:anim>
                                    <p:anim calcmode="lin" valueType="num">
                                      <p:cBhvr>
                                        <p:cTn id="55" dur="300" fill="hold"/>
                                        <p:tgtEl>
                                          <p:spTgt spid="46"/>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800"/>
                                  </p:stCondLst>
                                  <p:childTnLst>
                                    <p:animEffect transition="out" filter="fade">
                                      <p:cBhvr>
                                        <p:cTn id="57" dur="300" tmFilter="0, 0; .2, .5; .8, .5; 1, 0"/>
                                        <p:tgtEl>
                                          <p:spTgt spid="46"/>
                                        </p:tgtEl>
                                      </p:cBhvr>
                                    </p:animEffect>
                                    <p:animScale>
                                      <p:cBhvr>
                                        <p:cTn id="58" dur="150" autoRev="1" fill="hold"/>
                                        <p:tgtEl>
                                          <p:spTgt spid="46"/>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56"/>
                                        </p:tgtEl>
                                        <p:attrNameLst>
                                          <p:attrName>style.visibility</p:attrName>
                                        </p:attrNameLst>
                                      </p:cBhvr>
                                      <p:to>
                                        <p:strVal val="visible"/>
                                      </p:to>
                                    </p:set>
                                    <p:anim calcmode="lin" valueType="num">
                                      <p:cBhvr>
                                        <p:cTn id="61" dur="300" fill="hold"/>
                                        <p:tgtEl>
                                          <p:spTgt spid="56"/>
                                        </p:tgtEl>
                                        <p:attrNameLst>
                                          <p:attrName>ppt_w</p:attrName>
                                        </p:attrNameLst>
                                      </p:cBhvr>
                                      <p:tavLst>
                                        <p:tav tm="0">
                                          <p:val>
                                            <p:fltVal val="0"/>
                                          </p:val>
                                        </p:tav>
                                        <p:tav tm="100000">
                                          <p:val>
                                            <p:strVal val="#ppt_w"/>
                                          </p:val>
                                        </p:tav>
                                      </p:tavLst>
                                    </p:anim>
                                    <p:anim calcmode="lin" valueType="num">
                                      <p:cBhvr>
                                        <p:cTn id="62" dur="300" fill="hold"/>
                                        <p:tgtEl>
                                          <p:spTgt spid="56"/>
                                        </p:tgtEl>
                                        <p:attrNameLst>
                                          <p:attrName>ppt_h</p:attrName>
                                        </p:attrNameLst>
                                      </p:cBhvr>
                                      <p:tavLst>
                                        <p:tav tm="0">
                                          <p:val>
                                            <p:fltVal val="0"/>
                                          </p:val>
                                        </p:tav>
                                        <p:tav tm="100000">
                                          <p:val>
                                            <p:strVal val="#ppt_h"/>
                                          </p:val>
                                        </p:tav>
                                      </p:tavLst>
                                    </p:anim>
                                    <p:anim calcmode="lin" valueType="num">
                                      <p:cBhvr>
                                        <p:cTn id="63" dur="300" fill="hold"/>
                                        <p:tgtEl>
                                          <p:spTgt spid="56"/>
                                        </p:tgtEl>
                                        <p:attrNameLst>
                                          <p:attrName>ppt_x</p:attrName>
                                        </p:attrNameLst>
                                      </p:cBhvr>
                                      <p:tavLst>
                                        <p:tav tm="0">
                                          <p:val>
                                            <p:fltVal val="0.5"/>
                                          </p:val>
                                        </p:tav>
                                        <p:tav tm="100000">
                                          <p:val>
                                            <p:strVal val="#ppt_x"/>
                                          </p:val>
                                        </p:tav>
                                      </p:tavLst>
                                    </p:anim>
                                    <p:anim calcmode="lin" valueType="num">
                                      <p:cBhvr>
                                        <p:cTn id="64" dur="300" fill="hold"/>
                                        <p:tgtEl>
                                          <p:spTgt spid="56"/>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56"/>
                                        </p:tgtEl>
                                      </p:cBhvr>
                                    </p:animEffect>
                                    <p:animScale>
                                      <p:cBhvr>
                                        <p:cTn id="67" dur="150" autoRev="1" fill="hold"/>
                                        <p:tgtEl>
                                          <p:spTgt spid="56"/>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48"/>
                                        </p:tgtEl>
                                        <p:attrNameLst>
                                          <p:attrName>style.visibility</p:attrName>
                                        </p:attrNameLst>
                                      </p:cBhvr>
                                      <p:to>
                                        <p:strVal val="visible"/>
                                      </p:to>
                                    </p:set>
                                    <p:anim calcmode="lin" valueType="num">
                                      <p:cBhvr>
                                        <p:cTn id="70" dur="300" fill="hold"/>
                                        <p:tgtEl>
                                          <p:spTgt spid="48"/>
                                        </p:tgtEl>
                                        <p:attrNameLst>
                                          <p:attrName>ppt_w</p:attrName>
                                        </p:attrNameLst>
                                      </p:cBhvr>
                                      <p:tavLst>
                                        <p:tav tm="0">
                                          <p:val>
                                            <p:fltVal val="0"/>
                                          </p:val>
                                        </p:tav>
                                        <p:tav tm="100000">
                                          <p:val>
                                            <p:strVal val="#ppt_w"/>
                                          </p:val>
                                        </p:tav>
                                      </p:tavLst>
                                    </p:anim>
                                    <p:anim calcmode="lin" valueType="num">
                                      <p:cBhvr>
                                        <p:cTn id="71" dur="300" fill="hold"/>
                                        <p:tgtEl>
                                          <p:spTgt spid="48"/>
                                        </p:tgtEl>
                                        <p:attrNameLst>
                                          <p:attrName>ppt_h</p:attrName>
                                        </p:attrNameLst>
                                      </p:cBhvr>
                                      <p:tavLst>
                                        <p:tav tm="0">
                                          <p:val>
                                            <p:fltVal val="0"/>
                                          </p:val>
                                        </p:tav>
                                        <p:tav tm="100000">
                                          <p:val>
                                            <p:strVal val="#ppt_h"/>
                                          </p:val>
                                        </p:tav>
                                      </p:tavLst>
                                    </p:anim>
                                    <p:anim calcmode="lin" valueType="num">
                                      <p:cBhvr>
                                        <p:cTn id="72" dur="300" fill="hold"/>
                                        <p:tgtEl>
                                          <p:spTgt spid="48"/>
                                        </p:tgtEl>
                                        <p:attrNameLst>
                                          <p:attrName>ppt_x</p:attrName>
                                        </p:attrNameLst>
                                      </p:cBhvr>
                                      <p:tavLst>
                                        <p:tav tm="0">
                                          <p:val>
                                            <p:fltVal val="0.5"/>
                                          </p:val>
                                        </p:tav>
                                        <p:tav tm="100000">
                                          <p:val>
                                            <p:strVal val="#ppt_x"/>
                                          </p:val>
                                        </p:tav>
                                      </p:tavLst>
                                    </p:anim>
                                    <p:anim calcmode="lin" valueType="num">
                                      <p:cBhvr>
                                        <p:cTn id="73" dur="300" fill="hold"/>
                                        <p:tgtEl>
                                          <p:spTgt spid="48"/>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000"/>
                                  </p:stCondLst>
                                  <p:childTnLst>
                                    <p:animEffect transition="out" filter="fade">
                                      <p:cBhvr>
                                        <p:cTn id="75" dur="300" tmFilter="0, 0; .2, .5; .8, .5; 1, 0"/>
                                        <p:tgtEl>
                                          <p:spTgt spid="48"/>
                                        </p:tgtEl>
                                      </p:cBhvr>
                                    </p:animEffect>
                                    <p:animScale>
                                      <p:cBhvr>
                                        <p:cTn id="76" dur="150" autoRev="1" fill="hold"/>
                                        <p:tgtEl>
                                          <p:spTgt spid="48"/>
                                        </p:tgtEl>
                                      </p:cBhvr>
                                      <p:by x="105000" y="105000"/>
                                    </p:animScale>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fade">
                                      <p:cBhvr>
                                        <p:cTn id="80" dur="500"/>
                                        <p:tgtEl>
                                          <p:spTgt spid="60"/>
                                        </p:tgtEl>
                                      </p:cBhvr>
                                    </p:animEffect>
                                  </p:childTnLst>
                                </p:cTn>
                              </p:par>
                              <p:par>
                                <p:cTn id="81" presetID="10" presetClass="entr" presetSubtype="0" fill="hold" grpId="0" nodeType="withEffect">
                                  <p:stCondLst>
                                    <p:cond delay="20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par>
                                <p:cTn id="84" presetID="10" presetClass="entr" presetSubtype="0" fill="hold" grpId="0" nodeType="withEffect">
                                  <p:stCondLst>
                                    <p:cond delay="40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500"/>
                                        <p:tgtEl>
                                          <p:spTgt spid="64"/>
                                        </p:tgtEl>
                                      </p:cBhvr>
                                    </p:animEffect>
                                  </p:childTnLst>
                                </p:cTn>
                              </p:par>
                              <p:par>
                                <p:cTn id="87" presetID="10" presetClass="entr" presetSubtype="0" fill="hold" grpId="0" nodeType="withEffect">
                                  <p:stCondLst>
                                    <p:cond delay="600"/>
                                  </p:stCondLst>
                                  <p:childTnLst>
                                    <p:set>
                                      <p:cBhvr>
                                        <p:cTn id="88" dur="1" fill="hold">
                                          <p:stCondLst>
                                            <p:cond delay="0"/>
                                          </p:stCondLst>
                                        </p:cTn>
                                        <p:tgtEl>
                                          <p:spTgt spid="66"/>
                                        </p:tgtEl>
                                        <p:attrNameLst>
                                          <p:attrName>style.visibility</p:attrName>
                                        </p:attrNameLst>
                                      </p:cBhvr>
                                      <p:to>
                                        <p:strVal val="visible"/>
                                      </p:to>
                                    </p:set>
                                    <p:animEffect transition="in" filter="fade">
                                      <p:cBhvr>
                                        <p:cTn id="89" dur="500"/>
                                        <p:tgtEl>
                                          <p:spTgt spid="66"/>
                                        </p:tgtEl>
                                      </p:cBhvr>
                                    </p:animEffect>
                                  </p:childTnLst>
                                </p:cTn>
                              </p:par>
                            </p:childTnLst>
                          </p:cTn>
                        </p:par>
                        <p:par>
                          <p:cTn id="90" fill="hold">
                            <p:stCondLst>
                              <p:cond delay="1000"/>
                            </p:stCondLst>
                            <p:childTnLst>
                              <p:par>
                                <p:cTn id="91" presetID="2" presetClass="entr" presetSubtype="2"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additive="base">
                                        <p:cTn id="93" dur="1000" fill="hold"/>
                                        <p:tgtEl>
                                          <p:spTgt spid="59"/>
                                        </p:tgtEl>
                                        <p:attrNameLst>
                                          <p:attrName>ppt_x</p:attrName>
                                        </p:attrNameLst>
                                      </p:cBhvr>
                                      <p:tavLst>
                                        <p:tav tm="0">
                                          <p:val>
                                            <p:strVal val="1+#ppt_w/2"/>
                                          </p:val>
                                        </p:tav>
                                        <p:tav tm="100000">
                                          <p:val>
                                            <p:strVal val="#ppt_x"/>
                                          </p:val>
                                        </p:tav>
                                      </p:tavLst>
                                    </p:anim>
                                    <p:anim calcmode="lin" valueType="num">
                                      <p:cBhvr additive="base">
                                        <p:cTn id="94" dur="1000" fill="hold"/>
                                        <p:tgtEl>
                                          <p:spTgt spid="59"/>
                                        </p:tgtEl>
                                        <p:attrNameLst>
                                          <p:attrName>ppt_y</p:attrName>
                                        </p:attrNameLst>
                                      </p:cBhvr>
                                      <p:tavLst>
                                        <p:tav tm="0">
                                          <p:val>
                                            <p:strVal val="#ppt_y"/>
                                          </p:val>
                                        </p:tav>
                                        <p:tav tm="100000">
                                          <p:val>
                                            <p:strVal val="#ppt_y"/>
                                          </p:val>
                                        </p:tav>
                                      </p:tavLst>
                                    </p:anim>
                                  </p:childTnLst>
                                </p:cTn>
                              </p:par>
                              <p:par>
                                <p:cTn id="95" presetID="2" presetClass="entr" presetSubtype="2" decel="10000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1000" fill="hold"/>
                                        <p:tgtEl>
                                          <p:spTgt spid="61"/>
                                        </p:tgtEl>
                                        <p:attrNameLst>
                                          <p:attrName>ppt_x</p:attrName>
                                        </p:attrNameLst>
                                      </p:cBhvr>
                                      <p:tavLst>
                                        <p:tav tm="0">
                                          <p:val>
                                            <p:strVal val="1+#ppt_w/2"/>
                                          </p:val>
                                        </p:tav>
                                        <p:tav tm="100000">
                                          <p:val>
                                            <p:strVal val="#ppt_x"/>
                                          </p:val>
                                        </p:tav>
                                      </p:tavLst>
                                    </p:anim>
                                    <p:anim calcmode="lin" valueType="num">
                                      <p:cBhvr additive="base">
                                        <p:cTn id="98" dur="1000" fill="hold"/>
                                        <p:tgtEl>
                                          <p:spTgt spid="61"/>
                                        </p:tgtEl>
                                        <p:attrNameLst>
                                          <p:attrName>ppt_y</p:attrName>
                                        </p:attrNameLst>
                                      </p:cBhvr>
                                      <p:tavLst>
                                        <p:tav tm="0">
                                          <p:val>
                                            <p:strVal val="#ppt_y"/>
                                          </p:val>
                                        </p:tav>
                                        <p:tav tm="100000">
                                          <p:val>
                                            <p:strVal val="#ppt_y"/>
                                          </p:val>
                                        </p:tav>
                                      </p:tavLst>
                                    </p:anim>
                                  </p:childTnLst>
                                </p:cTn>
                              </p:par>
                              <p:par>
                                <p:cTn id="99" presetID="2" presetClass="entr" presetSubtype="2" decel="10000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1000" fill="hold"/>
                                        <p:tgtEl>
                                          <p:spTgt spid="63"/>
                                        </p:tgtEl>
                                        <p:attrNameLst>
                                          <p:attrName>ppt_x</p:attrName>
                                        </p:attrNameLst>
                                      </p:cBhvr>
                                      <p:tavLst>
                                        <p:tav tm="0">
                                          <p:val>
                                            <p:strVal val="1+#ppt_w/2"/>
                                          </p:val>
                                        </p:tav>
                                        <p:tav tm="100000">
                                          <p:val>
                                            <p:strVal val="#ppt_x"/>
                                          </p:val>
                                        </p:tav>
                                      </p:tavLst>
                                    </p:anim>
                                    <p:anim calcmode="lin" valueType="num">
                                      <p:cBhvr additive="base">
                                        <p:cTn id="102" dur="1000" fill="hold"/>
                                        <p:tgtEl>
                                          <p:spTgt spid="63"/>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additive="base">
                                        <p:cTn id="105" dur="1000" fill="hold"/>
                                        <p:tgtEl>
                                          <p:spTgt spid="65"/>
                                        </p:tgtEl>
                                        <p:attrNameLst>
                                          <p:attrName>ppt_x</p:attrName>
                                        </p:attrNameLst>
                                      </p:cBhvr>
                                      <p:tavLst>
                                        <p:tav tm="0">
                                          <p:val>
                                            <p:strVal val="1+#ppt_w/2"/>
                                          </p:val>
                                        </p:tav>
                                        <p:tav tm="100000">
                                          <p:val>
                                            <p:strVal val="#ppt_x"/>
                                          </p:val>
                                        </p:tav>
                                      </p:tavLst>
                                    </p:anim>
                                    <p:anim calcmode="lin" valueType="num">
                                      <p:cBhvr additive="base">
                                        <p:cTn id="106" dur="10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6" grpId="0" animBg="1"/>
      <p:bldP spid="56" grpId="1" animBg="1"/>
      <p:bldP spid="57" grpId="0" animBg="1"/>
      <p:bldP spid="57" grpId="1" animBg="1"/>
      <p:bldP spid="58" grpId="0" animBg="1"/>
      <p:bldP spid="58" grpId="1" animBg="1"/>
      <p:bldP spid="59" grpId="0"/>
      <p:bldP spid="60" grpId="0"/>
      <p:bldP spid="61" grpId="0"/>
      <p:bldP spid="62" grpId="0"/>
      <p:bldP spid="63" grpId="0"/>
      <p:bldP spid="64" grpId="0"/>
      <p:bldP spid="65"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452061" y="1766009"/>
            <a:ext cx="857818" cy="857818"/>
          </a:xfrm>
          <a:prstGeom prst="ellipse">
            <a:avLst/>
          </a:prstGeom>
          <a:solidFill>
            <a:srgbClr val="C00000"/>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椭圆 11"/>
          <p:cNvSpPr/>
          <p:nvPr/>
        </p:nvSpPr>
        <p:spPr>
          <a:xfrm>
            <a:off x="1452061" y="3277243"/>
            <a:ext cx="857818" cy="857818"/>
          </a:xfrm>
          <a:prstGeom prst="ellipse">
            <a:avLst/>
          </a:prstGeom>
          <a:solidFill>
            <a:schemeClr val="tx1">
              <a:lumMod val="75000"/>
              <a:lumOff val="25000"/>
            </a:schemeClr>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椭圆 12"/>
          <p:cNvSpPr/>
          <p:nvPr/>
        </p:nvSpPr>
        <p:spPr>
          <a:xfrm>
            <a:off x="1452061" y="4788477"/>
            <a:ext cx="857818" cy="857818"/>
          </a:xfrm>
          <a:prstGeom prst="ellipse">
            <a:avLst/>
          </a:prstGeom>
          <a:solidFill>
            <a:srgbClr val="C00000"/>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Freeform 158"/>
          <p:cNvSpPr>
            <a:spLocks noEditPoints="1"/>
          </p:cNvSpPr>
          <p:nvPr/>
        </p:nvSpPr>
        <p:spPr bwMode="auto">
          <a:xfrm>
            <a:off x="1711735" y="5045181"/>
            <a:ext cx="332714" cy="344410"/>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rgbClr val="F6F6F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204"/>
          <p:cNvSpPr>
            <a:spLocks noEditPoints="1"/>
          </p:cNvSpPr>
          <p:nvPr/>
        </p:nvSpPr>
        <p:spPr bwMode="auto">
          <a:xfrm>
            <a:off x="1681193" y="3521600"/>
            <a:ext cx="393800" cy="369104"/>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104 h 120"/>
              <a:gd name="T20" fmla="*/ 16 w 128"/>
              <a:gd name="T21" fmla="*/ 120 h 120"/>
              <a:gd name="T22" fmla="*/ 112 w 128"/>
              <a:gd name="T23" fmla="*/ 120 h 120"/>
              <a:gd name="T24" fmla="*/ 128 w 128"/>
              <a:gd name="T25" fmla="*/ 104 h 120"/>
              <a:gd name="T26" fmla="*/ 128 w 128"/>
              <a:gd name="T27" fmla="*/ 32 h 120"/>
              <a:gd name="T28" fmla="*/ 112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76 w 128"/>
              <a:gd name="T41" fmla="*/ 16 h 120"/>
              <a:gd name="T42" fmla="*/ 52 w 128"/>
              <a:gd name="T43" fmla="*/ 16 h 120"/>
              <a:gd name="T44" fmla="*/ 48 w 128"/>
              <a:gd name="T45" fmla="*/ 16 h 120"/>
              <a:gd name="T46" fmla="*/ 48 w 128"/>
              <a:gd name="T47" fmla="*/ 12 h 120"/>
              <a:gd name="T48" fmla="*/ 120 w 128"/>
              <a:gd name="T49" fmla="*/ 104 h 120"/>
              <a:gd name="T50" fmla="*/ 112 w 128"/>
              <a:gd name="T51" fmla="*/ 112 h 120"/>
              <a:gd name="T52" fmla="*/ 16 w 128"/>
              <a:gd name="T53" fmla="*/ 112 h 120"/>
              <a:gd name="T54" fmla="*/ 8 w 128"/>
              <a:gd name="T55" fmla="*/ 104 h 120"/>
              <a:gd name="T56" fmla="*/ 8 w 128"/>
              <a:gd name="T57" fmla="*/ 60 h 120"/>
              <a:gd name="T58" fmla="*/ 49 w 128"/>
              <a:gd name="T59" fmla="*/ 60 h 120"/>
              <a:gd name="T60" fmla="*/ 48 w 128"/>
              <a:gd name="T61" fmla="*/ 64 h 120"/>
              <a:gd name="T62" fmla="*/ 64 w 128"/>
              <a:gd name="T63" fmla="*/ 80 h 120"/>
              <a:gd name="T64" fmla="*/ 80 w 128"/>
              <a:gd name="T65" fmla="*/ 64 h 120"/>
              <a:gd name="T66" fmla="*/ 79 w 128"/>
              <a:gd name="T67" fmla="*/ 60 h 120"/>
              <a:gd name="T68" fmla="*/ 120 w 128"/>
              <a:gd name="T69" fmla="*/ 60 h 120"/>
              <a:gd name="T70" fmla="*/ 120 w 128"/>
              <a:gd name="T71" fmla="*/ 104 h 120"/>
              <a:gd name="T72" fmla="*/ 56 w 128"/>
              <a:gd name="T73" fmla="*/ 64 h 120"/>
              <a:gd name="T74" fmla="*/ 57 w 128"/>
              <a:gd name="T75" fmla="*/ 60 h 120"/>
              <a:gd name="T76" fmla="*/ 71 w 128"/>
              <a:gd name="T77" fmla="*/ 60 h 120"/>
              <a:gd name="T78" fmla="*/ 72 w 128"/>
              <a:gd name="T79" fmla="*/ 64 h 120"/>
              <a:gd name="T80" fmla="*/ 64 w 128"/>
              <a:gd name="T81" fmla="*/ 72 h 120"/>
              <a:gd name="T82" fmla="*/ 56 w 128"/>
              <a:gd name="T83" fmla="*/ 64 h 120"/>
              <a:gd name="T84" fmla="*/ 120 w 128"/>
              <a:gd name="T85" fmla="*/ 52 h 120"/>
              <a:gd name="T86" fmla="*/ 8 w 128"/>
              <a:gd name="T87" fmla="*/ 52 h 120"/>
              <a:gd name="T88" fmla="*/ 8 w 128"/>
              <a:gd name="T89" fmla="*/ 32 h 120"/>
              <a:gd name="T90" fmla="*/ 16 w 128"/>
              <a:gd name="T91" fmla="*/ 24 h 120"/>
              <a:gd name="T92" fmla="*/ 112 w 128"/>
              <a:gd name="T93" fmla="*/ 24 h 120"/>
              <a:gd name="T94" fmla="*/ 120 w 128"/>
              <a:gd name="T95" fmla="*/ 32 h 120"/>
              <a:gd name="T96" fmla="*/ 120 w 128"/>
              <a:gd name="T9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rgbClr val="F6F6F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Freeform 207"/>
          <p:cNvSpPr>
            <a:spLocks noEditPoints="1"/>
          </p:cNvSpPr>
          <p:nvPr/>
        </p:nvSpPr>
        <p:spPr bwMode="auto">
          <a:xfrm>
            <a:off x="1681193" y="2022713"/>
            <a:ext cx="393800" cy="344410"/>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rgbClr val="F6F6F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文本框 16"/>
          <p:cNvSpPr txBox="1"/>
          <p:nvPr/>
        </p:nvSpPr>
        <p:spPr>
          <a:xfrm>
            <a:off x="2479642" y="1819419"/>
            <a:ext cx="1415772" cy="338554"/>
          </a:xfrm>
          <a:prstGeom prst="rect">
            <a:avLst/>
          </a:prstGeom>
          <a:noFill/>
        </p:spPr>
        <p:txBody>
          <a:bodyPr wrap="none" rtlCol="0">
            <a:spAutoFit/>
          </a:bodyPr>
          <a:lstStyle/>
          <a:p>
            <a:pPr lvl="0"/>
            <a:r>
              <a:rPr lang="zh-CN" altLang="en-US" sz="1600" b="1" dirty="0">
                <a:solidFill>
                  <a:srgbClr val="C00000"/>
                </a:solidFill>
                <a:latin typeface="思源黑体旧字形 ExtraLight" panose="020B0200000000000000" pitchFamily="34" charset="-128"/>
                <a:ea typeface="思源黑体旧字形 ExtraLight" panose="020B0200000000000000" pitchFamily="34" charset="-128"/>
                <a:cs typeface="Lato Regular"/>
                <a:sym typeface="思源黑体旧字形 ExtraLight" panose="020B0200000000000000" pitchFamily="34" charset="-128"/>
              </a:rPr>
              <a:t>填写段落标题</a:t>
            </a:r>
          </a:p>
        </p:txBody>
      </p:sp>
      <p:sp>
        <p:nvSpPr>
          <p:cNvPr id="18" name="矩形 17"/>
          <p:cNvSpPr/>
          <p:nvPr/>
        </p:nvSpPr>
        <p:spPr>
          <a:xfrm>
            <a:off x="2479642" y="2123933"/>
            <a:ext cx="5562000" cy="757130"/>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2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字。您的内容打在这里，或者通过复制您的文本后，在此框中选择粘贴，并选择只保留文字。</a:t>
            </a:r>
          </a:p>
        </p:txBody>
      </p:sp>
      <p:sp>
        <p:nvSpPr>
          <p:cNvPr id="19" name="文本框 18"/>
          <p:cNvSpPr txBox="1"/>
          <p:nvPr/>
        </p:nvSpPr>
        <p:spPr>
          <a:xfrm>
            <a:off x="2479643" y="3330653"/>
            <a:ext cx="1415772" cy="338554"/>
          </a:xfrm>
          <a:prstGeom prst="rect">
            <a:avLst/>
          </a:prstGeom>
          <a:noFill/>
        </p:spPr>
        <p:txBody>
          <a:bodyPr wrap="none" rtlCol="0">
            <a:spAutoFit/>
          </a:bodyPr>
          <a:lstStyle/>
          <a:p>
            <a:pPr lvl="0"/>
            <a:r>
              <a:rPr lang="zh-CN" altLang="en-US" sz="1600" b="1" dirty="0">
                <a:solidFill>
                  <a:srgbClr val="537285"/>
                </a:solidFill>
                <a:latin typeface="思源黑体旧字形 ExtraLight" panose="020B0200000000000000" pitchFamily="34" charset="-128"/>
                <a:ea typeface="思源黑体旧字形 ExtraLight" panose="020B0200000000000000" pitchFamily="34" charset="-128"/>
                <a:cs typeface="Lato Regular"/>
                <a:sym typeface="思源黑体旧字形 ExtraLight" panose="020B0200000000000000" pitchFamily="34" charset="-128"/>
              </a:rPr>
              <a:t>填写段落标题</a:t>
            </a:r>
          </a:p>
        </p:txBody>
      </p:sp>
      <p:sp>
        <p:nvSpPr>
          <p:cNvPr id="20" name="矩形 19"/>
          <p:cNvSpPr/>
          <p:nvPr/>
        </p:nvSpPr>
        <p:spPr>
          <a:xfrm>
            <a:off x="2479641" y="3635167"/>
            <a:ext cx="5562000" cy="757130"/>
          </a:xfrm>
          <a:prstGeom prst="rect">
            <a:avLst/>
          </a:prstGeom>
        </p:spPr>
        <p:txBody>
          <a:bodyPr wrap="square">
            <a:spAutoFit/>
          </a:bodyPr>
          <a:lstStyle/>
          <a:p>
            <a:pPr>
              <a:lnSpc>
                <a:spcPct val="120000"/>
              </a:lnSpc>
            </a:pPr>
            <a:r>
              <a:rPr lang="zh-CN" altLang="en-US" sz="12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您的内容打在这里，或者通过复制您的文本后，在此框中选择粘贴，并选择只保留文字。您的内容打在这里，或者通过复制您的文本后，在此框中选择粘贴，并选择只保留文字。</a:t>
            </a:r>
          </a:p>
        </p:txBody>
      </p:sp>
      <p:sp>
        <p:nvSpPr>
          <p:cNvPr id="21" name="文本框 20"/>
          <p:cNvSpPr txBox="1"/>
          <p:nvPr/>
        </p:nvSpPr>
        <p:spPr>
          <a:xfrm>
            <a:off x="2479642" y="4841887"/>
            <a:ext cx="1415772" cy="338554"/>
          </a:xfrm>
          <a:prstGeom prst="rect">
            <a:avLst/>
          </a:prstGeom>
          <a:noFill/>
        </p:spPr>
        <p:txBody>
          <a:bodyPr wrap="none" rtlCol="0">
            <a:spAutoFit/>
          </a:bodyPr>
          <a:lstStyle/>
          <a:p>
            <a:pPr lvl="0"/>
            <a:r>
              <a:rPr lang="zh-CN" altLang="en-US" sz="1600" b="1" dirty="0">
                <a:solidFill>
                  <a:srgbClr val="C00000"/>
                </a:solidFill>
                <a:latin typeface="思源黑体旧字形 ExtraLight" panose="020B0200000000000000" pitchFamily="34" charset="-128"/>
                <a:ea typeface="思源黑体旧字形 ExtraLight" panose="020B0200000000000000" pitchFamily="34" charset="-128"/>
                <a:cs typeface="Lato Regular"/>
                <a:sym typeface="思源黑体旧字形 ExtraLight" panose="020B0200000000000000" pitchFamily="34" charset="-128"/>
              </a:rPr>
              <a:t>填写段落标题</a:t>
            </a:r>
          </a:p>
        </p:txBody>
      </p:sp>
      <p:sp>
        <p:nvSpPr>
          <p:cNvPr id="22" name="矩形 21"/>
          <p:cNvSpPr/>
          <p:nvPr/>
        </p:nvSpPr>
        <p:spPr>
          <a:xfrm>
            <a:off x="2479641" y="5146401"/>
            <a:ext cx="5562000" cy="757130"/>
          </a:xfrm>
          <a:prstGeom prst="rect">
            <a:avLst/>
          </a:prstGeom>
        </p:spPr>
        <p:txBody>
          <a:bodyPr wrap="square">
            <a:spAutoFit/>
          </a:bodyPr>
          <a:lstStyle/>
          <a:p>
            <a:pPr>
              <a:lnSpc>
                <a:spcPct val="120000"/>
              </a:lnSpc>
            </a:pPr>
            <a:r>
              <a:rPr lang="zh-CN" altLang="en-US" sz="12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您的内容打在这里，或者通过复制您的文本后，在此框中选择粘贴，并选择只保留文字。您的内容打在这里，或者通过复制您的文本后，在此框中选择粘贴，并选择只保留文字。</a:t>
            </a:r>
          </a:p>
        </p:txBody>
      </p:sp>
      <p:grpSp>
        <p:nvGrpSpPr>
          <p:cNvPr id="25" name="组合 24"/>
          <p:cNvGrpSpPr/>
          <p:nvPr/>
        </p:nvGrpSpPr>
        <p:grpSpPr>
          <a:xfrm>
            <a:off x="9982278" y="1952361"/>
            <a:ext cx="658088" cy="4387216"/>
            <a:chOff x="9846542" y="1813000"/>
            <a:chExt cx="658088" cy="4387216"/>
          </a:xfrm>
          <a:solidFill>
            <a:srgbClr val="C00000"/>
          </a:solidFill>
        </p:grpSpPr>
        <p:sp>
          <p:nvSpPr>
            <p:cNvPr id="26" name="KSO_Shape"/>
            <p:cNvSpPr/>
            <p:nvPr/>
          </p:nvSpPr>
          <p:spPr bwMode="auto">
            <a:xfrm>
              <a:off x="9846542" y="1813000"/>
              <a:ext cx="658088" cy="1078832"/>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任意多边形 29"/>
            <p:cNvSpPr/>
            <p:nvPr/>
          </p:nvSpPr>
          <p:spPr>
            <a:xfrm>
              <a:off x="9922624" y="2891833"/>
              <a:ext cx="504350" cy="3308383"/>
            </a:xfrm>
            <a:custGeom>
              <a:avLst/>
              <a:gdLst>
                <a:gd name="connsiteX0" fmla="*/ 243936 w 504350"/>
                <a:gd name="connsiteY0" fmla="*/ 0 h 3308383"/>
                <a:gd name="connsiteX1" fmla="*/ 260414 w 504350"/>
                <a:gd name="connsiteY1" fmla="*/ 0 h 3308383"/>
                <a:gd name="connsiteX2" fmla="*/ 263584 w 504350"/>
                <a:gd name="connsiteY2" fmla="*/ 338513 h 3308383"/>
                <a:gd name="connsiteX3" fmla="*/ 296771 w 504350"/>
                <a:gd name="connsiteY3" fmla="*/ 1250864 h 3308383"/>
                <a:gd name="connsiteX4" fmla="*/ 480386 w 504350"/>
                <a:gd name="connsiteY4" fmla="*/ 3188542 h 3308383"/>
                <a:gd name="connsiteX5" fmla="*/ 504350 w 504350"/>
                <a:gd name="connsiteY5" fmla="*/ 3308383 h 3308383"/>
                <a:gd name="connsiteX6" fmla="*/ 0 w 504350"/>
                <a:gd name="connsiteY6" fmla="*/ 3308383 h 3308383"/>
                <a:gd name="connsiteX7" fmla="*/ 23964 w 504350"/>
                <a:gd name="connsiteY7" fmla="*/ 3188542 h 3308383"/>
                <a:gd name="connsiteX8" fmla="*/ 207580 w 504350"/>
                <a:gd name="connsiteY8" fmla="*/ 1250864 h 3308383"/>
                <a:gd name="connsiteX9" fmla="*/ 240766 w 504350"/>
                <a:gd name="connsiteY9" fmla="*/ 338513 h 330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350" h="3308383">
                  <a:moveTo>
                    <a:pt x="243936" y="0"/>
                  </a:moveTo>
                  <a:lnTo>
                    <a:pt x="260414" y="0"/>
                  </a:lnTo>
                  <a:lnTo>
                    <a:pt x="263584" y="338513"/>
                  </a:lnTo>
                  <a:cubicBezTo>
                    <a:pt x="268875" y="619190"/>
                    <a:pt x="279825" y="927510"/>
                    <a:pt x="296771" y="1250864"/>
                  </a:cubicBezTo>
                  <a:cubicBezTo>
                    <a:pt x="339136" y="2059247"/>
                    <a:pt x="408953" y="2770268"/>
                    <a:pt x="480386" y="3188542"/>
                  </a:cubicBezTo>
                  <a:lnTo>
                    <a:pt x="504350" y="3308383"/>
                  </a:lnTo>
                  <a:lnTo>
                    <a:pt x="0" y="3308383"/>
                  </a:lnTo>
                  <a:lnTo>
                    <a:pt x="23964" y="3188542"/>
                  </a:lnTo>
                  <a:cubicBezTo>
                    <a:pt x="95398" y="2770268"/>
                    <a:pt x="165214" y="2059247"/>
                    <a:pt x="207580" y="1250864"/>
                  </a:cubicBezTo>
                  <a:cubicBezTo>
                    <a:pt x="224526" y="927510"/>
                    <a:pt x="235476" y="619190"/>
                    <a:pt x="240766" y="338513"/>
                  </a:cubicBezTo>
                  <a:close/>
                </a:path>
              </a:pathLst>
            </a:custGeom>
            <a:grpFill/>
            <a:ln w="19050">
              <a:noFill/>
            </a:ln>
            <a:effectLst>
              <a:outerShdw blurRad="419100" dist="254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5" presetClass="path" presetSubtype="0" decel="40000" fill="hold" grpId="1" nodeType="withEffect">
                                  <p:stCondLst>
                                    <p:cond delay="0"/>
                                  </p:stCondLst>
                                  <p:childTnLst>
                                    <p:animMotion origin="layout" path="M 0.03073 2.59259E-6 L -0.08907 2.59259E-6 " pathEditMode="relative" rAng="0" ptsTypes="AA">
                                      <p:cBhvr>
                                        <p:cTn id="9" dur="1000" spd="-100000" fill="hold"/>
                                        <p:tgtEl>
                                          <p:spTgt spid="11"/>
                                        </p:tgtEl>
                                        <p:attrNameLst>
                                          <p:attrName>ppt_x</p:attrName>
                                          <p:attrName>ppt_y</p:attrName>
                                        </p:attrNameLst>
                                      </p:cBhvr>
                                      <p:rCtr x="-5990" y="0"/>
                                    </p:animMotion>
                                  </p:childTnLst>
                                </p:cTn>
                              </p:par>
                              <p:par>
                                <p:cTn id="10" presetID="35" presetClass="path" presetSubtype="0" accel="40000" decel="40000" fill="hold" grpId="2" nodeType="withEffect">
                                  <p:stCondLst>
                                    <p:cond delay="1000"/>
                                  </p:stCondLst>
                                  <p:childTnLst>
                                    <p:animMotion origin="layout" path="M 0.03073 2.59259E-6 L 3.125E-6 2.59259E-6 " pathEditMode="relative" rAng="0" ptsTypes="AA">
                                      <p:cBhvr>
                                        <p:cTn id="11" dur="750" fill="hold"/>
                                        <p:tgtEl>
                                          <p:spTgt spid="11"/>
                                        </p:tgtEl>
                                        <p:attrNameLst>
                                          <p:attrName>ppt_x</p:attrName>
                                          <p:attrName>ppt_y</p:attrName>
                                        </p:attrNameLst>
                                      </p:cBhvr>
                                      <p:rCtr x="-1536" y="0"/>
                                    </p:animMotion>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35" presetClass="path" presetSubtype="0" decel="40000" fill="hold" grpId="1" nodeType="withEffect">
                                  <p:stCondLst>
                                    <p:cond delay="0"/>
                                  </p:stCondLst>
                                  <p:childTnLst>
                                    <p:animMotion origin="layout" path="M 0.03073 2.22222E-6 L -0.08907 2.22222E-6 " pathEditMode="relative" rAng="0" ptsTypes="AA">
                                      <p:cBhvr>
                                        <p:cTn id="16" dur="1000" spd="-100000" fill="hold"/>
                                        <p:tgtEl>
                                          <p:spTgt spid="12"/>
                                        </p:tgtEl>
                                        <p:attrNameLst>
                                          <p:attrName>ppt_x</p:attrName>
                                          <p:attrName>ppt_y</p:attrName>
                                        </p:attrNameLst>
                                      </p:cBhvr>
                                      <p:rCtr x="-5990" y="0"/>
                                    </p:animMotion>
                                  </p:childTnLst>
                                </p:cTn>
                              </p:par>
                              <p:par>
                                <p:cTn id="17" presetID="35" presetClass="path" presetSubtype="0" accel="40000" decel="40000" fill="hold" grpId="2" nodeType="withEffect">
                                  <p:stCondLst>
                                    <p:cond delay="1000"/>
                                  </p:stCondLst>
                                  <p:childTnLst>
                                    <p:animMotion origin="layout" path="M 0.03073 2.22222E-6 L 3.125E-6 2.22222E-6 " pathEditMode="relative" rAng="0" ptsTypes="AA">
                                      <p:cBhvr>
                                        <p:cTn id="18" dur="750" fill="hold"/>
                                        <p:tgtEl>
                                          <p:spTgt spid="12"/>
                                        </p:tgtEl>
                                        <p:attrNameLst>
                                          <p:attrName>ppt_x</p:attrName>
                                          <p:attrName>ppt_y</p:attrName>
                                        </p:attrNameLst>
                                      </p:cBhvr>
                                      <p:rCtr x="-1536" y="0"/>
                                    </p:animMotion>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35" presetClass="path" presetSubtype="0" decel="40000" fill="hold" grpId="1" nodeType="withEffect">
                                  <p:stCondLst>
                                    <p:cond delay="0"/>
                                  </p:stCondLst>
                                  <p:childTnLst>
                                    <p:animMotion origin="layout" path="M 0.03073 1.85185E-6 L -0.08907 1.85185E-6 " pathEditMode="relative" rAng="0" ptsTypes="AA">
                                      <p:cBhvr>
                                        <p:cTn id="23" dur="1000" spd="-100000" fill="hold"/>
                                        <p:tgtEl>
                                          <p:spTgt spid="13"/>
                                        </p:tgtEl>
                                        <p:attrNameLst>
                                          <p:attrName>ppt_x</p:attrName>
                                          <p:attrName>ppt_y</p:attrName>
                                        </p:attrNameLst>
                                      </p:cBhvr>
                                      <p:rCtr x="-5990" y="0"/>
                                    </p:animMotion>
                                  </p:childTnLst>
                                </p:cTn>
                              </p:par>
                              <p:par>
                                <p:cTn id="24" presetID="35" presetClass="path" presetSubtype="0" accel="40000" decel="40000" fill="hold" grpId="2" nodeType="withEffect">
                                  <p:stCondLst>
                                    <p:cond delay="1000"/>
                                  </p:stCondLst>
                                  <p:childTnLst>
                                    <p:animMotion origin="layout" path="M 0.03073 1.85185E-6 L 3.125E-6 1.85185E-6 " pathEditMode="relative" rAng="0" ptsTypes="AA">
                                      <p:cBhvr>
                                        <p:cTn id="25" dur="750" fill="hold"/>
                                        <p:tgtEl>
                                          <p:spTgt spid="13"/>
                                        </p:tgtEl>
                                        <p:attrNameLst>
                                          <p:attrName>ppt_x</p:attrName>
                                          <p:attrName>ppt_y</p:attrName>
                                        </p:attrNameLst>
                                      </p:cBhvr>
                                      <p:rCtr x="-1536" y="0"/>
                                    </p:animMotion>
                                  </p:childTnLst>
                                </p:cTn>
                              </p:par>
                              <p:par>
                                <p:cTn id="26" presetID="53" presetClass="entr" presetSubtype="16" fill="hold" grpId="0" nodeType="withEffect">
                                  <p:stCondLst>
                                    <p:cond delay="15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Effect transition="in" filter="fade">
                                      <p:cBhvr>
                                        <p:cTn id="30" dur="750"/>
                                        <p:tgtEl>
                                          <p:spTgt spid="14"/>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750" fill="hold"/>
                                        <p:tgtEl>
                                          <p:spTgt spid="15"/>
                                        </p:tgtEl>
                                        <p:attrNameLst>
                                          <p:attrName>ppt_w</p:attrName>
                                        </p:attrNameLst>
                                      </p:cBhvr>
                                      <p:tavLst>
                                        <p:tav tm="0">
                                          <p:val>
                                            <p:fltVal val="0"/>
                                          </p:val>
                                        </p:tav>
                                        <p:tav tm="100000">
                                          <p:val>
                                            <p:strVal val="#ppt_w"/>
                                          </p:val>
                                        </p:tav>
                                      </p:tavLst>
                                    </p:anim>
                                    <p:anim calcmode="lin" valueType="num">
                                      <p:cBhvr>
                                        <p:cTn id="34" dur="750" fill="hold"/>
                                        <p:tgtEl>
                                          <p:spTgt spid="15"/>
                                        </p:tgtEl>
                                        <p:attrNameLst>
                                          <p:attrName>ppt_h</p:attrName>
                                        </p:attrNameLst>
                                      </p:cBhvr>
                                      <p:tavLst>
                                        <p:tav tm="0">
                                          <p:val>
                                            <p:fltVal val="0"/>
                                          </p:val>
                                        </p:tav>
                                        <p:tav tm="100000">
                                          <p:val>
                                            <p:strVal val="#ppt_h"/>
                                          </p:val>
                                        </p:tav>
                                      </p:tavLst>
                                    </p:anim>
                                    <p:animEffect transition="in" filter="fade">
                                      <p:cBhvr>
                                        <p:cTn id="35" dur="750"/>
                                        <p:tgtEl>
                                          <p:spTgt spid="15"/>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16"/>
                                        </p:tgtEl>
                                        <p:attrNameLst>
                                          <p:attrName>style.visibility</p:attrName>
                                        </p:attrNameLst>
                                      </p:cBhvr>
                                      <p:to>
                                        <p:strVal val="visible"/>
                                      </p:to>
                                    </p:set>
                                    <p:anim calcmode="lin" valueType="num">
                                      <p:cBhvr>
                                        <p:cTn id="38" dur="750" fill="hold"/>
                                        <p:tgtEl>
                                          <p:spTgt spid="16"/>
                                        </p:tgtEl>
                                        <p:attrNameLst>
                                          <p:attrName>ppt_w</p:attrName>
                                        </p:attrNameLst>
                                      </p:cBhvr>
                                      <p:tavLst>
                                        <p:tav tm="0">
                                          <p:val>
                                            <p:fltVal val="0"/>
                                          </p:val>
                                        </p:tav>
                                        <p:tav tm="100000">
                                          <p:val>
                                            <p:strVal val="#ppt_w"/>
                                          </p:val>
                                        </p:tav>
                                      </p:tavLst>
                                    </p:anim>
                                    <p:anim calcmode="lin" valueType="num">
                                      <p:cBhvr>
                                        <p:cTn id="39" dur="750" fill="hold"/>
                                        <p:tgtEl>
                                          <p:spTgt spid="16"/>
                                        </p:tgtEl>
                                        <p:attrNameLst>
                                          <p:attrName>ppt_h</p:attrName>
                                        </p:attrNameLst>
                                      </p:cBhvr>
                                      <p:tavLst>
                                        <p:tav tm="0">
                                          <p:val>
                                            <p:fltVal val="0"/>
                                          </p:val>
                                        </p:tav>
                                        <p:tav tm="100000">
                                          <p:val>
                                            <p:strVal val="#ppt_h"/>
                                          </p:val>
                                        </p:tav>
                                      </p:tavLst>
                                    </p:anim>
                                    <p:animEffect transition="in" filter="fade">
                                      <p:cBhvr>
                                        <p:cTn id="40" dur="750"/>
                                        <p:tgtEl>
                                          <p:spTgt spid="16"/>
                                        </p:tgtEl>
                                      </p:cBhvr>
                                    </p:animEffect>
                                  </p:childTnLst>
                                </p:cTn>
                              </p:par>
                              <p:par>
                                <p:cTn id="41" presetID="22" presetClass="entr" presetSubtype="8" fill="hold" grpId="0" nodeType="withEffect">
                                  <p:stCondLst>
                                    <p:cond delay="150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1000"/>
                                        <p:tgtEl>
                                          <p:spTgt spid="18"/>
                                        </p:tgtEl>
                                      </p:cBhvr>
                                    </p:animEffect>
                                  </p:childTnLst>
                                </p:cTn>
                              </p:par>
                              <p:par>
                                <p:cTn id="47" presetID="22" presetClass="entr" presetSubtype="8" fill="hold" grpId="0" nodeType="withEffect">
                                  <p:stCondLst>
                                    <p:cond delay="15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2" presetClass="entr" presetSubtype="8" fill="hold" grpId="0" nodeType="withEffect">
                                  <p:stCondLst>
                                    <p:cond delay="150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1000"/>
                                        <p:tgtEl>
                                          <p:spTgt spid="20"/>
                                        </p:tgtEl>
                                      </p:cBhvr>
                                    </p:animEffect>
                                  </p:childTnLst>
                                </p:cTn>
                              </p:par>
                              <p:par>
                                <p:cTn id="53" presetID="22" presetClass="entr" presetSubtype="8" fill="hold" grpId="0" nodeType="withEffect">
                                  <p:stCondLst>
                                    <p:cond delay="150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par>
                                <p:cTn id="56" presetID="22" presetClass="entr" presetSubtype="8" fill="hold" grpId="0" nodeType="withEffect">
                                  <p:stCondLst>
                                    <p:cond delay="150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1000"/>
                                        <p:tgtEl>
                                          <p:spTgt spid="22"/>
                                        </p:tgtEl>
                                      </p:cBhvr>
                                    </p:animEffect>
                                  </p:childTnLst>
                                </p:cTn>
                              </p:par>
                              <p:par>
                                <p:cTn id="59" presetID="10" presetClass="entr" presetSubtype="0" fill="hold" nodeType="withEffect">
                                  <p:stCondLst>
                                    <p:cond delay="150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42" presetClass="path" presetSubtype="0" decel="50000" fill="hold" nodeType="withEffect">
                                  <p:stCondLst>
                                    <p:cond delay="1500"/>
                                  </p:stCondLst>
                                  <p:childTnLst>
                                    <p:animMotion origin="layout" path="M -3.125E-6 1.85185E-6 L -3.125E-6 0.52685 " pathEditMode="relative" rAng="0" ptsTypes="AA">
                                      <p:cBhvr>
                                        <p:cTn id="63" dur="1750" spd="-100000" fill="hold"/>
                                        <p:tgtEl>
                                          <p:spTgt spid="25"/>
                                        </p:tgtEl>
                                        <p:attrNameLst>
                                          <p:attrName>ppt_x</p:attrName>
                                          <p:attrName>ppt_y</p:attrName>
                                        </p:attrNameLst>
                                      </p:cBhvr>
                                      <p:rCtr x="0" y="26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5" grpId="0" animBg="1"/>
      <p:bldP spid="16" grpId="0" animBg="1"/>
      <p:bldP spid="17" grpId="0"/>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844284" y="2103120"/>
            <a:ext cx="4533900" cy="0"/>
          </a:xfrm>
          <a:prstGeom prst="line">
            <a:avLst/>
          </a:prstGeom>
          <a:noFill/>
          <a:ln w="28575" cap="flat" cmpd="sng" algn="ctr">
            <a:solidFill>
              <a:srgbClr val="124062"/>
            </a:solidFill>
            <a:prstDash val="solid"/>
            <a:miter lim="800000"/>
          </a:ln>
          <a:effectLst/>
        </p:spPr>
      </p:cxnSp>
      <p:cxnSp>
        <p:nvCxnSpPr>
          <p:cNvPr id="5" name="直接连接符 4"/>
          <p:cNvCxnSpPr/>
          <p:nvPr/>
        </p:nvCxnSpPr>
        <p:spPr>
          <a:xfrm>
            <a:off x="6844284" y="3303270"/>
            <a:ext cx="4533900" cy="0"/>
          </a:xfrm>
          <a:prstGeom prst="line">
            <a:avLst/>
          </a:prstGeom>
          <a:noFill/>
          <a:ln w="28575" cap="flat" cmpd="sng" algn="ctr">
            <a:solidFill>
              <a:srgbClr val="124062"/>
            </a:solidFill>
            <a:prstDash val="solid"/>
            <a:miter lim="800000"/>
          </a:ln>
          <a:effectLst/>
        </p:spPr>
      </p:cxnSp>
      <p:grpSp>
        <p:nvGrpSpPr>
          <p:cNvPr id="6" name="组合 5"/>
          <p:cNvGrpSpPr/>
          <p:nvPr/>
        </p:nvGrpSpPr>
        <p:grpSpPr>
          <a:xfrm>
            <a:off x="6844284" y="2197016"/>
            <a:ext cx="4533900" cy="962022"/>
            <a:chOff x="5652222" y="1678126"/>
            <a:chExt cx="4533900" cy="962022"/>
          </a:xfrm>
        </p:grpSpPr>
        <p:sp>
          <p:nvSpPr>
            <p:cNvPr id="7" name="矩形 6"/>
            <p:cNvSpPr/>
            <p:nvPr/>
          </p:nvSpPr>
          <p:spPr>
            <a:xfrm>
              <a:off x="5652222" y="2030750"/>
              <a:ext cx="4533900"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000000">
                      <a:lumMod val="50000"/>
                      <a:lumOff val="50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用户可以在投影仪或者计算机上进行演示也可以将演示文稿打印出来制作成胶片以便应用到更广泛的领域中</a:t>
              </a:r>
            </a:p>
          </p:txBody>
        </p:sp>
        <p:sp>
          <p:nvSpPr>
            <p:cNvPr id="8" name="矩形 7"/>
            <p:cNvSpPr/>
            <p:nvPr/>
          </p:nvSpPr>
          <p:spPr>
            <a:xfrm>
              <a:off x="6798184" y="1678126"/>
              <a:ext cx="2241974" cy="40030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000000">
                      <a:lumMod val="65000"/>
                      <a:lumOff val="35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标题文字添加</a:t>
              </a:r>
            </a:p>
          </p:txBody>
        </p:sp>
      </p:grpSp>
      <p:grpSp>
        <p:nvGrpSpPr>
          <p:cNvPr id="9" name="组合 8"/>
          <p:cNvGrpSpPr/>
          <p:nvPr/>
        </p:nvGrpSpPr>
        <p:grpSpPr>
          <a:xfrm>
            <a:off x="6844283" y="3622356"/>
            <a:ext cx="4533900" cy="938213"/>
            <a:chOff x="6819899" y="3805236"/>
            <a:chExt cx="4533900" cy="938213"/>
          </a:xfrm>
        </p:grpSpPr>
        <p:sp>
          <p:nvSpPr>
            <p:cNvPr id="10" name="矩形 9"/>
            <p:cNvSpPr/>
            <p:nvPr/>
          </p:nvSpPr>
          <p:spPr>
            <a:xfrm>
              <a:off x="6819899" y="3805236"/>
              <a:ext cx="938213" cy="938213"/>
            </a:xfrm>
            <a:prstGeom prst="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 name="椭圆 30"/>
            <p:cNvSpPr/>
            <p:nvPr/>
          </p:nvSpPr>
          <p:spPr>
            <a:xfrm>
              <a:off x="7063077" y="3988592"/>
              <a:ext cx="451855" cy="571500"/>
            </a:xfrm>
            <a:custGeom>
              <a:avLst/>
              <a:gdLst>
                <a:gd name="connsiteX0" fmla="*/ 126399 w 261072"/>
                <a:gd name="connsiteY0" fmla="*/ 143933 h 330200"/>
                <a:gd name="connsiteX1" fmla="*/ 114493 w 261072"/>
                <a:gd name="connsiteY1" fmla="*/ 165100 h 330200"/>
                <a:gd name="connsiteX2" fmla="*/ 135660 w 261072"/>
                <a:gd name="connsiteY2" fmla="*/ 179652 h 330200"/>
                <a:gd name="connsiteX3" fmla="*/ 148889 w 261072"/>
                <a:gd name="connsiteY3" fmla="*/ 157162 h 330200"/>
                <a:gd name="connsiteX4" fmla="*/ 126399 w 261072"/>
                <a:gd name="connsiteY4" fmla="*/ 143933 h 330200"/>
                <a:gd name="connsiteX5" fmla="*/ 62158 w 261072"/>
                <a:gd name="connsiteY5" fmla="*/ 142587 h 330200"/>
                <a:gd name="connsiteX6" fmla="*/ 59301 w 261072"/>
                <a:gd name="connsiteY6" fmla="*/ 149803 h 330200"/>
                <a:gd name="connsiteX7" fmla="*/ 67873 w 261072"/>
                <a:gd name="connsiteY7" fmla="*/ 154132 h 330200"/>
                <a:gd name="connsiteX8" fmla="*/ 70731 w 261072"/>
                <a:gd name="connsiteY8" fmla="*/ 145473 h 330200"/>
                <a:gd name="connsiteX9" fmla="*/ 62158 w 261072"/>
                <a:gd name="connsiteY9" fmla="*/ 142587 h 330200"/>
                <a:gd name="connsiteX10" fmla="*/ 60253 w 261072"/>
                <a:gd name="connsiteY10" fmla="*/ 111601 h 330200"/>
                <a:gd name="connsiteX11" fmla="*/ 50887 w 261072"/>
                <a:gd name="connsiteY11" fmla="*/ 112077 h 330200"/>
                <a:gd name="connsiteX12" fmla="*/ 41997 w 261072"/>
                <a:gd name="connsiteY12" fmla="*/ 118427 h 330200"/>
                <a:gd name="connsiteX13" fmla="*/ 47077 w 261072"/>
                <a:gd name="connsiteY13" fmla="*/ 124777 h 330200"/>
                <a:gd name="connsiteX14" fmla="*/ 52157 w 261072"/>
                <a:gd name="connsiteY14" fmla="*/ 119697 h 330200"/>
                <a:gd name="connsiteX15" fmla="*/ 57237 w 261072"/>
                <a:gd name="connsiteY15" fmla="*/ 122237 h 330200"/>
                <a:gd name="connsiteX16" fmla="*/ 57237 w 261072"/>
                <a:gd name="connsiteY16" fmla="*/ 128587 h 330200"/>
                <a:gd name="connsiteX17" fmla="*/ 57237 w 261072"/>
                <a:gd name="connsiteY17" fmla="*/ 140017 h 330200"/>
                <a:gd name="connsiteX18" fmla="*/ 58507 w 261072"/>
                <a:gd name="connsiteY18" fmla="*/ 141287 h 330200"/>
                <a:gd name="connsiteX19" fmla="*/ 66127 w 261072"/>
                <a:gd name="connsiteY19" fmla="*/ 137477 h 330200"/>
                <a:gd name="connsiteX20" fmla="*/ 64857 w 261072"/>
                <a:gd name="connsiteY20" fmla="*/ 136207 h 330200"/>
                <a:gd name="connsiteX21" fmla="*/ 64857 w 261072"/>
                <a:gd name="connsiteY21" fmla="*/ 128587 h 330200"/>
                <a:gd name="connsiteX22" fmla="*/ 64857 w 261072"/>
                <a:gd name="connsiteY22" fmla="*/ 115887 h 330200"/>
                <a:gd name="connsiteX23" fmla="*/ 60253 w 261072"/>
                <a:gd name="connsiteY23" fmla="*/ 111601 h 330200"/>
                <a:gd name="connsiteX24" fmla="*/ 182967 w 261072"/>
                <a:gd name="connsiteY24" fmla="*/ 102870 h 330200"/>
                <a:gd name="connsiteX25" fmla="*/ 170584 w 261072"/>
                <a:gd name="connsiteY25" fmla="*/ 109220 h 330200"/>
                <a:gd name="connsiteX26" fmla="*/ 178839 w 261072"/>
                <a:gd name="connsiteY26" fmla="*/ 119380 h 330200"/>
                <a:gd name="connsiteX27" fmla="*/ 189846 w 261072"/>
                <a:gd name="connsiteY27" fmla="*/ 113030 h 330200"/>
                <a:gd name="connsiteX28" fmla="*/ 182967 w 261072"/>
                <a:gd name="connsiteY28" fmla="*/ 102870 h 330200"/>
                <a:gd name="connsiteX29" fmla="*/ 176934 w 261072"/>
                <a:gd name="connsiteY29" fmla="*/ 50542 h 330200"/>
                <a:gd name="connsiteX30" fmla="*/ 178287 w 261072"/>
                <a:gd name="connsiteY30" fmla="*/ 62513 h 330200"/>
                <a:gd name="connsiteX31" fmla="*/ 189105 w 261072"/>
                <a:gd name="connsiteY31" fmla="*/ 62513 h 330200"/>
                <a:gd name="connsiteX32" fmla="*/ 194515 w 261072"/>
                <a:gd name="connsiteY32" fmla="*/ 69163 h 330200"/>
                <a:gd name="connsiteX33" fmla="*/ 186401 w 261072"/>
                <a:gd name="connsiteY33" fmla="*/ 78474 h 330200"/>
                <a:gd name="connsiteX34" fmla="*/ 176934 w 261072"/>
                <a:gd name="connsiteY34" fmla="*/ 93105 h 330200"/>
                <a:gd name="connsiteX35" fmla="*/ 176934 w 261072"/>
                <a:gd name="connsiteY35" fmla="*/ 95765 h 330200"/>
                <a:gd name="connsiteX36" fmla="*/ 190458 w 261072"/>
                <a:gd name="connsiteY36" fmla="*/ 98425 h 330200"/>
                <a:gd name="connsiteX37" fmla="*/ 190458 w 261072"/>
                <a:gd name="connsiteY37" fmla="*/ 97095 h 330200"/>
                <a:gd name="connsiteX38" fmla="*/ 198572 w 261072"/>
                <a:gd name="connsiteY38" fmla="*/ 85124 h 330200"/>
                <a:gd name="connsiteX39" fmla="*/ 210743 w 261072"/>
                <a:gd name="connsiteY39" fmla="*/ 70494 h 330200"/>
                <a:gd name="connsiteX40" fmla="*/ 194515 w 261072"/>
                <a:gd name="connsiteY40" fmla="*/ 50542 h 330200"/>
                <a:gd name="connsiteX41" fmla="*/ 176934 w 261072"/>
                <a:gd name="connsiteY41" fmla="*/ 50542 h 330200"/>
                <a:gd name="connsiteX42" fmla="*/ 104071 w 261072"/>
                <a:gd name="connsiteY42" fmla="*/ 44936 h 330200"/>
                <a:gd name="connsiteX43" fmla="*/ 73747 w 261072"/>
                <a:gd name="connsiteY43" fmla="*/ 60685 h 330200"/>
                <a:gd name="connsiteX44" fmla="*/ 85613 w 261072"/>
                <a:gd name="connsiteY44" fmla="*/ 80370 h 330200"/>
                <a:gd name="connsiteX45" fmla="*/ 102752 w 261072"/>
                <a:gd name="connsiteY45" fmla="*/ 69871 h 330200"/>
                <a:gd name="connsiteX46" fmla="*/ 119892 w 261072"/>
                <a:gd name="connsiteY46" fmla="*/ 77745 h 330200"/>
                <a:gd name="connsiteX47" fmla="*/ 113300 w 261072"/>
                <a:gd name="connsiteY47" fmla="*/ 101367 h 330200"/>
                <a:gd name="connsiteX48" fmla="*/ 109345 w 261072"/>
                <a:gd name="connsiteY48" fmla="*/ 134175 h 330200"/>
                <a:gd name="connsiteX49" fmla="*/ 110663 w 261072"/>
                <a:gd name="connsiteY49" fmla="*/ 138112 h 330200"/>
                <a:gd name="connsiteX50" fmla="*/ 137032 w 261072"/>
                <a:gd name="connsiteY50" fmla="*/ 132863 h 330200"/>
                <a:gd name="connsiteX51" fmla="*/ 135713 w 261072"/>
                <a:gd name="connsiteY51" fmla="*/ 128926 h 330200"/>
                <a:gd name="connsiteX52" fmla="*/ 139669 w 261072"/>
                <a:gd name="connsiteY52" fmla="*/ 102679 h 330200"/>
                <a:gd name="connsiteX53" fmla="*/ 148898 w 261072"/>
                <a:gd name="connsiteY53" fmla="*/ 65934 h 330200"/>
                <a:gd name="connsiteX54" fmla="*/ 104071 w 261072"/>
                <a:gd name="connsiteY54" fmla="*/ 44936 h 330200"/>
                <a:gd name="connsiteX55" fmla="*/ 134819 w 261072"/>
                <a:gd name="connsiteY55" fmla="*/ 0 h 330200"/>
                <a:gd name="connsiteX56" fmla="*/ 221618 w 261072"/>
                <a:gd name="connsiteY56" fmla="*/ 35519 h 330200"/>
                <a:gd name="connsiteX57" fmla="*/ 247921 w 261072"/>
                <a:gd name="connsiteY57" fmla="*/ 113137 h 330200"/>
                <a:gd name="connsiteX58" fmla="*/ 243975 w 261072"/>
                <a:gd name="connsiteY58" fmla="*/ 144709 h 330200"/>
                <a:gd name="connsiteX59" fmla="*/ 261072 w 261072"/>
                <a:gd name="connsiteY59" fmla="*/ 180229 h 330200"/>
                <a:gd name="connsiteX60" fmla="*/ 246606 w 261072"/>
                <a:gd name="connsiteY60" fmla="*/ 190753 h 330200"/>
                <a:gd name="connsiteX61" fmla="*/ 243975 w 261072"/>
                <a:gd name="connsiteY61" fmla="*/ 198646 h 330200"/>
                <a:gd name="connsiteX62" fmla="*/ 243975 w 261072"/>
                <a:gd name="connsiteY62" fmla="*/ 210486 h 330200"/>
                <a:gd name="connsiteX63" fmla="*/ 237400 w 261072"/>
                <a:gd name="connsiteY63" fmla="*/ 215748 h 330200"/>
                <a:gd name="connsiteX64" fmla="*/ 237400 w 261072"/>
                <a:gd name="connsiteY64" fmla="*/ 219695 h 330200"/>
                <a:gd name="connsiteX65" fmla="*/ 236085 w 261072"/>
                <a:gd name="connsiteY65" fmla="*/ 230219 h 330200"/>
                <a:gd name="connsiteX66" fmla="*/ 232139 w 261072"/>
                <a:gd name="connsiteY66" fmla="*/ 244690 h 330200"/>
                <a:gd name="connsiteX67" fmla="*/ 229509 w 261072"/>
                <a:gd name="connsiteY67" fmla="*/ 263108 h 330200"/>
                <a:gd name="connsiteX68" fmla="*/ 196631 w 261072"/>
                <a:gd name="connsiteY68" fmla="*/ 267054 h 330200"/>
                <a:gd name="connsiteX69" fmla="*/ 161121 w 261072"/>
                <a:gd name="connsiteY69" fmla="*/ 273632 h 330200"/>
                <a:gd name="connsiteX70" fmla="*/ 136134 w 261072"/>
                <a:gd name="connsiteY70" fmla="*/ 330200 h 330200"/>
                <a:gd name="connsiteX71" fmla="*/ 45389 w 261072"/>
                <a:gd name="connsiteY71" fmla="*/ 246006 h 330200"/>
                <a:gd name="connsiteX72" fmla="*/ 32238 w 261072"/>
                <a:gd name="connsiteY72" fmla="*/ 184176 h 330200"/>
                <a:gd name="connsiteX73" fmla="*/ 675 w 261072"/>
                <a:gd name="connsiteY73" fmla="*/ 121030 h 330200"/>
                <a:gd name="connsiteX74" fmla="*/ 30923 w 261072"/>
                <a:gd name="connsiteY74" fmla="*/ 40781 h 330200"/>
                <a:gd name="connsiteX75" fmla="*/ 134819 w 261072"/>
                <a:gd name="connsiteY75"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1072" h="330200">
                  <a:moveTo>
                    <a:pt x="126399" y="143933"/>
                  </a:moveTo>
                  <a:cubicBezTo>
                    <a:pt x="117138" y="146579"/>
                    <a:pt x="111847" y="155840"/>
                    <a:pt x="114493" y="165100"/>
                  </a:cubicBezTo>
                  <a:cubicBezTo>
                    <a:pt x="115816" y="175684"/>
                    <a:pt x="125076" y="180975"/>
                    <a:pt x="135660" y="179652"/>
                  </a:cubicBezTo>
                  <a:cubicBezTo>
                    <a:pt x="146243" y="177006"/>
                    <a:pt x="151535" y="167746"/>
                    <a:pt x="148889" y="157162"/>
                  </a:cubicBezTo>
                  <a:cubicBezTo>
                    <a:pt x="146243" y="146579"/>
                    <a:pt x="136982" y="141287"/>
                    <a:pt x="126399" y="143933"/>
                  </a:cubicBezTo>
                  <a:close/>
                  <a:moveTo>
                    <a:pt x="62158" y="142587"/>
                  </a:moveTo>
                  <a:cubicBezTo>
                    <a:pt x="59301" y="144030"/>
                    <a:pt x="57872" y="146916"/>
                    <a:pt x="59301" y="149803"/>
                  </a:cubicBezTo>
                  <a:cubicBezTo>
                    <a:pt x="60729" y="154132"/>
                    <a:pt x="65016" y="155575"/>
                    <a:pt x="67873" y="154132"/>
                  </a:cubicBezTo>
                  <a:cubicBezTo>
                    <a:pt x="70731" y="152689"/>
                    <a:pt x="72160" y="148359"/>
                    <a:pt x="70731" y="145473"/>
                  </a:cubicBezTo>
                  <a:cubicBezTo>
                    <a:pt x="69302" y="141143"/>
                    <a:pt x="66445" y="139700"/>
                    <a:pt x="62158" y="142587"/>
                  </a:cubicBezTo>
                  <a:close/>
                  <a:moveTo>
                    <a:pt x="60253" y="111601"/>
                  </a:moveTo>
                  <a:cubicBezTo>
                    <a:pt x="57872" y="110807"/>
                    <a:pt x="54697" y="110807"/>
                    <a:pt x="50887" y="112077"/>
                  </a:cubicBezTo>
                  <a:cubicBezTo>
                    <a:pt x="47077" y="114617"/>
                    <a:pt x="43267" y="117157"/>
                    <a:pt x="41997" y="118427"/>
                  </a:cubicBezTo>
                  <a:cubicBezTo>
                    <a:pt x="41997" y="118427"/>
                    <a:pt x="41997" y="118427"/>
                    <a:pt x="47077" y="124777"/>
                  </a:cubicBezTo>
                  <a:cubicBezTo>
                    <a:pt x="48347" y="122237"/>
                    <a:pt x="49617" y="120967"/>
                    <a:pt x="52157" y="119697"/>
                  </a:cubicBezTo>
                  <a:cubicBezTo>
                    <a:pt x="54697" y="118427"/>
                    <a:pt x="55967" y="119697"/>
                    <a:pt x="57237" y="122237"/>
                  </a:cubicBezTo>
                  <a:cubicBezTo>
                    <a:pt x="58507" y="123507"/>
                    <a:pt x="57237" y="126047"/>
                    <a:pt x="57237" y="128587"/>
                  </a:cubicBezTo>
                  <a:cubicBezTo>
                    <a:pt x="55967" y="133667"/>
                    <a:pt x="55967" y="136207"/>
                    <a:pt x="57237" y="140017"/>
                  </a:cubicBezTo>
                  <a:lnTo>
                    <a:pt x="58507" y="141287"/>
                  </a:lnTo>
                  <a:cubicBezTo>
                    <a:pt x="58507" y="141287"/>
                    <a:pt x="58507" y="141287"/>
                    <a:pt x="66127" y="137477"/>
                  </a:cubicBezTo>
                  <a:cubicBezTo>
                    <a:pt x="66127" y="137477"/>
                    <a:pt x="66127" y="137477"/>
                    <a:pt x="64857" y="136207"/>
                  </a:cubicBezTo>
                  <a:cubicBezTo>
                    <a:pt x="63587" y="133667"/>
                    <a:pt x="63587" y="131127"/>
                    <a:pt x="64857" y="128587"/>
                  </a:cubicBezTo>
                  <a:cubicBezTo>
                    <a:pt x="66127" y="124777"/>
                    <a:pt x="67397" y="120967"/>
                    <a:pt x="64857" y="115887"/>
                  </a:cubicBezTo>
                  <a:cubicBezTo>
                    <a:pt x="64222" y="113982"/>
                    <a:pt x="62634" y="112395"/>
                    <a:pt x="60253" y="111601"/>
                  </a:cubicBezTo>
                  <a:close/>
                  <a:moveTo>
                    <a:pt x="182967" y="102870"/>
                  </a:moveTo>
                  <a:cubicBezTo>
                    <a:pt x="177464" y="101600"/>
                    <a:pt x="171960" y="104140"/>
                    <a:pt x="170584" y="109220"/>
                  </a:cubicBezTo>
                  <a:cubicBezTo>
                    <a:pt x="170584" y="114300"/>
                    <a:pt x="173335" y="118110"/>
                    <a:pt x="178839" y="119380"/>
                  </a:cubicBezTo>
                  <a:cubicBezTo>
                    <a:pt x="184343" y="120650"/>
                    <a:pt x="188471" y="118110"/>
                    <a:pt x="189846" y="113030"/>
                  </a:cubicBezTo>
                  <a:cubicBezTo>
                    <a:pt x="191222" y="107950"/>
                    <a:pt x="188471" y="102870"/>
                    <a:pt x="182967" y="102870"/>
                  </a:cubicBezTo>
                  <a:close/>
                  <a:moveTo>
                    <a:pt x="176934" y="50542"/>
                  </a:moveTo>
                  <a:cubicBezTo>
                    <a:pt x="176934" y="50542"/>
                    <a:pt x="176934" y="50542"/>
                    <a:pt x="178287" y="62513"/>
                  </a:cubicBezTo>
                  <a:cubicBezTo>
                    <a:pt x="180991" y="61183"/>
                    <a:pt x="185048" y="61183"/>
                    <a:pt x="189105" y="62513"/>
                  </a:cubicBezTo>
                  <a:cubicBezTo>
                    <a:pt x="194515" y="63843"/>
                    <a:pt x="195867" y="66503"/>
                    <a:pt x="194515" y="69163"/>
                  </a:cubicBezTo>
                  <a:cubicBezTo>
                    <a:pt x="194515" y="73154"/>
                    <a:pt x="190458" y="75814"/>
                    <a:pt x="186401" y="78474"/>
                  </a:cubicBezTo>
                  <a:cubicBezTo>
                    <a:pt x="180991" y="83794"/>
                    <a:pt x="178287" y="87785"/>
                    <a:pt x="176934" y="93105"/>
                  </a:cubicBezTo>
                  <a:cubicBezTo>
                    <a:pt x="176934" y="93105"/>
                    <a:pt x="176934" y="93105"/>
                    <a:pt x="176934" y="95765"/>
                  </a:cubicBezTo>
                  <a:cubicBezTo>
                    <a:pt x="176934" y="95765"/>
                    <a:pt x="176934" y="95765"/>
                    <a:pt x="190458" y="98425"/>
                  </a:cubicBezTo>
                  <a:cubicBezTo>
                    <a:pt x="190458" y="98425"/>
                    <a:pt x="190458" y="98425"/>
                    <a:pt x="190458" y="97095"/>
                  </a:cubicBezTo>
                  <a:cubicBezTo>
                    <a:pt x="191810" y="91775"/>
                    <a:pt x="193162" y="89115"/>
                    <a:pt x="198572" y="85124"/>
                  </a:cubicBezTo>
                  <a:cubicBezTo>
                    <a:pt x="203981" y="82464"/>
                    <a:pt x="209390" y="78474"/>
                    <a:pt x="210743" y="70494"/>
                  </a:cubicBezTo>
                  <a:cubicBezTo>
                    <a:pt x="213447" y="62513"/>
                    <a:pt x="208038" y="53202"/>
                    <a:pt x="194515" y="50542"/>
                  </a:cubicBezTo>
                  <a:cubicBezTo>
                    <a:pt x="187753" y="49212"/>
                    <a:pt x="180991" y="50542"/>
                    <a:pt x="176934" y="50542"/>
                  </a:cubicBezTo>
                  <a:close/>
                  <a:moveTo>
                    <a:pt x="104071" y="44936"/>
                  </a:moveTo>
                  <a:cubicBezTo>
                    <a:pt x="90886" y="48873"/>
                    <a:pt x="80339" y="55435"/>
                    <a:pt x="73747" y="60685"/>
                  </a:cubicBezTo>
                  <a:cubicBezTo>
                    <a:pt x="73747" y="60685"/>
                    <a:pt x="73747" y="60685"/>
                    <a:pt x="85613" y="80370"/>
                  </a:cubicBezTo>
                  <a:cubicBezTo>
                    <a:pt x="89568" y="76433"/>
                    <a:pt x="97479" y="71183"/>
                    <a:pt x="102752" y="69871"/>
                  </a:cubicBezTo>
                  <a:cubicBezTo>
                    <a:pt x="113300" y="68559"/>
                    <a:pt x="118574" y="71183"/>
                    <a:pt x="119892" y="77745"/>
                  </a:cubicBezTo>
                  <a:cubicBezTo>
                    <a:pt x="121211" y="84307"/>
                    <a:pt x="118574" y="92181"/>
                    <a:pt x="113300" y="101367"/>
                  </a:cubicBezTo>
                  <a:cubicBezTo>
                    <a:pt x="108026" y="113178"/>
                    <a:pt x="106708" y="123677"/>
                    <a:pt x="109345" y="134175"/>
                  </a:cubicBezTo>
                  <a:cubicBezTo>
                    <a:pt x="109345" y="134175"/>
                    <a:pt x="109345" y="134175"/>
                    <a:pt x="110663" y="138112"/>
                  </a:cubicBezTo>
                  <a:cubicBezTo>
                    <a:pt x="110663" y="138112"/>
                    <a:pt x="110663" y="138112"/>
                    <a:pt x="137032" y="132863"/>
                  </a:cubicBezTo>
                  <a:cubicBezTo>
                    <a:pt x="137032" y="132863"/>
                    <a:pt x="137032" y="132863"/>
                    <a:pt x="135713" y="128926"/>
                  </a:cubicBezTo>
                  <a:cubicBezTo>
                    <a:pt x="134395" y="119740"/>
                    <a:pt x="134395" y="111866"/>
                    <a:pt x="139669" y="102679"/>
                  </a:cubicBezTo>
                  <a:cubicBezTo>
                    <a:pt x="144943" y="92181"/>
                    <a:pt x="151535" y="81682"/>
                    <a:pt x="148898" y="65934"/>
                  </a:cubicBezTo>
                  <a:cubicBezTo>
                    <a:pt x="144943" y="50186"/>
                    <a:pt x="129121" y="39687"/>
                    <a:pt x="104071" y="44936"/>
                  </a:cubicBezTo>
                  <a:close/>
                  <a:moveTo>
                    <a:pt x="134819" y="0"/>
                  </a:moveTo>
                  <a:cubicBezTo>
                    <a:pt x="158491" y="0"/>
                    <a:pt x="194000" y="5262"/>
                    <a:pt x="221618" y="35519"/>
                  </a:cubicBezTo>
                  <a:cubicBezTo>
                    <a:pt x="238715" y="52622"/>
                    <a:pt x="251866" y="74986"/>
                    <a:pt x="247921" y="113137"/>
                  </a:cubicBezTo>
                  <a:cubicBezTo>
                    <a:pt x="246606" y="121030"/>
                    <a:pt x="236085" y="130238"/>
                    <a:pt x="243975" y="144709"/>
                  </a:cubicBezTo>
                  <a:cubicBezTo>
                    <a:pt x="243975" y="144709"/>
                    <a:pt x="261072" y="176282"/>
                    <a:pt x="261072" y="180229"/>
                  </a:cubicBezTo>
                  <a:cubicBezTo>
                    <a:pt x="261072" y="180229"/>
                    <a:pt x="261072" y="189438"/>
                    <a:pt x="246606" y="190753"/>
                  </a:cubicBezTo>
                  <a:cubicBezTo>
                    <a:pt x="246606" y="190753"/>
                    <a:pt x="242660" y="190753"/>
                    <a:pt x="243975" y="198646"/>
                  </a:cubicBezTo>
                  <a:cubicBezTo>
                    <a:pt x="243975" y="198646"/>
                    <a:pt x="243975" y="198646"/>
                    <a:pt x="243975" y="210486"/>
                  </a:cubicBezTo>
                  <a:cubicBezTo>
                    <a:pt x="243975" y="210486"/>
                    <a:pt x="243975" y="213117"/>
                    <a:pt x="237400" y="215748"/>
                  </a:cubicBezTo>
                  <a:cubicBezTo>
                    <a:pt x="237400" y="215748"/>
                    <a:pt x="236085" y="217064"/>
                    <a:pt x="237400" y="219695"/>
                  </a:cubicBezTo>
                  <a:cubicBezTo>
                    <a:pt x="237400" y="219695"/>
                    <a:pt x="241345" y="222326"/>
                    <a:pt x="236085" y="230219"/>
                  </a:cubicBezTo>
                  <a:cubicBezTo>
                    <a:pt x="233454" y="234166"/>
                    <a:pt x="229509" y="236797"/>
                    <a:pt x="232139" y="244690"/>
                  </a:cubicBezTo>
                  <a:cubicBezTo>
                    <a:pt x="232139" y="244690"/>
                    <a:pt x="234769" y="259161"/>
                    <a:pt x="229509" y="263108"/>
                  </a:cubicBezTo>
                  <a:cubicBezTo>
                    <a:pt x="229509" y="263108"/>
                    <a:pt x="222933" y="269685"/>
                    <a:pt x="196631" y="267054"/>
                  </a:cubicBezTo>
                  <a:cubicBezTo>
                    <a:pt x="187425" y="265739"/>
                    <a:pt x="171642" y="261792"/>
                    <a:pt x="161121" y="273632"/>
                  </a:cubicBezTo>
                  <a:cubicBezTo>
                    <a:pt x="161121" y="273632"/>
                    <a:pt x="137449" y="319676"/>
                    <a:pt x="136134" y="330200"/>
                  </a:cubicBezTo>
                  <a:cubicBezTo>
                    <a:pt x="136134" y="330200"/>
                    <a:pt x="95364" y="257846"/>
                    <a:pt x="45389" y="246006"/>
                  </a:cubicBezTo>
                  <a:cubicBezTo>
                    <a:pt x="45389" y="246006"/>
                    <a:pt x="57225" y="219695"/>
                    <a:pt x="32238" y="184176"/>
                  </a:cubicBezTo>
                  <a:cubicBezTo>
                    <a:pt x="32238" y="184176"/>
                    <a:pt x="1990" y="143394"/>
                    <a:pt x="675" y="121030"/>
                  </a:cubicBezTo>
                  <a:cubicBezTo>
                    <a:pt x="675" y="121030"/>
                    <a:pt x="-7216" y="82879"/>
                    <a:pt x="30923" y="40781"/>
                  </a:cubicBezTo>
                  <a:cubicBezTo>
                    <a:pt x="49335" y="19733"/>
                    <a:pt x="74322" y="0"/>
                    <a:pt x="134819"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矩形 11"/>
            <p:cNvSpPr/>
            <p:nvPr/>
          </p:nvSpPr>
          <p:spPr>
            <a:xfrm>
              <a:off x="7758110" y="3805236"/>
              <a:ext cx="3595689" cy="86793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lumMod val="50000"/>
                      <a:lumOff val="50000"/>
                    </a:srgb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用户可以在投影仪或者计算机上进行演示也可以将演示文稿打印出来制作成胶片以便应用到更广泛的领域中</a:t>
              </a:r>
              <a:r>
                <a:rPr kumimoji="0" lang="en-US" altLang="zh-CN" sz="1400" b="0" i="0" u="none" strike="noStrike" kern="0" cap="none" spc="0" normalizeH="0" baseline="0" noProof="0" dirty="0">
                  <a:ln>
                    <a:noFill/>
                  </a:ln>
                  <a:solidFill>
                    <a:srgbClr val="000000">
                      <a:lumMod val="50000"/>
                      <a:lumOff val="50000"/>
                    </a:srgb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t>
              </a:r>
              <a:endParaRPr kumimoji="0" lang="zh-CN" altLang="en-US" sz="1400" b="0" i="0" u="none" strike="noStrike" kern="0" cap="none" spc="0" normalizeH="0" baseline="0" noProof="0" dirty="0">
                <a:ln>
                  <a:noFill/>
                </a:ln>
                <a:solidFill>
                  <a:srgbClr val="000000">
                    <a:lumMod val="50000"/>
                    <a:lumOff val="50000"/>
                  </a:srgb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13" name="组合 12"/>
          <p:cNvGrpSpPr/>
          <p:nvPr/>
        </p:nvGrpSpPr>
        <p:grpSpPr>
          <a:xfrm>
            <a:off x="6844283" y="4898704"/>
            <a:ext cx="4533900" cy="938215"/>
            <a:chOff x="6819899" y="5081584"/>
            <a:chExt cx="4533900" cy="938215"/>
          </a:xfrm>
        </p:grpSpPr>
        <p:sp>
          <p:nvSpPr>
            <p:cNvPr id="14" name="矩形 13"/>
            <p:cNvSpPr/>
            <p:nvPr/>
          </p:nvSpPr>
          <p:spPr>
            <a:xfrm>
              <a:off x="6819899" y="5081586"/>
              <a:ext cx="938213" cy="938213"/>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椭圆 31"/>
            <p:cNvSpPr/>
            <p:nvPr/>
          </p:nvSpPr>
          <p:spPr>
            <a:xfrm>
              <a:off x="7003255" y="5319632"/>
              <a:ext cx="571500" cy="46212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矩形 15"/>
            <p:cNvSpPr/>
            <p:nvPr/>
          </p:nvSpPr>
          <p:spPr>
            <a:xfrm>
              <a:off x="7758110" y="5081584"/>
              <a:ext cx="3595689" cy="86793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lumMod val="50000"/>
                      <a:lumOff val="50000"/>
                    </a:srgb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用户可以在投影仪或者计算机上进行演示也可以将演示文稿打印出来制作成胶片以便应用到更广泛的领域中</a:t>
              </a:r>
              <a:r>
                <a:rPr kumimoji="0" lang="en-US" altLang="zh-CN" sz="1400" b="0" i="0" u="none" strike="noStrike" kern="0" cap="none" spc="0" normalizeH="0" baseline="0" noProof="0" dirty="0">
                  <a:ln>
                    <a:noFill/>
                  </a:ln>
                  <a:solidFill>
                    <a:srgbClr val="000000">
                      <a:lumMod val="50000"/>
                      <a:lumOff val="50000"/>
                    </a:srgb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t>
              </a:r>
              <a:endParaRPr kumimoji="0" lang="zh-CN" altLang="en-US" sz="1400" b="0" i="0" u="none" strike="noStrike" kern="0" cap="none" spc="0" normalizeH="0" baseline="0" noProof="0" dirty="0">
                <a:ln>
                  <a:noFill/>
                </a:ln>
                <a:solidFill>
                  <a:srgbClr val="000000">
                    <a:lumMod val="50000"/>
                    <a:lumOff val="50000"/>
                  </a:srgb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pic>
        <p:nvPicPr>
          <p:cNvPr id="17" name="图片占位符 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99098" y="1815180"/>
            <a:ext cx="5564187" cy="4184268"/>
          </a:xfrm>
          <a:custGeom>
            <a:avLst/>
            <a:gdLst>
              <a:gd name="connsiteX0" fmla="*/ 0 w 5564187"/>
              <a:gd name="connsiteY0" fmla="*/ 0 h 4294188"/>
              <a:gd name="connsiteX1" fmla="*/ 5564187 w 5564187"/>
              <a:gd name="connsiteY1" fmla="*/ 0 h 4294188"/>
              <a:gd name="connsiteX2" fmla="*/ 5564187 w 5564187"/>
              <a:gd name="connsiteY2" fmla="*/ 4294188 h 4294188"/>
              <a:gd name="connsiteX3" fmla="*/ 0 w 5564187"/>
              <a:gd name="connsiteY3" fmla="*/ 4294188 h 4294188"/>
            </a:gdLst>
            <a:ahLst/>
            <a:cxnLst>
              <a:cxn ang="0">
                <a:pos x="connsiteX0" y="connsiteY0"/>
              </a:cxn>
              <a:cxn ang="0">
                <a:pos x="connsiteX1" y="connsiteY1"/>
              </a:cxn>
              <a:cxn ang="0">
                <a:pos x="connsiteX2" y="connsiteY2"/>
              </a:cxn>
              <a:cxn ang="0">
                <a:pos x="connsiteX3" y="connsiteY3"/>
              </a:cxn>
            </a:cxnLst>
            <a:rect l="l" t="t" r="r" b="b"/>
            <a:pathLst>
              <a:path w="5564187" h="4294188">
                <a:moveTo>
                  <a:pt x="0" y="0"/>
                </a:moveTo>
                <a:lnTo>
                  <a:pt x="5564187" y="0"/>
                </a:lnTo>
                <a:lnTo>
                  <a:pt x="5564187" y="4294188"/>
                </a:lnTo>
                <a:lnTo>
                  <a:pt x="0" y="4294188"/>
                </a:lnTo>
                <a:close/>
              </a:path>
            </a:pathLst>
          </a:custGeom>
        </p:spPr>
      </p:pic>
      <p:sp>
        <p:nvSpPr>
          <p:cNvPr id="18" name="文本框 17"/>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500"/>
                                            <p:tgtEl>
                                              <p:spTgt spid="1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1000"/>
                                </p:stCondLst>
                                <p:childTnLst>
                                  <p:par>
                                    <p:cTn id="16" presetID="2" presetClass="entr" presetSubtype="4" fill="hold" nodeType="afterEffect" p14:presetBounceEnd="60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60000">
                                          <p:cBhvr additive="base">
                                            <p:cTn id="18"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9" dur="10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500"/>
                                            <p:tgtEl>
                                              <p:spTgt spid="1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5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145453" y="3827503"/>
            <a:ext cx="990600" cy="867930"/>
          </a:xfrm>
          <a:custGeom>
            <a:avLst/>
            <a:gdLst>
              <a:gd name="connsiteX0" fmla="*/ 495300 w 990600"/>
              <a:gd name="connsiteY0" fmla="*/ 0 h 990600"/>
              <a:gd name="connsiteX1" fmla="*/ 990600 w 990600"/>
              <a:gd name="connsiteY1" fmla="*/ 495300 h 990600"/>
              <a:gd name="connsiteX2" fmla="*/ 495300 w 990600"/>
              <a:gd name="connsiteY2" fmla="*/ 990600 h 990600"/>
              <a:gd name="connsiteX3" fmla="*/ 0 w 990600"/>
              <a:gd name="connsiteY3" fmla="*/ 495300 h 990600"/>
              <a:gd name="connsiteX4" fmla="*/ 495300 w 9906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990600">
                <a:moveTo>
                  <a:pt x="495300" y="0"/>
                </a:moveTo>
                <a:cubicBezTo>
                  <a:pt x="768847" y="0"/>
                  <a:pt x="990600" y="221753"/>
                  <a:pt x="990600" y="495300"/>
                </a:cubicBezTo>
                <a:cubicBezTo>
                  <a:pt x="990600" y="768847"/>
                  <a:pt x="768847" y="990600"/>
                  <a:pt x="495300" y="990600"/>
                </a:cubicBezTo>
                <a:cubicBezTo>
                  <a:pt x="221753" y="990600"/>
                  <a:pt x="0" y="768847"/>
                  <a:pt x="0" y="495300"/>
                </a:cubicBezTo>
                <a:cubicBezTo>
                  <a:pt x="0" y="221753"/>
                  <a:pt x="221753" y="0"/>
                  <a:pt x="495300" y="0"/>
                </a:cubicBezTo>
                <a:close/>
              </a:path>
            </a:pathLst>
          </a:custGeom>
        </p:spPr>
      </p:pic>
      <p:grpSp>
        <p:nvGrpSpPr>
          <p:cNvPr id="11" name="组合 10"/>
          <p:cNvGrpSpPr/>
          <p:nvPr/>
        </p:nvGrpSpPr>
        <p:grpSpPr>
          <a:xfrm>
            <a:off x="2640754" y="2677184"/>
            <a:ext cx="6621636" cy="1150319"/>
            <a:chOff x="2785183" y="2862880"/>
            <a:chExt cx="6621636" cy="1150319"/>
          </a:xfrm>
        </p:grpSpPr>
        <p:cxnSp>
          <p:nvCxnSpPr>
            <p:cNvPr id="12" name="连接符: 肘形 29"/>
            <p:cNvCxnSpPr/>
            <p:nvPr/>
          </p:nvCxnSpPr>
          <p:spPr>
            <a:xfrm rot="5400000">
              <a:off x="3865432" y="1782631"/>
              <a:ext cx="1150319" cy="3310818"/>
            </a:xfrm>
            <a:prstGeom prst="bentConnector3">
              <a:avLst/>
            </a:prstGeom>
            <a:noFill/>
            <a:ln w="6350" cap="flat" cmpd="sng" algn="ctr">
              <a:solidFill>
                <a:srgbClr val="FFFFFF">
                  <a:lumMod val="85000"/>
                </a:srgbClr>
              </a:solidFill>
              <a:prstDash val="dash"/>
              <a:miter lim="800000"/>
            </a:ln>
            <a:effectLst/>
          </p:spPr>
        </p:cxnSp>
        <p:cxnSp>
          <p:nvCxnSpPr>
            <p:cNvPr id="13" name="连接符: 肘形 31"/>
            <p:cNvCxnSpPr/>
            <p:nvPr/>
          </p:nvCxnSpPr>
          <p:spPr>
            <a:xfrm rot="5400000">
              <a:off x="4969038" y="2886237"/>
              <a:ext cx="1150319" cy="1103606"/>
            </a:xfrm>
            <a:prstGeom prst="bentConnector3">
              <a:avLst/>
            </a:prstGeom>
            <a:noFill/>
            <a:ln w="6350" cap="flat" cmpd="sng" algn="ctr">
              <a:solidFill>
                <a:srgbClr val="FFFFFF">
                  <a:lumMod val="85000"/>
                </a:srgbClr>
              </a:solidFill>
              <a:prstDash val="dash"/>
              <a:miter lim="800000"/>
            </a:ln>
            <a:effectLst/>
          </p:spPr>
        </p:cxnSp>
        <p:cxnSp>
          <p:nvCxnSpPr>
            <p:cNvPr id="14" name="连接符: 肘形 33"/>
            <p:cNvCxnSpPr/>
            <p:nvPr/>
          </p:nvCxnSpPr>
          <p:spPr>
            <a:xfrm rot="16200000" flipH="1">
              <a:off x="6072644" y="2886237"/>
              <a:ext cx="1150319" cy="1103606"/>
            </a:xfrm>
            <a:prstGeom prst="bentConnector3">
              <a:avLst/>
            </a:prstGeom>
            <a:noFill/>
            <a:ln w="6350" cap="flat" cmpd="sng" algn="ctr">
              <a:solidFill>
                <a:srgbClr val="FFFFFF">
                  <a:lumMod val="85000"/>
                </a:srgbClr>
              </a:solidFill>
              <a:prstDash val="dash"/>
              <a:miter lim="800000"/>
            </a:ln>
            <a:effectLst/>
          </p:spPr>
        </p:cxnSp>
        <p:cxnSp>
          <p:nvCxnSpPr>
            <p:cNvPr id="15" name="连接符: 肘形 35"/>
            <p:cNvCxnSpPr/>
            <p:nvPr/>
          </p:nvCxnSpPr>
          <p:spPr>
            <a:xfrm rot="16200000" flipH="1">
              <a:off x="7176250" y="1782630"/>
              <a:ext cx="1150319" cy="3310819"/>
            </a:xfrm>
            <a:prstGeom prst="bentConnector3">
              <a:avLst/>
            </a:prstGeom>
            <a:noFill/>
            <a:ln w="6350" cap="flat" cmpd="sng" algn="ctr">
              <a:solidFill>
                <a:srgbClr val="FFFFFF">
                  <a:lumMod val="85000"/>
                </a:srgbClr>
              </a:solidFill>
              <a:prstDash val="dash"/>
              <a:miter lim="800000"/>
            </a:ln>
            <a:effectLst/>
          </p:spPr>
        </p:cxnSp>
      </p:grpSp>
      <p:sp>
        <p:nvSpPr>
          <p:cNvPr id="16" name="矩形 15"/>
          <p:cNvSpPr/>
          <p:nvPr/>
        </p:nvSpPr>
        <p:spPr>
          <a:xfrm>
            <a:off x="1608171" y="4977824"/>
            <a:ext cx="206516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000000">
                    <a:lumMod val="50000"/>
                    <a:lumOff val="50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a:t>
            </a:r>
          </a:p>
        </p:txBody>
      </p:sp>
      <p:sp>
        <p:nvSpPr>
          <p:cNvPr id="17" name="矩形 16"/>
          <p:cNvSpPr/>
          <p:nvPr/>
        </p:nvSpPr>
        <p:spPr>
          <a:xfrm>
            <a:off x="3811769" y="4977824"/>
            <a:ext cx="206516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000000">
                    <a:lumMod val="50000"/>
                    <a:lumOff val="50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a:t>
            </a:r>
          </a:p>
        </p:txBody>
      </p:sp>
      <p:sp>
        <p:nvSpPr>
          <p:cNvPr id="18" name="矩形 17"/>
          <p:cNvSpPr/>
          <p:nvPr/>
        </p:nvSpPr>
        <p:spPr>
          <a:xfrm>
            <a:off x="6022595" y="4977824"/>
            <a:ext cx="206516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000000">
                    <a:lumMod val="50000"/>
                    <a:lumOff val="50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a:t>
            </a:r>
          </a:p>
        </p:txBody>
      </p:sp>
      <p:sp>
        <p:nvSpPr>
          <p:cNvPr id="19" name="矩形 18"/>
          <p:cNvSpPr/>
          <p:nvPr/>
        </p:nvSpPr>
        <p:spPr>
          <a:xfrm>
            <a:off x="8233421" y="4977824"/>
            <a:ext cx="206516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000000">
                    <a:lumMod val="50000"/>
                    <a:lumOff val="50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a:t>
            </a:r>
          </a:p>
        </p:txBody>
      </p:sp>
      <p:sp>
        <p:nvSpPr>
          <p:cNvPr id="20" name="矩形 19"/>
          <p:cNvSpPr/>
          <p:nvPr/>
        </p:nvSpPr>
        <p:spPr>
          <a:xfrm>
            <a:off x="6603016" y="1983818"/>
            <a:ext cx="2241974" cy="40030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文字添加</a:t>
            </a:r>
          </a:p>
        </p:txBody>
      </p:sp>
      <p:sp>
        <p:nvSpPr>
          <p:cNvPr id="21" name="矩形 20"/>
          <p:cNvSpPr/>
          <p:nvPr/>
        </p:nvSpPr>
        <p:spPr>
          <a:xfrm>
            <a:off x="3133053" y="3999638"/>
            <a:ext cx="976625" cy="646331"/>
          </a:xfrm>
          <a:prstGeom prst="rect">
            <a:avLst/>
          </a:prstGeom>
        </p:spPr>
        <p:txBody>
          <a:bodyPr wrap="square">
            <a:spAutoFit/>
            <a:scene3d>
              <a:camera prst="orthographicFront"/>
              <a:lightRig rig="threePt" dir="t"/>
            </a:scene3d>
            <a:sp3d contourW="12700"/>
          </a:bodyPr>
          <a:lstStyle/>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文字</a:t>
            </a:r>
            <a:endParaRPr lang="en-US" altLang="zh-CN"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a:t>
            </a:r>
          </a:p>
        </p:txBody>
      </p:sp>
      <p:sp>
        <p:nvSpPr>
          <p:cNvPr id="22" name="矩形 21"/>
          <p:cNvSpPr/>
          <p:nvPr/>
        </p:nvSpPr>
        <p:spPr>
          <a:xfrm>
            <a:off x="5337264" y="3999638"/>
            <a:ext cx="976625" cy="646331"/>
          </a:xfrm>
          <a:prstGeom prst="rect">
            <a:avLst/>
          </a:prstGeom>
        </p:spPr>
        <p:txBody>
          <a:bodyPr wrap="square">
            <a:spAutoFit/>
            <a:scene3d>
              <a:camera prst="orthographicFront"/>
              <a:lightRig rig="threePt" dir="t"/>
            </a:scene3d>
            <a:sp3d contourW="12700"/>
          </a:bodyPr>
          <a:lstStyle/>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文字</a:t>
            </a:r>
            <a:endParaRPr lang="en-US" altLang="zh-CN"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a:t>
            </a:r>
          </a:p>
        </p:txBody>
      </p:sp>
      <p:sp>
        <p:nvSpPr>
          <p:cNvPr id="23" name="矩形 22"/>
          <p:cNvSpPr/>
          <p:nvPr/>
        </p:nvSpPr>
        <p:spPr>
          <a:xfrm>
            <a:off x="7550477" y="3999638"/>
            <a:ext cx="976625" cy="646331"/>
          </a:xfrm>
          <a:prstGeom prst="rect">
            <a:avLst/>
          </a:prstGeom>
        </p:spPr>
        <p:txBody>
          <a:bodyPr wrap="square">
            <a:spAutoFit/>
            <a:scene3d>
              <a:camera prst="orthographicFront"/>
              <a:lightRig rig="threePt" dir="t"/>
            </a:scene3d>
            <a:sp3d contourW="12700"/>
          </a:bodyPr>
          <a:lstStyle/>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文字</a:t>
            </a:r>
            <a:endParaRPr lang="en-US" altLang="zh-CN"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a:t>
            </a:r>
          </a:p>
        </p:txBody>
      </p:sp>
      <p:sp>
        <p:nvSpPr>
          <p:cNvPr id="24" name="矩形 23"/>
          <p:cNvSpPr/>
          <p:nvPr/>
        </p:nvSpPr>
        <p:spPr>
          <a:xfrm>
            <a:off x="9757690" y="3999638"/>
            <a:ext cx="976625" cy="646331"/>
          </a:xfrm>
          <a:prstGeom prst="rect">
            <a:avLst/>
          </a:prstGeom>
        </p:spPr>
        <p:txBody>
          <a:bodyPr wrap="square">
            <a:spAutoFit/>
            <a:scene3d>
              <a:camera prst="orthographicFront"/>
              <a:lightRig rig="threePt" dir="t"/>
            </a:scene3d>
            <a:sp3d contourW="12700"/>
          </a:bodyPr>
          <a:lstStyle/>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文字</a:t>
            </a:r>
            <a:endParaRPr lang="en-US" altLang="zh-CN"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a:t>
            </a:r>
          </a:p>
        </p:txBody>
      </p:sp>
      <p:sp>
        <p:nvSpPr>
          <p:cNvPr id="26" name="文本框 25"/>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pic>
        <p:nvPicPr>
          <p:cNvPr id="27" name="图片占位符 5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372641" y="3845006"/>
            <a:ext cx="990600" cy="867930"/>
          </a:xfrm>
          <a:custGeom>
            <a:avLst/>
            <a:gdLst>
              <a:gd name="connsiteX0" fmla="*/ 495300 w 990600"/>
              <a:gd name="connsiteY0" fmla="*/ 0 h 990600"/>
              <a:gd name="connsiteX1" fmla="*/ 990600 w 990600"/>
              <a:gd name="connsiteY1" fmla="*/ 495300 h 990600"/>
              <a:gd name="connsiteX2" fmla="*/ 495300 w 990600"/>
              <a:gd name="connsiteY2" fmla="*/ 990600 h 990600"/>
              <a:gd name="connsiteX3" fmla="*/ 0 w 990600"/>
              <a:gd name="connsiteY3" fmla="*/ 495300 h 990600"/>
              <a:gd name="connsiteX4" fmla="*/ 495300 w 9906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990600">
                <a:moveTo>
                  <a:pt x="495300" y="0"/>
                </a:moveTo>
                <a:cubicBezTo>
                  <a:pt x="768847" y="0"/>
                  <a:pt x="990600" y="221753"/>
                  <a:pt x="990600" y="495300"/>
                </a:cubicBezTo>
                <a:cubicBezTo>
                  <a:pt x="990600" y="768847"/>
                  <a:pt x="768847" y="990600"/>
                  <a:pt x="495300" y="990600"/>
                </a:cubicBezTo>
                <a:cubicBezTo>
                  <a:pt x="221753" y="990600"/>
                  <a:pt x="0" y="768847"/>
                  <a:pt x="0" y="495300"/>
                </a:cubicBezTo>
                <a:cubicBezTo>
                  <a:pt x="0" y="221753"/>
                  <a:pt x="221753" y="0"/>
                  <a:pt x="495300" y="0"/>
                </a:cubicBezTo>
                <a:close/>
              </a:path>
            </a:pathLst>
          </a:custGeom>
        </p:spPr>
      </p:pic>
      <p:pic>
        <p:nvPicPr>
          <p:cNvPr id="28" name="图片占位符 5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553877" y="3845006"/>
            <a:ext cx="990600" cy="867930"/>
          </a:xfrm>
          <a:custGeom>
            <a:avLst/>
            <a:gdLst>
              <a:gd name="connsiteX0" fmla="*/ 495300 w 990600"/>
              <a:gd name="connsiteY0" fmla="*/ 0 h 990600"/>
              <a:gd name="connsiteX1" fmla="*/ 990600 w 990600"/>
              <a:gd name="connsiteY1" fmla="*/ 495300 h 990600"/>
              <a:gd name="connsiteX2" fmla="*/ 495300 w 990600"/>
              <a:gd name="connsiteY2" fmla="*/ 990600 h 990600"/>
              <a:gd name="connsiteX3" fmla="*/ 0 w 990600"/>
              <a:gd name="connsiteY3" fmla="*/ 495300 h 990600"/>
              <a:gd name="connsiteX4" fmla="*/ 495300 w 9906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990600">
                <a:moveTo>
                  <a:pt x="495300" y="0"/>
                </a:moveTo>
                <a:cubicBezTo>
                  <a:pt x="768847" y="0"/>
                  <a:pt x="990600" y="221753"/>
                  <a:pt x="990600" y="495300"/>
                </a:cubicBezTo>
                <a:cubicBezTo>
                  <a:pt x="990600" y="768847"/>
                  <a:pt x="768847" y="990600"/>
                  <a:pt x="495300" y="990600"/>
                </a:cubicBezTo>
                <a:cubicBezTo>
                  <a:pt x="221753" y="990600"/>
                  <a:pt x="0" y="768847"/>
                  <a:pt x="0" y="495300"/>
                </a:cubicBezTo>
                <a:cubicBezTo>
                  <a:pt x="0" y="221753"/>
                  <a:pt x="221753" y="0"/>
                  <a:pt x="495300" y="0"/>
                </a:cubicBezTo>
                <a:close/>
              </a:path>
            </a:pathLst>
          </a:custGeom>
        </p:spPr>
      </p:pic>
      <p:pic>
        <p:nvPicPr>
          <p:cNvPr id="29" name="图片占位符 5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781065" y="3862509"/>
            <a:ext cx="990600" cy="867930"/>
          </a:xfrm>
          <a:custGeom>
            <a:avLst/>
            <a:gdLst>
              <a:gd name="connsiteX0" fmla="*/ 495300 w 990600"/>
              <a:gd name="connsiteY0" fmla="*/ 0 h 990600"/>
              <a:gd name="connsiteX1" fmla="*/ 990600 w 990600"/>
              <a:gd name="connsiteY1" fmla="*/ 495300 h 990600"/>
              <a:gd name="connsiteX2" fmla="*/ 495300 w 990600"/>
              <a:gd name="connsiteY2" fmla="*/ 990600 h 990600"/>
              <a:gd name="connsiteX3" fmla="*/ 0 w 990600"/>
              <a:gd name="connsiteY3" fmla="*/ 495300 h 990600"/>
              <a:gd name="connsiteX4" fmla="*/ 495300 w 9906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990600">
                <a:moveTo>
                  <a:pt x="495300" y="0"/>
                </a:moveTo>
                <a:cubicBezTo>
                  <a:pt x="768847" y="0"/>
                  <a:pt x="990600" y="221753"/>
                  <a:pt x="990600" y="495300"/>
                </a:cubicBezTo>
                <a:cubicBezTo>
                  <a:pt x="990600" y="768847"/>
                  <a:pt x="768847" y="990600"/>
                  <a:pt x="495300" y="990600"/>
                </a:cubicBezTo>
                <a:cubicBezTo>
                  <a:pt x="221753" y="990600"/>
                  <a:pt x="0" y="768847"/>
                  <a:pt x="0" y="495300"/>
                </a:cubicBezTo>
                <a:cubicBezTo>
                  <a:pt x="0" y="221753"/>
                  <a:pt x="221753" y="0"/>
                  <a:pt x="495300" y="0"/>
                </a:cubicBezTo>
                <a:close/>
              </a:path>
            </a:pathLst>
          </a:custGeom>
        </p:spPr>
      </p:pic>
      <p:pic>
        <p:nvPicPr>
          <p:cNvPr id="30" name="图片占位符 5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456270" y="1843786"/>
            <a:ext cx="990600" cy="867930"/>
          </a:xfrm>
          <a:custGeom>
            <a:avLst/>
            <a:gdLst>
              <a:gd name="connsiteX0" fmla="*/ 495300 w 990600"/>
              <a:gd name="connsiteY0" fmla="*/ 0 h 990600"/>
              <a:gd name="connsiteX1" fmla="*/ 990600 w 990600"/>
              <a:gd name="connsiteY1" fmla="*/ 495300 h 990600"/>
              <a:gd name="connsiteX2" fmla="*/ 495300 w 990600"/>
              <a:gd name="connsiteY2" fmla="*/ 990600 h 990600"/>
              <a:gd name="connsiteX3" fmla="*/ 0 w 990600"/>
              <a:gd name="connsiteY3" fmla="*/ 495300 h 990600"/>
              <a:gd name="connsiteX4" fmla="*/ 495300 w 9906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990600">
                <a:moveTo>
                  <a:pt x="495300" y="0"/>
                </a:moveTo>
                <a:cubicBezTo>
                  <a:pt x="768847" y="0"/>
                  <a:pt x="990600" y="221753"/>
                  <a:pt x="990600" y="495300"/>
                </a:cubicBezTo>
                <a:cubicBezTo>
                  <a:pt x="990600" y="768847"/>
                  <a:pt x="768847" y="990600"/>
                  <a:pt x="495300" y="990600"/>
                </a:cubicBezTo>
                <a:cubicBezTo>
                  <a:pt x="221753" y="990600"/>
                  <a:pt x="0" y="768847"/>
                  <a:pt x="0" y="495300"/>
                </a:cubicBezTo>
                <a:cubicBezTo>
                  <a:pt x="0" y="221753"/>
                  <a:pt x="221753" y="0"/>
                  <a:pt x="495300"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5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50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75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3000"/>
                            </p:stCondLst>
                            <p:childTnLst>
                              <p:par>
                                <p:cTn id="55" presetID="53" presetClass="entr" presetSubtype="16"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3500"/>
                            </p:stCondLst>
                            <p:childTnLst>
                              <p:par>
                                <p:cTn id="61" presetID="53" presetClass="entr" presetSubtype="16"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4000"/>
                            </p:stCondLst>
                            <p:childTnLst>
                              <p:par>
                                <p:cTn id="67" presetID="53" presetClass="entr" presetSubtype="16"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3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547396" y="1657176"/>
            <a:ext cx="3191423" cy="2061019"/>
          </a:xfrm>
          <a:custGeom>
            <a:avLst/>
            <a:gdLst>
              <a:gd name="connsiteX0" fmla="*/ 0 w 3191423"/>
              <a:gd name="connsiteY0" fmla="*/ 0 h 2061019"/>
              <a:gd name="connsiteX1" fmla="*/ 3191423 w 3191423"/>
              <a:gd name="connsiteY1" fmla="*/ 0 h 2061019"/>
              <a:gd name="connsiteX2" fmla="*/ 3191423 w 3191423"/>
              <a:gd name="connsiteY2" fmla="*/ 2061019 h 2061019"/>
              <a:gd name="connsiteX3" fmla="*/ 0 w 3191423"/>
              <a:gd name="connsiteY3" fmla="*/ 2061019 h 2061019"/>
            </a:gdLst>
            <a:ahLst/>
            <a:cxnLst>
              <a:cxn ang="0">
                <a:pos x="connsiteX0" y="connsiteY0"/>
              </a:cxn>
              <a:cxn ang="0">
                <a:pos x="connsiteX1" y="connsiteY1"/>
              </a:cxn>
              <a:cxn ang="0">
                <a:pos x="connsiteX2" y="connsiteY2"/>
              </a:cxn>
              <a:cxn ang="0">
                <a:pos x="connsiteX3" y="connsiteY3"/>
              </a:cxn>
            </a:cxnLst>
            <a:rect l="l" t="t" r="r" b="b"/>
            <a:pathLst>
              <a:path w="3191423" h="2061019">
                <a:moveTo>
                  <a:pt x="0" y="0"/>
                </a:moveTo>
                <a:lnTo>
                  <a:pt x="3191423" y="0"/>
                </a:lnTo>
                <a:lnTo>
                  <a:pt x="3191423" y="2061019"/>
                </a:lnTo>
                <a:lnTo>
                  <a:pt x="0" y="2061019"/>
                </a:lnTo>
                <a:close/>
              </a:path>
            </a:pathLst>
          </a:custGeom>
        </p:spPr>
      </p:pic>
      <p:pic>
        <p:nvPicPr>
          <p:cNvPr id="7" name="图片占位符 3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046663" y="1657176"/>
            <a:ext cx="3140698" cy="2061019"/>
          </a:xfrm>
          <a:custGeom>
            <a:avLst/>
            <a:gdLst>
              <a:gd name="connsiteX0" fmla="*/ 0 w 3191423"/>
              <a:gd name="connsiteY0" fmla="*/ 0 h 2061019"/>
              <a:gd name="connsiteX1" fmla="*/ 3191423 w 3191423"/>
              <a:gd name="connsiteY1" fmla="*/ 0 h 2061019"/>
              <a:gd name="connsiteX2" fmla="*/ 3191423 w 3191423"/>
              <a:gd name="connsiteY2" fmla="*/ 2061019 h 2061019"/>
              <a:gd name="connsiteX3" fmla="*/ 0 w 3191423"/>
              <a:gd name="connsiteY3" fmla="*/ 2061019 h 2061019"/>
            </a:gdLst>
            <a:ahLst/>
            <a:cxnLst>
              <a:cxn ang="0">
                <a:pos x="connsiteX0" y="connsiteY0"/>
              </a:cxn>
              <a:cxn ang="0">
                <a:pos x="connsiteX1" y="connsiteY1"/>
              </a:cxn>
              <a:cxn ang="0">
                <a:pos x="connsiteX2" y="connsiteY2"/>
              </a:cxn>
              <a:cxn ang="0">
                <a:pos x="connsiteX3" y="connsiteY3"/>
              </a:cxn>
            </a:cxnLst>
            <a:rect l="l" t="t" r="r" b="b"/>
            <a:pathLst>
              <a:path w="3191423" h="2061019">
                <a:moveTo>
                  <a:pt x="0" y="0"/>
                </a:moveTo>
                <a:lnTo>
                  <a:pt x="3191423" y="0"/>
                </a:lnTo>
                <a:lnTo>
                  <a:pt x="3191423" y="2061019"/>
                </a:lnTo>
                <a:lnTo>
                  <a:pt x="0" y="2061019"/>
                </a:lnTo>
                <a:close/>
              </a:path>
            </a:pathLst>
          </a:custGeom>
        </p:spPr>
      </p:pic>
      <p:sp>
        <p:nvSpPr>
          <p:cNvPr id="8" name="矩形 7"/>
          <p:cNvSpPr/>
          <p:nvPr/>
        </p:nvSpPr>
        <p:spPr>
          <a:xfrm>
            <a:off x="949498" y="1657176"/>
            <a:ext cx="3191423" cy="2061019"/>
          </a:xfrm>
          <a:prstGeom prst="rect">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 name="矩形 8"/>
          <p:cNvSpPr/>
          <p:nvPr/>
        </p:nvSpPr>
        <p:spPr>
          <a:xfrm>
            <a:off x="8046663" y="4004647"/>
            <a:ext cx="3191423" cy="2061019"/>
          </a:xfrm>
          <a:prstGeom prst="rect">
            <a:avLst/>
          </a:prstGeom>
          <a:noFill/>
          <a:ln w="28575" cap="flat" cmpd="sng" algn="ctr">
            <a:solidFill>
              <a:srgbClr val="1240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10" name="组合 9"/>
          <p:cNvGrpSpPr/>
          <p:nvPr/>
        </p:nvGrpSpPr>
        <p:grpSpPr>
          <a:xfrm>
            <a:off x="1257340" y="1948142"/>
            <a:ext cx="2575738" cy="1479086"/>
            <a:chOff x="6631303" y="1678126"/>
            <a:chExt cx="2575738" cy="1479086"/>
          </a:xfrm>
        </p:grpSpPr>
        <p:sp>
          <p:nvSpPr>
            <p:cNvPr id="11" name="矩形 10"/>
            <p:cNvSpPr/>
            <p:nvPr/>
          </p:nvSpPr>
          <p:spPr>
            <a:xfrm>
              <a:off x="6631303" y="2030750"/>
              <a:ext cx="257573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000000">
                      <a:lumMod val="50000"/>
                      <a:lumOff val="50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用户可以在投影仪或者计算机上进行演示也可以将演示文稿打印出来制作成胶片以便应用到更广泛的领域中</a:t>
              </a:r>
            </a:p>
          </p:txBody>
        </p:sp>
        <p:sp>
          <p:nvSpPr>
            <p:cNvPr id="12" name="矩形 11"/>
            <p:cNvSpPr/>
            <p:nvPr/>
          </p:nvSpPr>
          <p:spPr>
            <a:xfrm>
              <a:off x="6798184" y="1678126"/>
              <a:ext cx="2241974" cy="40030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标题文字添加</a:t>
              </a:r>
            </a:p>
          </p:txBody>
        </p:sp>
      </p:grpSp>
      <p:grpSp>
        <p:nvGrpSpPr>
          <p:cNvPr id="13" name="组合 12"/>
          <p:cNvGrpSpPr/>
          <p:nvPr/>
        </p:nvGrpSpPr>
        <p:grpSpPr>
          <a:xfrm>
            <a:off x="8354505" y="4295613"/>
            <a:ext cx="2575738" cy="1479086"/>
            <a:chOff x="6631303" y="1678126"/>
            <a:chExt cx="2575738" cy="1479086"/>
          </a:xfrm>
        </p:grpSpPr>
        <p:sp>
          <p:nvSpPr>
            <p:cNvPr id="14" name="矩形 13"/>
            <p:cNvSpPr/>
            <p:nvPr/>
          </p:nvSpPr>
          <p:spPr>
            <a:xfrm>
              <a:off x="6631303" y="2030750"/>
              <a:ext cx="257573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000000">
                      <a:lumMod val="50000"/>
                      <a:lumOff val="50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用户可以在投影仪或者计算机上进行演示也可以将演示文稿打印出来制作成胶片以便应用到更广泛的领域中</a:t>
              </a:r>
            </a:p>
          </p:txBody>
        </p:sp>
        <p:sp>
          <p:nvSpPr>
            <p:cNvPr id="15" name="矩形 14"/>
            <p:cNvSpPr/>
            <p:nvPr/>
          </p:nvSpPr>
          <p:spPr>
            <a:xfrm>
              <a:off x="6798184" y="1678126"/>
              <a:ext cx="2241974" cy="40030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000000">
                      <a:lumMod val="65000"/>
                      <a:lumOff val="35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标题文字添加</a:t>
              </a:r>
            </a:p>
          </p:txBody>
        </p:sp>
      </p:grpSp>
      <p:pic>
        <p:nvPicPr>
          <p:cNvPr id="16" name="图片占位符 29"/>
          <p:cNvPicPr>
            <a:picLocks noChangeAspect="1"/>
          </p:cNvPicPr>
          <p:nvPr/>
        </p:nvPicPr>
        <p:blipFill rotWithShape="1">
          <a:blip r:embed="rId5" cstate="print">
            <a:extLst>
              <a:ext uri="{28A0092B-C50C-407E-A947-70E740481C1C}">
                <a14:useLocalDpi xmlns:a14="http://schemas.microsoft.com/office/drawing/2010/main" val="0"/>
              </a:ext>
            </a:extLst>
          </a:blip>
          <a:srcRect t="54465"/>
          <a:stretch>
            <a:fillRect/>
          </a:stretch>
        </p:blipFill>
        <p:spPr>
          <a:xfrm>
            <a:off x="949498" y="4004647"/>
            <a:ext cx="6789322" cy="2061020"/>
          </a:xfrm>
          <a:custGeom>
            <a:avLst/>
            <a:gdLst>
              <a:gd name="connsiteX0" fmla="*/ 0 w 6740005"/>
              <a:gd name="connsiteY0" fmla="*/ 0 h 2061019"/>
              <a:gd name="connsiteX1" fmla="*/ 6740005 w 6740005"/>
              <a:gd name="connsiteY1" fmla="*/ 0 h 2061019"/>
              <a:gd name="connsiteX2" fmla="*/ 6740005 w 6740005"/>
              <a:gd name="connsiteY2" fmla="*/ 2061019 h 2061019"/>
              <a:gd name="connsiteX3" fmla="*/ 0 w 6740005"/>
              <a:gd name="connsiteY3" fmla="*/ 2061019 h 2061019"/>
            </a:gdLst>
            <a:ahLst/>
            <a:cxnLst>
              <a:cxn ang="0">
                <a:pos x="connsiteX0" y="connsiteY0"/>
              </a:cxn>
              <a:cxn ang="0">
                <a:pos x="connsiteX1" y="connsiteY1"/>
              </a:cxn>
              <a:cxn ang="0">
                <a:pos x="connsiteX2" y="connsiteY2"/>
              </a:cxn>
              <a:cxn ang="0">
                <a:pos x="connsiteX3" y="connsiteY3"/>
              </a:cxn>
            </a:cxnLst>
            <a:rect l="l" t="t" r="r" b="b"/>
            <a:pathLst>
              <a:path w="6740005" h="2061019">
                <a:moveTo>
                  <a:pt x="0" y="0"/>
                </a:moveTo>
                <a:lnTo>
                  <a:pt x="6740005" y="0"/>
                </a:lnTo>
                <a:lnTo>
                  <a:pt x="6740005" y="2061019"/>
                </a:lnTo>
                <a:lnTo>
                  <a:pt x="0" y="2061019"/>
                </a:lnTo>
                <a:close/>
              </a:path>
            </a:pathLst>
          </a:custGeom>
        </p:spPr>
      </p:pic>
      <p:sp>
        <p:nvSpPr>
          <p:cNvPr id="18" name="文本框 17"/>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1000"/>
                                </p:stCondLst>
                                <p:childTnLst>
                                  <p:par>
                                    <p:cTn id="21" presetID="2" presetClass="entr" presetSubtype="8" fill="hold" nodeType="after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10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6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60000">
                                          <p:cBhvr additive="base">
                                            <p:cTn id="27" dur="1000" fill="hold"/>
                                            <p:tgtEl>
                                              <p:spTgt spid="13"/>
                                            </p:tgtEl>
                                            <p:attrNameLst>
                                              <p:attrName>ppt_x</p:attrName>
                                            </p:attrNameLst>
                                          </p:cBhvr>
                                          <p:tavLst>
                                            <p:tav tm="0">
                                              <p:val>
                                                <p:strVal val="1+#ppt_w/2"/>
                                              </p:val>
                                            </p:tav>
                                            <p:tav tm="100000">
                                              <p:val>
                                                <p:strVal val="#ppt_x"/>
                                              </p:val>
                                            </p:tav>
                                          </p:tavLst>
                                        </p:anim>
                                        <p:anim calcmode="lin" valueType="num" p14:bounceEnd="60000">
                                          <p:cBhvr additive="base">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D887FC51-113B-474D-AFA4-5AA31D743C06"/>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5357</Words>
  <Application>Microsoft Office PowerPoint</Application>
  <PresentationFormat>宽屏</PresentationFormat>
  <Paragraphs>485</Paragraphs>
  <Slides>40</Slides>
  <Notes>40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40</vt:i4>
      </vt:variant>
    </vt:vector>
  </HeadingPairs>
  <TitlesOfParts>
    <vt:vector size="46" baseType="lpstr">
      <vt:lpstr>思源黑体旧字形 ExtraLight</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天 下</cp:lastModifiedBy>
  <cp:revision>215</cp:revision>
  <dcterms:created xsi:type="dcterms:W3CDTF">2017-02-19T15:11:00Z</dcterms:created>
  <dcterms:modified xsi:type="dcterms:W3CDTF">2021-01-05T00:01:02Z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