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9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41"/>
    <a:srgbClr val="222830"/>
    <a:srgbClr val="3C5F6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F521F-D4DC-40A0-B54E-5D347EF3C2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8243-2E39-4BEB-B2D7-080D38D561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8243-2E39-4BEB-B2D7-080D38D561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/>
          <p:cNvSpPr/>
          <p:nvPr userDrawn="1"/>
        </p:nvSpPr>
        <p:spPr>
          <a:xfrm>
            <a:off x="0" y="290285"/>
            <a:ext cx="1364343" cy="435429"/>
          </a:xfrm>
          <a:custGeom>
            <a:avLst/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6" name="平行四边形 5"/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/>
          <p:cNvSpPr/>
          <p:nvPr userDrawn="1"/>
        </p:nvSpPr>
        <p:spPr>
          <a:xfrm>
            <a:off x="0" y="290285"/>
            <a:ext cx="1364343" cy="435429"/>
          </a:xfrm>
          <a:custGeom>
            <a:avLst/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</a:p>
        </p:txBody>
      </p:sp>
      <p:sp>
        <p:nvSpPr>
          <p:cNvPr id="6" name="平行四边形 5"/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/>
          <p:cNvSpPr/>
          <p:nvPr userDrawn="1"/>
        </p:nvSpPr>
        <p:spPr>
          <a:xfrm>
            <a:off x="0" y="290285"/>
            <a:ext cx="1364343" cy="435429"/>
          </a:xfrm>
          <a:custGeom>
            <a:avLst/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产品运营</a:t>
            </a:r>
          </a:p>
        </p:txBody>
      </p:sp>
      <p:sp>
        <p:nvSpPr>
          <p:cNvPr id="6" name="平行四边形 5"/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/>
          <p:cNvSpPr/>
          <p:nvPr userDrawn="1"/>
        </p:nvSpPr>
        <p:spPr>
          <a:xfrm>
            <a:off x="0" y="290285"/>
            <a:ext cx="1364343" cy="435429"/>
          </a:xfrm>
          <a:custGeom>
            <a:avLst/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</a:p>
        </p:txBody>
      </p:sp>
      <p:sp>
        <p:nvSpPr>
          <p:cNvPr id="6" name="平行四边形 5"/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_文本框 2"/>
          <p:cNvSpPr txBox="1"/>
          <p:nvPr>
            <p:custDataLst>
              <p:tags r:id="rId1"/>
            </p:custDataLst>
          </p:nvPr>
        </p:nvSpPr>
        <p:spPr>
          <a:xfrm>
            <a:off x="6161237" y="2366566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600" spc="300" dirty="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BUSINESS REPORT</a:t>
            </a:r>
            <a:endParaRPr lang="zh-CN" altLang="en-US" sz="3600" spc="300" dirty="0">
              <a:solidFill>
                <a:srgbClr val="3C5F6B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18663" y="5105284"/>
            <a:ext cx="343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60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xiazaii</a:t>
            </a:r>
            <a:endParaRPr lang="zh-CN" altLang="en-US" sz="1600" dirty="0">
              <a:solidFill>
                <a:srgbClr val="3C5F6B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61238" y="4767223"/>
            <a:ext cx="47527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600" dirty="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ADD YOUR TITLE HERE.ADD YOUR TITLE HERE.</a:t>
            </a:r>
            <a:endParaRPr lang="zh-CN" altLang="en-US" sz="1600" dirty="0">
              <a:solidFill>
                <a:srgbClr val="3C5F6B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1" name="PA_文本框 4"/>
          <p:cNvSpPr txBox="1"/>
          <p:nvPr>
            <p:custDataLst>
              <p:tags r:id="rId2"/>
            </p:custDataLst>
          </p:nvPr>
        </p:nvSpPr>
        <p:spPr>
          <a:xfrm>
            <a:off x="5025456" y="2906710"/>
            <a:ext cx="7024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5400" b="1" spc="600" dirty="0">
                <a:solidFill>
                  <a:srgbClr val="3C5F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商务通用商业计</a:t>
            </a:r>
            <a:endParaRPr lang="en-US" altLang="zh-CN" sz="5400" b="1" spc="600" dirty="0">
              <a:solidFill>
                <a:srgbClr val="3C5F6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400"/>
            <a:r>
              <a:rPr lang="zh-CN" altLang="en-US" sz="5400" b="1" spc="600" dirty="0">
                <a:solidFill>
                  <a:srgbClr val="3C5F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划书模板</a:t>
            </a:r>
          </a:p>
        </p:txBody>
      </p:sp>
      <p:sp>
        <p:nvSpPr>
          <p:cNvPr id="12" name="PA_文本框 1"/>
          <p:cNvSpPr txBox="1"/>
          <p:nvPr>
            <p:custDataLst>
              <p:tags r:id="rId3"/>
            </p:custDataLst>
          </p:nvPr>
        </p:nvSpPr>
        <p:spPr>
          <a:xfrm>
            <a:off x="7339263" y="1299444"/>
            <a:ext cx="239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800" b="1" spc="600" dirty="0">
                <a:solidFill>
                  <a:srgbClr val="3C5F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2020</a:t>
            </a:r>
            <a:endParaRPr lang="zh-CN" altLang="en-US" sz="4800" b="1" spc="600" dirty="0">
              <a:solidFill>
                <a:srgbClr val="3C5F6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40755" y="2516184"/>
            <a:ext cx="7505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175" y="3597863"/>
            <a:ext cx="1947360" cy="461665"/>
          </a:xfrm>
          <a:prstGeom prst="rect">
            <a:avLst/>
          </a:prstGeom>
          <a:solidFill>
            <a:srgbClr val="303C4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</a:rPr>
              <a:t>PART TWO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8424" y="259720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83993" y="3385266"/>
            <a:ext cx="408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06711" y="2521661"/>
            <a:ext cx="185820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689610" y="1496169"/>
            <a:ext cx="2264578" cy="2264578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437657" y="1739321"/>
            <a:ext cx="2021426" cy="2021426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942553" y="2093693"/>
            <a:ext cx="1667054" cy="1667054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093077" y="2485190"/>
            <a:ext cx="1275557" cy="1275557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55199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181670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09380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464155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42253" y="2243737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50%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9600" y="2409612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30%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5475" y="2594279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15%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64155" y="288666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Freeform 145"/>
          <p:cNvSpPr>
            <a:spLocks noEditPoints="1"/>
          </p:cNvSpPr>
          <p:nvPr/>
        </p:nvSpPr>
        <p:spPr bwMode="auto">
          <a:xfrm>
            <a:off x="2662836" y="3642406"/>
            <a:ext cx="296636" cy="299285"/>
          </a:xfrm>
          <a:custGeom>
            <a:avLst/>
            <a:gdLst>
              <a:gd name="T0" fmla="*/ 43 w 98"/>
              <a:gd name="T1" fmla="*/ 76 h 99"/>
              <a:gd name="T2" fmla="*/ 40 w 98"/>
              <a:gd name="T3" fmla="*/ 70 h 99"/>
              <a:gd name="T4" fmla="*/ 37 w 98"/>
              <a:gd name="T5" fmla="*/ 74 h 99"/>
              <a:gd name="T6" fmla="*/ 35 w 98"/>
              <a:gd name="T7" fmla="*/ 76 h 99"/>
              <a:gd name="T8" fmla="*/ 32 w 98"/>
              <a:gd name="T9" fmla="*/ 75 h 99"/>
              <a:gd name="T10" fmla="*/ 2 w 98"/>
              <a:gd name="T11" fmla="*/ 45 h 99"/>
              <a:gd name="T12" fmla="*/ 7 w 98"/>
              <a:gd name="T13" fmla="*/ 10 h 99"/>
              <a:gd name="T14" fmla="*/ 40 w 98"/>
              <a:gd name="T15" fmla="*/ 26 h 99"/>
              <a:gd name="T16" fmla="*/ 71 w 98"/>
              <a:gd name="T17" fmla="*/ 0 h 99"/>
              <a:gd name="T18" fmla="*/ 48 w 98"/>
              <a:gd name="T19" fmla="*/ 79 h 99"/>
              <a:gd name="T20" fmla="*/ 35 w 98"/>
              <a:gd name="T21" fmla="*/ 99 h 99"/>
              <a:gd name="T22" fmla="*/ 29 w 98"/>
              <a:gd name="T23" fmla="*/ 95 h 99"/>
              <a:gd name="T24" fmla="*/ 43 w 98"/>
              <a:gd name="T25" fmla="*/ 76 h 99"/>
              <a:gd name="T26" fmla="*/ 47 w 98"/>
              <a:gd name="T27" fmla="*/ 57 h 99"/>
              <a:gd name="T28" fmla="*/ 50 w 98"/>
              <a:gd name="T29" fmla="*/ 63 h 99"/>
              <a:gd name="T30" fmla="*/ 65 w 98"/>
              <a:gd name="T31" fmla="*/ 18 h 99"/>
              <a:gd name="T32" fmla="*/ 47 w 98"/>
              <a:gd name="T33" fmla="*/ 32 h 99"/>
              <a:gd name="T34" fmla="*/ 46 w 98"/>
              <a:gd name="T35" fmla="*/ 34 h 99"/>
              <a:gd name="T36" fmla="*/ 47 w 98"/>
              <a:gd name="T37" fmla="*/ 57 h 99"/>
              <a:gd name="T38" fmla="*/ 28 w 98"/>
              <a:gd name="T39" fmla="*/ 63 h 99"/>
              <a:gd name="T40" fmla="*/ 16 w 98"/>
              <a:gd name="T41" fmla="*/ 24 h 99"/>
              <a:gd name="T42" fmla="*/ 16 w 98"/>
              <a:gd name="T43" fmla="*/ 24 h 99"/>
              <a:gd name="T44" fmla="*/ 33 w 98"/>
              <a:gd name="T45" fmla="*/ 61 h 99"/>
              <a:gd name="T46" fmla="*/ 13 w 98"/>
              <a:gd name="T47" fmla="*/ 21 h 99"/>
              <a:gd name="T48" fmla="*/ 10 w 98"/>
              <a:gd name="T49" fmla="*/ 44 h 99"/>
              <a:gd name="T50" fmla="*/ 28 w 98"/>
              <a:gd name="T51" fmla="*/ 63 h 99"/>
              <a:gd name="T52" fmla="*/ 55 w 98"/>
              <a:gd name="T53" fmla="*/ 64 h 99"/>
              <a:gd name="T54" fmla="*/ 68 w 98"/>
              <a:gd name="T55" fmla="*/ 18 h 99"/>
              <a:gd name="T56" fmla="*/ 55 w 98"/>
              <a:gd name="T57" fmla="*/ 6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5277713" y="3649098"/>
            <a:ext cx="284717" cy="242341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113"/>
          <p:cNvSpPr>
            <a:spLocks noEditPoints="1"/>
          </p:cNvSpPr>
          <p:nvPr/>
        </p:nvSpPr>
        <p:spPr bwMode="auto">
          <a:xfrm>
            <a:off x="7666332" y="3627658"/>
            <a:ext cx="235720" cy="266178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130"/>
          <p:cNvSpPr>
            <a:spLocks noEditPoints="1"/>
          </p:cNvSpPr>
          <p:nvPr/>
        </p:nvSpPr>
        <p:spPr bwMode="auto">
          <a:xfrm>
            <a:off x="9605711" y="3637632"/>
            <a:ext cx="250287" cy="250286"/>
          </a:xfrm>
          <a:custGeom>
            <a:avLst/>
            <a:gdLst>
              <a:gd name="T0" fmla="*/ 42 w 83"/>
              <a:gd name="T1" fmla="*/ 0 h 83"/>
              <a:gd name="T2" fmla="*/ 71 w 83"/>
              <a:gd name="T3" fmla="*/ 12 h 83"/>
              <a:gd name="T4" fmla="*/ 83 w 83"/>
              <a:gd name="T5" fmla="*/ 41 h 83"/>
              <a:gd name="T6" fmla="*/ 71 w 83"/>
              <a:gd name="T7" fmla="*/ 71 h 83"/>
              <a:gd name="T8" fmla="*/ 42 w 83"/>
              <a:gd name="T9" fmla="*/ 83 h 83"/>
              <a:gd name="T10" fmla="*/ 12 w 83"/>
              <a:gd name="T11" fmla="*/ 71 h 83"/>
              <a:gd name="T12" fmla="*/ 0 w 83"/>
              <a:gd name="T13" fmla="*/ 41 h 83"/>
              <a:gd name="T14" fmla="*/ 12 w 83"/>
              <a:gd name="T15" fmla="*/ 12 h 83"/>
              <a:gd name="T16" fmla="*/ 42 w 83"/>
              <a:gd name="T17" fmla="*/ 0 h 83"/>
              <a:gd name="T18" fmla="*/ 58 w 83"/>
              <a:gd name="T19" fmla="*/ 46 h 83"/>
              <a:gd name="T20" fmla="*/ 59 w 83"/>
              <a:gd name="T21" fmla="*/ 37 h 83"/>
              <a:gd name="T22" fmla="*/ 48 w 83"/>
              <a:gd name="T23" fmla="*/ 31 h 83"/>
              <a:gd name="T24" fmla="*/ 37 w 83"/>
              <a:gd name="T25" fmla="*/ 25 h 83"/>
              <a:gd name="T26" fmla="*/ 29 w 83"/>
              <a:gd name="T27" fmla="*/ 29 h 83"/>
              <a:gd name="T28" fmla="*/ 29 w 83"/>
              <a:gd name="T29" fmla="*/ 41 h 83"/>
              <a:gd name="T30" fmla="*/ 29 w 83"/>
              <a:gd name="T31" fmla="*/ 53 h 83"/>
              <a:gd name="T32" fmla="*/ 36 w 83"/>
              <a:gd name="T33" fmla="*/ 59 h 83"/>
              <a:gd name="T34" fmla="*/ 48 w 83"/>
              <a:gd name="T35" fmla="*/ 52 h 83"/>
              <a:gd name="T36" fmla="*/ 58 w 83"/>
              <a:gd name="T37" fmla="*/ 46 h 83"/>
              <a:gd name="T38" fmla="*/ 61 w 83"/>
              <a:gd name="T39" fmla="*/ 23 h 83"/>
              <a:gd name="T40" fmla="*/ 42 w 83"/>
              <a:gd name="T41" fmla="*/ 15 h 83"/>
              <a:gd name="T42" fmla="*/ 23 w 83"/>
              <a:gd name="T43" fmla="*/ 23 h 83"/>
              <a:gd name="T44" fmla="*/ 15 w 83"/>
              <a:gd name="T45" fmla="*/ 41 h 83"/>
              <a:gd name="T46" fmla="*/ 23 w 83"/>
              <a:gd name="T47" fmla="*/ 60 h 83"/>
              <a:gd name="T48" fmla="*/ 42 w 83"/>
              <a:gd name="T49" fmla="*/ 68 h 83"/>
              <a:gd name="T50" fmla="*/ 61 w 83"/>
              <a:gd name="T51" fmla="*/ 60 h 83"/>
              <a:gd name="T52" fmla="*/ 69 w 83"/>
              <a:gd name="T53" fmla="*/ 41 h 83"/>
              <a:gd name="T54" fmla="*/ 61 w 83"/>
              <a:gd name="T55" fmla="*/ 2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3" h="83">
                <a:moveTo>
                  <a:pt x="42" y="0"/>
                </a:moveTo>
                <a:cubicBezTo>
                  <a:pt x="53" y="0"/>
                  <a:pt x="64" y="5"/>
                  <a:pt x="71" y="12"/>
                </a:cubicBezTo>
                <a:cubicBezTo>
                  <a:pt x="79" y="20"/>
                  <a:pt x="83" y="30"/>
                  <a:pt x="83" y="41"/>
                </a:cubicBezTo>
                <a:cubicBezTo>
                  <a:pt x="83" y="53"/>
                  <a:pt x="79" y="63"/>
                  <a:pt x="71" y="71"/>
                </a:cubicBezTo>
                <a:cubicBezTo>
                  <a:pt x="64" y="78"/>
                  <a:pt x="53" y="83"/>
                  <a:pt x="42" y="83"/>
                </a:cubicBezTo>
                <a:cubicBezTo>
                  <a:pt x="30" y="83"/>
                  <a:pt x="20" y="78"/>
                  <a:pt x="12" y="71"/>
                </a:cubicBezTo>
                <a:cubicBezTo>
                  <a:pt x="5" y="63"/>
                  <a:pt x="0" y="53"/>
                  <a:pt x="0" y="41"/>
                </a:cubicBezTo>
                <a:cubicBezTo>
                  <a:pt x="0" y="30"/>
                  <a:pt x="5" y="20"/>
                  <a:pt x="12" y="12"/>
                </a:cubicBezTo>
                <a:cubicBezTo>
                  <a:pt x="20" y="5"/>
                  <a:pt x="30" y="0"/>
                  <a:pt x="42" y="0"/>
                </a:cubicBezTo>
                <a:close/>
                <a:moveTo>
                  <a:pt x="58" y="46"/>
                </a:moveTo>
                <a:cubicBezTo>
                  <a:pt x="62" y="44"/>
                  <a:pt x="63" y="40"/>
                  <a:pt x="59" y="37"/>
                </a:cubicBezTo>
                <a:cubicBezTo>
                  <a:pt x="55" y="35"/>
                  <a:pt x="51" y="33"/>
                  <a:pt x="48" y="31"/>
                </a:cubicBezTo>
                <a:cubicBezTo>
                  <a:pt x="44" y="29"/>
                  <a:pt x="41" y="27"/>
                  <a:pt x="37" y="25"/>
                </a:cubicBezTo>
                <a:cubicBezTo>
                  <a:pt x="33" y="22"/>
                  <a:pt x="29" y="24"/>
                  <a:pt x="29" y="29"/>
                </a:cubicBezTo>
                <a:cubicBezTo>
                  <a:pt x="29" y="33"/>
                  <a:pt x="29" y="37"/>
                  <a:pt x="29" y="41"/>
                </a:cubicBezTo>
                <a:cubicBezTo>
                  <a:pt x="29" y="45"/>
                  <a:pt x="29" y="49"/>
                  <a:pt x="29" y="53"/>
                </a:cubicBezTo>
                <a:cubicBezTo>
                  <a:pt x="29" y="58"/>
                  <a:pt x="32" y="61"/>
                  <a:pt x="36" y="59"/>
                </a:cubicBezTo>
                <a:cubicBezTo>
                  <a:pt x="40" y="56"/>
                  <a:pt x="44" y="54"/>
                  <a:pt x="48" y="52"/>
                </a:cubicBezTo>
                <a:cubicBezTo>
                  <a:pt x="51" y="50"/>
                  <a:pt x="55" y="48"/>
                  <a:pt x="58" y="46"/>
                </a:cubicBezTo>
                <a:close/>
                <a:moveTo>
                  <a:pt x="61" y="23"/>
                </a:moveTo>
                <a:cubicBezTo>
                  <a:pt x="56" y="18"/>
                  <a:pt x="49" y="15"/>
                  <a:pt x="42" y="15"/>
                </a:cubicBezTo>
                <a:cubicBezTo>
                  <a:pt x="34" y="15"/>
                  <a:pt x="28" y="18"/>
                  <a:pt x="23" y="23"/>
                </a:cubicBezTo>
                <a:cubicBezTo>
                  <a:pt x="18" y="27"/>
                  <a:pt x="15" y="34"/>
                  <a:pt x="15" y="41"/>
                </a:cubicBezTo>
                <a:cubicBezTo>
                  <a:pt x="15" y="49"/>
                  <a:pt x="18" y="56"/>
                  <a:pt x="23" y="60"/>
                </a:cubicBezTo>
                <a:cubicBezTo>
                  <a:pt x="28" y="65"/>
                  <a:pt x="34" y="68"/>
                  <a:pt x="42" y="68"/>
                </a:cubicBezTo>
                <a:cubicBezTo>
                  <a:pt x="49" y="68"/>
                  <a:pt x="56" y="65"/>
                  <a:pt x="61" y="60"/>
                </a:cubicBezTo>
                <a:cubicBezTo>
                  <a:pt x="66" y="56"/>
                  <a:pt x="69" y="49"/>
                  <a:pt x="69" y="41"/>
                </a:cubicBezTo>
                <a:cubicBezTo>
                  <a:pt x="69" y="34"/>
                  <a:pt x="66" y="27"/>
                  <a:pt x="61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94751" y="4441817"/>
            <a:ext cx="2077627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05860" y="4108205"/>
            <a:ext cx="121058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4446575" y="4476990"/>
            <a:ext cx="2077627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57683" y="414337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6731430" y="4494670"/>
            <a:ext cx="2077627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42538" y="416105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654429" y="4504644"/>
            <a:ext cx="2077627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65537" y="4171032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2749" y="1555125"/>
            <a:ext cx="5611646" cy="3429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3" y="1896053"/>
            <a:ext cx="3984934" cy="25235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69143" y="1899557"/>
            <a:ext cx="3976914" cy="251097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20686" y="3703739"/>
            <a:ext cx="435428" cy="71949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18972" y="2678543"/>
            <a:ext cx="435428" cy="1742871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08901" y="3124199"/>
            <a:ext cx="435428" cy="1297215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43994" y="11857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endParaRPr lang="zh-CN" altLang="en-US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3994" y="1564953"/>
            <a:ext cx="317472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矩形 9"/>
          <p:cNvSpPr/>
          <p:nvPr/>
        </p:nvSpPr>
        <p:spPr>
          <a:xfrm>
            <a:off x="3860311" y="3703739"/>
            <a:ext cx="435428" cy="71949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74135" y="340351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89786" y="340351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34708" y="2842015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4779" y="239212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43994" y="24088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endParaRPr lang="zh-CN" altLang="en-US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43994" y="2788048"/>
            <a:ext cx="317472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43994" y="36319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endParaRPr lang="zh-CN" altLang="en-US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43994" y="4011143"/>
            <a:ext cx="317472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43994" y="48550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endParaRPr lang="zh-CN" altLang="en-US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43995" y="5234238"/>
            <a:ext cx="3174726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03950" y="1890486"/>
            <a:ext cx="68217" cy="3084172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722007" y="1903072"/>
            <a:ext cx="2481943" cy="362857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6065" y="2576172"/>
            <a:ext cx="1407884" cy="362857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14121" y="3249272"/>
            <a:ext cx="3889827" cy="362857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04293" y="3922372"/>
            <a:ext cx="2699653" cy="362857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97889" y="4611801"/>
            <a:ext cx="3106057" cy="362857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49414" y="193061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0870" y="259678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41526" y="327681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1696" y="394286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25294" y="4625479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203950" y="2112621"/>
            <a:ext cx="1111250" cy="463551"/>
            <a:chOff x="6203950" y="2112621"/>
            <a:chExt cx="1111250" cy="463551"/>
          </a:xfrm>
        </p:grpSpPr>
        <p:sp>
          <p:nvSpPr>
            <p:cNvPr id="14" name="五边形 25"/>
            <p:cNvSpPr/>
            <p:nvPr/>
          </p:nvSpPr>
          <p:spPr>
            <a:xfrm>
              <a:off x="6203950" y="2114550"/>
              <a:ext cx="893536" cy="461622"/>
            </a:xfrm>
            <a:prstGeom prst="homePlate">
              <a:avLst/>
            </a:prstGeom>
            <a:solidFill>
              <a:srgbClr val="37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燕尾形 26"/>
            <p:cNvSpPr/>
            <p:nvPr/>
          </p:nvSpPr>
          <p:spPr>
            <a:xfrm>
              <a:off x="6851649" y="2112621"/>
              <a:ext cx="463551" cy="463551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38058" y="3555332"/>
            <a:ext cx="1111250" cy="463551"/>
            <a:chOff x="6203950" y="2112621"/>
            <a:chExt cx="1111250" cy="463551"/>
          </a:xfrm>
        </p:grpSpPr>
        <p:sp>
          <p:nvSpPr>
            <p:cNvPr id="17" name="五边形 28"/>
            <p:cNvSpPr/>
            <p:nvPr/>
          </p:nvSpPr>
          <p:spPr>
            <a:xfrm>
              <a:off x="6203950" y="2114550"/>
              <a:ext cx="893536" cy="461622"/>
            </a:xfrm>
            <a:prstGeom prst="homePlate">
              <a:avLst/>
            </a:prstGeom>
            <a:solidFill>
              <a:srgbClr val="37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燕尾形 29"/>
            <p:cNvSpPr/>
            <p:nvPr/>
          </p:nvSpPr>
          <p:spPr>
            <a:xfrm>
              <a:off x="6851649" y="2112621"/>
              <a:ext cx="463551" cy="463551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431748" y="2175119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31748" y="362687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00284" y="2636741"/>
            <a:ext cx="3706434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500284" y="4127438"/>
            <a:ext cx="3706434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76705" y="94259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22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46955" y="1537890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2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000" dirty="0">
              <a:solidFill>
                <a:srgbClr val="2228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4911" y="2140010"/>
            <a:ext cx="5791201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87998" y="2039005"/>
            <a:ext cx="1045029" cy="0"/>
          </a:xfrm>
          <a:prstGeom prst="line">
            <a:avLst/>
          </a:prstGeom>
          <a:ln>
            <a:solidFill>
              <a:srgbClr val="222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菱形 10"/>
          <p:cNvSpPr/>
          <p:nvPr/>
        </p:nvSpPr>
        <p:spPr>
          <a:xfrm>
            <a:off x="6050755" y="1993761"/>
            <a:ext cx="90488" cy="90488"/>
          </a:xfrm>
          <a:prstGeom prst="diamond">
            <a:avLst/>
          </a:prstGeom>
          <a:solidFill>
            <a:srgbClr val="58595B"/>
          </a:solidFill>
          <a:ln>
            <a:solidFill>
              <a:srgbClr val="222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183"/>
            <a:ext cx="12192000" cy="2767584"/>
          </a:xfrm>
          <a:prstGeom prst="rect">
            <a:avLst/>
          </a:prstGeom>
          <a:solidFill>
            <a:srgbClr val="253566"/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24724" y="2516184"/>
            <a:ext cx="7825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175" y="3597863"/>
            <a:ext cx="1947360" cy="461665"/>
          </a:xfrm>
          <a:prstGeom prst="rect">
            <a:avLst/>
          </a:prstGeom>
          <a:solidFill>
            <a:srgbClr val="303C4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</a:rPr>
              <a:t>PART THREE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8424" y="259720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83993" y="3385266"/>
            <a:ext cx="408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06711" y="2521661"/>
            <a:ext cx="185820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70628"/>
            <a:ext cx="12192000" cy="1233715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61912" y="2807228"/>
            <a:ext cx="457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85330" y="3453559"/>
            <a:ext cx="308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23059" y="3950509"/>
            <a:ext cx="5617800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6694" y="2107533"/>
            <a:ext cx="4725106" cy="3492271"/>
            <a:chOff x="5094481" y="1425238"/>
            <a:chExt cx="6506686" cy="4809016"/>
          </a:xfrm>
        </p:grpSpPr>
        <p:sp>
          <p:nvSpPr>
            <p:cNvPr id="9" name="任意多边形 7"/>
            <p:cNvSpPr/>
            <p:nvPr/>
          </p:nvSpPr>
          <p:spPr>
            <a:xfrm>
              <a:off x="6661551" y="1743107"/>
              <a:ext cx="4607312" cy="2732629"/>
            </a:xfrm>
            <a:custGeom>
              <a:avLst/>
              <a:gdLst>
                <a:gd name="connsiteX0" fmla="*/ 0 w 4561695"/>
                <a:gd name="connsiteY0" fmla="*/ 0 h 2732629"/>
                <a:gd name="connsiteX1" fmla="*/ 4561695 w 4561695"/>
                <a:gd name="connsiteY1" fmla="*/ 0 h 2732629"/>
                <a:gd name="connsiteX2" fmla="*/ 4561695 w 4561695"/>
                <a:gd name="connsiteY2" fmla="*/ 2732629 h 2732629"/>
                <a:gd name="connsiteX3" fmla="*/ 0 w 4561695"/>
                <a:gd name="connsiteY3" fmla="*/ 2732629 h 27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1695" h="2732629">
                  <a:moveTo>
                    <a:pt x="0" y="0"/>
                  </a:moveTo>
                  <a:lnTo>
                    <a:pt x="4561695" y="0"/>
                  </a:lnTo>
                  <a:lnTo>
                    <a:pt x="4561695" y="2732629"/>
                  </a:lnTo>
                  <a:lnTo>
                    <a:pt x="0" y="2732629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334" y="1425238"/>
              <a:ext cx="5244833" cy="4809016"/>
            </a:xfrm>
            <a:prstGeom prst="rect">
              <a:avLst/>
            </a:prstGeom>
          </p:spPr>
        </p:pic>
        <p:pic>
          <p:nvPicPr>
            <p:cNvPr id="11" name="图片占位符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7" r="5727"/>
            <a:stretch>
              <a:fillRect/>
            </a:stretch>
          </p:blipFill>
          <p:spPr>
            <a:xfrm>
              <a:off x="5383575" y="3708213"/>
              <a:ext cx="2601566" cy="1958473"/>
            </a:xfrm>
            <a:prstGeom prst="rect">
              <a:avLst/>
            </a:prstGeom>
          </p:spPr>
        </p:pic>
        <p:sp>
          <p:nvSpPr>
            <p:cNvPr id="12" name="任意多边形 10"/>
            <p:cNvSpPr/>
            <p:nvPr/>
          </p:nvSpPr>
          <p:spPr>
            <a:xfrm>
              <a:off x="5384015" y="3705645"/>
              <a:ext cx="2633031" cy="1963611"/>
            </a:xfrm>
            <a:custGeom>
              <a:avLst/>
              <a:gdLst>
                <a:gd name="connsiteX0" fmla="*/ 0 w 2633031"/>
                <a:gd name="connsiteY0" fmla="*/ 0 h 1963611"/>
                <a:gd name="connsiteX1" fmla="*/ 2633031 w 2633031"/>
                <a:gd name="connsiteY1" fmla="*/ 0 h 1963611"/>
                <a:gd name="connsiteX2" fmla="*/ 2633031 w 2633031"/>
                <a:gd name="connsiteY2" fmla="*/ 1963611 h 1963611"/>
                <a:gd name="connsiteX3" fmla="*/ 0 w 2633031"/>
                <a:gd name="connsiteY3" fmla="*/ 1963611 h 196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3031" h="1963611">
                  <a:moveTo>
                    <a:pt x="0" y="0"/>
                  </a:moveTo>
                  <a:lnTo>
                    <a:pt x="2633031" y="0"/>
                  </a:lnTo>
                  <a:lnTo>
                    <a:pt x="2633031" y="1963611"/>
                  </a:lnTo>
                  <a:lnTo>
                    <a:pt x="0" y="196361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Group 1102"/>
            <p:cNvGrpSpPr/>
            <p:nvPr/>
          </p:nvGrpSpPr>
          <p:grpSpPr>
            <a:xfrm rot="5400000">
              <a:off x="5622120" y="3065843"/>
              <a:ext cx="2189405" cy="3244684"/>
              <a:chOff x="0" y="0"/>
              <a:chExt cx="6591304" cy="9765730"/>
            </a:xfrm>
          </p:grpSpPr>
          <p:pic>
            <p:nvPicPr>
              <p:cNvPr id="14" name="Mini-iPad-B&amp;W-Mockup.png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15" name="Shape 1101"/>
              <p:cNvSpPr/>
              <p:nvPr/>
            </p:nvSpPr>
            <p:spPr>
              <a:xfrm>
                <a:off x="363078" y="954047"/>
                <a:ext cx="5879096" cy="7918780"/>
              </a:xfrm>
              <a:prstGeom prst="rect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 dirty="0">
                  <a:latin typeface="Calibri Light" panose="020F030202020403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/>
        </p:nvSpPr>
        <p:spPr>
          <a:xfrm>
            <a:off x="4229100" y="154305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13"/>
          <p:cNvSpPr/>
          <p:nvPr/>
        </p:nvSpPr>
        <p:spPr>
          <a:xfrm>
            <a:off x="6286500" y="154305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14"/>
          <p:cNvSpPr/>
          <p:nvPr/>
        </p:nvSpPr>
        <p:spPr>
          <a:xfrm>
            <a:off x="6286500" y="358140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15"/>
          <p:cNvSpPr/>
          <p:nvPr/>
        </p:nvSpPr>
        <p:spPr>
          <a:xfrm>
            <a:off x="4229100" y="358140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02" y="1657284"/>
            <a:ext cx="1524132" cy="15241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668" y="1657284"/>
            <a:ext cx="1524132" cy="15241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202" y="3695568"/>
            <a:ext cx="1524132" cy="1524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668" y="3695568"/>
            <a:ext cx="1524132" cy="1524132"/>
          </a:xfrm>
          <a:prstGeom prst="rect">
            <a:avLst/>
          </a:prstGeom>
        </p:spPr>
      </p:pic>
      <p:sp>
        <p:nvSpPr>
          <p:cNvPr id="10" name="圆角矩形 21"/>
          <p:cNvSpPr/>
          <p:nvPr/>
        </p:nvSpPr>
        <p:spPr>
          <a:xfrm>
            <a:off x="4343201" y="1657284"/>
            <a:ext cx="1524133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22"/>
          <p:cNvSpPr/>
          <p:nvPr/>
        </p:nvSpPr>
        <p:spPr>
          <a:xfrm>
            <a:off x="6410258" y="1657284"/>
            <a:ext cx="1514541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23"/>
          <p:cNvSpPr/>
          <p:nvPr/>
        </p:nvSpPr>
        <p:spPr>
          <a:xfrm>
            <a:off x="4343201" y="3695568"/>
            <a:ext cx="1524133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24"/>
          <p:cNvSpPr/>
          <p:nvPr/>
        </p:nvSpPr>
        <p:spPr>
          <a:xfrm>
            <a:off x="6410258" y="3695568"/>
            <a:ext cx="1524133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874273" y="2096183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21935" y="2096184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23779" y="416822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35721" y="4134468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7724" y="1754772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2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052994" y="2142349"/>
            <a:ext cx="300759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88219" y="3754267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2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103489" y="4141844"/>
            <a:ext cx="300759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357198" y="1581037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2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8153268" y="1981147"/>
            <a:ext cx="300759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55715" y="3676578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2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251785" y="4076688"/>
            <a:ext cx="300759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116638" y="1657284"/>
            <a:ext cx="0" cy="35624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343201" y="3429000"/>
            <a:ext cx="35911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93257"/>
            <a:ext cx="12192000" cy="1407886"/>
          </a:xfrm>
          <a:prstGeom prst="rect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t="-1076" r="18962" b="1076"/>
          <a:stretch>
            <a:fillRect/>
          </a:stretch>
        </p:blipFill>
        <p:spPr>
          <a:xfrm>
            <a:off x="4233862" y="2293256"/>
            <a:ext cx="715507" cy="8853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2"/>
          <a:stretch>
            <a:fillRect/>
          </a:stretch>
        </p:blipFill>
        <p:spPr>
          <a:xfrm>
            <a:off x="2481943" y="2293255"/>
            <a:ext cx="1061357" cy="1407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6"/>
          <a:stretch>
            <a:fillRect/>
          </a:stretch>
        </p:blipFill>
        <p:spPr>
          <a:xfrm>
            <a:off x="3543301" y="2820530"/>
            <a:ext cx="685800" cy="8787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49371" y="2293255"/>
            <a:ext cx="7242629" cy="1407885"/>
          </a:xfrm>
          <a:prstGeom prst="rect">
            <a:avLst/>
          </a:prstGeom>
          <a:solidFill>
            <a:srgbClr val="5859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31428" y="2581698"/>
            <a:ext cx="4350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8" name="Freeform 118"/>
          <p:cNvSpPr>
            <a:spLocks noEditPoints="1"/>
          </p:cNvSpPr>
          <p:nvPr/>
        </p:nvSpPr>
        <p:spPr bwMode="auto">
          <a:xfrm>
            <a:off x="959703" y="4738688"/>
            <a:ext cx="1516727" cy="576262"/>
          </a:xfrm>
          <a:custGeom>
            <a:avLst/>
            <a:gdLst>
              <a:gd name="T0" fmla="*/ 86 w 414"/>
              <a:gd name="T1" fmla="*/ 17 h 159"/>
              <a:gd name="T2" fmla="*/ 49 w 414"/>
              <a:gd name="T3" fmla="*/ 17 h 159"/>
              <a:gd name="T4" fmla="*/ 73 w 414"/>
              <a:gd name="T5" fmla="*/ 0 h 159"/>
              <a:gd name="T6" fmla="*/ 150 w 414"/>
              <a:gd name="T7" fmla="*/ 0 h 159"/>
              <a:gd name="T8" fmla="*/ 227 w 414"/>
              <a:gd name="T9" fmla="*/ 17 h 159"/>
              <a:gd name="T10" fmla="*/ 134 w 414"/>
              <a:gd name="T11" fmla="*/ 43 h 159"/>
              <a:gd name="T12" fmla="*/ 280 w 414"/>
              <a:gd name="T13" fmla="*/ 42 h 159"/>
              <a:gd name="T14" fmla="*/ 322 w 414"/>
              <a:gd name="T15" fmla="*/ 68 h 159"/>
              <a:gd name="T16" fmla="*/ 196 w 414"/>
              <a:gd name="T17" fmla="*/ 68 h 159"/>
              <a:gd name="T18" fmla="*/ 56 w 414"/>
              <a:gd name="T19" fmla="*/ 84 h 159"/>
              <a:gd name="T20" fmla="*/ 86 w 414"/>
              <a:gd name="T21" fmla="*/ 17 h 159"/>
              <a:gd name="T22" fmla="*/ 414 w 414"/>
              <a:gd name="T23" fmla="*/ 80 h 159"/>
              <a:gd name="T24" fmla="*/ 272 w 414"/>
              <a:gd name="T25" fmla="*/ 159 h 159"/>
              <a:gd name="T26" fmla="*/ 0 w 414"/>
              <a:gd name="T27" fmla="*/ 159 h 159"/>
              <a:gd name="T28" fmla="*/ 19 w 414"/>
              <a:gd name="T29" fmla="*/ 114 h 159"/>
              <a:gd name="T30" fmla="*/ 196 w 414"/>
              <a:gd name="T31" fmla="*/ 80 h 159"/>
              <a:gd name="T32" fmla="*/ 414 w 414"/>
              <a:gd name="T33" fmla="*/ 80 h 159"/>
              <a:gd name="T34" fmla="*/ 265 w 414"/>
              <a:gd name="T35" fmla="*/ 106 h 159"/>
              <a:gd name="T36" fmla="*/ 254 w 414"/>
              <a:gd name="T37" fmla="*/ 100 h 159"/>
              <a:gd name="T38" fmla="*/ 242 w 414"/>
              <a:gd name="T39" fmla="*/ 106 h 159"/>
              <a:gd name="T40" fmla="*/ 254 w 414"/>
              <a:gd name="T41" fmla="*/ 113 h 159"/>
              <a:gd name="T42" fmla="*/ 265 w 414"/>
              <a:gd name="T43" fmla="*/ 106 h 159"/>
              <a:gd name="T44" fmla="*/ 329 w 414"/>
              <a:gd name="T45" fmla="*/ 106 h 159"/>
              <a:gd name="T46" fmla="*/ 317 w 414"/>
              <a:gd name="T47" fmla="*/ 100 h 159"/>
              <a:gd name="T48" fmla="*/ 305 w 414"/>
              <a:gd name="T49" fmla="*/ 106 h 159"/>
              <a:gd name="T50" fmla="*/ 317 w 414"/>
              <a:gd name="T51" fmla="*/ 113 h 159"/>
              <a:gd name="T52" fmla="*/ 329 w 414"/>
              <a:gd name="T53" fmla="*/ 10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4" h="159">
                <a:moveTo>
                  <a:pt x="86" y="17"/>
                </a:move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55" y="0"/>
                  <a:pt x="73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75" y="0"/>
                  <a:pt x="202" y="7"/>
                  <a:pt x="227" y="17"/>
                </a:cubicBezTo>
                <a:cubicBezTo>
                  <a:pt x="151" y="19"/>
                  <a:pt x="134" y="43"/>
                  <a:pt x="134" y="43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300" y="54"/>
                  <a:pt x="316" y="64"/>
                  <a:pt x="322" y="68"/>
                </a:cubicBezTo>
                <a:cubicBezTo>
                  <a:pt x="196" y="68"/>
                  <a:pt x="196" y="68"/>
                  <a:pt x="196" y="68"/>
                </a:cubicBezTo>
                <a:cubicBezTo>
                  <a:pt x="120" y="69"/>
                  <a:pt x="82" y="76"/>
                  <a:pt x="56" y="84"/>
                </a:cubicBezTo>
                <a:lnTo>
                  <a:pt x="86" y="17"/>
                </a:lnTo>
                <a:close/>
                <a:moveTo>
                  <a:pt x="414" y="80"/>
                </a:moveTo>
                <a:cubicBezTo>
                  <a:pt x="372" y="125"/>
                  <a:pt x="354" y="159"/>
                  <a:pt x="272" y="159"/>
                </a:cubicBezTo>
                <a:cubicBezTo>
                  <a:pt x="203" y="159"/>
                  <a:pt x="0" y="159"/>
                  <a:pt x="0" y="159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50" y="99"/>
                  <a:pt x="71" y="81"/>
                  <a:pt x="196" y="80"/>
                </a:cubicBezTo>
                <a:lnTo>
                  <a:pt x="414" y="80"/>
                </a:lnTo>
                <a:close/>
                <a:moveTo>
                  <a:pt x="265" y="106"/>
                </a:moveTo>
                <a:cubicBezTo>
                  <a:pt x="265" y="103"/>
                  <a:pt x="260" y="100"/>
                  <a:pt x="254" y="100"/>
                </a:cubicBezTo>
                <a:cubicBezTo>
                  <a:pt x="247" y="100"/>
                  <a:pt x="242" y="103"/>
                  <a:pt x="242" y="106"/>
                </a:cubicBezTo>
                <a:cubicBezTo>
                  <a:pt x="242" y="110"/>
                  <a:pt x="247" y="113"/>
                  <a:pt x="254" y="113"/>
                </a:cubicBezTo>
                <a:cubicBezTo>
                  <a:pt x="260" y="113"/>
                  <a:pt x="265" y="110"/>
                  <a:pt x="265" y="106"/>
                </a:cubicBezTo>
                <a:close/>
                <a:moveTo>
                  <a:pt x="329" y="106"/>
                </a:moveTo>
                <a:cubicBezTo>
                  <a:pt x="329" y="103"/>
                  <a:pt x="324" y="100"/>
                  <a:pt x="317" y="100"/>
                </a:cubicBezTo>
                <a:cubicBezTo>
                  <a:pt x="311" y="100"/>
                  <a:pt x="305" y="103"/>
                  <a:pt x="305" y="106"/>
                </a:cubicBezTo>
                <a:cubicBezTo>
                  <a:pt x="305" y="110"/>
                  <a:pt x="311" y="113"/>
                  <a:pt x="317" y="113"/>
                </a:cubicBezTo>
                <a:cubicBezTo>
                  <a:pt x="324" y="113"/>
                  <a:pt x="329" y="110"/>
                  <a:pt x="329" y="106"/>
                </a:cubicBezTo>
                <a:close/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152"/>
          <p:cNvSpPr>
            <a:spLocks noEditPoints="1"/>
          </p:cNvSpPr>
          <p:nvPr/>
        </p:nvSpPr>
        <p:spPr bwMode="auto">
          <a:xfrm>
            <a:off x="4963429" y="4663518"/>
            <a:ext cx="1252456" cy="651432"/>
          </a:xfrm>
          <a:custGeom>
            <a:avLst/>
            <a:gdLst>
              <a:gd name="T0" fmla="*/ 383 w 408"/>
              <a:gd name="T1" fmla="*/ 24 h 213"/>
              <a:gd name="T2" fmla="*/ 265 w 408"/>
              <a:gd name="T3" fmla="*/ 15 h 213"/>
              <a:gd name="T4" fmla="*/ 230 w 408"/>
              <a:gd name="T5" fmla="*/ 27 h 213"/>
              <a:gd name="T6" fmla="*/ 239 w 408"/>
              <a:gd name="T7" fmla="*/ 27 h 213"/>
              <a:gd name="T8" fmla="*/ 244 w 408"/>
              <a:gd name="T9" fmla="*/ 80 h 213"/>
              <a:gd name="T10" fmla="*/ 211 w 408"/>
              <a:gd name="T11" fmla="*/ 27 h 213"/>
              <a:gd name="T12" fmla="*/ 219 w 408"/>
              <a:gd name="T13" fmla="*/ 27 h 213"/>
              <a:gd name="T14" fmla="*/ 185 w 408"/>
              <a:gd name="T15" fmla="*/ 15 h 213"/>
              <a:gd name="T16" fmla="*/ 67 w 408"/>
              <a:gd name="T17" fmla="*/ 24 h 213"/>
              <a:gd name="T18" fmla="*/ 48 w 408"/>
              <a:gd name="T19" fmla="*/ 7 h 213"/>
              <a:gd name="T20" fmla="*/ 219 w 408"/>
              <a:gd name="T21" fmla="*/ 7 h 213"/>
              <a:gd name="T22" fmla="*/ 225 w 408"/>
              <a:gd name="T23" fmla="*/ 0 h 213"/>
              <a:gd name="T24" fmla="*/ 230 w 408"/>
              <a:gd name="T25" fmla="*/ 7 h 213"/>
              <a:gd name="T26" fmla="*/ 402 w 408"/>
              <a:gd name="T27" fmla="*/ 7 h 213"/>
              <a:gd name="T28" fmla="*/ 8 w 408"/>
              <a:gd name="T29" fmla="*/ 135 h 213"/>
              <a:gd name="T30" fmla="*/ 31 w 408"/>
              <a:gd name="T31" fmla="*/ 115 h 213"/>
              <a:gd name="T32" fmla="*/ 8 w 408"/>
              <a:gd name="T33" fmla="*/ 135 h 213"/>
              <a:gd name="T34" fmla="*/ 311 w 408"/>
              <a:gd name="T35" fmla="*/ 202 h 213"/>
              <a:gd name="T36" fmla="*/ 361 w 408"/>
              <a:gd name="T37" fmla="*/ 190 h 213"/>
              <a:gd name="T38" fmla="*/ 329 w 408"/>
              <a:gd name="T39" fmla="*/ 213 h 213"/>
              <a:gd name="T40" fmla="*/ 184 w 408"/>
              <a:gd name="T41" fmla="*/ 202 h 213"/>
              <a:gd name="T42" fmla="*/ 225 w 408"/>
              <a:gd name="T43" fmla="*/ 179 h 213"/>
              <a:gd name="T44" fmla="*/ 162 w 408"/>
              <a:gd name="T45" fmla="*/ 123 h 213"/>
              <a:gd name="T46" fmla="*/ 15 w 408"/>
              <a:gd name="T47" fmla="*/ 101 h 213"/>
              <a:gd name="T48" fmla="*/ 0 w 408"/>
              <a:gd name="T49" fmla="*/ 29 h 213"/>
              <a:gd name="T50" fmla="*/ 39 w 408"/>
              <a:gd name="T51" fmla="*/ 92 h 213"/>
              <a:gd name="T52" fmla="*/ 369 w 408"/>
              <a:gd name="T53" fmla="*/ 148 h 213"/>
              <a:gd name="T54" fmla="*/ 303 w 408"/>
              <a:gd name="T55" fmla="*/ 187 h 213"/>
              <a:gd name="T56" fmla="*/ 233 w 408"/>
              <a:gd name="T57" fmla="*/ 181 h 213"/>
              <a:gd name="T58" fmla="*/ 303 w 408"/>
              <a:gd name="T59" fmla="*/ 202 h 213"/>
              <a:gd name="T60" fmla="*/ 357 w 408"/>
              <a:gd name="T61" fmla="*/ 155 h 213"/>
              <a:gd name="T62" fmla="*/ 287 w 408"/>
              <a:gd name="T63" fmla="*/ 98 h 213"/>
              <a:gd name="T64" fmla="*/ 290 w 408"/>
              <a:gd name="T65" fmla="*/ 14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8" h="213">
                <a:moveTo>
                  <a:pt x="408" y="7"/>
                </a:moveTo>
                <a:cubicBezTo>
                  <a:pt x="408" y="7"/>
                  <a:pt x="407" y="25"/>
                  <a:pt x="383" y="24"/>
                </a:cubicBezTo>
                <a:cubicBezTo>
                  <a:pt x="359" y="23"/>
                  <a:pt x="265" y="20"/>
                  <a:pt x="265" y="20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30" y="15"/>
                  <a:pt x="230" y="15"/>
                  <a:pt x="230" y="15"/>
                </a:cubicBezTo>
                <a:cubicBezTo>
                  <a:pt x="230" y="27"/>
                  <a:pt x="230" y="27"/>
                  <a:pt x="230" y="27"/>
                </a:cubicBezTo>
                <a:cubicBezTo>
                  <a:pt x="230" y="27"/>
                  <a:pt x="230" y="27"/>
                  <a:pt x="230" y="27"/>
                </a:cubicBezTo>
                <a:cubicBezTo>
                  <a:pt x="239" y="27"/>
                  <a:pt x="239" y="27"/>
                  <a:pt x="239" y="27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7" y="80"/>
                  <a:pt x="246" y="80"/>
                  <a:pt x="244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9" y="27"/>
                  <a:pt x="219" y="27"/>
                  <a:pt x="219" y="27"/>
                </a:cubicBezTo>
                <a:cubicBezTo>
                  <a:pt x="219" y="27"/>
                  <a:pt x="219" y="27"/>
                  <a:pt x="219" y="27"/>
                </a:cubicBezTo>
                <a:cubicBezTo>
                  <a:pt x="219" y="15"/>
                  <a:pt x="219" y="15"/>
                  <a:pt x="219" y="15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20"/>
                  <a:pt x="185" y="20"/>
                  <a:pt x="185" y="20"/>
                </a:cubicBezTo>
                <a:cubicBezTo>
                  <a:pt x="185" y="20"/>
                  <a:pt x="91" y="23"/>
                  <a:pt x="67" y="24"/>
                </a:cubicBezTo>
                <a:cubicBezTo>
                  <a:pt x="43" y="25"/>
                  <a:pt x="42" y="7"/>
                  <a:pt x="42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219" y="7"/>
                  <a:pt x="219" y="7"/>
                  <a:pt x="219" y="7"/>
                </a:cubicBezTo>
                <a:cubicBezTo>
                  <a:pt x="219" y="6"/>
                  <a:pt x="219" y="6"/>
                  <a:pt x="219" y="6"/>
                </a:cubicBezTo>
                <a:cubicBezTo>
                  <a:pt x="219" y="3"/>
                  <a:pt x="222" y="0"/>
                  <a:pt x="225" y="0"/>
                </a:cubicBezTo>
                <a:cubicBezTo>
                  <a:pt x="228" y="0"/>
                  <a:pt x="230" y="3"/>
                  <a:pt x="230" y="6"/>
                </a:cubicBezTo>
                <a:cubicBezTo>
                  <a:pt x="230" y="7"/>
                  <a:pt x="230" y="7"/>
                  <a:pt x="230" y="7"/>
                </a:cubicBezTo>
                <a:cubicBezTo>
                  <a:pt x="402" y="7"/>
                  <a:pt x="402" y="7"/>
                  <a:pt x="402" y="7"/>
                </a:cubicBezTo>
                <a:cubicBezTo>
                  <a:pt x="402" y="7"/>
                  <a:pt x="402" y="7"/>
                  <a:pt x="402" y="7"/>
                </a:cubicBezTo>
                <a:lnTo>
                  <a:pt x="408" y="7"/>
                </a:lnTo>
                <a:close/>
                <a:moveTo>
                  <a:pt x="8" y="135"/>
                </a:moveTo>
                <a:cubicBezTo>
                  <a:pt x="18" y="135"/>
                  <a:pt x="18" y="135"/>
                  <a:pt x="18" y="13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12" y="112"/>
                  <a:pt x="12" y="112"/>
                  <a:pt x="12" y="112"/>
                </a:cubicBezTo>
                <a:lnTo>
                  <a:pt x="8" y="135"/>
                </a:lnTo>
                <a:close/>
                <a:moveTo>
                  <a:pt x="311" y="187"/>
                </a:moveTo>
                <a:cubicBezTo>
                  <a:pt x="311" y="202"/>
                  <a:pt x="311" y="202"/>
                  <a:pt x="311" y="202"/>
                </a:cubicBezTo>
                <a:cubicBezTo>
                  <a:pt x="329" y="202"/>
                  <a:pt x="329" y="202"/>
                  <a:pt x="329" y="202"/>
                </a:cubicBezTo>
                <a:cubicBezTo>
                  <a:pt x="349" y="202"/>
                  <a:pt x="360" y="191"/>
                  <a:pt x="361" y="190"/>
                </a:cubicBezTo>
                <a:cubicBezTo>
                  <a:pt x="369" y="198"/>
                  <a:pt x="369" y="198"/>
                  <a:pt x="369" y="198"/>
                </a:cubicBezTo>
                <a:cubicBezTo>
                  <a:pt x="368" y="199"/>
                  <a:pt x="354" y="213"/>
                  <a:pt x="329" y="213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225" y="202"/>
                  <a:pt x="225" y="202"/>
                  <a:pt x="225" y="202"/>
                </a:cubicBezTo>
                <a:cubicBezTo>
                  <a:pt x="225" y="179"/>
                  <a:pt x="225" y="179"/>
                  <a:pt x="225" y="179"/>
                </a:cubicBezTo>
                <a:cubicBezTo>
                  <a:pt x="194" y="168"/>
                  <a:pt x="172" y="146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0" y="29"/>
                  <a:pt x="0" y="29"/>
                  <a:pt x="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9" y="92"/>
                  <a:pt x="39" y="92"/>
                  <a:pt x="39" y="92"/>
                </a:cubicBezTo>
                <a:cubicBezTo>
                  <a:pt x="246" y="92"/>
                  <a:pt x="246" y="92"/>
                  <a:pt x="246" y="92"/>
                </a:cubicBezTo>
                <a:cubicBezTo>
                  <a:pt x="330" y="71"/>
                  <a:pt x="369" y="114"/>
                  <a:pt x="369" y="148"/>
                </a:cubicBezTo>
                <a:cubicBezTo>
                  <a:pt x="369" y="177"/>
                  <a:pt x="337" y="187"/>
                  <a:pt x="311" y="187"/>
                </a:cubicBezTo>
                <a:close/>
                <a:moveTo>
                  <a:pt x="303" y="187"/>
                </a:moveTo>
                <a:cubicBezTo>
                  <a:pt x="287" y="186"/>
                  <a:pt x="295" y="186"/>
                  <a:pt x="268" y="186"/>
                </a:cubicBezTo>
                <a:cubicBezTo>
                  <a:pt x="256" y="186"/>
                  <a:pt x="244" y="184"/>
                  <a:pt x="233" y="181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303" y="202"/>
                  <a:pt x="303" y="202"/>
                  <a:pt x="303" y="202"/>
                </a:cubicBezTo>
                <a:lnTo>
                  <a:pt x="303" y="187"/>
                </a:lnTo>
                <a:close/>
                <a:moveTo>
                  <a:pt x="357" y="155"/>
                </a:moveTo>
                <a:cubicBezTo>
                  <a:pt x="357" y="153"/>
                  <a:pt x="358" y="151"/>
                  <a:pt x="358" y="148"/>
                </a:cubicBezTo>
                <a:cubicBezTo>
                  <a:pt x="358" y="129"/>
                  <a:pt x="339" y="98"/>
                  <a:pt x="287" y="98"/>
                </a:cubicBezTo>
                <a:cubicBezTo>
                  <a:pt x="276" y="98"/>
                  <a:pt x="263" y="99"/>
                  <a:pt x="250" y="102"/>
                </a:cubicBezTo>
                <a:cubicBezTo>
                  <a:pt x="252" y="130"/>
                  <a:pt x="261" y="142"/>
                  <a:pt x="290" y="142"/>
                </a:cubicBezTo>
                <a:cubicBezTo>
                  <a:pt x="327" y="142"/>
                  <a:pt x="344" y="148"/>
                  <a:pt x="357" y="155"/>
                </a:cubicBezTo>
                <a:close/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702884" y="4423239"/>
            <a:ext cx="600537" cy="925049"/>
          </a:xfrm>
          <a:custGeom>
            <a:avLst/>
            <a:gdLst>
              <a:gd name="T0" fmla="*/ 69 w 204"/>
              <a:gd name="T1" fmla="*/ 6 h 313"/>
              <a:gd name="T2" fmla="*/ 135 w 204"/>
              <a:gd name="T3" fmla="*/ 6 h 313"/>
              <a:gd name="T4" fmla="*/ 102 w 204"/>
              <a:gd name="T5" fmla="*/ 8 h 313"/>
              <a:gd name="T6" fmla="*/ 64 w 204"/>
              <a:gd name="T7" fmla="*/ 108 h 313"/>
              <a:gd name="T8" fmla="*/ 107 w 204"/>
              <a:gd name="T9" fmla="*/ 243 h 313"/>
              <a:gd name="T10" fmla="*/ 102 w 204"/>
              <a:gd name="T11" fmla="*/ 19 h 313"/>
              <a:gd name="T12" fmla="*/ 122 w 204"/>
              <a:gd name="T13" fmla="*/ 254 h 313"/>
              <a:gd name="T14" fmla="*/ 128 w 204"/>
              <a:gd name="T15" fmla="*/ 264 h 313"/>
              <a:gd name="T16" fmla="*/ 128 w 204"/>
              <a:gd name="T17" fmla="*/ 292 h 313"/>
              <a:gd name="T18" fmla="*/ 98 w 204"/>
              <a:gd name="T19" fmla="*/ 313 h 313"/>
              <a:gd name="T20" fmla="*/ 77 w 204"/>
              <a:gd name="T21" fmla="*/ 268 h 313"/>
              <a:gd name="T22" fmla="*/ 77 w 204"/>
              <a:gd name="T23" fmla="*/ 254 h 313"/>
              <a:gd name="T24" fmla="*/ 82 w 204"/>
              <a:gd name="T25" fmla="*/ 264 h 313"/>
              <a:gd name="T26" fmla="*/ 122 w 204"/>
              <a:gd name="T27" fmla="*/ 254 h 313"/>
              <a:gd name="T28" fmla="*/ 112 w 204"/>
              <a:gd name="T29" fmla="*/ 275 h 313"/>
              <a:gd name="T30" fmla="*/ 106 w 204"/>
              <a:gd name="T31" fmla="*/ 269 h 313"/>
              <a:gd name="T32" fmla="*/ 106 w 204"/>
              <a:gd name="T33" fmla="*/ 289 h 313"/>
              <a:gd name="T34" fmla="*/ 118 w 204"/>
              <a:gd name="T35" fmla="*/ 289 h 313"/>
              <a:gd name="T36" fmla="*/ 102 w 204"/>
              <a:gd name="T37" fmla="*/ 273 h 313"/>
              <a:gd name="T38" fmla="*/ 102 w 204"/>
              <a:gd name="T39" fmla="*/ 285 h 313"/>
              <a:gd name="T40" fmla="*/ 102 w 204"/>
              <a:gd name="T41" fmla="*/ 273 h 313"/>
              <a:gd name="T42" fmla="*/ 87 w 204"/>
              <a:gd name="T43" fmla="*/ 289 h 313"/>
              <a:gd name="T44" fmla="*/ 98 w 204"/>
              <a:gd name="T45" fmla="*/ 289 h 313"/>
              <a:gd name="T46" fmla="*/ 87 w 204"/>
              <a:gd name="T47" fmla="*/ 269 h 313"/>
              <a:gd name="T48" fmla="*/ 98 w 204"/>
              <a:gd name="T49" fmla="*/ 269 h 313"/>
              <a:gd name="T50" fmla="*/ 82 w 204"/>
              <a:gd name="T51" fmla="*/ 284 h 313"/>
              <a:gd name="T52" fmla="*/ 89 w 204"/>
              <a:gd name="T53" fmla="*/ 279 h 313"/>
              <a:gd name="T54" fmla="*/ 82 w 204"/>
              <a:gd name="T55" fmla="*/ 274 h 313"/>
              <a:gd name="T56" fmla="*/ 89 w 204"/>
              <a:gd name="T57" fmla="*/ 298 h 313"/>
              <a:gd name="T58" fmla="*/ 82 w 204"/>
              <a:gd name="T59" fmla="*/ 293 h 313"/>
              <a:gd name="T60" fmla="*/ 89 w 204"/>
              <a:gd name="T61" fmla="*/ 298 h 313"/>
              <a:gd name="T62" fmla="*/ 93 w 204"/>
              <a:gd name="T63" fmla="*/ 302 h 313"/>
              <a:gd name="T64" fmla="*/ 98 w 204"/>
              <a:gd name="T65" fmla="*/ 307 h 313"/>
              <a:gd name="T66" fmla="*/ 108 w 204"/>
              <a:gd name="T67" fmla="*/ 298 h 313"/>
              <a:gd name="T68" fmla="*/ 97 w 204"/>
              <a:gd name="T69" fmla="*/ 298 h 313"/>
              <a:gd name="T70" fmla="*/ 115 w 204"/>
              <a:gd name="T71" fmla="*/ 305 h 313"/>
              <a:gd name="T72" fmla="*/ 107 w 204"/>
              <a:gd name="T73" fmla="*/ 307 h 313"/>
              <a:gd name="T74" fmla="*/ 115 w 204"/>
              <a:gd name="T75" fmla="*/ 305 h 313"/>
              <a:gd name="T76" fmla="*/ 122 w 204"/>
              <a:gd name="T77" fmla="*/ 293 h 313"/>
              <a:gd name="T78" fmla="*/ 119 w 204"/>
              <a:gd name="T79" fmla="*/ 301 h 313"/>
              <a:gd name="T80" fmla="*/ 122 w 204"/>
              <a:gd name="T81" fmla="*/ 274 h 313"/>
              <a:gd name="T82" fmla="*/ 116 w 204"/>
              <a:gd name="T83" fmla="*/ 279 h 313"/>
              <a:gd name="T84" fmla="*/ 122 w 204"/>
              <a:gd name="T85" fmla="*/ 284 h 313"/>
              <a:gd name="T86" fmla="*/ 151 w 204"/>
              <a:gd name="T87" fmla="*/ 13 h 313"/>
              <a:gd name="T88" fmla="*/ 152 w 204"/>
              <a:gd name="T89" fmla="*/ 108 h 313"/>
              <a:gd name="T90" fmla="*/ 129 w 204"/>
              <a:gd name="T91" fmla="*/ 243 h 313"/>
              <a:gd name="T92" fmla="*/ 151 w 204"/>
              <a:gd name="T93" fmla="*/ 13 h 313"/>
              <a:gd name="T94" fmla="*/ 80 w 204"/>
              <a:gd name="T95" fmla="*/ 19 h 313"/>
              <a:gd name="T96" fmla="*/ 0 w 204"/>
              <a:gd name="T97" fmla="*/ 103 h 313"/>
              <a:gd name="T98" fmla="*/ 86 w 204"/>
              <a:gd name="T99" fmla="*/ 24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" h="313">
                <a:moveTo>
                  <a:pt x="99" y="8"/>
                </a:moveTo>
                <a:cubicBezTo>
                  <a:pt x="88" y="8"/>
                  <a:pt x="78" y="7"/>
                  <a:pt x="69" y="6"/>
                </a:cubicBezTo>
                <a:cubicBezTo>
                  <a:pt x="79" y="2"/>
                  <a:pt x="91" y="0"/>
                  <a:pt x="102" y="0"/>
                </a:cubicBezTo>
                <a:cubicBezTo>
                  <a:pt x="114" y="0"/>
                  <a:pt x="125" y="2"/>
                  <a:pt x="135" y="6"/>
                </a:cubicBezTo>
                <a:cubicBezTo>
                  <a:pt x="126" y="7"/>
                  <a:pt x="116" y="8"/>
                  <a:pt x="105" y="8"/>
                </a:cubicBezTo>
                <a:cubicBezTo>
                  <a:pt x="104" y="8"/>
                  <a:pt x="103" y="8"/>
                  <a:pt x="102" y="8"/>
                </a:cubicBezTo>
                <a:cubicBezTo>
                  <a:pt x="101" y="8"/>
                  <a:pt x="100" y="8"/>
                  <a:pt x="99" y="8"/>
                </a:cubicBezTo>
                <a:close/>
                <a:moveTo>
                  <a:pt x="64" y="108"/>
                </a:moveTo>
                <a:cubicBezTo>
                  <a:pt x="64" y="128"/>
                  <a:pt x="69" y="173"/>
                  <a:pt x="98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40" y="165"/>
                  <a:pt x="140" y="113"/>
                  <a:pt x="140" y="108"/>
                </a:cubicBezTo>
                <a:cubicBezTo>
                  <a:pt x="140" y="55"/>
                  <a:pt x="121" y="19"/>
                  <a:pt x="102" y="19"/>
                </a:cubicBezTo>
                <a:cubicBezTo>
                  <a:pt x="84" y="19"/>
                  <a:pt x="64" y="55"/>
                  <a:pt x="64" y="108"/>
                </a:cubicBezTo>
                <a:close/>
                <a:moveTo>
                  <a:pt x="122" y="254"/>
                </a:moveTo>
                <a:cubicBezTo>
                  <a:pt x="128" y="254"/>
                  <a:pt x="128" y="254"/>
                  <a:pt x="128" y="254"/>
                </a:cubicBezTo>
                <a:cubicBezTo>
                  <a:pt x="128" y="264"/>
                  <a:pt x="128" y="264"/>
                  <a:pt x="128" y="264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92"/>
                  <a:pt x="128" y="292"/>
                  <a:pt x="128" y="292"/>
                </a:cubicBezTo>
                <a:cubicBezTo>
                  <a:pt x="128" y="304"/>
                  <a:pt x="119" y="313"/>
                  <a:pt x="107" y="313"/>
                </a:cubicBezTo>
                <a:cubicBezTo>
                  <a:pt x="98" y="313"/>
                  <a:pt x="98" y="313"/>
                  <a:pt x="98" y="313"/>
                </a:cubicBezTo>
                <a:cubicBezTo>
                  <a:pt x="86" y="313"/>
                  <a:pt x="77" y="304"/>
                  <a:pt x="77" y="292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54"/>
                  <a:pt x="77" y="254"/>
                  <a:pt x="77" y="254"/>
                </a:cubicBezTo>
                <a:cubicBezTo>
                  <a:pt x="82" y="254"/>
                  <a:pt x="82" y="254"/>
                  <a:pt x="82" y="254"/>
                </a:cubicBezTo>
                <a:cubicBezTo>
                  <a:pt x="82" y="264"/>
                  <a:pt x="82" y="264"/>
                  <a:pt x="82" y="264"/>
                </a:cubicBezTo>
                <a:cubicBezTo>
                  <a:pt x="122" y="264"/>
                  <a:pt x="122" y="264"/>
                  <a:pt x="122" y="264"/>
                </a:cubicBezTo>
                <a:lnTo>
                  <a:pt x="122" y="254"/>
                </a:lnTo>
                <a:close/>
                <a:moveTo>
                  <a:pt x="106" y="269"/>
                </a:moveTo>
                <a:cubicBezTo>
                  <a:pt x="112" y="275"/>
                  <a:pt x="112" y="275"/>
                  <a:pt x="112" y="275"/>
                </a:cubicBezTo>
                <a:cubicBezTo>
                  <a:pt x="118" y="269"/>
                  <a:pt x="118" y="269"/>
                  <a:pt x="118" y="269"/>
                </a:cubicBezTo>
                <a:lnTo>
                  <a:pt x="106" y="269"/>
                </a:lnTo>
                <a:close/>
                <a:moveTo>
                  <a:pt x="112" y="283"/>
                </a:moveTo>
                <a:cubicBezTo>
                  <a:pt x="106" y="289"/>
                  <a:pt x="106" y="289"/>
                  <a:pt x="106" y="289"/>
                </a:cubicBezTo>
                <a:cubicBezTo>
                  <a:pt x="112" y="294"/>
                  <a:pt x="112" y="294"/>
                  <a:pt x="112" y="294"/>
                </a:cubicBezTo>
                <a:cubicBezTo>
                  <a:pt x="118" y="289"/>
                  <a:pt x="118" y="289"/>
                  <a:pt x="118" y="289"/>
                </a:cubicBezTo>
                <a:lnTo>
                  <a:pt x="112" y="283"/>
                </a:lnTo>
                <a:close/>
                <a:moveTo>
                  <a:pt x="102" y="273"/>
                </a:moveTo>
                <a:cubicBezTo>
                  <a:pt x="97" y="279"/>
                  <a:pt x="97" y="279"/>
                  <a:pt x="97" y="279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8" y="279"/>
                  <a:pt x="108" y="279"/>
                  <a:pt x="108" y="279"/>
                </a:cubicBezTo>
                <a:lnTo>
                  <a:pt x="102" y="273"/>
                </a:lnTo>
                <a:close/>
                <a:moveTo>
                  <a:pt x="93" y="283"/>
                </a:moveTo>
                <a:cubicBezTo>
                  <a:pt x="87" y="289"/>
                  <a:pt x="87" y="289"/>
                  <a:pt x="87" y="289"/>
                </a:cubicBezTo>
                <a:cubicBezTo>
                  <a:pt x="93" y="294"/>
                  <a:pt x="93" y="294"/>
                  <a:pt x="93" y="294"/>
                </a:cubicBezTo>
                <a:cubicBezTo>
                  <a:pt x="98" y="289"/>
                  <a:pt x="98" y="289"/>
                  <a:pt x="98" y="289"/>
                </a:cubicBezTo>
                <a:lnTo>
                  <a:pt x="93" y="283"/>
                </a:lnTo>
                <a:close/>
                <a:moveTo>
                  <a:pt x="87" y="269"/>
                </a:moveTo>
                <a:cubicBezTo>
                  <a:pt x="93" y="275"/>
                  <a:pt x="93" y="275"/>
                  <a:pt x="93" y="275"/>
                </a:cubicBezTo>
                <a:cubicBezTo>
                  <a:pt x="98" y="269"/>
                  <a:pt x="98" y="269"/>
                  <a:pt x="98" y="269"/>
                </a:cubicBezTo>
                <a:lnTo>
                  <a:pt x="87" y="269"/>
                </a:lnTo>
                <a:close/>
                <a:moveTo>
                  <a:pt x="82" y="284"/>
                </a:moveTo>
                <a:cubicBezTo>
                  <a:pt x="83" y="285"/>
                  <a:pt x="83" y="285"/>
                  <a:pt x="83" y="285"/>
                </a:cubicBezTo>
                <a:cubicBezTo>
                  <a:pt x="89" y="279"/>
                  <a:pt x="89" y="279"/>
                  <a:pt x="89" y="279"/>
                </a:cubicBezTo>
                <a:cubicBezTo>
                  <a:pt x="83" y="273"/>
                  <a:pt x="83" y="273"/>
                  <a:pt x="83" y="273"/>
                </a:cubicBezTo>
                <a:cubicBezTo>
                  <a:pt x="82" y="274"/>
                  <a:pt x="82" y="274"/>
                  <a:pt x="82" y="274"/>
                </a:cubicBezTo>
                <a:lnTo>
                  <a:pt x="82" y="284"/>
                </a:lnTo>
                <a:close/>
                <a:moveTo>
                  <a:pt x="89" y="298"/>
                </a:moveTo>
                <a:cubicBezTo>
                  <a:pt x="83" y="293"/>
                  <a:pt x="83" y="293"/>
                  <a:pt x="83" y="293"/>
                </a:cubicBezTo>
                <a:cubicBezTo>
                  <a:pt x="82" y="293"/>
                  <a:pt x="82" y="293"/>
                  <a:pt x="82" y="293"/>
                </a:cubicBezTo>
                <a:cubicBezTo>
                  <a:pt x="83" y="296"/>
                  <a:pt x="84" y="299"/>
                  <a:pt x="85" y="302"/>
                </a:cubicBezTo>
                <a:lnTo>
                  <a:pt x="89" y="298"/>
                </a:lnTo>
                <a:close/>
                <a:moveTo>
                  <a:pt x="98" y="307"/>
                </a:moveTo>
                <a:cubicBezTo>
                  <a:pt x="93" y="302"/>
                  <a:pt x="93" y="302"/>
                  <a:pt x="93" y="302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92" y="307"/>
                  <a:pt x="95" y="307"/>
                  <a:pt x="98" y="307"/>
                </a:cubicBezTo>
                <a:close/>
                <a:moveTo>
                  <a:pt x="102" y="304"/>
                </a:moveTo>
                <a:cubicBezTo>
                  <a:pt x="108" y="298"/>
                  <a:pt x="108" y="298"/>
                  <a:pt x="108" y="298"/>
                </a:cubicBezTo>
                <a:cubicBezTo>
                  <a:pt x="102" y="293"/>
                  <a:pt x="102" y="293"/>
                  <a:pt x="102" y="293"/>
                </a:cubicBezTo>
                <a:cubicBezTo>
                  <a:pt x="97" y="298"/>
                  <a:pt x="97" y="298"/>
                  <a:pt x="97" y="298"/>
                </a:cubicBezTo>
                <a:lnTo>
                  <a:pt x="102" y="304"/>
                </a:lnTo>
                <a:close/>
                <a:moveTo>
                  <a:pt x="115" y="305"/>
                </a:moveTo>
                <a:cubicBezTo>
                  <a:pt x="112" y="302"/>
                  <a:pt x="112" y="302"/>
                  <a:pt x="112" y="302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10" y="307"/>
                  <a:pt x="113" y="307"/>
                  <a:pt x="115" y="305"/>
                </a:cubicBezTo>
                <a:close/>
                <a:moveTo>
                  <a:pt x="122" y="293"/>
                </a:moveTo>
                <a:cubicBezTo>
                  <a:pt x="122" y="293"/>
                  <a:pt x="122" y="293"/>
                  <a:pt x="122" y="293"/>
                </a:cubicBezTo>
                <a:cubicBezTo>
                  <a:pt x="116" y="298"/>
                  <a:pt x="116" y="298"/>
                  <a:pt x="116" y="298"/>
                </a:cubicBezTo>
                <a:cubicBezTo>
                  <a:pt x="119" y="301"/>
                  <a:pt x="119" y="301"/>
                  <a:pt x="119" y="301"/>
                </a:cubicBezTo>
                <a:cubicBezTo>
                  <a:pt x="121" y="299"/>
                  <a:pt x="122" y="296"/>
                  <a:pt x="122" y="293"/>
                </a:cubicBezTo>
                <a:close/>
                <a:moveTo>
                  <a:pt x="122" y="274"/>
                </a:moveTo>
                <a:cubicBezTo>
                  <a:pt x="122" y="273"/>
                  <a:pt x="122" y="273"/>
                  <a:pt x="122" y="273"/>
                </a:cubicBezTo>
                <a:cubicBezTo>
                  <a:pt x="116" y="279"/>
                  <a:pt x="116" y="279"/>
                  <a:pt x="116" y="27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2" y="284"/>
                  <a:pt x="122" y="284"/>
                  <a:pt x="122" y="284"/>
                </a:cubicBezTo>
                <a:lnTo>
                  <a:pt x="122" y="274"/>
                </a:lnTo>
                <a:close/>
                <a:moveTo>
                  <a:pt x="151" y="13"/>
                </a:moveTo>
                <a:cubicBezTo>
                  <a:pt x="145" y="15"/>
                  <a:pt x="135" y="17"/>
                  <a:pt x="124" y="18"/>
                </a:cubicBezTo>
                <a:cubicBezTo>
                  <a:pt x="141" y="34"/>
                  <a:pt x="152" y="68"/>
                  <a:pt x="152" y="108"/>
                </a:cubicBezTo>
                <a:cubicBezTo>
                  <a:pt x="152" y="134"/>
                  <a:pt x="143" y="184"/>
                  <a:pt x="119" y="243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179" y="179"/>
                  <a:pt x="204" y="148"/>
                  <a:pt x="204" y="103"/>
                </a:cubicBezTo>
                <a:cubicBezTo>
                  <a:pt x="204" y="64"/>
                  <a:pt x="183" y="30"/>
                  <a:pt x="151" y="13"/>
                </a:cubicBezTo>
                <a:close/>
                <a:moveTo>
                  <a:pt x="53" y="108"/>
                </a:moveTo>
                <a:cubicBezTo>
                  <a:pt x="53" y="68"/>
                  <a:pt x="64" y="35"/>
                  <a:pt x="80" y="19"/>
                </a:cubicBezTo>
                <a:cubicBezTo>
                  <a:pt x="69" y="18"/>
                  <a:pt x="60" y="16"/>
                  <a:pt x="53" y="13"/>
                </a:cubicBezTo>
                <a:cubicBezTo>
                  <a:pt x="21" y="31"/>
                  <a:pt x="0" y="64"/>
                  <a:pt x="0" y="103"/>
                </a:cubicBezTo>
                <a:cubicBezTo>
                  <a:pt x="0" y="148"/>
                  <a:pt x="21" y="176"/>
                  <a:pt x="75" y="243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57" y="174"/>
                  <a:pt x="53" y="129"/>
                  <a:pt x="53" y="108"/>
                </a:cubicBezTo>
                <a:close/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43574" y="455402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64987" y="455402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13425" y="455402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43574" y="4923354"/>
            <a:ext cx="1799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64987" y="4885763"/>
            <a:ext cx="1799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13425" y="4923354"/>
            <a:ext cx="1799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43026" y="114798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右箭头 6"/>
          <p:cNvSpPr/>
          <p:nvPr/>
        </p:nvSpPr>
        <p:spPr>
          <a:xfrm>
            <a:off x="1395600" y="1507794"/>
            <a:ext cx="9587155" cy="2496215"/>
          </a:xfrm>
          <a:prstGeom prst="rightArrow">
            <a:avLst/>
          </a:prstGeom>
          <a:solidFill>
            <a:srgbClr val="22283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030960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693426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355021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005806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11"/>
          <p:cNvSpPr/>
          <p:nvPr/>
        </p:nvSpPr>
        <p:spPr>
          <a:xfrm>
            <a:off x="1017415" y="2286000"/>
            <a:ext cx="2027090" cy="939802"/>
          </a:xfrm>
          <a:prstGeom prst="roundRect">
            <a:avLst>
              <a:gd name="adj" fmla="val 50000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blurRad="330200" dist="215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圆角矩形 12"/>
          <p:cNvSpPr/>
          <p:nvPr/>
        </p:nvSpPr>
        <p:spPr>
          <a:xfrm>
            <a:off x="3670292" y="2286000"/>
            <a:ext cx="2027090" cy="939802"/>
          </a:xfrm>
          <a:prstGeom prst="roundRect">
            <a:avLst>
              <a:gd name="adj" fmla="val 50000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blurRad="330200" dist="215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圆角矩形 13"/>
          <p:cNvSpPr/>
          <p:nvPr/>
        </p:nvSpPr>
        <p:spPr>
          <a:xfrm>
            <a:off x="6323168" y="2286000"/>
            <a:ext cx="2027090" cy="939802"/>
          </a:xfrm>
          <a:prstGeom prst="roundRect">
            <a:avLst>
              <a:gd name="adj" fmla="val 50000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blurRad="330200" dist="215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圆角矩形 14"/>
          <p:cNvSpPr/>
          <p:nvPr/>
        </p:nvSpPr>
        <p:spPr>
          <a:xfrm>
            <a:off x="8976045" y="2286000"/>
            <a:ext cx="2027090" cy="939802"/>
          </a:xfrm>
          <a:prstGeom prst="roundRect">
            <a:avLst>
              <a:gd name="adj" fmla="val 50000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blurRad="330200" dist="215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71482" y="2571537"/>
            <a:ext cx="248236" cy="302576"/>
            <a:chOff x="3683997" y="856343"/>
            <a:chExt cx="576394" cy="702571"/>
          </a:xfrm>
          <a:solidFill>
            <a:schemeClr val="bg1"/>
          </a:solidFill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5319" y="2587919"/>
            <a:ext cx="290762" cy="269812"/>
            <a:chOff x="7903081" y="894379"/>
            <a:chExt cx="675141" cy="626498"/>
          </a:xfrm>
          <a:solidFill>
            <a:schemeClr val="bg1"/>
          </a:solidFill>
        </p:grpSpPr>
        <p:sp>
          <p:nvSpPr>
            <p:cNvPr id="35" name="Freeform 36"/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51835" y="2571537"/>
            <a:ext cx="307930" cy="302576"/>
            <a:chOff x="5037571" y="856343"/>
            <a:chExt cx="715006" cy="702571"/>
          </a:xfrm>
          <a:solidFill>
            <a:schemeClr val="bg1"/>
          </a:solidFill>
        </p:grpSpPr>
        <p:sp>
          <p:nvSpPr>
            <p:cNvPr id="39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329620" y="2578625"/>
            <a:ext cx="305410" cy="288400"/>
            <a:chOff x="6460269" y="872801"/>
            <a:chExt cx="709154" cy="669655"/>
          </a:xfrm>
          <a:solidFill>
            <a:schemeClr val="bg1"/>
          </a:solidFill>
        </p:grpSpPr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1662964" y="2539863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title here</a:t>
            </a:r>
          </a:p>
        </p:txBody>
      </p:sp>
      <p:sp>
        <p:nvSpPr>
          <p:cNvPr id="46" name="矩形 45"/>
          <p:cNvSpPr/>
          <p:nvPr/>
        </p:nvSpPr>
        <p:spPr>
          <a:xfrm>
            <a:off x="4354016" y="2539863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title here</a:t>
            </a:r>
          </a:p>
        </p:txBody>
      </p:sp>
      <p:sp>
        <p:nvSpPr>
          <p:cNvPr id="47" name="矩形 46"/>
          <p:cNvSpPr/>
          <p:nvPr/>
        </p:nvSpPr>
        <p:spPr>
          <a:xfrm>
            <a:off x="7018154" y="2539863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title here</a:t>
            </a:r>
          </a:p>
        </p:txBody>
      </p:sp>
      <p:sp>
        <p:nvSpPr>
          <p:cNvPr id="48" name="矩形 47"/>
          <p:cNvSpPr/>
          <p:nvPr/>
        </p:nvSpPr>
        <p:spPr>
          <a:xfrm>
            <a:off x="9701015" y="2539863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title here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56068" y="4374012"/>
            <a:ext cx="2349784" cy="1378435"/>
            <a:chOff x="1234763" y="4059837"/>
            <a:chExt cx="2584762" cy="1378435"/>
          </a:xfrm>
        </p:grpSpPr>
        <p:sp>
          <p:nvSpPr>
            <p:cNvPr id="50" name="文本框 49"/>
            <p:cNvSpPr txBox="1"/>
            <p:nvPr/>
          </p:nvSpPr>
          <p:spPr bwMode="auto">
            <a:xfrm>
              <a:off x="1405734" y="4409079"/>
              <a:ext cx="2242820" cy="1029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1" name="文本框 50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100" normalizeH="0" baseline="0" noProof="0" dirty="0">
                  <a:ln>
                    <a:noFill/>
                  </a:ln>
                  <a:effectLst/>
                  <a:uLnTx/>
                  <a:uFillTx/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518534" y="4374012"/>
            <a:ext cx="2349784" cy="1363921"/>
            <a:chOff x="1234763" y="4059837"/>
            <a:chExt cx="2584762" cy="1363921"/>
          </a:xfrm>
        </p:grpSpPr>
        <p:sp>
          <p:nvSpPr>
            <p:cNvPr id="53" name="文本框 52"/>
            <p:cNvSpPr txBox="1"/>
            <p:nvPr/>
          </p:nvSpPr>
          <p:spPr bwMode="auto">
            <a:xfrm>
              <a:off x="1405734" y="4394565"/>
              <a:ext cx="2242820" cy="1029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4" name="文本框 53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61821" y="4374012"/>
            <a:ext cx="2349784" cy="1363921"/>
            <a:chOff x="1234763" y="4059837"/>
            <a:chExt cx="2584762" cy="1363921"/>
          </a:xfrm>
        </p:grpSpPr>
        <p:sp>
          <p:nvSpPr>
            <p:cNvPr id="56" name="文本框 55"/>
            <p:cNvSpPr txBox="1"/>
            <p:nvPr/>
          </p:nvSpPr>
          <p:spPr bwMode="auto">
            <a:xfrm>
              <a:off x="1405734" y="4394565"/>
              <a:ext cx="2242820" cy="1029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7" name="文本框 56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830914" y="4374012"/>
            <a:ext cx="2349784" cy="1363921"/>
            <a:chOff x="1234763" y="4059837"/>
            <a:chExt cx="2584762" cy="1363921"/>
          </a:xfrm>
        </p:grpSpPr>
        <p:sp>
          <p:nvSpPr>
            <p:cNvPr id="59" name="文本框 58"/>
            <p:cNvSpPr txBox="1"/>
            <p:nvPr/>
          </p:nvSpPr>
          <p:spPr bwMode="auto">
            <a:xfrm>
              <a:off x="1405734" y="4394565"/>
              <a:ext cx="2242820" cy="1029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0" name="文本框 59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49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49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5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40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30" grpId="0" animBg="1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173505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240266" y="243699"/>
            <a:ext cx="1711468" cy="1989765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94343" y="1451364"/>
            <a:ext cx="1803314" cy="584775"/>
          </a:xfrm>
          <a:prstGeom prst="rect">
            <a:avLst/>
          </a:prstGeom>
          <a:solidFill>
            <a:srgbClr val="303C4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CONTENT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0706" y="74712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椭圆 8"/>
          <p:cNvSpPr/>
          <p:nvPr/>
        </p:nvSpPr>
        <p:spPr>
          <a:xfrm>
            <a:off x="6718532" y="3357075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Impact" panose="020B0806030902050204" pitchFamily="34" charset="0"/>
              </a:rPr>
              <a:t>3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18532" y="4932386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Impact" panose="020B0806030902050204" pitchFamily="34" charset="0"/>
              </a:rPr>
              <a:t>4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95669" y="3357075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Impact" panose="020B0806030902050204" pitchFamily="34" charset="0"/>
              </a:rPr>
              <a:t>1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95669" y="4932386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Impact" panose="020B0806030902050204" pitchFamily="34" charset="0"/>
              </a:rPr>
              <a:t>2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14390" y="32102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86000" y="3671961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86000" y="482858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86000" y="5290246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08517" y="32102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产品运营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08517" y="3671961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08517" y="482858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风险与管理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08517" y="5290246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0" y="2365829"/>
            <a:ext cx="51043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206633" y="2351315"/>
            <a:ext cx="51043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41556" y="2516184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175" y="3597863"/>
            <a:ext cx="1947360" cy="461665"/>
          </a:xfrm>
          <a:prstGeom prst="rect">
            <a:avLst/>
          </a:prstGeom>
          <a:solidFill>
            <a:srgbClr val="303C4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</a:rPr>
              <a:t>PART ONE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8424" y="259720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83993" y="3385266"/>
            <a:ext cx="408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06711" y="2521661"/>
            <a:ext cx="185820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3281216"/>
            <a:ext cx="12192000" cy="1050925"/>
            <a:chOff x="0" y="3243508"/>
            <a:chExt cx="12192000" cy="1050925"/>
          </a:xfrm>
        </p:grpSpPr>
        <p:sp>
          <p:nvSpPr>
            <p:cNvPr id="8" name="矩形 11"/>
            <p:cNvSpPr>
              <a:spLocks noChangeArrowheads="1"/>
            </p:cNvSpPr>
            <p:nvPr/>
          </p:nvSpPr>
          <p:spPr bwMode="auto">
            <a:xfrm>
              <a:off x="0" y="3243508"/>
              <a:ext cx="12192000" cy="10509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cxnSp>
          <p:nvCxnSpPr>
            <p:cNvPr id="9" name="直接连接符 14"/>
            <p:cNvCxnSpPr>
              <a:cxnSpLocks noChangeShapeType="1"/>
              <a:stCxn id="8" idx="1"/>
              <a:endCxn id="8" idx="3"/>
            </p:cNvCxnSpPr>
            <p:nvPr/>
          </p:nvCxnSpPr>
          <p:spPr bwMode="auto">
            <a:xfrm>
              <a:off x="0" y="3768971"/>
              <a:ext cx="12192000" cy="1587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椭圆 18"/>
            <p:cNvSpPr>
              <a:spLocks noChangeArrowheads="1"/>
            </p:cNvSpPr>
            <p:nvPr/>
          </p:nvSpPr>
          <p:spPr bwMode="auto">
            <a:xfrm>
              <a:off x="1668463" y="3673721"/>
              <a:ext cx="195262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19"/>
            <p:cNvSpPr>
              <a:spLocks noChangeArrowheads="1"/>
            </p:cNvSpPr>
            <p:nvPr/>
          </p:nvSpPr>
          <p:spPr bwMode="auto">
            <a:xfrm>
              <a:off x="3860800" y="3672133"/>
              <a:ext cx="193675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20"/>
            <p:cNvSpPr>
              <a:spLocks noChangeArrowheads="1"/>
            </p:cNvSpPr>
            <p:nvPr/>
          </p:nvSpPr>
          <p:spPr bwMode="auto">
            <a:xfrm>
              <a:off x="6008688" y="3684833"/>
              <a:ext cx="193675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21"/>
            <p:cNvSpPr>
              <a:spLocks noChangeArrowheads="1"/>
            </p:cNvSpPr>
            <p:nvPr/>
          </p:nvSpPr>
          <p:spPr bwMode="auto">
            <a:xfrm>
              <a:off x="8199438" y="3672133"/>
              <a:ext cx="195262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26"/>
            <p:cNvSpPr>
              <a:spLocks noChangeArrowheads="1"/>
            </p:cNvSpPr>
            <p:nvPr/>
          </p:nvSpPr>
          <p:spPr bwMode="auto">
            <a:xfrm>
              <a:off x="10334625" y="3688008"/>
              <a:ext cx="193675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99113" y="2549379"/>
            <a:ext cx="1012825" cy="1014412"/>
            <a:chOff x="5599113" y="2511671"/>
            <a:chExt cx="1012825" cy="1014412"/>
          </a:xfrm>
        </p:grpSpPr>
        <p:sp>
          <p:nvSpPr>
            <p:cNvPr id="16" name="椭圆 24"/>
            <p:cNvSpPr>
              <a:spLocks noChangeArrowheads="1"/>
            </p:cNvSpPr>
            <p:nvPr/>
          </p:nvSpPr>
          <p:spPr bwMode="auto">
            <a:xfrm>
              <a:off x="5599113" y="2511671"/>
              <a:ext cx="1012825" cy="1014412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7" name="组合 92"/>
            <p:cNvGrpSpPr/>
            <p:nvPr/>
          </p:nvGrpSpPr>
          <p:grpSpPr bwMode="auto">
            <a:xfrm>
              <a:off x="5811838" y="2783133"/>
              <a:ext cx="568325" cy="431800"/>
              <a:chOff x="0" y="0"/>
              <a:chExt cx="509646" cy="387231"/>
            </a:xfrm>
            <a:solidFill>
              <a:sysClr val="window" lastClr="FFFFFF"/>
            </a:solidFill>
          </p:grpSpPr>
          <p:sp>
            <p:nvSpPr>
              <p:cNvPr id="18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337890 w 229"/>
                  <a:gd name="T1" fmla="*/ 189120 h 227"/>
                  <a:gd name="T2" fmla="*/ 337890 w 229"/>
                  <a:gd name="T3" fmla="*/ 144795 h 227"/>
                  <a:gd name="T4" fmla="*/ 303953 w 229"/>
                  <a:gd name="T5" fmla="*/ 137407 h 227"/>
                  <a:gd name="T6" fmla="*/ 295100 w 229"/>
                  <a:gd name="T7" fmla="*/ 112290 h 227"/>
                  <a:gd name="T8" fmla="*/ 318708 w 229"/>
                  <a:gd name="T9" fmla="*/ 85695 h 227"/>
                  <a:gd name="T10" fmla="*/ 292149 w 229"/>
                  <a:gd name="T11" fmla="*/ 50235 h 227"/>
                  <a:gd name="T12" fmla="*/ 259688 w 229"/>
                  <a:gd name="T13" fmla="*/ 65010 h 227"/>
                  <a:gd name="T14" fmla="*/ 237556 w 229"/>
                  <a:gd name="T15" fmla="*/ 48757 h 227"/>
                  <a:gd name="T16" fmla="*/ 241982 w 229"/>
                  <a:gd name="T17" fmla="*/ 13297 h 227"/>
                  <a:gd name="T18" fmla="*/ 199193 w 229"/>
                  <a:gd name="T19" fmla="*/ 0 h 227"/>
                  <a:gd name="T20" fmla="*/ 181487 w 229"/>
                  <a:gd name="T21" fmla="*/ 29550 h 227"/>
                  <a:gd name="T22" fmla="*/ 168207 w 229"/>
                  <a:gd name="T23" fmla="*/ 29550 h 227"/>
                  <a:gd name="T24" fmla="*/ 154928 w 229"/>
                  <a:gd name="T25" fmla="*/ 29550 h 227"/>
                  <a:gd name="T26" fmla="*/ 137222 w 229"/>
                  <a:gd name="T27" fmla="*/ 0 h 227"/>
                  <a:gd name="T28" fmla="*/ 95908 w 229"/>
                  <a:gd name="T29" fmla="*/ 13297 h 227"/>
                  <a:gd name="T30" fmla="*/ 98859 w 229"/>
                  <a:gd name="T31" fmla="*/ 48757 h 227"/>
                  <a:gd name="T32" fmla="*/ 76726 w 229"/>
                  <a:gd name="T33" fmla="*/ 65010 h 227"/>
                  <a:gd name="T34" fmla="*/ 44265 w 229"/>
                  <a:gd name="T35" fmla="*/ 50235 h 227"/>
                  <a:gd name="T36" fmla="*/ 19182 w 229"/>
                  <a:gd name="T37" fmla="*/ 85695 h 227"/>
                  <a:gd name="T38" fmla="*/ 42790 w 229"/>
                  <a:gd name="T39" fmla="*/ 112290 h 227"/>
                  <a:gd name="T40" fmla="*/ 33937 w 229"/>
                  <a:gd name="T41" fmla="*/ 138885 h 227"/>
                  <a:gd name="T42" fmla="*/ 0 w 229"/>
                  <a:gd name="T43" fmla="*/ 144795 h 227"/>
                  <a:gd name="T44" fmla="*/ 0 w 229"/>
                  <a:gd name="T45" fmla="*/ 189120 h 227"/>
                  <a:gd name="T46" fmla="*/ 33937 w 229"/>
                  <a:gd name="T47" fmla="*/ 196507 h 227"/>
                  <a:gd name="T48" fmla="*/ 42790 w 229"/>
                  <a:gd name="T49" fmla="*/ 223102 h 227"/>
                  <a:gd name="T50" fmla="*/ 19182 w 229"/>
                  <a:gd name="T51" fmla="*/ 249697 h 227"/>
                  <a:gd name="T52" fmla="*/ 45741 w 229"/>
                  <a:gd name="T53" fmla="*/ 285157 h 227"/>
                  <a:gd name="T54" fmla="*/ 76726 w 229"/>
                  <a:gd name="T55" fmla="*/ 270382 h 227"/>
                  <a:gd name="T56" fmla="*/ 98859 w 229"/>
                  <a:gd name="T57" fmla="*/ 286635 h 227"/>
                  <a:gd name="T58" fmla="*/ 95908 w 229"/>
                  <a:gd name="T59" fmla="*/ 322095 h 227"/>
                  <a:gd name="T60" fmla="*/ 137222 w 229"/>
                  <a:gd name="T61" fmla="*/ 335392 h 227"/>
                  <a:gd name="T62" fmla="*/ 154928 w 229"/>
                  <a:gd name="T63" fmla="*/ 304365 h 227"/>
                  <a:gd name="T64" fmla="*/ 168207 w 229"/>
                  <a:gd name="T65" fmla="*/ 305842 h 227"/>
                  <a:gd name="T66" fmla="*/ 182962 w 229"/>
                  <a:gd name="T67" fmla="*/ 304365 h 227"/>
                  <a:gd name="T68" fmla="*/ 199193 w 229"/>
                  <a:gd name="T69" fmla="*/ 335392 h 227"/>
                  <a:gd name="T70" fmla="*/ 241982 w 229"/>
                  <a:gd name="T71" fmla="*/ 320617 h 227"/>
                  <a:gd name="T72" fmla="*/ 237556 w 229"/>
                  <a:gd name="T73" fmla="*/ 286635 h 227"/>
                  <a:gd name="T74" fmla="*/ 259688 w 229"/>
                  <a:gd name="T75" fmla="*/ 270382 h 227"/>
                  <a:gd name="T76" fmla="*/ 292149 w 229"/>
                  <a:gd name="T77" fmla="*/ 285157 h 227"/>
                  <a:gd name="T78" fmla="*/ 318708 w 229"/>
                  <a:gd name="T79" fmla="*/ 248220 h 227"/>
                  <a:gd name="T80" fmla="*/ 295100 w 229"/>
                  <a:gd name="T81" fmla="*/ 223102 h 227"/>
                  <a:gd name="T82" fmla="*/ 303953 w 229"/>
                  <a:gd name="T83" fmla="*/ 196507 h 227"/>
                  <a:gd name="T84" fmla="*/ 337890 w 229"/>
                  <a:gd name="T85" fmla="*/ 189120 h 227"/>
                  <a:gd name="T86" fmla="*/ 168207 w 229"/>
                  <a:gd name="T87" fmla="*/ 265950 h 227"/>
                  <a:gd name="T88" fmla="*/ 69349 w 229"/>
                  <a:gd name="T89" fmla="*/ 166957 h 227"/>
                  <a:gd name="T90" fmla="*/ 168207 w 229"/>
                  <a:gd name="T91" fmla="*/ 67965 h 227"/>
                  <a:gd name="T92" fmla="*/ 267066 w 229"/>
                  <a:gd name="T93" fmla="*/ 166957 h 227"/>
                  <a:gd name="T94" fmla="*/ 168207 w 229"/>
                  <a:gd name="T95" fmla="*/ 265950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199861 w 135"/>
                  <a:gd name="T1" fmla="*/ 112514 h 135"/>
                  <a:gd name="T2" fmla="*/ 199861 w 135"/>
                  <a:gd name="T3" fmla="*/ 85866 h 135"/>
                  <a:gd name="T4" fmla="*/ 180615 w 135"/>
                  <a:gd name="T5" fmla="*/ 81425 h 135"/>
                  <a:gd name="T6" fmla="*/ 174693 w 135"/>
                  <a:gd name="T7" fmla="*/ 66620 h 135"/>
                  <a:gd name="T8" fmla="*/ 189498 w 135"/>
                  <a:gd name="T9" fmla="*/ 50335 h 135"/>
                  <a:gd name="T10" fmla="*/ 173213 w 135"/>
                  <a:gd name="T11" fmla="*/ 29609 h 135"/>
                  <a:gd name="T12" fmla="*/ 153967 w 135"/>
                  <a:gd name="T13" fmla="*/ 38492 h 135"/>
                  <a:gd name="T14" fmla="*/ 142123 w 135"/>
                  <a:gd name="T15" fmla="*/ 28129 h 135"/>
                  <a:gd name="T16" fmla="*/ 143604 w 135"/>
                  <a:gd name="T17" fmla="*/ 7402 h 135"/>
                  <a:gd name="T18" fmla="*/ 118436 w 135"/>
                  <a:gd name="T19" fmla="*/ 0 h 135"/>
                  <a:gd name="T20" fmla="*/ 108073 w 135"/>
                  <a:gd name="T21" fmla="*/ 17765 h 135"/>
                  <a:gd name="T22" fmla="*/ 99190 w 135"/>
                  <a:gd name="T23" fmla="*/ 17765 h 135"/>
                  <a:gd name="T24" fmla="*/ 91788 w 135"/>
                  <a:gd name="T25" fmla="*/ 17765 h 135"/>
                  <a:gd name="T26" fmla="*/ 81425 w 135"/>
                  <a:gd name="T27" fmla="*/ 0 h 135"/>
                  <a:gd name="T28" fmla="*/ 56257 w 135"/>
                  <a:gd name="T29" fmla="*/ 7402 h 135"/>
                  <a:gd name="T30" fmla="*/ 57738 w 135"/>
                  <a:gd name="T31" fmla="*/ 28129 h 135"/>
                  <a:gd name="T32" fmla="*/ 44414 w 135"/>
                  <a:gd name="T33" fmla="*/ 38492 h 135"/>
                  <a:gd name="T34" fmla="*/ 26648 w 135"/>
                  <a:gd name="T35" fmla="*/ 29609 h 135"/>
                  <a:gd name="T36" fmla="*/ 10363 w 135"/>
                  <a:gd name="T37" fmla="*/ 50335 h 135"/>
                  <a:gd name="T38" fmla="*/ 25168 w 135"/>
                  <a:gd name="T39" fmla="*/ 66620 h 135"/>
                  <a:gd name="T40" fmla="*/ 19246 w 135"/>
                  <a:gd name="T41" fmla="*/ 81425 h 135"/>
                  <a:gd name="T42" fmla="*/ 0 w 135"/>
                  <a:gd name="T43" fmla="*/ 85866 h 135"/>
                  <a:gd name="T44" fmla="*/ 0 w 135"/>
                  <a:gd name="T45" fmla="*/ 112514 h 135"/>
                  <a:gd name="T46" fmla="*/ 19246 w 135"/>
                  <a:gd name="T47" fmla="*/ 116956 h 135"/>
                  <a:gd name="T48" fmla="*/ 25168 w 135"/>
                  <a:gd name="T49" fmla="*/ 133241 h 135"/>
                  <a:gd name="T50" fmla="*/ 10363 w 135"/>
                  <a:gd name="T51" fmla="*/ 148045 h 135"/>
                  <a:gd name="T52" fmla="*/ 26648 w 135"/>
                  <a:gd name="T53" fmla="*/ 168772 h 135"/>
                  <a:gd name="T54" fmla="*/ 45894 w 135"/>
                  <a:gd name="T55" fmla="*/ 161369 h 135"/>
                  <a:gd name="T56" fmla="*/ 57738 w 135"/>
                  <a:gd name="T57" fmla="*/ 170252 h 135"/>
                  <a:gd name="T58" fmla="*/ 56257 w 135"/>
                  <a:gd name="T59" fmla="*/ 190978 h 135"/>
                  <a:gd name="T60" fmla="*/ 81425 w 135"/>
                  <a:gd name="T61" fmla="*/ 199861 h 135"/>
                  <a:gd name="T62" fmla="*/ 91788 w 135"/>
                  <a:gd name="T63" fmla="*/ 180615 h 135"/>
                  <a:gd name="T64" fmla="*/ 100671 w 135"/>
                  <a:gd name="T65" fmla="*/ 182096 h 135"/>
                  <a:gd name="T66" fmla="*/ 108073 w 135"/>
                  <a:gd name="T67" fmla="*/ 180615 h 135"/>
                  <a:gd name="T68" fmla="*/ 118436 w 135"/>
                  <a:gd name="T69" fmla="*/ 199861 h 135"/>
                  <a:gd name="T70" fmla="*/ 143604 w 135"/>
                  <a:gd name="T71" fmla="*/ 190978 h 135"/>
                  <a:gd name="T72" fmla="*/ 142123 w 135"/>
                  <a:gd name="T73" fmla="*/ 170252 h 135"/>
                  <a:gd name="T74" fmla="*/ 153967 w 135"/>
                  <a:gd name="T75" fmla="*/ 161369 h 135"/>
                  <a:gd name="T76" fmla="*/ 173213 w 135"/>
                  <a:gd name="T77" fmla="*/ 168772 h 135"/>
                  <a:gd name="T78" fmla="*/ 189498 w 135"/>
                  <a:gd name="T79" fmla="*/ 148045 h 135"/>
                  <a:gd name="T80" fmla="*/ 174693 w 135"/>
                  <a:gd name="T81" fmla="*/ 131760 h 135"/>
                  <a:gd name="T82" fmla="*/ 180615 w 135"/>
                  <a:gd name="T83" fmla="*/ 116956 h 135"/>
                  <a:gd name="T84" fmla="*/ 199861 w 135"/>
                  <a:gd name="T85" fmla="*/ 112514 h 135"/>
                  <a:gd name="T86" fmla="*/ 99190 w 135"/>
                  <a:gd name="T87" fmla="*/ 158408 h 135"/>
                  <a:gd name="T88" fmla="*/ 41453 w 135"/>
                  <a:gd name="T89" fmla="*/ 99190 h 135"/>
                  <a:gd name="T90" fmla="*/ 99190 w 135"/>
                  <a:gd name="T91" fmla="*/ 39972 h 135"/>
                  <a:gd name="T92" fmla="*/ 158408 w 135"/>
                  <a:gd name="T93" fmla="*/ 99190 h 135"/>
                  <a:gd name="T94" fmla="*/ 99190 w 135"/>
                  <a:gd name="T95" fmla="*/ 158408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9925050" y="2552554"/>
            <a:ext cx="1012825" cy="1014412"/>
            <a:chOff x="9925050" y="2514846"/>
            <a:chExt cx="1012825" cy="1014412"/>
          </a:xfrm>
        </p:grpSpPr>
        <p:sp>
          <p:nvSpPr>
            <p:cNvPr id="21" name="椭圆 27"/>
            <p:cNvSpPr>
              <a:spLocks noChangeArrowheads="1"/>
            </p:cNvSpPr>
            <p:nvPr/>
          </p:nvSpPr>
          <p:spPr bwMode="auto">
            <a:xfrm>
              <a:off x="9925050" y="2514846"/>
              <a:ext cx="1012825" cy="1014412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2" name="组合 95"/>
            <p:cNvGrpSpPr/>
            <p:nvPr/>
          </p:nvGrpSpPr>
          <p:grpSpPr bwMode="auto">
            <a:xfrm>
              <a:off x="10193338" y="2856158"/>
              <a:ext cx="477837" cy="455613"/>
              <a:chOff x="0" y="0"/>
              <a:chExt cx="2438400" cy="2332038"/>
            </a:xfrm>
            <a:solidFill>
              <a:sysClr val="window" lastClr="FFFFFF"/>
            </a:solidFill>
          </p:grpSpPr>
          <p:sp>
            <p:nvSpPr>
              <p:cNvPr id="23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任意多边形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451225" y="4114654"/>
            <a:ext cx="1012825" cy="1012825"/>
            <a:chOff x="3451225" y="4076946"/>
            <a:chExt cx="1012825" cy="1012825"/>
          </a:xfrm>
        </p:grpSpPr>
        <p:sp>
          <p:nvSpPr>
            <p:cNvPr id="26" name="椭圆 23"/>
            <p:cNvSpPr>
              <a:spLocks noChangeArrowheads="1"/>
            </p:cNvSpPr>
            <p:nvPr/>
          </p:nvSpPr>
          <p:spPr bwMode="auto">
            <a:xfrm>
              <a:off x="3451225" y="4076946"/>
              <a:ext cx="1012825" cy="10128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" name="组合 98"/>
            <p:cNvGrpSpPr/>
            <p:nvPr/>
          </p:nvGrpSpPr>
          <p:grpSpPr bwMode="auto">
            <a:xfrm>
              <a:off x="3740150" y="4316658"/>
              <a:ext cx="390525" cy="498475"/>
              <a:chOff x="0" y="0"/>
              <a:chExt cx="563562" cy="720725"/>
            </a:xfrm>
            <a:solidFill>
              <a:sysClr val="window" lastClr="FFFFFF"/>
            </a:solidFill>
          </p:grpSpPr>
          <p:sp>
            <p:nvSpPr>
              <p:cNvPr id="28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142875 w 64"/>
                  <a:gd name="T1" fmla="*/ 648877 h 321"/>
                  <a:gd name="T2" fmla="*/ 71438 w 64"/>
                  <a:gd name="T3" fmla="*/ 720725 h 321"/>
                  <a:gd name="T4" fmla="*/ 0 w 64"/>
                  <a:gd name="T5" fmla="*/ 648877 h 321"/>
                  <a:gd name="T6" fmla="*/ 0 w 64"/>
                  <a:gd name="T7" fmla="*/ 71848 h 321"/>
                  <a:gd name="T8" fmla="*/ 71438 w 64"/>
                  <a:gd name="T9" fmla="*/ 0 h 321"/>
                  <a:gd name="T10" fmla="*/ 142875 w 64"/>
                  <a:gd name="T11" fmla="*/ 71848 h 321"/>
                  <a:gd name="T12" fmla="*/ 142875 w 64"/>
                  <a:gd name="T13" fmla="*/ 648877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141288 w 63"/>
                  <a:gd name="T1" fmla="*/ 209055 h 125"/>
                  <a:gd name="T2" fmla="*/ 71765 w 63"/>
                  <a:gd name="T3" fmla="*/ 280988 h 125"/>
                  <a:gd name="T4" fmla="*/ 0 w 63"/>
                  <a:gd name="T5" fmla="*/ 209055 h 125"/>
                  <a:gd name="T6" fmla="*/ 0 w 63"/>
                  <a:gd name="T7" fmla="*/ 71933 h 125"/>
                  <a:gd name="T8" fmla="*/ 71765 w 63"/>
                  <a:gd name="T9" fmla="*/ 0 h 125"/>
                  <a:gd name="T10" fmla="*/ 141288 w 63"/>
                  <a:gd name="T11" fmla="*/ 71933 h 125"/>
                  <a:gd name="T12" fmla="*/ 141288 w 63"/>
                  <a:gd name="T13" fmla="*/ 20905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142875 w 64"/>
                  <a:gd name="T1" fmla="*/ 417178 h 218"/>
                  <a:gd name="T2" fmla="*/ 71438 w 64"/>
                  <a:gd name="T3" fmla="*/ 488950 h 218"/>
                  <a:gd name="T4" fmla="*/ 0 w 64"/>
                  <a:gd name="T5" fmla="*/ 417178 h 218"/>
                  <a:gd name="T6" fmla="*/ 0 w 64"/>
                  <a:gd name="T7" fmla="*/ 71772 h 218"/>
                  <a:gd name="T8" fmla="*/ 71438 w 64"/>
                  <a:gd name="T9" fmla="*/ 0 h 218"/>
                  <a:gd name="T10" fmla="*/ 142875 w 64"/>
                  <a:gd name="T11" fmla="*/ 71772 h 218"/>
                  <a:gd name="T12" fmla="*/ 142875 w 64"/>
                  <a:gd name="T13" fmla="*/ 41717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273175" y="2506516"/>
            <a:ext cx="1012825" cy="1012825"/>
            <a:chOff x="1273175" y="2468808"/>
            <a:chExt cx="1012825" cy="1012825"/>
          </a:xfrm>
        </p:grpSpPr>
        <p:sp>
          <p:nvSpPr>
            <p:cNvPr id="32" name="椭圆 22"/>
            <p:cNvSpPr>
              <a:spLocks noChangeArrowheads="1"/>
            </p:cNvSpPr>
            <p:nvPr/>
          </p:nvSpPr>
          <p:spPr bwMode="auto">
            <a:xfrm>
              <a:off x="1273175" y="2468808"/>
              <a:ext cx="1012825" cy="10128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3" name="组合 108"/>
            <p:cNvGrpSpPr/>
            <p:nvPr/>
          </p:nvGrpSpPr>
          <p:grpSpPr bwMode="auto">
            <a:xfrm>
              <a:off x="1565275" y="2684708"/>
              <a:ext cx="446088" cy="504825"/>
              <a:chOff x="0" y="0"/>
              <a:chExt cx="406394" cy="459644"/>
            </a:xfrm>
            <a:solidFill>
              <a:sysClr val="window" lastClr="FFFFFF"/>
            </a:solidFill>
          </p:grpSpPr>
          <p:sp>
            <p:nvSpPr>
              <p:cNvPr id="34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1" y="0"/>
                <a:ext cx="351273" cy="456842"/>
              </a:xfrm>
              <a:custGeom>
                <a:avLst/>
                <a:gdLst>
                  <a:gd name="T0" fmla="*/ 346854 w 159"/>
                  <a:gd name="T1" fmla="*/ 408289 h 207"/>
                  <a:gd name="T2" fmla="*/ 196625 w 159"/>
                  <a:gd name="T3" fmla="*/ 174350 h 207"/>
                  <a:gd name="T4" fmla="*/ 203252 w 159"/>
                  <a:gd name="T5" fmla="*/ 52967 h 207"/>
                  <a:gd name="T6" fmla="*/ 92789 w 159"/>
                  <a:gd name="T7" fmla="*/ 8828 h 207"/>
                  <a:gd name="T8" fmla="*/ 154648 w 159"/>
                  <a:gd name="T9" fmla="*/ 105934 h 207"/>
                  <a:gd name="T10" fmla="*/ 81743 w 159"/>
                  <a:gd name="T11" fmla="*/ 152281 h 207"/>
                  <a:gd name="T12" fmla="*/ 22093 w 159"/>
                  <a:gd name="T13" fmla="*/ 59588 h 207"/>
                  <a:gd name="T14" fmla="*/ 22093 w 159"/>
                  <a:gd name="T15" fmla="*/ 169936 h 207"/>
                  <a:gd name="T16" fmla="*/ 136974 w 159"/>
                  <a:gd name="T17" fmla="*/ 211869 h 207"/>
                  <a:gd name="T18" fmla="*/ 287204 w 159"/>
                  <a:gd name="T19" fmla="*/ 445807 h 207"/>
                  <a:gd name="T20" fmla="*/ 315925 w 159"/>
                  <a:gd name="T21" fmla="*/ 452428 h 207"/>
                  <a:gd name="T22" fmla="*/ 340227 w 159"/>
                  <a:gd name="T23" fmla="*/ 434772 h 207"/>
                  <a:gd name="T24" fmla="*/ 346854 w 159"/>
                  <a:gd name="T25" fmla="*/ 408289 h 207"/>
                  <a:gd name="T26" fmla="*/ 318134 w 159"/>
                  <a:gd name="T27" fmla="*/ 425944 h 207"/>
                  <a:gd name="T28" fmla="*/ 296041 w 159"/>
                  <a:gd name="T29" fmla="*/ 421531 h 207"/>
                  <a:gd name="T30" fmla="*/ 302669 w 159"/>
                  <a:gd name="T31" fmla="*/ 401668 h 207"/>
                  <a:gd name="T32" fmla="*/ 322553 w 159"/>
                  <a:gd name="T33" fmla="*/ 406082 h 207"/>
                  <a:gd name="T34" fmla="*/ 318134 w 159"/>
                  <a:gd name="T35" fmla="*/ 42594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0"/>
                <a:ext cx="231691" cy="227954"/>
              </a:xfrm>
              <a:custGeom>
                <a:avLst/>
                <a:gdLst>
                  <a:gd name="T0" fmla="*/ 200799 w 105"/>
                  <a:gd name="T1" fmla="*/ 57542 h 103"/>
                  <a:gd name="T2" fmla="*/ 214038 w 105"/>
                  <a:gd name="T3" fmla="*/ 44263 h 103"/>
                  <a:gd name="T4" fmla="*/ 185353 w 105"/>
                  <a:gd name="T5" fmla="*/ 15492 h 103"/>
                  <a:gd name="T6" fmla="*/ 172113 w 105"/>
                  <a:gd name="T7" fmla="*/ 28771 h 103"/>
                  <a:gd name="T8" fmla="*/ 136808 w 105"/>
                  <a:gd name="T9" fmla="*/ 15492 h 103"/>
                  <a:gd name="T10" fmla="*/ 136808 w 105"/>
                  <a:gd name="T11" fmla="*/ 0 h 103"/>
                  <a:gd name="T12" fmla="*/ 94883 w 105"/>
                  <a:gd name="T13" fmla="*/ 0 h 103"/>
                  <a:gd name="T14" fmla="*/ 94883 w 105"/>
                  <a:gd name="T15" fmla="*/ 15492 h 103"/>
                  <a:gd name="T16" fmla="*/ 61784 w 105"/>
                  <a:gd name="T17" fmla="*/ 28771 h 103"/>
                  <a:gd name="T18" fmla="*/ 48545 w 105"/>
                  <a:gd name="T19" fmla="*/ 15492 h 103"/>
                  <a:gd name="T20" fmla="*/ 17653 w 105"/>
                  <a:gd name="T21" fmla="*/ 44263 h 103"/>
                  <a:gd name="T22" fmla="*/ 33099 w 105"/>
                  <a:gd name="T23" fmla="*/ 59755 h 103"/>
                  <a:gd name="T24" fmla="*/ 17653 w 105"/>
                  <a:gd name="T25" fmla="*/ 92952 h 103"/>
                  <a:gd name="T26" fmla="*/ 0 w 105"/>
                  <a:gd name="T27" fmla="*/ 92952 h 103"/>
                  <a:gd name="T28" fmla="*/ 0 w 105"/>
                  <a:gd name="T29" fmla="*/ 135002 h 103"/>
                  <a:gd name="T30" fmla="*/ 19859 w 105"/>
                  <a:gd name="T31" fmla="*/ 135002 h 103"/>
                  <a:gd name="T32" fmla="*/ 33099 w 105"/>
                  <a:gd name="T33" fmla="*/ 168199 h 103"/>
                  <a:gd name="T34" fmla="*/ 19859 w 105"/>
                  <a:gd name="T35" fmla="*/ 181478 h 103"/>
                  <a:gd name="T36" fmla="*/ 48545 w 105"/>
                  <a:gd name="T37" fmla="*/ 210249 h 103"/>
                  <a:gd name="T38" fmla="*/ 61784 w 105"/>
                  <a:gd name="T39" fmla="*/ 196970 h 103"/>
                  <a:gd name="T40" fmla="*/ 94883 w 105"/>
                  <a:gd name="T41" fmla="*/ 210249 h 103"/>
                  <a:gd name="T42" fmla="*/ 94883 w 105"/>
                  <a:gd name="T43" fmla="*/ 227954 h 103"/>
                  <a:gd name="T44" fmla="*/ 136808 w 105"/>
                  <a:gd name="T45" fmla="*/ 227954 h 103"/>
                  <a:gd name="T46" fmla="*/ 136808 w 105"/>
                  <a:gd name="T47" fmla="*/ 210249 h 103"/>
                  <a:gd name="T48" fmla="*/ 169907 w 105"/>
                  <a:gd name="T49" fmla="*/ 196970 h 103"/>
                  <a:gd name="T50" fmla="*/ 183146 w 105"/>
                  <a:gd name="T51" fmla="*/ 210249 h 103"/>
                  <a:gd name="T52" fmla="*/ 211832 w 105"/>
                  <a:gd name="T53" fmla="*/ 181478 h 103"/>
                  <a:gd name="T54" fmla="*/ 200799 w 105"/>
                  <a:gd name="T55" fmla="*/ 168199 h 103"/>
                  <a:gd name="T56" fmla="*/ 214038 w 105"/>
                  <a:gd name="T57" fmla="*/ 135002 h 103"/>
                  <a:gd name="T58" fmla="*/ 231691 w 105"/>
                  <a:gd name="T59" fmla="*/ 135002 h 103"/>
                  <a:gd name="T60" fmla="*/ 231691 w 105"/>
                  <a:gd name="T61" fmla="*/ 92952 h 103"/>
                  <a:gd name="T62" fmla="*/ 214038 w 105"/>
                  <a:gd name="T63" fmla="*/ 92952 h 103"/>
                  <a:gd name="T64" fmla="*/ 200799 w 105"/>
                  <a:gd name="T65" fmla="*/ 57542 h 103"/>
                  <a:gd name="T66" fmla="*/ 116949 w 105"/>
                  <a:gd name="T67" fmla="*/ 183691 h 103"/>
                  <a:gd name="T68" fmla="*/ 46338 w 105"/>
                  <a:gd name="T69" fmla="*/ 112870 h 103"/>
                  <a:gd name="T70" fmla="*/ 116949 w 105"/>
                  <a:gd name="T71" fmla="*/ 42050 h 103"/>
                  <a:gd name="T72" fmla="*/ 187559 w 105"/>
                  <a:gd name="T73" fmla="*/ 112870 h 103"/>
                  <a:gd name="T74" fmla="*/ 116949 w 105"/>
                  <a:gd name="T75" fmla="*/ 183691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Oval 150"/>
              <p:cNvSpPr>
                <a:spLocks noChangeArrowheads="1"/>
              </p:cNvSpPr>
              <p:nvPr/>
            </p:nvSpPr>
            <p:spPr bwMode="auto">
              <a:xfrm>
                <a:off x="97160" y="326982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812088" y="4055916"/>
            <a:ext cx="1012825" cy="1012825"/>
            <a:chOff x="7812088" y="4018208"/>
            <a:chExt cx="1012825" cy="1012825"/>
          </a:xfrm>
        </p:grpSpPr>
        <p:sp>
          <p:nvSpPr>
            <p:cNvPr id="38" name="椭圆 25"/>
            <p:cNvSpPr>
              <a:spLocks noChangeArrowheads="1"/>
            </p:cNvSpPr>
            <p:nvPr/>
          </p:nvSpPr>
          <p:spPr bwMode="auto">
            <a:xfrm>
              <a:off x="7812088" y="4018208"/>
              <a:ext cx="1012825" cy="10128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9" name="组合 112"/>
            <p:cNvGrpSpPr/>
            <p:nvPr/>
          </p:nvGrpSpPr>
          <p:grpSpPr bwMode="auto">
            <a:xfrm>
              <a:off x="8118475" y="4308721"/>
              <a:ext cx="400050" cy="431800"/>
              <a:chOff x="0" y="0"/>
              <a:chExt cx="466184" cy="501686"/>
            </a:xfrm>
            <a:solidFill>
              <a:sysClr val="window" lastClr="FFFFFF"/>
            </a:solidFill>
          </p:grpSpPr>
          <p:sp>
            <p:nvSpPr>
              <p:cNvPr id="40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35095 w 23"/>
                  <a:gd name="T1" fmla="*/ 0 h 21"/>
                  <a:gd name="T2" fmla="*/ 35095 w 23"/>
                  <a:gd name="T3" fmla="*/ 8898 h 21"/>
                  <a:gd name="T4" fmla="*/ 41675 w 23"/>
                  <a:gd name="T5" fmla="*/ 24468 h 21"/>
                  <a:gd name="T6" fmla="*/ 21934 w 23"/>
                  <a:gd name="T7" fmla="*/ 37814 h 21"/>
                  <a:gd name="T8" fmla="*/ 8774 w 23"/>
                  <a:gd name="T9" fmla="*/ 20019 h 21"/>
                  <a:gd name="T10" fmla="*/ 13161 w 23"/>
                  <a:gd name="T11" fmla="*/ 11122 h 21"/>
                  <a:gd name="T12" fmla="*/ 13161 w 23"/>
                  <a:gd name="T13" fmla="*/ 0 h 21"/>
                  <a:gd name="T14" fmla="*/ 0 w 23"/>
                  <a:gd name="T15" fmla="*/ 22244 h 21"/>
                  <a:gd name="T16" fmla="*/ 24128 w 23"/>
                  <a:gd name="T17" fmla="*/ 46712 h 21"/>
                  <a:gd name="T18" fmla="*/ 50449 w 23"/>
                  <a:gd name="T19" fmla="*/ 22244 h 21"/>
                  <a:gd name="T20" fmla="*/ 35095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2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53014 w 118"/>
                  <a:gd name="T1" fmla="*/ 41969 h 118"/>
                  <a:gd name="T2" fmla="*/ 41969 w 118"/>
                  <a:gd name="T3" fmla="*/ 207638 h 118"/>
                  <a:gd name="T4" fmla="*/ 207638 w 118"/>
                  <a:gd name="T5" fmla="*/ 218683 h 118"/>
                  <a:gd name="T6" fmla="*/ 218683 w 118"/>
                  <a:gd name="T7" fmla="*/ 53014 h 118"/>
                  <a:gd name="T8" fmla="*/ 53014 w 118"/>
                  <a:gd name="T9" fmla="*/ 41969 h 118"/>
                  <a:gd name="T10" fmla="*/ 141371 w 118"/>
                  <a:gd name="T11" fmla="*/ 185549 h 118"/>
                  <a:gd name="T12" fmla="*/ 141371 w 118"/>
                  <a:gd name="T13" fmla="*/ 205429 h 118"/>
                  <a:gd name="T14" fmla="*/ 123699 w 118"/>
                  <a:gd name="T15" fmla="*/ 205429 h 118"/>
                  <a:gd name="T16" fmla="*/ 123699 w 118"/>
                  <a:gd name="T17" fmla="*/ 187758 h 118"/>
                  <a:gd name="T18" fmla="*/ 90566 w 118"/>
                  <a:gd name="T19" fmla="*/ 178922 h 118"/>
                  <a:gd name="T20" fmla="*/ 94983 w 118"/>
                  <a:gd name="T21" fmla="*/ 156833 h 118"/>
                  <a:gd name="T22" fmla="*/ 128117 w 118"/>
                  <a:gd name="T23" fmla="*/ 165669 h 118"/>
                  <a:gd name="T24" fmla="*/ 145788 w 118"/>
                  <a:gd name="T25" fmla="*/ 154624 h 118"/>
                  <a:gd name="T26" fmla="*/ 125908 w 118"/>
                  <a:gd name="T27" fmla="*/ 136953 h 118"/>
                  <a:gd name="T28" fmla="*/ 90566 w 118"/>
                  <a:gd name="T29" fmla="*/ 101610 h 118"/>
                  <a:gd name="T30" fmla="*/ 123699 w 118"/>
                  <a:gd name="T31" fmla="*/ 68476 h 118"/>
                  <a:gd name="T32" fmla="*/ 123699 w 118"/>
                  <a:gd name="T33" fmla="*/ 50805 h 118"/>
                  <a:gd name="T34" fmla="*/ 141371 w 118"/>
                  <a:gd name="T35" fmla="*/ 50805 h 118"/>
                  <a:gd name="T36" fmla="*/ 141371 w 118"/>
                  <a:gd name="T37" fmla="*/ 66267 h 118"/>
                  <a:gd name="T38" fmla="*/ 170086 w 118"/>
                  <a:gd name="T39" fmla="*/ 72894 h 118"/>
                  <a:gd name="T40" fmla="*/ 163460 w 118"/>
                  <a:gd name="T41" fmla="*/ 94983 h 118"/>
                  <a:gd name="T42" fmla="*/ 136953 w 118"/>
                  <a:gd name="T43" fmla="*/ 88357 h 118"/>
                  <a:gd name="T44" fmla="*/ 121490 w 118"/>
                  <a:gd name="T45" fmla="*/ 99401 h 118"/>
                  <a:gd name="T46" fmla="*/ 143579 w 118"/>
                  <a:gd name="T47" fmla="*/ 114864 h 118"/>
                  <a:gd name="T48" fmla="*/ 174504 w 118"/>
                  <a:gd name="T49" fmla="*/ 152415 h 118"/>
                  <a:gd name="T50" fmla="*/ 141371 w 118"/>
                  <a:gd name="T51" fmla="*/ 1855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305038 w 153"/>
                  <a:gd name="T1" fmla="*/ 391182 h 227"/>
                  <a:gd name="T2" fmla="*/ 35367 w 153"/>
                  <a:gd name="T3" fmla="*/ 391182 h 227"/>
                  <a:gd name="T4" fmla="*/ 35367 w 153"/>
                  <a:gd name="T5" fmla="*/ 35361 h 227"/>
                  <a:gd name="T6" fmla="*/ 305038 w 153"/>
                  <a:gd name="T7" fmla="*/ 35361 h 227"/>
                  <a:gd name="T8" fmla="*/ 305038 w 153"/>
                  <a:gd name="T9" fmla="*/ 227637 h 227"/>
                  <a:gd name="T10" fmla="*/ 307248 w 153"/>
                  <a:gd name="T11" fmla="*/ 225427 h 227"/>
                  <a:gd name="T12" fmla="*/ 338194 w 153"/>
                  <a:gd name="T13" fmla="*/ 207747 h 227"/>
                  <a:gd name="T14" fmla="*/ 338194 w 153"/>
                  <a:gd name="T15" fmla="*/ 28731 h 227"/>
                  <a:gd name="T16" fmla="*/ 311669 w 153"/>
                  <a:gd name="T17" fmla="*/ 0 h 227"/>
                  <a:gd name="T18" fmla="*/ 26525 w 153"/>
                  <a:gd name="T19" fmla="*/ 0 h 227"/>
                  <a:gd name="T20" fmla="*/ 0 w 153"/>
                  <a:gd name="T21" fmla="*/ 28731 h 227"/>
                  <a:gd name="T22" fmla="*/ 0 w 153"/>
                  <a:gd name="T23" fmla="*/ 475165 h 227"/>
                  <a:gd name="T24" fmla="*/ 26525 w 153"/>
                  <a:gd name="T25" fmla="*/ 501686 h 227"/>
                  <a:gd name="T26" fmla="*/ 311669 w 153"/>
                  <a:gd name="T27" fmla="*/ 501686 h 227"/>
                  <a:gd name="T28" fmla="*/ 338194 w 153"/>
                  <a:gd name="T29" fmla="*/ 475165 h 227"/>
                  <a:gd name="T30" fmla="*/ 338194 w 153"/>
                  <a:gd name="T31" fmla="*/ 388972 h 227"/>
                  <a:gd name="T32" fmla="*/ 305038 w 153"/>
                  <a:gd name="T33" fmla="*/ 366872 h 227"/>
                  <a:gd name="T34" fmla="*/ 305038 w 153"/>
                  <a:gd name="T35" fmla="*/ 391182 h 227"/>
                  <a:gd name="T36" fmla="*/ 165781 w 153"/>
                  <a:gd name="T37" fmla="*/ 488426 h 227"/>
                  <a:gd name="T38" fmla="*/ 123783 w 153"/>
                  <a:gd name="T39" fmla="*/ 444224 h 227"/>
                  <a:gd name="T40" fmla="*/ 165781 w 153"/>
                  <a:gd name="T41" fmla="*/ 402233 h 227"/>
                  <a:gd name="T42" fmla="*/ 209990 w 153"/>
                  <a:gd name="T43" fmla="*/ 444224 h 227"/>
                  <a:gd name="T44" fmla="*/ 165781 w 153"/>
                  <a:gd name="T45" fmla="*/ 488426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159559 w 86"/>
                  <a:gd name="T1" fmla="*/ 37674 h 86"/>
                  <a:gd name="T2" fmla="*/ 39890 w 86"/>
                  <a:gd name="T3" fmla="*/ 31025 h 86"/>
                  <a:gd name="T4" fmla="*/ 31025 w 86"/>
                  <a:gd name="T5" fmla="*/ 150694 h 86"/>
                  <a:gd name="T6" fmla="*/ 152910 w 86"/>
                  <a:gd name="T7" fmla="*/ 159559 h 86"/>
                  <a:gd name="T8" fmla="*/ 159559 w 86"/>
                  <a:gd name="T9" fmla="*/ 37674 h 86"/>
                  <a:gd name="T10" fmla="*/ 101940 w 86"/>
                  <a:gd name="T11" fmla="*/ 139614 h 86"/>
                  <a:gd name="T12" fmla="*/ 101940 w 86"/>
                  <a:gd name="T13" fmla="*/ 155127 h 86"/>
                  <a:gd name="T14" fmla="*/ 88644 w 86"/>
                  <a:gd name="T15" fmla="*/ 155127 h 86"/>
                  <a:gd name="T16" fmla="*/ 88644 w 86"/>
                  <a:gd name="T17" fmla="*/ 141830 h 86"/>
                  <a:gd name="T18" fmla="*/ 62051 w 86"/>
                  <a:gd name="T19" fmla="*/ 135182 h 86"/>
                  <a:gd name="T20" fmla="*/ 66483 w 86"/>
                  <a:gd name="T21" fmla="*/ 117453 h 86"/>
                  <a:gd name="T22" fmla="*/ 90860 w 86"/>
                  <a:gd name="T23" fmla="*/ 124101 h 86"/>
                  <a:gd name="T24" fmla="*/ 106372 w 86"/>
                  <a:gd name="T25" fmla="*/ 115237 h 86"/>
                  <a:gd name="T26" fmla="*/ 90860 w 86"/>
                  <a:gd name="T27" fmla="*/ 101940 h 86"/>
                  <a:gd name="T28" fmla="*/ 64267 w 86"/>
                  <a:gd name="T29" fmla="*/ 75347 h 86"/>
                  <a:gd name="T30" fmla="*/ 88644 w 86"/>
                  <a:gd name="T31" fmla="*/ 48754 h 86"/>
                  <a:gd name="T32" fmla="*/ 88644 w 86"/>
                  <a:gd name="T33" fmla="*/ 33241 h 86"/>
                  <a:gd name="T34" fmla="*/ 104156 w 86"/>
                  <a:gd name="T35" fmla="*/ 33241 h 86"/>
                  <a:gd name="T36" fmla="*/ 104156 w 86"/>
                  <a:gd name="T37" fmla="*/ 46538 h 86"/>
                  <a:gd name="T38" fmla="*/ 124101 w 86"/>
                  <a:gd name="T39" fmla="*/ 50970 h 86"/>
                  <a:gd name="T40" fmla="*/ 119669 w 86"/>
                  <a:gd name="T41" fmla="*/ 68699 h 86"/>
                  <a:gd name="T42" fmla="*/ 99724 w 86"/>
                  <a:gd name="T43" fmla="*/ 64267 h 86"/>
                  <a:gd name="T44" fmla="*/ 86428 w 86"/>
                  <a:gd name="T45" fmla="*/ 70915 h 86"/>
                  <a:gd name="T46" fmla="*/ 104156 w 86"/>
                  <a:gd name="T47" fmla="*/ 84212 h 86"/>
                  <a:gd name="T48" fmla="*/ 128533 w 86"/>
                  <a:gd name="T49" fmla="*/ 113021 h 86"/>
                  <a:gd name="T50" fmla="*/ 101940 w 86"/>
                  <a:gd name="T51" fmla="*/ 139614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31843" y="4707468"/>
            <a:ext cx="2349784" cy="1378435"/>
            <a:chOff x="1234763" y="4059837"/>
            <a:chExt cx="2584762" cy="1378435"/>
          </a:xfrm>
        </p:grpSpPr>
        <p:sp>
          <p:nvSpPr>
            <p:cNvPr id="46" name="文本框 45"/>
            <p:cNvSpPr txBox="1"/>
            <p:nvPr/>
          </p:nvSpPr>
          <p:spPr bwMode="auto">
            <a:xfrm>
              <a:off x="1405734" y="4409079"/>
              <a:ext cx="2242820" cy="1029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7" name="文本框 46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81627" y="1550925"/>
            <a:ext cx="2349784" cy="1401838"/>
            <a:chOff x="1234763" y="4059837"/>
            <a:chExt cx="2584762" cy="1401838"/>
          </a:xfrm>
        </p:grpSpPr>
        <p:sp>
          <p:nvSpPr>
            <p:cNvPr id="49" name="文本框 48"/>
            <p:cNvSpPr txBox="1"/>
            <p:nvPr/>
          </p:nvSpPr>
          <p:spPr bwMode="auto">
            <a:xfrm>
              <a:off x="1405734" y="4409079"/>
              <a:ext cx="2242820" cy="1052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0" name="文本框 49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921108" y="4707298"/>
            <a:ext cx="2349784" cy="1401838"/>
            <a:chOff x="1234763" y="4059837"/>
            <a:chExt cx="2584762" cy="1401838"/>
          </a:xfrm>
        </p:grpSpPr>
        <p:sp>
          <p:nvSpPr>
            <p:cNvPr id="52" name="文本框 51"/>
            <p:cNvSpPr txBox="1"/>
            <p:nvPr/>
          </p:nvSpPr>
          <p:spPr bwMode="auto">
            <a:xfrm>
              <a:off x="1405734" y="4409079"/>
              <a:ext cx="2242820" cy="1052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3" name="文本框 52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377849" y="1550925"/>
            <a:ext cx="2349784" cy="1378435"/>
            <a:chOff x="1234763" y="4059837"/>
            <a:chExt cx="2584762" cy="1378435"/>
          </a:xfrm>
        </p:grpSpPr>
        <p:sp>
          <p:nvSpPr>
            <p:cNvPr id="55" name="文本框 54"/>
            <p:cNvSpPr txBox="1"/>
            <p:nvPr/>
          </p:nvSpPr>
          <p:spPr bwMode="auto">
            <a:xfrm>
              <a:off x="1405734" y="4409079"/>
              <a:ext cx="2242820" cy="1029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6" name="文本框 55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256570" y="4707298"/>
            <a:ext cx="2349784" cy="1401838"/>
            <a:chOff x="1234763" y="4059837"/>
            <a:chExt cx="2584762" cy="1401838"/>
          </a:xfrm>
        </p:grpSpPr>
        <p:sp>
          <p:nvSpPr>
            <p:cNvPr id="58" name="文本框 57"/>
            <p:cNvSpPr txBox="1"/>
            <p:nvPr/>
          </p:nvSpPr>
          <p:spPr bwMode="auto">
            <a:xfrm>
              <a:off x="1405734" y="4409079"/>
              <a:ext cx="2242820" cy="1052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9" name="文本框 58"/>
            <p:cNvSpPr txBox="1"/>
            <p:nvPr/>
          </p:nvSpPr>
          <p:spPr bwMode="auto">
            <a:xfrm>
              <a:off x="1234763" y="4059837"/>
              <a:ext cx="2584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12698" y="220975"/>
            <a:ext cx="4052222" cy="60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8"/>
          <p:cNvSpPr/>
          <p:nvPr/>
        </p:nvSpPr>
        <p:spPr>
          <a:xfrm flipH="1">
            <a:off x="0" y="3908117"/>
            <a:ext cx="12192000" cy="2949883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/>
            <a:endParaRPr lang="en-US" sz="319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Straight Connector 26"/>
          <p:cNvCxnSpPr/>
          <p:nvPr/>
        </p:nvCxnSpPr>
        <p:spPr>
          <a:xfrm>
            <a:off x="2490071" y="4868479"/>
            <a:ext cx="168219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7"/>
          <p:cNvCxnSpPr/>
          <p:nvPr/>
        </p:nvCxnSpPr>
        <p:spPr>
          <a:xfrm>
            <a:off x="5219978" y="4868479"/>
            <a:ext cx="168219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8"/>
          <p:cNvCxnSpPr/>
          <p:nvPr/>
        </p:nvCxnSpPr>
        <p:spPr>
          <a:xfrm>
            <a:off x="7969544" y="4868479"/>
            <a:ext cx="168219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721059" y="1449715"/>
            <a:ext cx="3476400" cy="2022533"/>
            <a:chOff x="7649939" y="1107440"/>
            <a:chExt cx="3476400" cy="2022533"/>
          </a:xfrm>
        </p:grpSpPr>
        <p:sp>
          <p:nvSpPr>
            <p:cNvPr id="8" name="Content Placeholder 2"/>
            <p:cNvSpPr txBox="1"/>
            <p:nvPr/>
          </p:nvSpPr>
          <p:spPr>
            <a:xfrm>
              <a:off x="7649939" y="1604648"/>
              <a:ext cx="3476400" cy="1525325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9" name="Title 13"/>
            <p:cNvSpPr txBox="1"/>
            <p:nvPr/>
          </p:nvSpPr>
          <p:spPr>
            <a:xfrm>
              <a:off x="7652909" y="1107440"/>
              <a:ext cx="2647965" cy="582324"/>
            </a:xfrm>
            <a:prstGeom prst="rect">
              <a:avLst/>
            </a:prstGeom>
          </p:spPr>
          <p:txBody>
            <a:bodyPr vert="horz" lIns="121682" tIns="60841" rIns="121682" bIns="60841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80159" y="1449715"/>
            <a:ext cx="3754968" cy="2022533"/>
            <a:chOff x="8202235" y="1107440"/>
            <a:chExt cx="3754968" cy="2022533"/>
          </a:xfrm>
        </p:grpSpPr>
        <p:sp>
          <p:nvSpPr>
            <p:cNvPr id="11" name="Content Placeholder 2"/>
            <p:cNvSpPr txBox="1"/>
            <p:nvPr/>
          </p:nvSpPr>
          <p:spPr>
            <a:xfrm>
              <a:off x="8202235" y="1604648"/>
              <a:ext cx="3451299" cy="1525325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2" name="Title 13"/>
            <p:cNvSpPr txBox="1"/>
            <p:nvPr/>
          </p:nvSpPr>
          <p:spPr>
            <a:xfrm>
              <a:off x="9309238" y="1107440"/>
              <a:ext cx="2647965" cy="582324"/>
            </a:xfrm>
            <a:prstGeom prst="rect">
              <a:avLst/>
            </a:prstGeom>
          </p:spPr>
          <p:txBody>
            <a:bodyPr vert="horz" lIns="121682" tIns="60841" rIns="121682" bIns="60841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57239" y="4482456"/>
            <a:ext cx="1097386" cy="1956131"/>
            <a:chOff x="1457239" y="4482456"/>
            <a:chExt cx="1097386" cy="1956131"/>
          </a:xfrm>
        </p:grpSpPr>
        <p:grpSp>
          <p:nvGrpSpPr>
            <p:cNvPr id="14" name="Group 47"/>
            <p:cNvGrpSpPr/>
            <p:nvPr/>
          </p:nvGrpSpPr>
          <p:grpSpPr>
            <a:xfrm>
              <a:off x="1636432" y="4482456"/>
              <a:ext cx="781324" cy="781324"/>
              <a:chOff x="3707904" y="1338582"/>
              <a:chExt cx="587140" cy="587140"/>
            </a:xfrm>
            <a:solidFill>
              <a:schemeClr val="accent2"/>
            </a:solidFill>
          </p:grpSpPr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3869342" y="1489799"/>
                <a:ext cx="232459" cy="261709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Freeform 23"/>
              <p:cNvSpPr>
                <a:spLocks noEditPoints="1"/>
              </p:cNvSpPr>
              <p:nvPr/>
            </p:nvSpPr>
            <p:spPr bwMode="auto">
              <a:xfrm>
                <a:off x="3707904" y="1338582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457239" y="5546035"/>
              <a:ext cx="1097386" cy="892552"/>
              <a:chOff x="4291385" y="5468789"/>
              <a:chExt cx="1097386" cy="89255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4358990" y="5468789"/>
                <a:ext cx="946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291385" y="5838121"/>
                <a:ext cx="1097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单击此处添加简要描述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191004" y="4494843"/>
            <a:ext cx="1097386" cy="1943744"/>
            <a:chOff x="4191004" y="4494843"/>
            <a:chExt cx="1097386" cy="1943744"/>
          </a:xfrm>
        </p:grpSpPr>
        <p:grpSp>
          <p:nvGrpSpPr>
            <p:cNvPr id="21" name="Group 48"/>
            <p:cNvGrpSpPr/>
            <p:nvPr/>
          </p:nvGrpSpPr>
          <p:grpSpPr>
            <a:xfrm>
              <a:off x="4349035" y="4494843"/>
              <a:ext cx="781324" cy="781324"/>
              <a:chOff x="5607375" y="3562825"/>
              <a:chExt cx="587140" cy="587140"/>
            </a:xfrm>
          </p:grpSpPr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auto">
              <a:xfrm>
                <a:off x="5607375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191004" y="5546035"/>
              <a:ext cx="1097386" cy="892552"/>
              <a:chOff x="4291385" y="5468789"/>
              <a:chExt cx="1097386" cy="892552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358990" y="5468789"/>
                <a:ext cx="946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291385" y="5838121"/>
                <a:ext cx="1097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单击此处添加简要描述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917972" y="4494843"/>
            <a:ext cx="1097386" cy="1943744"/>
            <a:chOff x="6917972" y="4494843"/>
            <a:chExt cx="1097386" cy="1943744"/>
          </a:xfrm>
        </p:grpSpPr>
        <p:grpSp>
          <p:nvGrpSpPr>
            <p:cNvPr id="28" name="Group 49"/>
            <p:cNvGrpSpPr/>
            <p:nvPr/>
          </p:nvGrpSpPr>
          <p:grpSpPr>
            <a:xfrm>
              <a:off x="7061637" y="4494843"/>
              <a:ext cx="781324" cy="781324"/>
              <a:chOff x="6665323" y="3562825"/>
              <a:chExt cx="587140" cy="587140"/>
            </a:xfrm>
          </p:grpSpPr>
          <p:sp>
            <p:nvSpPr>
              <p:cNvPr id="32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917972" y="5546035"/>
              <a:ext cx="1097386" cy="892552"/>
              <a:chOff x="4291385" y="5468789"/>
              <a:chExt cx="1097386" cy="89255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358990" y="5468789"/>
                <a:ext cx="946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291385" y="5838121"/>
                <a:ext cx="1097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单击此处添加简要描述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9651737" y="4499037"/>
            <a:ext cx="1097386" cy="1939550"/>
            <a:chOff x="9651737" y="4499037"/>
            <a:chExt cx="1097386" cy="1939550"/>
          </a:xfrm>
        </p:grpSpPr>
        <p:grpSp>
          <p:nvGrpSpPr>
            <p:cNvPr id="35" name="Group 50"/>
            <p:cNvGrpSpPr/>
            <p:nvPr/>
          </p:nvGrpSpPr>
          <p:grpSpPr>
            <a:xfrm>
              <a:off x="9774241" y="4499037"/>
              <a:ext cx="781324" cy="781324"/>
              <a:chOff x="7740352" y="3562825"/>
              <a:chExt cx="587140" cy="587140"/>
            </a:xfrm>
          </p:grpSpPr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295"/>
                <a:endParaRPr lang="en-US" sz="319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9651737" y="5546035"/>
              <a:ext cx="1097386" cy="892552"/>
              <a:chOff x="4291385" y="5468789"/>
              <a:chExt cx="1097386" cy="89255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4358990" y="5468789"/>
                <a:ext cx="946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291385" y="5838121"/>
                <a:ext cx="1097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单击此处添加简要描述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36529" y="2602028"/>
            <a:ext cx="1766545" cy="1766545"/>
            <a:chOff x="5212729" y="3160828"/>
            <a:chExt cx="1766545" cy="1766545"/>
          </a:xfrm>
        </p:grpSpPr>
        <p:sp>
          <p:nvSpPr>
            <p:cNvPr id="3" name="Shape 10159"/>
            <p:cNvSpPr/>
            <p:nvPr/>
          </p:nvSpPr>
          <p:spPr>
            <a:xfrm>
              <a:off x="5212729" y="3160828"/>
              <a:ext cx="1766545" cy="176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KSO_Shape"/>
            <p:cNvSpPr/>
            <p:nvPr/>
          </p:nvSpPr>
          <p:spPr bwMode="auto">
            <a:xfrm>
              <a:off x="5558972" y="3542873"/>
              <a:ext cx="1074058" cy="1002454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rgbClr val="22283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94158" y="2945842"/>
            <a:ext cx="1078918" cy="1078918"/>
            <a:chOff x="3570358" y="3504642"/>
            <a:chExt cx="1078918" cy="1078918"/>
          </a:xfrm>
        </p:grpSpPr>
        <p:sp>
          <p:nvSpPr>
            <p:cNvPr id="6" name="Shape 10198"/>
            <p:cNvSpPr/>
            <p:nvPr/>
          </p:nvSpPr>
          <p:spPr>
            <a:xfrm>
              <a:off x="3570358" y="3504642"/>
              <a:ext cx="1078918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prstClr val="black"/>
                </a:solidFill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3911951" y="3802801"/>
              <a:ext cx="395732" cy="482600"/>
            </a:xfrm>
            <a:custGeom>
              <a:avLst/>
              <a:gdLst>
                <a:gd name="T0" fmla="*/ 1171924 w 1852613"/>
                <a:gd name="T1" fmla="*/ 1083099 h 2260601"/>
                <a:gd name="T2" fmla="*/ 1232168 w 1852613"/>
                <a:gd name="T3" fmla="*/ 1243397 h 2260601"/>
                <a:gd name="T4" fmla="*/ 943632 w 1852613"/>
                <a:gd name="T5" fmla="*/ 1145450 h 2260601"/>
                <a:gd name="T6" fmla="*/ 869347 w 1852613"/>
                <a:gd name="T7" fmla="*/ 1164949 h 2260601"/>
                <a:gd name="T8" fmla="*/ 883841 w 1852613"/>
                <a:gd name="T9" fmla="*/ 1253147 h 2260601"/>
                <a:gd name="T10" fmla="*/ 1173962 w 1852613"/>
                <a:gd name="T11" fmla="*/ 1398254 h 2260601"/>
                <a:gd name="T12" fmla="*/ 1245303 w 1852613"/>
                <a:gd name="T13" fmla="*/ 1482824 h 2260601"/>
                <a:gd name="T14" fmla="*/ 1252551 w 1852613"/>
                <a:gd name="T15" fmla="*/ 1646070 h 2260601"/>
                <a:gd name="T16" fmla="*/ 1197290 w 1852613"/>
                <a:gd name="T17" fmla="*/ 1734041 h 2260601"/>
                <a:gd name="T18" fmla="*/ 862552 w 1852613"/>
                <a:gd name="T19" fmla="*/ 1884363 h 2260601"/>
                <a:gd name="T20" fmla="*/ 664835 w 1852613"/>
                <a:gd name="T21" fmla="*/ 1741750 h 2260601"/>
                <a:gd name="T22" fmla="*/ 603912 w 1852613"/>
                <a:gd name="T23" fmla="*/ 1646297 h 2260601"/>
                <a:gd name="T24" fmla="*/ 865723 w 1852613"/>
                <a:gd name="T25" fmla="*/ 1650831 h 2260601"/>
                <a:gd name="T26" fmla="*/ 903545 w 1852613"/>
                <a:gd name="T27" fmla="*/ 1692323 h 2260601"/>
                <a:gd name="T28" fmla="*/ 964468 w 1852613"/>
                <a:gd name="T29" fmla="*/ 1624304 h 2260601"/>
                <a:gd name="T30" fmla="*/ 918719 w 1852613"/>
                <a:gd name="T31" fmla="*/ 1512753 h 2260601"/>
                <a:gd name="T32" fmla="*/ 677518 w 1852613"/>
                <a:gd name="T33" fmla="*/ 1388051 h 2260601"/>
                <a:gd name="T34" fmla="*/ 600515 w 1852613"/>
                <a:gd name="T35" fmla="*/ 1284435 h 2260601"/>
                <a:gd name="T36" fmla="*/ 617048 w 1852613"/>
                <a:gd name="T37" fmla="*/ 1126405 h 2260601"/>
                <a:gd name="T38" fmla="*/ 813859 w 1852613"/>
                <a:gd name="T39" fmla="*/ 1028231 h 2260601"/>
                <a:gd name="T40" fmla="*/ 714952 w 1852613"/>
                <a:gd name="T41" fmla="*/ 886179 h 2260601"/>
                <a:gd name="T42" fmla="*/ 499627 w 1852613"/>
                <a:gd name="T43" fmla="*/ 1034686 h 2260601"/>
                <a:gd name="T44" fmla="*/ 371884 w 1852613"/>
                <a:gd name="T45" fmla="*/ 1264361 h 2260601"/>
                <a:gd name="T46" fmla="*/ 361674 w 1852613"/>
                <a:gd name="T47" fmla="*/ 1538021 h 2260601"/>
                <a:gd name="T48" fmla="*/ 472853 w 1852613"/>
                <a:gd name="T49" fmla="*/ 1777445 h 2260601"/>
                <a:gd name="T50" fmla="*/ 676380 w 1852613"/>
                <a:gd name="T51" fmla="*/ 1940916 h 2260601"/>
                <a:gd name="T52" fmla="*/ 941168 w 1852613"/>
                <a:gd name="T53" fmla="*/ 1997597 h 2260601"/>
                <a:gd name="T54" fmla="*/ 1200965 w 1852613"/>
                <a:gd name="T55" fmla="*/ 1928219 h 2260601"/>
                <a:gd name="T56" fmla="*/ 1396323 w 1852613"/>
                <a:gd name="T57" fmla="*/ 1755226 h 2260601"/>
                <a:gd name="T58" fmla="*/ 1495931 w 1852613"/>
                <a:gd name="T59" fmla="*/ 1509680 h 2260601"/>
                <a:gd name="T60" fmla="*/ 1472334 w 1852613"/>
                <a:gd name="T61" fmla="*/ 1237381 h 2260601"/>
                <a:gd name="T62" fmla="*/ 1333927 w 1852613"/>
                <a:gd name="T63" fmla="*/ 1014961 h 2260601"/>
                <a:gd name="T64" fmla="*/ 1111114 w 1852613"/>
                <a:gd name="T65" fmla="*/ 876430 h 2260601"/>
                <a:gd name="T66" fmla="*/ 1180545 w 1852613"/>
                <a:gd name="T67" fmla="*/ 500063 h 2260601"/>
                <a:gd name="T68" fmla="*/ 1555151 w 1852613"/>
                <a:gd name="T69" fmla="*/ 867588 h 2260601"/>
                <a:gd name="T70" fmla="*/ 1773880 w 1852613"/>
                <a:gd name="T71" fmla="*/ 1166642 h 2260601"/>
                <a:gd name="T72" fmla="*/ 1852613 w 1852613"/>
                <a:gd name="T73" fmla="*/ 1479979 h 2260601"/>
                <a:gd name="T74" fmla="*/ 1820394 w 1852613"/>
                <a:gd name="T75" fmla="*/ 1696277 h 2260601"/>
                <a:gd name="T76" fmla="*/ 1719425 w 1852613"/>
                <a:gd name="T77" fmla="*/ 1902825 h 2260601"/>
                <a:gd name="T78" fmla="*/ 1422870 w 1852613"/>
                <a:gd name="T79" fmla="*/ 2149278 h 2260601"/>
                <a:gd name="T80" fmla="*/ 1034423 w 1852613"/>
                <a:gd name="T81" fmla="*/ 2255840 h 2260601"/>
                <a:gd name="T82" fmla="*/ 626916 w 1852613"/>
                <a:gd name="T83" fmla="*/ 2222738 h 2260601"/>
                <a:gd name="T84" fmla="*/ 273184 w 1852613"/>
                <a:gd name="T85" fmla="*/ 2049745 h 2260601"/>
                <a:gd name="T86" fmla="*/ 70111 w 1852613"/>
                <a:gd name="T87" fmla="*/ 1795810 h 2260601"/>
                <a:gd name="T88" fmla="*/ 9757 w 1852613"/>
                <a:gd name="T89" fmla="*/ 1598104 h 2260601"/>
                <a:gd name="T90" fmla="*/ 16790 w 1852613"/>
                <a:gd name="T91" fmla="*/ 1329659 h 2260601"/>
                <a:gd name="T92" fmla="*/ 165181 w 1852613"/>
                <a:gd name="T93" fmla="*/ 1028338 h 2260601"/>
                <a:gd name="T94" fmla="*/ 592882 w 1852613"/>
                <a:gd name="T95" fmla="*/ 565360 h 2260601"/>
                <a:gd name="T96" fmla="*/ 1189264 w 1852613"/>
                <a:gd name="T97" fmla="*/ 368004 h 2260601"/>
                <a:gd name="T98" fmla="*/ 1218519 w 1852613"/>
                <a:gd name="T99" fmla="*/ 430759 h 2260601"/>
                <a:gd name="T100" fmla="*/ 521153 w 1852613"/>
                <a:gd name="T101" fmla="*/ 520248 h 2260601"/>
                <a:gd name="T102" fmla="*/ 499835 w 1852613"/>
                <a:gd name="T103" fmla="*/ 477656 h 2260601"/>
                <a:gd name="T104" fmla="*/ 498928 w 1852613"/>
                <a:gd name="T105" fmla="*/ 340138 h 2260601"/>
                <a:gd name="T106" fmla="*/ 523875 w 1852613"/>
                <a:gd name="T107" fmla="*/ 300038 h 2260601"/>
                <a:gd name="T108" fmla="*/ 891532 w 1852613"/>
                <a:gd name="T109" fmla="*/ 28458 h 2260601"/>
                <a:gd name="T110" fmla="*/ 1077064 w 1852613"/>
                <a:gd name="T111" fmla="*/ 5872 h 2260601"/>
                <a:gd name="T112" fmla="*/ 1285249 w 1852613"/>
                <a:gd name="T113" fmla="*/ 20553 h 2260601"/>
                <a:gd name="T114" fmla="*/ 1334407 w 1852613"/>
                <a:gd name="T115" fmla="*/ 84923 h 2260601"/>
                <a:gd name="T116" fmla="*/ 1196221 w 1852613"/>
                <a:gd name="T117" fmla="*/ 322076 h 2260601"/>
                <a:gd name="T118" fmla="*/ 527490 w 1852613"/>
                <a:gd name="T119" fmla="*/ 134838 h 2260601"/>
                <a:gd name="T120" fmla="*/ 524772 w 1852613"/>
                <a:gd name="T121" fmla="*/ 61208 h 2260601"/>
                <a:gd name="T122" fmla="*/ 616972 w 1852613"/>
                <a:gd name="T123" fmla="*/ 7453 h 2260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2613" h="2260601">
                  <a:moveTo>
                    <a:pt x="862552" y="960438"/>
                  </a:moveTo>
                  <a:lnTo>
                    <a:pt x="986210" y="960438"/>
                  </a:lnTo>
                  <a:lnTo>
                    <a:pt x="986210" y="1022562"/>
                  </a:lnTo>
                  <a:lnTo>
                    <a:pt x="1001385" y="1023923"/>
                  </a:lnTo>
                  <a:lnTo>
                    <a:pt x="1016106" y="1025963"/>
                  </a:lnTo>
                  <a:lnTo>
                    <a:pt x="1030374" y="1028231"/>
                  </a:lnTo>
                  <a:lnTo>
                    <a:pt x="1043963" y="1030725"/>
                  </a:lnTo>
                  <a:lnTo>
                    <a:pt x="1057552" y="1033219"/>
                  </a:lnTo>
                  <a:lnTo>
                    <a:pt x="1070235" y="1036393"/>
                  </a:lnTo>
                  <a:lnTo>
                    <a:pt x="1082691" y="1039794"/>
                  </a:lnTo>
                  <a:lnTo>
                    <a:pt x="1094468" y="1043421"/>
                  </a:lnTo>
                  <a:lnTo>
                    <a:pt x="1105792" y="1047503"/>
                  </a:lnTo>
                  <a:lnTo>
                    <a:pt x="1116663" y="1051584"/>
                  </a:lnTo>
                  <a:lnTo>
                    <a:pt x="1127307" y="1055892"/>
                  </a:lnTo>
                  <a:lnTo>
                    <a:pt x="1137046" y="1060880"/>
                  </a:lnTo>
                  <a:lnTo>
                    <a:pt x="1146558" y="1066094"/>
                  </a:lnTo>
                  <a:lnTo>
                    <a:pt x="1155391" y="1071536"/>
                  </a:lnTo>
                  <a:lnTo>
                    <a:pt x="1163771" y="1077204"/>
                  </a:lnTo>
                  <a:lnTo>
                    <a:pt x="1171924" y="1083099"/>
                  </a:lnTo>
                  <a:lnTo>
                    <a:pt x="1179398" y="1089221"/>
                  </a:lnTo>
                  <a:lnTo>
                    <a:pt x="1186192" y="1096023"/>
                  </a:lnTo>
                  <a:lnTo>
                    <a:pt x="1192760" y="1102598"/>
                  </a:lnTo>
                  <a:lnTo>
                    <a:pt x="1198875" y="1109853"/>
                  </a:lnTo>
                  <a:lnTo>
                    <a:pt x="1204311" y="1117335"/>
                  </a:lnTo>
                  <a:lnTo>
                    <a:pt x="1209520" y="1125044"/>
                  </a:lnTo>
                  <a:lnTo>
                    <a:pt x="1214049" y="1132980"/>
                  </a:lnTo>
                  <a:lnTo>
                    <a:pt x="1218126" y="1141369"/>
                  </a:lnTo>
                  <a:lnTo>
                    <a:pt x="1221750" y="1149758"/>
                  </a:lnTo>
                  <a:lnTo>
                    <a:pt x="1224920" y="1158827"/>
                  </a:lnTo>
                  <a:lnTo>
                    <a:pt x="1227412" y="1167896"/>
                  </a:lnTo>
                  <a:lnTo>
                    <a:pt x="1229676" y="1177419"/>
                  </a:lnTo>
                  <a:lnTo>
                    <a:pt x="1231262" y="1187168"/>
                  </a:lnTo>
                  <a:lnTo>
                    <a:pt x="1232621" y="1197371"/>
                  </a:lnTo>
                  <a:lnTo>
                    <a:pt x="1233300" y="1207574"/>
                  </a:lnTo>
                  <a:lnTo>
                    <a:pt x="1233753" y="1218230"/>
                  </a:lnTo>
                  <a:lnTo>
                    <a:pt x="1233300" y="1225032"/>
                  </a:lnTo>
                  <a:lnTo>
                    <a:pt x="1232847" y="1233421"/>
                  </a:lnTo>
                  <a:lnTo>
                    <a:pt x="1232168" y="1243397"/>
                  </a:lnTo>
                  <a:lnTo>
                    <a:pt x="1230809" y="1254734"/>
                  </a:lnTo>
                  <a:lnTo>
                    <a:pt x="962657" y="1254734"/>
                  </a:lnTo>
                  <a:lnTo>
                    <a:pt x="962657" y="1222538"/>
                  </a:lnTo>
                  <a:lnTo>
                    <a:pt x="962657" y="1210068"/>
                  </a:lnTo>
                  <a:lnTo>
                    <a:pt x="962204" y="1198958"/>
                  </a:lnTo>
                  <a:lnTo>
                    <a:pt x="961298" y="1188982"/>
                  </a:lnTo>
                  <a:lnTo>
                    <a:pt x="960392" y="1179913"/>
                  </a:lnTo>
                  <a:lnTo>
                    <a:pt x="959033" y="1171977"/>
                  </a:lnTo>
                  <a:lnTo>
                    <a:pt x="957447" y="1165402"/>
                  </a:lnTo>
                  <a:lnTo>
                    <a:pt x="956542" y="1162228"/>
                  </a:lnTo>
                  <a:lnTo>
                    <a:pt x="955636" y="1159734"/>
                  </a:lnTo>
                  <a:lnTo>
                    <a:pt x="954730" y="1157240"/>
                  </a:lnTo>
                  <a:lnTo>
                    <a:pt x="953371" y="1154973"/>
                  </a:lnTo>
                  <a:lnTo>
                    <a:pt x="952012" y="1153159"/>
                  </a:lnTo>
                  <a:lnTo>
                    <a:pt x="950880" y="1151345"/>
                  </a:lnTo>
                  <a:lnTo>
                    <a:pt x="949294" y="1149531"/>
                  </a:lnTo>
                  <a:lnTo>
                    <a:pt x="947482" y="1147944"/>
                  </a:lnTo>
                  <a:lnTo>
                    <a:pt x="945671" y="1146810"/>
                  </a:lnTo>
                  <a:lnTo>
                    <a:pt x="943632" y="1145450"/>
                  </a:lnTo>
                  <a:lnTo>
                    <a:pt x="941367" y="1144090"/>
                  </a:lnTo>
                  <a:lnTo>
                    <a:pt x="938876" y="1143183"/>
                  </a:lnTo>
                  <a:lnTo>
                    <a:pt x="936385" y="1142049"/>
                  </a:lnTo>
                  <a:lnTo>
                    <a:pt x="933667" y="1141369"/>
                  </a:lnTo>
                  <a:lnTo>
                    <a:pt x="930723" y="1140915"/>
                  </a:lnTo>
                  <a:lnTo>
                    <a:pt x="927552" y="1140235"/>
                  </a:lnTo>
                  <a:lnTo>
                    <a:pt x="920984" y="1139555"/>
                  </a:lnTo>
                  <a:lnTo>
                    <a:pt x="913737" y="1139328"/>
                  </a:lnTo>
                  <a:lnTo>
                    <a:pt x="907848" y="1139555"/>
                  </a:lnTo>
                  <a:lnTo>
                    <a:pt x="902186" y="1140008"/>
                  </a:lnTo>
                  <a:lnTo>
                    <a:pt x="896977" y="1141142"/>
                  </a:lnTo>
                  <a:lnTo>
                    <a:pt x="891995" y="1142502"/>
                  </a:lnTo>
                  <a:lnTo>
                    <a:pt x="887692" y="1144316"/>
                  </a:lnTo>
                  <a:lnTo>
                    <a:pt x="883615" y="1147037"/>
                  </a:lnTo>
                  <a:lnTo>
                    <a:pt x="879991" y="1149531"/>
                  </a:lnTo>
                  <a:lnTo>
                    <a:pt x="876821" y="1152932"/>
                  </a:lnTo>
                  <a:lnTo>
                    <a:pt x="873876" y="1156560"/>
                  </a:lnTo>
                  <a:lnTo>
                    <a:pt x="871385" y="1160641"/>
                  </a:lnTo>
                  <a:lnTo>
                    <a:pt x="869347" y="1164949"/>
                  </a:lnTo>
                  <a:lnTo>
                    <a:pt x="867535" y="1169937"/>
                  </a:lnTo>
                  <a:lnTo>
                    <a:pt x="866403" y="1175378"/>
                  </a:lnTo>
                  <a:lnTo>
                    <a:pt x="865270" y="1181273"/>
                  </a:lnTo>
                  <a:lnTo>
                    <a:pt x="864817" y="1187395"/>
                  </a:lnTo>
                  <a:lnTo>
                    <a:pt x="864591" y="1194197"/>
                  </a:lnTo>
                  <a:lnTo>
                    <a:pt x="864591" y="1199865"/>
                  </a:lnTo>
                  <a:lnTo>
                    <a:pt x="864817" y="1205307"/>
                  </a:lnTo>
                  <a:lnTo>
                    <a:pt x="865270" y="1210521"/>
                  </a:lnTo>
                  <a:lnTo>
                    <a:pt x="866176" y="1215283"/>
                  </a:lnTo>
                  <a:lnTo>
                    <a:pt x="867082" y="1220044"/>
                  </a:lnTo>
                  <a:lnTo>
                    <a:pt x="868214" y="1224579"/>
                  </a:lnTo>
                  <a:lnTo>
                    <a:pt x="869347" y="1228887"/>
                  </a:lnTo>
                  <a:lnTo>
                    <a:pt x="870706" y="1233194"/>
                  </a:lnTo>
                  <a:lnTo>
                    <a:pt x="872518" y="1237049"/>
                  </a:lnTo>
                  <a:lnTo>
                    <a:pt x="874329" y="1240677"/>
                  </a:lnTo>
                  <a:lnTo>
                    <a:pt x="876368" y="1244078"/>
                  </a:lnTo>
                  <a:lnTo>
                    <a:pt x="878632" y="1247252"/>
                  </a:lnTo>
                  <a:lnTo>
                    <a:pt x="881350" y="1250426"/>
                  </a:lnTo>
                  <a:lnTo>
                    <a:pt x="883841" y="1253147"/>
                  </a:lnTo>
                  <a:lnTo>
                    <a:pt x="886786" y="1255868"/>
                  </a:lnTo>
                  <a:lnTo>
                    <a:pt x="889730" y="1258135"/>
                  </a:lnTo>
                  <a:lnTo>
                    <a:pt x="893127" y="1260629"/>
                  </a:lnTo>
                  <a:lnTo>
                    <a:pt x="897430" y="1263350"/>
                  </a:lnTo>
                  <a:lnTo>
                    <a:pt x="908075" y="1269471"/>
                  </a:lnTo>
                  <a:lnTo>
                    <a:pt x="921664" y="1276953"/>
                  </a:lnTo>
                  <a:lnTo>
                    <a:pt x="938197" y="1285116"/>
                  </a:lnTo>
                  <a:lnTo>
                    <a:pt x="957674" y="1294638"/>
                  </a:lnTo>
                  <a:lnTo>
                    <a:pt x="980548" y="1305295"/>
                  </a:lnTo>
                  <a:lnTo>
                    <a:pt x="1005914" y="1316858"/>
                  </a:lnTo>
                  <a:lnTo>
                    <a:pt x="1034451" y="1329555"/>
                  </a:lnTo>
                  <a:lnTo>
                    <a:pt x="1058911" y="1340438"/>
                  </a:lnTo>
                  <a:lnTo>
                    <a:pt x="1081332" y="1350641"/>
                  </a:lnTo>
                  <a:lnTo>
                    <a:pt x="1101942" y="1360163"/>
                  </a:lnTo>
                  <a:lnTo>
                    <a:pt x="1120287" y="1369233"/>
                  </a:lnTo>
                  <a:lnTo>
                    <a:pt x="1136820" y="1377395"/>
                  </a:lnTo>
                  <a:lnTo>
                    <a:pt x="1151314" y="1384877"/>
                  </a:lnTo>
                  <a:lnTo>
                    <a:pt x="1163544" y="1391906"/>
                  </a:lnTo>
                  <a:lnTo>
                    <a:pt x="1173962" y="1398254"/>
                  </a:lnTo>
                  <a:lnTo>
                    <a:pt x="1178492" y="1401201"/>
                  </a:lnTo>
                  <a:lnTo>
                    <a:pt x="1182795" y="1404602"/>
                  </a:lnTo>
                  <a:lnTo>
                    <a:pt x="1187325" y="1408003"/>
                  </a:lnTo>
                  <a:lnTo>
                    <a:pt x="1191628" y="1411404"/>
                  </a:lnTo>
                  <a:lnTo>
                    <a:pt x="1195704" y="1415032"/>
                  </a:lnTo>
                  <a:lnTo>
                    <a:pt x="1200234" y="1418886"/>
                  </a:lnTo>
                  <a:lnTo>
                    <a:pt x="1204084" y="1422741"/>
                  </a:lnTo>
                  <a:lnTo>
                    <a:pt x="1208161" y="1427049"/>
                  </a:lnTo>
                  <a:lnTo>
                    <a:pt x="1212011" y="1431357"/>
                  </a:lnTo>
                  <a:lnTo>
                    <a:pt x="1215635" y="1435664"/>
                  </a:lnTo>
                  <a:lnTo>
                    <a:pt x="1219485" y="1440426"/>
                  </a:lnTo>
                  <a:lnTo>
                    <a:pt x="1223108" y="1445187"/>
                  </a:lnTo>
                  <a:lnTo>
                    <a:pt x="1226506" y="1450175"/>
                  </a:lnTo>
                  <a:lnTo>
                    <a:pt x="1230129" y="1455163"/>
                  </a:lnTo>
                  <a:lnTo>
                    <a:pt x="1233300" y="1460151"/>
                  </a:lnTo>
                  <a:lnTo>
                    <a:pt x="1236471" y="1465593"/>
                  </a:lnTo>
                  <a:lnTo>
                    <a:pt x="1239641" y="1471261"/>
                  </a:lnTo>
                  <a:lnTo>
                    <a:pt x="1242359" y="1476929"/>
                  </a:lnTo>
                  <a:lnTo>
                    <a:pt x="1245303" y="1482824"/>
                  </a:lnTo>
                  <a:lnTo>
                    <a:pt x="1247795" y="1488946"/>
                  </a:lnTo>
                  <a:lnTo>
                    <a:pt x="1250060" y="1495068"/>
                  </a:lnTo>
                  <a:lnTo>
                    <a:pt x="1252098" y="1501416"/>
                  </a:lnTo>
                  <a:lnTo>
                    <a:pt x="1253910" y="1507991"/>
                  </a:lnTo>
                  <a:lnTo>
                    <a:pt x="1255722" y="1514566"/>
                  </a:lnTo>
                  <a:lnTo>
                    <a:pt x="1257080" y="1521595"/>
                  </a:lnTo>
                  <a:lnTo>
                    <a:pt x="1258439" y="1528624"/>
                  </a:lnTo>
                  <a:lnTo>
                    <a:pt x="1259572" y="1535879"/>
                  </a:lnTo>
                  <a:lnTo>
                    <a:pt x="1260478" y="1543361"/>
                  </a:lnTo>
                  <a:lnTo>
                    <a:pt x="1261157" y="1550617"/>
                  </a:lnTo>
                  <a:lnTo>
                    <a:pt x="1261610" y="1558552"/>
                  </a:lnTo>
                  <a:lnTo>
                    <a:pt x="1262063" y="1566488"/>
                  </a:lnTo>
                  <a:lnTo>
                    <a:pt x="1262063" y="1574423"/>
                  </a:lnTo>
                  <a:lnTo>
                    <a:pt x="1261610" y="1587347"/>
                  </a:lnTo>
                  <a:lnTo>
                    <a:pt x="1260931" y="1599817"/>
                  </a:lnTo>
                  <a:lnTo>
                    <a:pt x="1259572" y="1611834"/>
                  </a:lnTo>
                  <a:lnTo>
                    <a:pt x="1257760" y="1623624"/>
                  </a:lnTo>
                  <a:lnTo>
                    <a:pt x="1255269" y="1634960"/>
                  </a:lnTo>
                  <a:lnTo>
                    <a:pt x="1252551" y="1646070"/>
                  </a:lnTo>
                  <a:lnTo>
                    <a:pt x="1250739" y="1651511"/>
                  </a:lnTo>
                  <a:lnTo>
                    <a:pt x="1248927" y="1656953"/>
                  </a:lnTo>
                  <a:lnTo>
                    <a:pt x="1247115" y="1662168"/>
                  </a:lnTo>
                  <a:lnTo>
                    <a:pt x="1244624" y="1667156"/>
                  </a:lnTo>
                  <a:lnTo>
                    <a:pt x="1242586" y="1672371"/>
                  </a:lnTo>
                  <a:lnTo>
                    <a:pt x="1240321" y="1677359"/>
                  </a:lnTo>
                  <a:lnTo>
                    <a:pt x="1237830" y="1682120"/>
                  </a:lnTo>
                  <a:lnTo>
                    <a:pt x="1235112" y="1687108"/>
                  </a:lnTo>
                  <a:lnTo>
                    <a:pt x="1232394" y="1691643"/>
                  </a:lnTo>
                  <a:lnTo>
                    <a:pt x="1229450" y="1696404"/>
                  </a:lnTo>
                  <a:lnTo>
                    <a:pt x="1226506" y="1700939"/>
                  </a:lnTo>
                  <a:lnTo>
                    <a:pt x="1223335" y="1705473"/>
                  </a:lnTo>
                  <a:lnTo>
                    <a:pt x="1219938" y="1709781"/>
                  </a:lnTo>
                  <a:lnTo>
                    <a:pt x="1216541" y="1713862"/>
                  </a:lnTo>
                  <a:lnTo>
                    <a:pt x="1213143" y="1718397"/>
                  </a:lnTo>
                  <a:lnTo>
                    <a:pt x="1209067" y="1722251"/>
                  </a:lnTo>
                  <a:lnTo>
                    <a:pt x="1205217" y="1726332"/>
                  </a:lnTo>
                  <a:lnTo>
                    <a:pt x="1201366" y="1730187"/>
                  </a:lnTo>
                  <a:lnTo>
                    <a:pt x="1197290" y="1734041"/>
                  </a:lnTo>
                  <a:lnTo>
                    <a:pt x="1192987" y="1737896"/>
                  </a:lnTo>
                  <a:lnTo>
                    <a:pt x="1184154" y="1745151"/>
                  </a:lnTo>
                  <a:lnTo>
                    <a:pt x="1174642" y="1751726"/>
                  </a:lnTo>
                  <a:lnTo>
                    <a:pt x="1164903" y="1758528"/>
                  </a:lnTo>
                  <a:lnTo>
                    <a:pt x="1154259" y="1764650"/>
                  </a:lnTo>
                  <a:lnTo>
                    <a:pt x="1143161" y="1770318"/>
                  </a:lnTo>
                  <a:lnTo>
                    <a:pt x="1131611" y="1775760"/>
                  </a:lnTo>
                  <a:lnTo>
                    <a:pt x="1119607" y="1780974"/>
                  </a:lnTo>
                  <a:lnTo>
                    <a:pt x="1106698" y="1785962"/>
                  </a:lnTo>
                  <a:lnTo>
                    <a:pt x="1093562" y="1790270"/>
                  </a:lnTo>
                  <a:lnTo>
                    <a:pt x="1079973" y="1794125"/>
                  </a:lnTo>
                  <a:lnTo>
                    <a:pt x="1065478" y="1797979"/>
                  </a:lnTo>
                  <a:lnTo>
                    <a:pt x="1050757" y="1801380"/>
                  </a:lnTo>
                  <a:lnTo>
                    <a:pt x="1035357" y="1804101"/>
                  </a:lnTo>
                  <a:lnTo>
                    <a:pt x="1019277" y="1806822"/>
                  </a:lnTo>
                  <a:lnTo>
                    <a:pt x="1002970" y="1809089"/>
                  </a:lnTo>
                  <a:lnTo>
                    <a:pt x="986210" y="1811129"/>
                  </a:lnTo>
                  <a:lnTo>
                    <a:pt x="986210" y="1884363"/>
                  </a:lnTo>
                  <a:lnTo>
                    <a:pt x="862552" y="1884363"/>
                  </a:lnTo>
                  <a:lnTo>
                    <a:pt x="862552" y="1808862"/>
                  </a:lnTo>
                  <a:lnTo>
                    <a:pt x="849190" y="1807502"/>
                  </a:lnTo>
                  <a:lnTo>
                    <a:pt x="836281" y="1805915"/>
                  </a:lnTo>
                  <a:lnTo>
                    <a:pt x="823145" y="1804101"/>
                  </a:lnTo>
                  <a:lnTo>
                    <a:pt x="810462" y="1802060"/>
                  </a:lnTo>
                  <a:lnTo>
                    <a:pt x="798006" y="1799566"/>
                  </a:lnTo>
                  <a:lnTo>
                    <a:pt x="785776" y="1796619"/>
                  </a:lnTo>
                  <a:lnTo>
                    <a:pt x="773546" y="1793444"/>
                  </a:lnTo>
                  <a:lnTo>
                    <a:pt x="761769" y="1789817"/>
                  </a:lnTo>
                  <a:lnTo>
                    <a:pt x="750218" y="1785962"/>
                  </a:lnTo>
                  <a:lnTo>
                    <a:pt x="738894" y="1781655"/>
                  </a:lnTo>
                  <a:lnTo>
                    <a:pt x="727570" y="1777120"/>
                  </a:lnTo>
                  <a:lnTo>
                    <a:pt x="716699" y="1771905"/>
                  </a:lnTo>
                  <a:lnTo>
                    <a:pt x="705828" y="1766690"/>
                  </a:lnTo>
                  <a:lnTo>
                    <a:pt x="695410" y="1761022"/>
                  </a:lnTo>
                  <a:lnTo>
                    <a:pt x="684766" y="1754900"/>
                  </a:lnTo>
                  <a:lnTo>
                    <a:pt x="674801" y="1748779"/>
                  </a:lnTo>
                  <a:lnTo>
                    <a:pt x="669818" y="1745378"/>
                  </a:lnTo>
                  <a:lnTo>
                    <a:pt x="664835" y="1741750"/>
                  </a:lnTo>
                  <a:lnTo>
                    <a:pt x="660306" y="1738122"/>
                  </a:lnTo>
                  <a:lnTo>
                    <a:pt x="656003" y="1734268"/>
                  </a:lnTo>
                  <a:lnTo>
                    <a:pt x="651473" y="1730414"/>
                  </a:lnTo>
                  <a:lnTo>
                    <a:pt x="647396" y="1726332"/>
                  </a:lnTo>
                  <a:lnTo>
                    <a:pt x="643546" y="1722251"/>
                  </a:lnTo>
                  <a:lnTo>
                    <a:pt x="639696" y="1717490"/>
                  </a:lnTo>
                  <a:lnTo>
                    <a:pt x="635846" y="1713182"/>
                  </a:lnTo>
                  <a:lnTo>
                    <a:pt x="632449" y="1708194"/>
                  </a:lnTo>
                  <a:lnTo>
                    <a:pt x="629052" y="1703659"/>
                  </a:lnTo>
                  <a:lnTo>
                    <a:pt x="625654" y="1698445"/>
                  </a:lnTo>
                  <a:lnTo>
                    <a:pt x="622710" y="1693230"/>
                  </a:lnTo>
                  <a:lnTo>
                    <a:pt x="619766" y="1687788"/>
                  </a:lnTo>
                  <a:lnTo>
                    <a:pt x="617048" y="1682573"/>
                  </a:lnTo>
                  <a:lnTo>
                    <a:pt x="614330" y="1676905"/>
                  </a:lnTo>
                  <a:lnTo>
                    <a:pt x="612066" y="1671237"/>
                  </a:lnTo>
                  <a:lnTo>
                    <a:pt x="609801" y="1665115"/>
                  </a:lnTo>
                  <a:lnTo>
                    <a:pt x="607762" y="1658994"/>
                  </a:lnTo>
                  <a:lnTo>
                    <a:pt x="605724" y="1652872"/>
                  </a:lnTo>
                  <a:lnTo>
                    <a:pt x="603912" y="1646297"/>
                  </a:lnTo>
                  <a:lnTo>
                    <a:pt x="602327" y="1639948"/>
                  </a:lnTo>
                  <a:lnTo>
                    <a:pt x="600742" y="1633146"/>
                  </a:lnTo>
                  <a:lnTo>
                    <a:pt x="599383" y="1626571"/>
                  </a:lnTo>
                  <a:lnTo>
                    <a:pt x="598250" y="1619316"/>
                  </a:lnTo>
                  <a:lnTo>
                    <a:pt x="597118" y="1612287"/>
                  </a:lnTo>
                  <a:lnTo>
                    <a:pt x="596438" y="1604805"/>
                  </a:lnTo>
                  <a:lnTo>
                    <a:pt x="595533" y="1597550"/>
                  </a:lnTo>
                  <a:lnTo>
                    <a:pt x="595080" y="1589841"/>
                  </a:lnTo>
                  <a:lnTo>
                    <a:pt x="594627" y="1582132"/>
                  </a:lnTo>
                  <a:lnTo>
                    <a:pt x="594400" y="1574196"/>
                  </a:lnTo>
                  <a:lnTo>
                    <a:pt x="594400" y="1566261"/>
                  </a:lnTo>
                  <a:lnTo>
                    <a:pt x="594400" y="1527944"/>
                  </a:lnTo>
                  <a:lnTo>
                    <a:pt x="862552" y="1527944"/>
                  </a:lnTo>
                  <a:lnTo>
                    <a:pt x="862552" y="1576010"/>
                  </a:lnTo>
                  <a:lnTo>
                    <a:pt x="862779" y="1594602"/>
                  </a:lnTo>
                  <a:lnTo>
                    <a:pt x="863005" y="1611380"/>
                  </a:lnTo>
                  <a:lnTo>
                    <a:pt x="863685" y="1626571"/>
                  </a:lnTo>
                  <a:lnTo>
                    <a:pt x="864591" y="1639721"/>
                  </a:lnTo>
                  <a:lnTo>
                    <a:pt x="865723" y="1650831"/>
                  </a:lnTo>
                  <a:lnTo>
                    <a:pt x="867082" y="1660354"/>
                  </a:lnTo>
                  <a:lnTo>
                    <a:pt x="867988" y="1664208"/>
                  </a:lnTo>
                  <a:lnTo>
                    <a:pt x="868894" y="1667836"/>
                  </a:lnTo>
                  <a:lnTo>
                    <a:pt x="870026" y="1670784"/>
                  </a:lnTo>
                  <a:lnTo>
                    <a:pt x="870706" y="1673504"/>
                  </a:lnTo>
                  <a:lnTo>
                    <a:pt x="872065" y="1675772"/>
                  </a:lnTo>
                  <a:lnTo>
                    <a:pt x="873197" y="1677812"/>
                  </a:lnTo>
                  <a:lnTo>
                    <a:pt x="874782" y="1679853"/>
                  </a:lnTo>
                  <a:lnTo>
                    <a:pt x="876368" y="1681667"/>
                  </a:lnTo>
                  <a:lnTo>
                    <a:pt x="878179" y="1683480"/>
                  </a:lnTo>
                  <a:lnTo>
                    <a:pt x="880218" y="1685067"/>
                  </a:lnTo>
                  <a:lnTo>
                    <a:pt x="882483" y="1686655"/>
                  </a:lnTo>
                  <a:lnTo>
                    <a:pt x="884974" y="1687562"/>
                  </a:lnTo>
                  <a:lnTo>
                    <a:pt x="887692" y="1688922"/>
                  </a:lnTo>
                  <a:lnTo>
                    <a:pt x="890409" y="1690056"/>
                  </a:lnTo>
                  <a:lnTo>
                    <a:pt x="893354" y="1690736"/>
                  </a:lnTo>
                  <a:lnTo>
                    <a:pt x="896524" y="1691189"/>
                  </a:lnTo>
                  <a:lnTo>
                    <a:pt x="899922" y="1691643"/>
                  </a:lnTo>
                  <a:lnTo>
                    <a:pt x="903545" y="1692323"/>
                  </a:lnTo>
                  <a:lnTo>
                    <a:pt x="906942" y="1692550"/>
                  </a:lnTo>
                  <a:lnTo>
                    <a:pt x="910793" y="1692550"/>
                  </a:lnTo>
                  <a:lnTo>
                    <a:pt x="917587" y="1692323"/>
                  </a:lnTo>
                  <a:lnTo>
                    <a:pt x="923702" y="1691643"/>
                  </a:lnTo>
                  <a:lnTo>
                    <a:pt x="929364" y="1690736"/>
                  </a:lnTo>
                  <a:lnTo>
                    <a:pt x="934573" y="1689149"/>
                  </a:lnTo>
                  <a:lnTo>
                    <a:pt x="939556" y="1687335"/>
                  </a:lnTo>
                  <a:lnTo>
                    <a:pt x="943859" y="1685067"/>
                  </a:lnTo>
                  <a:lnTo>
                    <a:pt x="947935" y="1682573"/>
                  </a:lnTo>
                  <a:lnTo>
                    <a:pt x="951559" y="1679173"/>
                  </a:lnTo>
                  <a:lnTo>
                    <a:pt x="954730" y="1675772"/>
                  </a:lnTo>
                  <a:lnTo>
                    <a:pt x="957221" y="1671917"/>
                  </a:lnTo>
                  <a:lnTo>
                    <a:pt x="959486" y="1667609"/>
                  </a:lnTo>
                  <a:lnTo>
                    <a:pt x="961298" y="1662848"/>
                  </a:lnTo>
                  <a:lnTo>
                    <a:pt x="962883" y="1657633"/>
                  </a:lnTo>
                  <a:lnTo>
                    <a:pt x="964015" y="1651965"/>
                  </a:lnTo>
                  <a:lnTo>
                    <a:pt x="964468" y="1646297"/>
                  </a:lnTo>
                  <a:lnTo>
                    <a:pt x="964695" y="1639948"/>
                  </a:lnTo>
                  <a:lnTo>
                    <a:pt x="964468" y="1624304"/>
                  </a:lnTo>
                  <a:lnTo>
                    <a:pt x="964015" y="1609566"/>
                  </a:lnTo>
                  <a:lnTo>
                    <a:pt x="962883" y="1596189"/>
                  </a:lnTo>
                  <a:lnTo>
                    <a:pt x="961751" y="1583719"/>
                  </a:lnTo>
                  <a:lnTo>
                    <a:pt x="959939" y="1572609"/>
                  </a:lnTo>
                  <a:lnTo>
                    <a:pt x="958806" y="1567395"/>
                  </a:lnTo>
                  <a:lnTo>
                    <a:pt x="957674" y="1562633"/>
                  </a:lnTo>
                  <a:lnTo>
                    <a:pt x="956542" y="1558099"/>
                  </a:lnTo>
                  <a:lnTo>
                    <a:pt x="955183" y="1553791"/>
                  </a:lnTo>
                  <a:lnTo>
                    <a:pt x="953597" y="1549936"/>
                  </a:lnTo>
                  <a:lnTo>
                    <a:pt x="952012" y="1546082"/>
                  </a:lnTo>
                  <a:lnTo>
                    <a:pt x="950200" y="1542681"/>
                  </a:lnTo>
                  <a:lnTo>
                    <a:pt x="947935" y="1539053"/>
                  </a:lnTo>
                  <a:lnTo>
                    <a:pt x="945218" y="1535426"/>
                  </a:lnTo>
                  <a:lnTo>
                    <a:pt x="942047" y="1531798"/>
                  </a:lnTo>
                  <a:lnTo>
                    <a:pt x="938197" y="1527944"/>
                  </a:lnTo>
                  <a:lnTo>
                    <a:pt x="934120" y="1524543"/>
                  </a:lnTo>
                  <a:lnTo>
                    <a:pt x="929364" y="1520461"/>
                  </a:lnTo>
                  <a:lnTo>
                    <a:pt x="924381" y="1516607"/>
                  </a:lnTo>
                  <a:lnTo>
                    <a:pt x="918719" y="1512753"/>
                  </a:lnTo>
                  <a:lnTo>
                    <a:pt x="912378" y="1508898"/>
                  </a:lnTo>
                  <a:lnTo>
                    <a:pt x="906037" y="1505044"/>
                  </a:lnTo>
                  <a:lnTo>
                    <a:pt x="898789" y="1500963"/>
                  </a:lnTo>
                  <a:lnTo>
                    <a:pt x="891315" y="1497108"/>
                  </a:lnTo>
                  <a:lnTo>
                    <a:pt x="883389" y="1493027"/>
                  </a:lnTo>
                  <a:lnTo>
                    <a:pt x="874782" y="1488946"/>
                  </a:lnTo>
                  <a:lnTo>
                    <a:pt x="865723" y="1484638"/>
                  </a:lnTo>
                  <a:lnTo>
                    <a:pt x="836507" y="1471261"/>
                  </a:lnTo>
                  <a:lnTo>
                    <a:pt x="809330" y="1458791"/>
                  </a:lnTo>
                  <a:lnTo>
                    <a:pt x="784870" y="1447001"/>
                  </a:lnTo>
                  <a:lnTo>
                    <a:pt x="762901" y="1436345"/>
                  </a:lnTo>
                  <a:lnTo>
                    <a:pt x="743197" y="1426369"/>
                  </a:lnTo>
                  <a:lnTo>
                    <a:pt x="725985" y="1417526"/>
                  </a:lnTo>
                  <a:lnTo>
                    <a:pt x="711264" y="1409817"/>
                  </a:lnTo>
                  <a:lnTo>
                    <a:pt x="698807" y="1402562"/>
                  </a:lnTo>
                  <a:lnTo>
                    <a:pt x="693598" y="1399161"/>
                  </a:lnTo>
                  <a:lnTo>
                    <a:pt x="688163" y="1395760"/>
                  </a:lnTo>
                  <a:lnTo>
                    <a:pt x="682727" y="1391906"/>
                  </a:lnTo>
                  <a:lnTo>
                    <a:pt x="677518" y="1388051"/>
                  </a:lnTo>
                  <a:lnTo>
                    <a:pt x="672309" y="1384197"/>
                  </a:lnTo>
                  <a:lnTo>
                    <a:pt x="667553" y="1379889"/>
                  </a:lnTo>
                  <a:lnTo>
                    <a:pt x="662571" y="1375354"/>
                  </a:lnTo>
                  <a:lnTo>
                    <a:pt x="657815" y="1371046"/>
                  </a:lnTo>
                  <a:lnTo>
                    <a:pt x="653058" y="1366058"/>
                  </a:lnTo>
                  <a:lnTo>
                    <a:pt x="648529" y="1361524"/>
                  </a:lnTo>
                  <a:lnTo>
                    <a:pt x="643773" y="1356309"/>
                  </a:lnTo>
                  <a:lnTo>
                    <a:pt x="639470" y="1351094"/>
                  </a:lnTo>
                  <a:lnTo>
                    <a:pt x="634940" y="1345879"/>
                  </a:lnTo>
                  <a:lnTo>
                    <a:pt x="630863" y="1339984"/>
                  </a:lnTo>
                  <a:lnTo>
                    <a:pt x="626787" y="1334316"/>
                  </a:lnTo>
                  <a:lnTo>
                    <a:pt x="622710" y="1328421"/>
                  </a:lnTo>
                  <a:lnTo>
                    <a:pt x="618860" y="1322526"/>
                  </a:lnTo>
                  <a:lnTo>
                    <a:pt x="615010" y="1316404"/>
                  </a:lnTo>
                  <a:lnTo>
                    <a:pt x="611613" y="1310283"/>
                  </a:lnTo>
                  <a:lnTo>
                    <a:pt x="608442" y="1303934"/>
                  </a:lnTo>
                  <a:lnTo>
                    <a:pt x="605724" y="1297586"/>
                  </a:lnTo>
                  <a:lnTo>
                    <a:pt x="603006" y="1291011"/>
                  </a:lnTo>
                  <a:lnTo>
                    <a:pt x="600515" y="1284435"/>
                  </a:lnTo>
                  <a:lnTo>
                    <a:pt x="598477" y="1277634"/>
                  </a:lnTo>
                  <a:lnTo>
                    <a:pt x="596665" y="1271058"/>
                  </a:lnTo>
                  <a:lnTo>
                    <a:pt x="594853" y="1264030"/>
                  </a:lnTo>
                  <a:lnTo>
                    <a:pt x="593494" y="1257001"/>
                  </a:lnTo>
                  <a:lnTo>
                    <a:pt x="592588" y="1249973"/>
                  </a:lnTo>
                  <a:lnTo>
                    <a:pt x="591456" y="1242717"/>
                  </a:lnTo>
                  <a:lnTo>
                    <a:pt x="591003" y="1235462"/>
                  </a:lnTo>
                  <a:lnTo>
                    <a:pt x="590550" y="1228206"/>
                  </a:lnTo>
                  <a:lnTo>
                    <a:pt x="590550" y="1220724"/>
                  </a:lnTo>
                  <a:lnTo>
                    <a:pt x="590776" y="1209841"/>
                  </a:lnTo>
                  <a:lnTo>
                    <a:pt x="591456" y="1199412"/>
                  </a:lnTo>
                  <a:lnTo>
                    <a:pt x="592815" y="1189209"/>
                  </a:lnTo>
                  <a:lnTo>
                    <a:pt x="594627" y="1179459"/>
                  </a:lnTo>
                  <a:lnTo>
                    <a:pt x="597118" y="1169710"/>
                  </a:lnTo>
                  <a:lnTo>
                    <a:pt x="600062" y="1160414"/>
                  </a:lnTo>
                  <a:lnTo>
                    <a:pt x="603459" y="1151345"/>
                  </a:lnTo>
                  <a:lnTo>
                    <a:pt x="607536" y="1142956"/>
                  </a:lnTo>
                  <a:lnTo>
                    <a:pt x="611839" y="1134340"/>
                  </a:lnTo>
                  <a:lnTo>
                    <a:pt x="617048" y="1126405"/>
                  </a:lnTo>
                  <a:lnTo>
                    <a:pt x="622710" y="1118469"/>
                  </a:lnTo>
                  <a:lnTo>
                    <a:pt x="628599" y="1110987"/>
                  </a:lnTo>
                  <a:lnTo>
                    <a:pt x="635393" y="1103732"/>
                  </a:lnTo>
                  <a:lnTo>
                    <a:pt x="642414" y="1096703"/>
                  </a:lnTo>
                  <a:lnTo>
                    <a:pt x="650341" y="1089901"/>
                  </a:lnTo>
                  <a:lnTo>
                    <a:pt x="658494" y="1083779"/>
                  </a:lnTo>
                  <a:lnTo>
                    <a:pt x="667327" y="1077658"/>
                  </a:lnTo>
                  <a:lnTo>
                    <a:pt x="676612" y="1071989"/>
                  </a:lnTo>
                  <a:lnTo>
                    <a:pt x="686351" y="1066548"/>
                  </a:lnTo>
                  <a:lnTo>
                    <a:pt x="696543" y="1061333"/>
                  </a:lnTo>
                  <a:lnTo>
                    <a:pt x="707640" y="1056572"/>
                  </a:lnTo>
                  <a:lnTo>
                    <a:pt x="718964" y="1051810"/>
                  </a:lnTo>
                  <a:lnTo>
                    <a:pt x="731194" y="1047503"/>
                  </a:lnTo>
                  <a:lnTo>
                    <a:pt x="743424" y="1043648"/>
                  </a:lnTo>
                  <a:lnTo>
                    <a:pt x="756560" y="1040020"/>
                  </a:lnTo>
                  <a:lnTo>
                    <a:pt x="769922" y="1036620"/>
                  </a:lnTo>
                  <a:lnTo>
                    <a:pt x="784190" y="1033445"/>
                  </a:lnTo>
                  <a:lnTo>
                    <a:pt x="798912" y="1030725"/>
                  </a:lnTo>
                  <a:lnTo>
                    <a:pt x="813859" y="1028231"/>
                  </a:lnTo>
                  <a:lnTo>
                    <a:pt x="829486" y="1025963"/>
                  </a:lnTo>
                  <a:lnTo>
                    <a:pt x="845793" y="1023923"/>
                  </a:lnTo>
                  <a:lnTo>
                    <a:pt x="862552" y="1022562"/>
                  </a:lnTo>
                  <a:lnTo>
                    <a:pt x="862552" y="960438"/>
                  </a:lnTo>
                  <a:close/>
                  <a:moveTo>
                    <a:pt x="911445" y="846275"/>
                  </a:moveTo>
                  <a:lnTo>
                    <a:pt x="896696" y="846956"/>
                  </a:lnTo>
                  <a:lnTo>
                    <a:pt x="881948" y="847863"/>
                  </a:lnTo>
                  <a:lnTo>
                    <a:pt x="867200" y="849223"/>
                  </a:lnTo>
                  <a:lnTo>
                    <a:pt x="852905" y="851037"/>
                  </a:lnTo>
                  <a:lnTo>
                    <a:pt x="838384" y="852851"/>
                  </a:lnTo>
                  <a:lnTo>
                    <a:pt x="824089" y="855345"/>
                  </a:lnTo>
                  <a:lnTo>
                    <a:pt x="810022" y="857839"/>
                  </a:lnTo>
                  <a:lnTo>
                    <a:pt x="795954" y="861013"/>
                  </a:lnTo>
                  <a:lnTo>
                    <a:pt x="782114" y="864414"/>
                  </a:lnTo>
                  <a:lnTo>
                    <a:pt x="768500" y="868041"/>
                  </a:lnTo>
                  <a:lnTo>
                    <a:pt x="754659" y="872122"/>
                  </a:lnTo>
                  <a:lnTo>
                    <a:pt x="741272" y="876430"/>
                  </a:lnTo>
                  <a:lnTo>
                    <a:pt x="728112" y="881191"/>
                  </a:lnTo>
                  <a:lnTo>
                    <a:pt x="714952" y="886179"/>
                  </a:lnTo>
                  <a:lnTo>
                    <a:pt x="701792" y="891394"/>
                  </a:lnTo>
                  <a:lnTo>
                    <a:pt x="688859" y="897062"/>
                  </a:lnTo>
                  <a:lnTo>
                    <a:pt x="676380" y="902957"/>
                  </a:lnTo>
                  <a:lnTo>
                    <a:pt x="663900" y="909306"/>
                  </a:lnTo>
                  <a:lnTo>
                    <a:pt x="651648" y="915654"/>
                  </a:lnTo>
                  <a:lnTo>
                    <a:pt x="639395" y="922683"/>
                  </a:lnTo>
                  <a:lnTo>
                    <a:pt x="627370" y="929484"/>
                  </a:lnTo>
                  <a:lnTo>
                    <a:pt x="615571" y="936966"/>
                  </a:lnTo>
                  <a:lnTo>
                    <a:pt x="603999" y="944448"/>
                  </a:lnTo>
                  <a:lnTo>
                    <a:pt x="592655" y="952611"/>
                  </a:lnTo>
                  <a:lnTo>
                    <a:pt x="581310" y="960547"/>
                  </a:lnTo>
                  <a:lnTo>
                    <a:pt x="570419" y="968935"/>
                  </a:lnTo>
                  <a:lnTo>
                    <a:pt x="559755" y="977778"/>
                  </a:lnTo>
                  <a:lnTo>
                    <a:pt x="549090" y="986620"/>
                  </a:lnTo>
                  <a:lnTo>
                    <a:pt x="538880" y="995916"/>
                  </a:lnTo>
                  <a:lnTo>
                    <a:pt x="528670" y="1005212"/>
                  </a:lnTo>
                  <a:lnTo>
                    <a:pt x="518686" y="1014961"/>
                  </a:lnTo>
                  <a:lnTo>
                    <a:pt x="509157" y="1024710"/>
                  </a:lnTo>
                  <a:lnTo>
                    <a:pt x="499627" y="1034686"/>
                  </a:lnTo>
                  <a:lnTo>
                    <a:pt x="490551" y="1045116"/>
                  </a:lnTo>
                  <a:lnTo>
                    <a:pt x="481475" y="1055545"/>
                  </a:lnTo>
                  <a:lnTo>
                    <a:pt x="472853" y="1066428"/>
                  </a:lnTo>
                  <a:lnTo>
                    <a:pt x="464458" y="1077538"/>
                  </a:lnTo>
                  <a:lnTo>
                    <a:pt x="456290" y="1088647"/>
                  </a:lnTo>
                  <a:lnTo>
                    <a:pt x="448348" y="1099984"/>
                  </a:lnTo>
                  <a:lnTo>
                    <a:pt x="440634" y="1111547"/>
                  </a:lnTo>
                  <a:lnTo>
                    <a:pt x="433373" y="1123337"/>
                  </a:lnTo>
                  <a:lnTo>
                    <a:pt x="426339" y="1135353"/>
                  </a:lnTo>
                  <a:lnTo>
                    <a:pt x="419532" y="1147370"/>
                  </a:lnTo>
                  <a:lnTo>
                    <a:pt x="413179" y="1159840"/>
                  </a:lnTo>
                  <a:lnTo>
                    <a:pt x="406599" y="1172537"/>
                  </a:lnTo>
                  <a:lnTo>
                    <a:pt x="400927" y="1185007"/>
                  </a:lnTo>
                  <a:lnTo>
                    <a:pt x="395254" y="1197930"/>
                  </a:lnTo>
                  <a:lnTo>
                    <a:pt x="389809" y="1210854"/>
                  </a:lnTo>
                  <a:lnTo>
                    <a:pt x="385044" y="1224004"/>
                  </a:lnTo>
                  <a:lnTo>
                    <a:pt x="380279" y="1237381"/>
                  </a:lnTo>
                  <a:lnTo>
                    <a:pt x="375968" y="1250758"/>
                  </a:lnTo>
                  <a:lnTo>
                    <a:pt x="371884" y="1264361"/>
                  </a:lnTo>
                  <a:lnTo>
                    <a:pt x="368254" y="1278192"/>
                  </a:lnTo>
                  <a:lnTo>
                    <a:pt x="364623" y="1292022"/>
                  </a:lnTo>
                  <a:lnTo>
                    <a:pt x="361674" y="1306079"/>
                  </a:lnTo>
                  <a:lnTo>
                    <a:pt x="358951" y="1320136"/>
                  </a:lnTo>
                  <a:lnTo>
                    <a:pt x="356682" y="1334420"/>
                  </a:lnTo>
                  <a:lnTo>
                    <a:pt x="354413" y="1348704"/>
                  </a:lnTo>
                  <a:lnTo>
                    <a:pt x="353052" y="1363214"/>
                  </a:lnTo>
                  <a:lnTo>
                    <a:pt x="351690" y="1377725"/>
                  </a:lnTo>
                  <a:lnTo>
                    <a:pt x="350556" y="1392235"/>
                  </a:lnTo>
                  <a:lnTo>
                    <a:pt x="350102" y="1406973"/>
                  </a:lnTo>
                  <a:lnTo>
                    <a:pt x="349875" y="1421937"/>
                  </a:lnTo>
                  <a:lnTo>
                    <a:pt x="350102" y="1436901"/>
                  </a:lnTo>
                  <a:lnTo>
                    <a:pt x="350556" y="1451638"/>
                  </a:lnTo>
                  <a:lnTo>
                    <a:pt x="351690" y="1466375"/>
                  </a:lnTo>
                  <a:lnTo>
                    <a:pt x="353052" y="1480659"/>
                  </a:lnTo>
                  <a:lnTo>
                    <a:pt x="354413" y="1495170"/>
                  </a:lnTo>
                  <a:lnTo>
                    <a:pt x="356682" y="1509680"/>
                  </a:lnTo>
                  <a:lnTo>
                    <a:pt x="358951" y="1523737"/>
                  </a:lnTo>
                  <a:lnTo>
                    <a:pt x="361674" y="1538021"/>
                  </a:lnTo>
                  <a:lnTo>
                    <a:pt x="364623" y="1551851"/>
                  </a:lnTo>
                  <a:lnTo>
                    <a:pt x="368254" y="1565909"/>
                  </a:lnTo>
                  <a:lnTo>
                    <a:pt x="371884" y="1579512"/>
                  </a:lnTo>
                  <a:lnTo>
                    <a:pt x="375968" y="1593116"/>
                  </a:lnTo>
                  <a:lnTo>
                    <a:pt x="380279" y="1606493"/>
                  </a:lnTo>
                  <a:lnTo>
                    <a:pt x="385044" y="1620096"/>
                  </a:lnTo>
                  <a:lnTo>
                    <a:pt x="389809" y="1633247"/>
                  </a:lnTo>
                  <a:lnTo>
                    <a:pt x="395254" y="1645943"/>
                  </a:lnTo>
                  <a:lnTo>
                    <a:pt x="400927" y="1658867"/>
                  </a:lnTo>
                  <a:lnTo>
                    <a:pt x="406599" y="1671563"/>
                  </a:lnTo>
                  <a:lnTo>
                    <a:pt x="413179" y="1684260"/>
                  </a:lnTo>
                  <a:lnTo>
                    <a:pt x="419532" y="1696277"/>
                  </a:lnTo>
                  <a:lnTo>
                    <a:pt x="426339" y="1708747"/>
                  </a:lnTo>
                  <a:lnTo>
                    <a:pt x="433373" y="1720537"/>
                  </a:lnTo>
                  <a:lnTo>
                    <a:pt x="440634" y="1732326"/>
                  </a:lnTo>
                  <a:lnTo>
                    <a:pt x="448348" y="1743890"/>
                  </a:lnTo>
                  <a:lnTo>
                    <a:pt x="456290" y="1755226"/>
                  </a:lnTo>
                  <a:lnTo>
                    <a:pt x="464458" y="1766336"/>
                  </a:lnTo>
                  <a:lnTo>
                    <a:pt x="472853" y="1777445"/>
                  </a:lnTo>
                  <a:lnTo>
                    <a:pt x="481475" y="1788328"/>
                  </a:lnTo>
                  <a:lnTo>
                    <a:pt x="490551" y="1798984"/>
                  </a:lnTo>
                  <a:lnTo>
                    <a:pt x="499627" y="1809187"/>
                  </a:lnTo>
                  <a:lnTo>
                    <a:pt x="509157" y="1819163"/>
                  </a:lnTo>
                  <a:lnTo>
                    <a:pt x="518686" y="1829139"/>
                  </a:lnTo>
                  <a:lnTo>
                    <a:pt x="528670" y="1838888"/>
                  </a:lnTo>
                  <a:lnTo>
                    <a:pt x="538880" y="1848184"/>
                  </a:lnTo>
                  <a:lnTo>
                    <a:pt x="549090" y="1857480"/>
                  </a:lnTo>
                  <a:lnTo>
                    <a:pt x="559755" y="1866096"/>
                  </a:lnTo>
                  <a:lnTo>
                    <a:pt x="570419" y="1874938"/>
                  </a:lnTo>
                  <a:lnTo>
                    <a:pt x="581310" y="1883554"/>
                  </a:lnTo>
                  <a:lnTo>
                    <a:pt x="592655" y="1891489"/>
                  </a:lnTo>
                  <a:lnTo>
                    <a:pt x="603999" y="1899424"/>
                  </a:lnTo>
                  <a:lnTo>
                    <a:pt x="615571" y="1906906"/>
                  </a:lnTo>
                  <a:lnTo>
                    <a:pt x="627370" y="1914388"/>
                  </a:lnTo>
                  <a:lnTo>
                    <a:pt x="639395" y="1921417"/>
                  </a:lnTo>
                  <a:lnTo>
                    <a:pt x="651648" y="1928219"/>
                  </a:lnTo>
                  <a:lnTo>
                    <a:pt x="663900" y="1934794"/>
                  </a:lnTo>
                  <a:lnTo>
                    <a:pt x="676380" y="1940916"/>
                  </a:lnTo>
                  <a:lnTo>
                    <a:pt x="688859" y="1946811"/>
                  </a:lnTo>
                  <a:lnTo>
                    <a:pt x="701792" y="1952479"/>
                  </a:lnTo>
                  <a:lnTo>
                    <a:pt x="714952" y="1957693"/>
                  </a:lnTo>
                  <a:lnTo>
                    <a:pt x="728112" y="1962908"/>
                  </a:lnTo>
                  <a:lnTo>
                    <a:pt x="741272" y="1967443"/>
                  </a:lnTo>
                  <a:lnTo>
                    <a:pt x="754659" y="1971977"/>
                  </a:lnTo>
                  <a:lnTo>
                    <a:pt x="768500" y="1976058"/>
                  </a:lnTo>
                  <a:lnTo>
                    <a:pt x="782114" y="1979686"/>
                  </a:lnTo>
                  <a:lnTo>
                    <a:pt x="795954" y="1983087"/>
                  </a:lnTo>
                  <a:lnTo>
                    <a:pt x="810022" y="1986034"/>
                  </a:lnTo>
                  <a:lnTo>
                    <a:pt x="824089" y="1988755"/>
                  </a:lnTo>
                  <a:lnTo>
                    <a:pt x="838384" y="1991249"/>
                  </a:lnTo>
                  <a:lnTo>
                    <a:pt x="852905" y="1993063"/>
                  </a:lnTo>
                  <a:lnTo>
                    <a:pt x="867200" y="1994877"/>
                  </a:lnTo>
                  <a:lnTo>
                    <a:pt x="881948" y="1996237"/>
                  </a:lnTo>
                  <a:lnTo>
                    <a:pt x="896696" y="1996917"/>
                  </a:lnTo>
                  <a:lnTo>
                    <a:pt x="911445" y="1997597"/>
                  </a:lnTo>
                  <a:lnTo>
                    <a:pt x="926420" y="1997597"/>
                  </a:lnTo>
                  <a:lnTo>
                    <a:pt x="941168" y="1997597"/>
                  </a:lnTo>
                  <a:lnTo>
                    <a:pt x="955690" y="1996917"/>
                  </a:lnTo>
                  <a:lnTo>
                    <a:pt x="970438" y="1996237"/>
                  </a:lnTo>
                  <a:lnTo>
                    <a:pt x="985186" y="1994877"/>
                  </a:lnTo>
                  <a:lnTo>
                    <a:pt x="999708" y="1993063"/>
                  </a:lnTo>
                  <a:lnTo>
                    <a:pt x="1014002" y="1991249"/>
                  </a:lnTo>
                  <a:lnTo>
                    <a:pt x="1028297" y="1988755"/>
                  </a:lnTo>
                  <a:lnTo>
                    <a:pt x="1042591" y="1986034"/>
                  </a:lnTo>
                  <a:lnTo>
                    <a:pt x="1056432" y="1983087"/>
                  </a:lnTo>
                  <a:lnTo>
                    <a:pt x="1070273" y="1979686"/>
                  </a:lnTo>
                  <a:lnTo>
                    <a:pt x="1084113" y="1976058"/>
                  </a:lnTo>
                  <a:lnTo>
                    <a:pt x="1097727" y="1971977"/>
                  </a:lnTo>
                  <a:lnTo>
                    <a:pt x="1111114" y="1967443"/>
                  </a:lnTo>
                  <a:lnTo>
                    <a:pt x="1124274" y="1962908"/>
                  </a:lnTo>
                  <a:lnTo>
                    <a:pt x="1137434" y="1957693"/>
                  </a:lnTo>
                  <a:lnTo>
                    <a:pt x="1150594" y="1952479"/>
                  </a:lnTo>
                  <a:lnTo>
                    <a:pt x="1163527" y="1946811"/>
                  </a:lnTo>
                  <a:lnTo>
                    <a:pt x="1176233" y="1940916"/>
                  </a:lnTo>
                  <a:lnTo>
                    <a:pt x="1188486" y="1934794"/>
                  </a:lnTo>
                  <a:lnTo>
                    <a:pt x="1200965" y="1928219"/>
                  </a:lnTo>
                  <a:lnTo>
                    <a:pt x="1212991" y="1921417"/>
                  </a:lnTo>
                  <a:lnTo>
                    <a:pt x="1225243" y="1914388"/>
                  </a:lnTo>
                  <a:lnTo>
                    <a:pt x="1236815" y="1906906"/>
                  </a:lnTo>
                  <a:lnTo>
                    <a:pt x="1248387" y="1899424"/>
                  </a:lnTo>
                  <a:lnTo>
                    <a:pt x="1259731" y="1891489"/>
                  </a:lnTo>
                  <a:lnTo>
                    <a:pt x="1271076" y="1883554"/>
                  </a:lnTo>
                  <a:lnTo>
                    <a:pt x="1281967" y="1874938"/>
                  </a:lnTo>
                  <a:lnTo>
                    <a:pt x="1292858" y="1866096"/>
                  </a:lnTo>
                  <a:lnTo>
                    <a:pt x="1303296" y="1857480"/>
                  </a:lnTo>
                  <a:lnTo>
                    <a:pt x="1313733" y="1848184"/>
                  </a:lnTo>
                  <a:lnTo>
                    <a:pt x="1323716" y="1838888"/>
                  </a:lnTo>
                  <a:lnTo>
                    <a:pt x="1333927" y="1829139"/>
                  </a:lnTo>
                  <a:lnTo>
                    <a:pt x="1343456" y="1819163"/>
                  </a:lnTo>
                  <a:lnTo>
                    <a:pt x="1352986" y="1809187"/>
                  </a:lnTo>
                  <a:lnTo>
                    <a:pt x="1361835" y="1798984"/>
                  </a:lnTo>
                  <a:lnTo>
                    <a:pt x="1370911" y="1788328"/>
                  </a:lnTo>
                  <a:lnTo>
                    <a:pt x="1379760" y="1777445"/>
                  </a:lnTo>
                  <a:lnTo>
                    <a:pt x="1387928" y="1766336"/>
                  </a:lnTo>
                  <a:lnTo>
                    <a:pt x="1396323" y="1755226"/>
                  </a:lnTo>
                  <a:lnTo>
                    <a:pt x="1404265" y="1743890"/>
                  </a:lnTo>
                  <a:lnTo>
                    <a:pt x="1411752" y="1732326"/>
                  </a:lnTo>
                  <a:lnTo>
                    <a:pt x="1419240" y="1720537"/>
                  </a:lnTo>
                  <a:lnTo>
                    <a:pt x="1426274" y="1708747"/>
                  </a:lnTo>
                  <a:lnTo>
                    <a:pt x="1432854" y="1696277"/>
                  </a:lnTo>
                  <a:lnTo>
                    <a:pt x="1439661" y="1684260"/>
                  </a:lnTo>
                  <a:lnTo>
                    <a:pt x="1445787" y="1671563"/>
                  </a:lnTo>
                  <a:lnTo>
                    <a:pt x="1451686" y="1658867"/>
                  </a:lnTo>
                  <a:lnTo>
                    <a:pt x="1457132" y="1645943"/>
                  </a:lnTo>
                  <a:lnTo>
                    <a:pt x="1462577" y="1633247"/>
                  </a:lnTo>
                  <a:lnTo>
                    <a:pt x="1467569" y="1620096"/>
                  </a:lnTo>
                  <a:lnTo>
                    <a:pt x="1472334" y="1606493"/>
                  </a:lnTo>
                  <a:lnTo>
                    <a:pt x="1476872" y="1593116"/>
                  </a:lnTo>
                  <a:lnTo>
                    <a:pt x="1480729" y="1579512"/>
                  </a:lnTo>
                  <a:lnTo>
                    <a:pt x="1484586" y="1565909"/>
                  </a:lnTo>
                  <a:lnTo>
                    <a:pt x="1487990" y="1551851"/>
                  </a:lnTo>
                  <a:lnTo>
                    <a:pt x="1490939" y="1538021"/>
                  </a:lnTo>
                  <a:lnTo>
                    <a:pt x="1493662" y="1523737"/>
                  </a:lnTo>
                  <a:lnTo>
                    <a:pt x="1495931" y="1509680"/>
                  </a:lnTo>
                  <a:lnTo>
                    <a:pt x="1497973" y="1495170"/>
                  </a:lnTo>
                  <a:lnTo>
                    <a:pt x="1499561" y="1480659"/>
                  </a:lnTo>
                  <a:lnTo>
                    <a:pt x="1500696" y="1466375"/>
                  </a:lnTo>
                  <a:lnTo>
                    <a:pt x="1501830" y="1451638"/>
                  </a:lnTo>
                  <a:lnTo>
                    <a:pt x="1502284" y="1436901"/>
                  </a:lnTo>
                  <a:lnTo>
                    <a:pt x="1502511" y="1421937"/>
                  </a:lnTo>
                  <a:lnTo>
                    <a:pt x="1502284" y="1406973"/>
                  </a:lnTo>
                  <a:lnTo>
                    <a:pt x="1501830" y="1392235"/>
                  </a:lnTo>
                  <a:lnTo>
                    <a:pt x="1500696" y="1377725"/>
                  </a:lnTo>
                  <a:lnTo>
                    <a:pt x="1499561" y="1363214"/>
                  </a:lnTo>
                  <a:lnTo>
                    <a:pt x="1497973" y="1348704"/>
                  </a:lnTo>
                  <a:lnTo>
                    <a:pt x="1495931" y="1334420"/>
                  </a:lnTo>
                  <a:lnTo>
                    <a:pt x="1493662" y="1320136"/>
                  </a:lnTo>
                  <a:lnTo>
                    <a:pt x="1490939" y="1306079"/>
                  </a:lnTo>
                  <a:lnTo>
                    <a:pt x="1487990" y="1292022"/>
                  </a:lnTo>
                  <a:lnTo>
                    <a:pt x="1484586" y="1278192"/>
                  </a:lnTo>
                  <a:lnTo>
                    <a:pt x="1480729" y="1264361"/>
                  </a:lnTo>
                  <a:lnTo>
                    <a:pt x="1476872" y="1250758"/>
                  </a:lnTo>
                  <a:lnTo>
                    <a:pt x="1472334" y="1237381"/>
                  </a:lnTo>
                  <a:lnTo>
                    <a:pt x="1467569" y="1224004"/>
                  </a:lnTo>
                  <a:lnTo>
                    <a:pt x="1462577" y="1210854"/>
                  </a:lnTo>
                  <a:lnTo>
                    <a:pt x="1457132" y="1197930"/>
                  </a:lnTo>
                  <a:lnTo>
                    <a:pt x="1451686" y="1185007"/>
                  </a:lnTo>
                  <a:lnTo>
                    <a:pt x="1445787" y="1172537"/>
                  </a:lnTo>
                  <a:lnTo>
                    <a:pt x="1439661" y="1159840"/>
                  </a:lnTo>
                  <a:lnTo>
                    <a:pt x="1432854" y="1147370"/>
                  </a:lnTo>
                  <a:lnTo>
                    <a:pt x="1426274" y="1135353"/>
                  </a:lnTo>
                  <a:lnTo>
                    <a:pt x="1419240" y="1123337"/>
                  </a:lnTo>
                  <a:lnTo>
                    <a:pt x="1411752" y="1111547"/>
                  </a:lnTo>
                  <a:lnTo>
                    <a:pt x="1404265" y="1099984"/>
                  </a:lnTo>
                  <a:lnTo>
                    <a:pt x="1396323" y="1088647"/>
                  </a:lnTo>
                  <a:lnTo>
                    <a:pt x="1387928" y="1077538"/>
                  </a:lnTo>
                  <a:lnTo>
                    <a:pt x="1379760" y="1066428"/>
                  </a:lnTo>
                  <a:lnTo>
                    <a:pt x="1370911" y="1055545"/>
                  </a:lnTo>
                  <a:lnTo>
                    <a:pt x="1361835" y="1045116"/>
                  </a:lnTo>
                  <a:lnTo>
                    <a:pt x="1352986" y="1034686"/>
                  </a:lnTo>
                  <a:lnTo>
                    <a:pt x="1343456" y="1024710"/>
                  </a:lnTo>
                  <a:lnTo>
                    <a:pt x="1333927" y="1014961"/>
                  </a:lnTo>
                  <a:lnTo>
                    <a:pt x="1323716" y="1005212"/>
                  </a:lnTo>
                  <a:lnTo>
                    <a:pt x="1313733" y="995916"/>
                  </a:lnTo>
                  <a:lnTo>
                    <a:pt x="1303296" y="986620"/>
                  </a:lnTo>
                  <a:lnTo>
                    <a:pt x="1292858" y="977778"/>
                  </a:lnTo>
                  <a:lnTo>
                    <a:pt x="1281967" y="968935"/>
                  </a:lnTo>
                  <a:lnTo>
                    <a:pt x="1271076" y="960547"/>
                  </a:lnTo>
                  <a:lnTo>
                    <a:pt x="1259731" y="952611"/>
                  </a:lnTo>
                  <a:lnTo>
                    <a:pt x="1248387" y="944448"/>
                  </a:lnTo>
                  <a:lnTo>
                    <a:pt x="1236815" y="936966"/>
                  </a:lnTo>
                  <a:lnTo>
                    <a:pt x="1225243" y="929484"/>
                  </a:lnTo>
                  <a:lnTo>
                    <a:pt x="1212991" y="922683"/>
                  </a:lnTo>
                  <a:lnTo>
                    <a:pt x="1200965" y="915654"/>
                  </a:lnTo>
                  <a:lnTo>
                    <a:pt x="1188486" y="909306"/>
                  </a:lnTo>
                  <a:lnTo>
                    <a:pt x="1176233" y="902957"/>
                  </a:lnTo>
                  <a:lnTo>
                    <a:pt x="1163527" y="897062"/>
                  </a:lnTo>
                  <a:lnTo>
                    <a:pt x="1150594" y="891394"/>
                  </a:lnTo>
                  <a:lnTo>
                    <a:pt x="1137434" y="886179"/>
                  </a:lnTo>
                  <a:lnTo>
                    <a:pt x="1124274" y="881191"/>
                  </a:lnTo>
                  <a:lnTo>
                    <a:pt x="1111114" y="876430"/>
                  </a:lnTo>
                  <a:lnTo>
                    <a:pt x="1097727" y="872122"/>
                  </a:lnTo>
                  <a:lnTo>
                    <a:pt x="1084113" y="868041"/>
                  </a:lnTo>
                  <a:lnTo>
                    <a:pt x="1070273" y="864414"/>
                  </a:lnTo>
                  <a:lnTo>
                    <a:pt x="1056432" y="861013"/>
                  </a:lnTo>
                  <a:lnTo>
                    <a:pt x="1042591" y="857839"/>
                  </a:lnTo>
                  <a:lnTo>
                    <a:pt x="1028297" y="855345"/>
                  </a:lnTo>
                  <a:lnTo>
                    <a:pt x="1014002" y="852851"/>
                  </a:lnTo>
                  <a:lnTo>
                    <a:pt x="999708" y="851037"/>
                  </a:lnTo>
                  <a:lnTo>
                    <a:pt x="985186" y="849223"/>
                  </a:lnTo>
                  <a:lnTo>
                    <a:pt x="970438" y="847863"/>
                  </a:lnTo>
                  <a:lnTo>
                    <a:pt x="955690" y="846956"/>
                  </a:lnTo>
                  <a:lnTo>
                    <a:pt x="941168" y="846275"/>
                  </a:lnTo>
                  <a:lnTo>
                    <a:pt x="926420" y="846275"/>
                  </a:lnTo>
                  <a:lnTo>
                    <a:pt x="911445" y="846275"/>
                  </a:lnTo>
                  <a:close/>
                  <a:moveTo>
                    <a:pt x="667984" y="500063"/>
                  </a:moveTo>
                  <a:lnTo>
                    <a:pt x="671842" y="500063"/>
                  </a:lnTo>
                  <a:lnTo>
                    <a:pt x="873553" y="500063"/>
                  </a:lnTo>
                  <a:lnTo>
                    <a:pt x="979060" y="500063"/>
                  </a:lnTo>
                  <a:lnTo>
                    <a:pt x="1180545" y="500063"/>
                  </a:lnTo>
                  <a:lnTo>
                    <a:pt x="1184402" y="500063"/>
                  </a:lnTo>
                  <a:lnTo>
                    <a:pt x="1188259" y="500743"/>
                  </a:lnTo>
                  <a:lnTo>
                    <a:pt x="1192116" y="501877"/>
                  </a:lnTo>
                  <a:lnTo>
                    <a:pt x="1195747" y="503237"/>
                  </a:lnTo>
                  <a:lnTo>
                    <a:pt x="1199150" y="504597"/>
                  </a:lnTo>
                  <a:lnTo>
                    <a:pt x="1202553" y="506865"/>
                  </a:lnTo>
                  <a:lnTo>
                    <a:pt x="1205503" y="509359"/>
                  </a:lnTo>
                  <a:lnTo>
                    <a:pt x="1208453" y="511853"/>
                  </a:lnTo>
                  <a:lnTo>
                    <a:pt x="1233638" y="538833"/>
                  </a:lnTo>
                  <a:lnTo>
                    <a:pt x="1259505" y="565360"/>
                  </a:lnTo>
                  <a:lnTo>
                    <a:pt x="1285825" y="592114"/>
                  </a:lnTo>
                  <a:lnTo>
                    <a:pt x="1312371" y="618868"/>
                  </a:lnTo>
                  <a:lnTo>
                    <a:pt x="1366600" y="673056"/>
                  </a:lnTo>
                  <a:lnTo>
                    <a:pt x="1421282" y="727697"/>
                  </a:lnTo>
                  <a:lnTo>
                    <a:pt x="1448737" y="755358"/>
                  </a:lnTo>
                  <a:lnTo>
                    <a:pt x="1475737" y="783019"/>
                  </a:lnTo>
                  <a:lnTo>
                    <a:pt x="1502511" y="810906"/>
                  </a:lnTo>
                  <a:lnTo>
                    <a:pt x="1529058" y="839247"/>
                  </a:lnTo>
                  <a:lnTo>
                    <a:pt x="1555151" y="867588"/>
                  </a:lnTo>
                  <a:lnTo>
                    <a:pt x="1581017" y="896382"/>
                  </a:lnTo>
                  <a:lnTo>
                    <a:pt x="1593497" y="910666"/>
                  </a:lnTo>
                  <a:lnTo>
                    <a:pt x="1605976" y="925177"/>
                  </a:lnTo>
                  <a:lnTo>
                    <a:pt x="1618229" y="939687"/>
                  </a:lnTo>
                  <a:lnTo>
                    <a:pt x="1630254" y="954424"/>
                  </a:lnTo>
                  <a:lnTo>
                    <a:pt x="1642280" y="968935"/>
                  </a:lnTo>
                  <a:lnTo>
                    <a:pt x="1653851" y="983673"/>
                  </a:lnTo>
                  <a:lnTo>
                    <a:pt x="1665423" y="998637"/>
                  </a:lnTo>
                  <a:lnTo>
                    <a:pt x="1676541" y="1013374"/>
                  </a:lnTo>
                  <a:lnTo>
                    <a:pt x="1687659" y="1028338"/>
                  </a:lnTo>
                  <a:lnTo>
                    <a:pt x="1698096" y="1043529"/>
                  </a:lnTo>
                  <a:lnTo>
                    <a:pt x="1708760" y="1058493"/>
                  </a:lnTo>
                  <a:lnTo>
                    <a:pt x="1718744" y="1073683"/>
                  </a:lnTo>
                  <a:lnTo>
                    <a:pt x="1728954" y="1089101"/>
                  </a:lnTo>
                  <a:lnTo>
                    <a:pt x="1738484" y="1104292"/>
                  </a:lnTo>
                  <a:lnTo>
                    <a:pt x="1747787" y="1119936"/>
                  </a:lnTo>
                  <a:lnTo>
                    <a:pt x="1756863" y="1135580"/>
                  </a:lnTo>
                  <a:lnTo>
                    <a:pt x="1765485" y="1150997"/>
                  </a:lnTo>
                  <a:lnTo>
                    <a:pt x="1773880" y="1166642"/>
                  </a:lnTo>
                  <a:lnTo>
                    <a:pt x="1781821" y="1182739"/>
                  </a:lnTo>
                  <a:lnTo>
                    <a:pt x="1789309" y="1198610"/>
                  </a:lnTo>
                  <a:lnTo>
                    <a:pt x="1796569" y="1214708"/>
                  </a:lnTo>
                  <a:lnTo>
                    <a:pt x="1803376" y="1230579"/>
                  </a:lnTo>
                  <a:lnTo>
                    <a:pt x="1809956" y="1246903"/>
                  </a:lnTo>
                  <a:lnTo>
                    <a:pt x="1815856" y="1263454"/>
                  </a:lnTo>
                  <a:lnTo>
                    <a:pt x="1821528" y="1279779"/>
                  </a:lnTo>
                  <a:lnTo>
                    <a:pt x="1826747" y="1296103"/>
                  </a:lnTo>
                  <a:lnTo>
                    <a:pt x="1831512" y="1312881"/>
                  </a:lnTo>
                  <a:lnTo>
                    <a:pt x="1836049" y="1329659"/>
                  </a:lnTo>
                  <a:lnTo>
                    <a:pt x="1839680" y="1346436"/>
                  </a:lnTo>
                  <a:lnTo>
                    <a:pt x="1842856" y="1363441"/>
                  </a:lnTo>
                  <a:lnTo>
                    <a:pt x="1846033" y="1380446"/>
                  </a:lnTo>
                  <a:lnTo>
                    <a:pt x="1848302" y="1397677"/>
                  </a:lnTo>
                  <a:lnTo>
                    <a:pt x="1850117" y="1415135"/>
                  </a:lnTo>
                  <a:lnTo>
                    <a:pt x="1851479" y="1432593"/>
                  </a:lnTo>
                  <a:lnTo>
                    <a:pt x="1852159" y="1450051"/>
                  </a:lnTo>
                  <a:lnTo>
                    <a:pt x="1852613" y="1467962"/>
                  </a:lnTo>
                  <a:lnTo>
                    <a:pt x="1852613" y="1479979"/>
                  </a:lnTo>
                  <a:lnTo>
                    <a:pt x="1852159" y="1492449"/>
                  </a:lnTo>
                  <a:lnTo>
                    <a:pt x="1851932" y="1504465"/>
                  </a:lnTo>
                  <a:lnTo>
                    <a:pt x="1851252" y="1516709"/>
                  </a:lnTo>
                  <a:lnTo>
                    <a:pt x="1850344" y="1528499"/>
                  </a:lnTo>
                  <a:lnTo>
                    <a:pt x="1849663" y="1540288"/>
                  </a:lnTo>
                  <a:lnTo>
                    <a:pt x="1848529" y="1552078"/>
                  </a:lnTo>
                  <a:lnTo>
                    <a:pt x="1847394" y="1563868"/>
                  </a:lnTo>
                  <a:lnTo>
                    <a:pt x="1845806" y="1575431"/>
                  </a:lnTo>
                  <a:lnTo>
                    <a:pt x="1844218" y="1586767"/>
                  </a:lnTo>
                  <a:lnTo>
                    <a:pt x="1842629" y="1598104"/>
                  </a:lnTo>
                  <a:lnTo>
                    <a:pt x="1840814" y="1609440"/>
                  </a:lnTo>
                  <a:lnTo>
                    <a:pt x="1838772" y="1620777"/>
                  </a:lnTo>
                  <a:lnTo>
                    <a:pt x="1836503" y="1631886"/>
                  </a:lnTo>
                  <a:lnTo>
                    <a:pt x="1834234" y="1642769"/>
                  </a:lnTo>
                  <a:lnTo>
                    <a:pt x="1831965" y="1653425"/>
                  </a:lnTo>
                  <a:lnTo>
                    <a:pt x="1829243" y="1664308"/>
                  </a:lnTo>
                  <a:lnTo>
                    <a:pt x="1826520" y="1675191"/>
                  </a:lnTo>
                  <a:lnTo>
                    <a:pt x="1823570" y="1685621"/>
                  </a:lnTo>
                  <a:lnTo>
                    <a:pt x="1820394" y="1696277"/>
                  </a:lnTo>
                  <a:lnTo>
                    <a:pt x="1817217" y="1706706"/>
                  </a:lnTo>
                  <a:lnTo>
                    <a:pt x="1814041" y="1716909"/>
                  </a:lnTo>
                  <a:lnTo>
                    <a:pt x="1810410" y="1727338"/>
                  </a:lnTo>
                  <a:lnTo>
                    <a:pt x="1806780" y="1737314"/>
                  </a:lnTo>
                  <a:lnTo>
                    <a:pt x="1802923" y="1747290"/>
                  </a:lnTo>
                  <a:lnTo>
                    <a:pt x="1799065" y="1757040"/>
                  </a:lnTo>
                  <a:lnTo>
                    <a:pt x="1795208" y="1767016"/>
                  </a:lnTo>
                  <a:lnTo>
                    <a:pt x="1791124" y="1776765"/>
                  </a:lnTo>
                  <a:lnTo>
                    <a:pt x="1786586" y="1786288"/>
                  </a:lnTo>
                  <a:lnTo>
                    <a:pt x="1782275" y="1795810"/>
                  </a:lnTo>
                  <a:lnTo>
                    <a:pt x="1777737" y="1805333"/>
                  </a:lnTo>
                  <a:lnTo>
                    <a:pt x="1772972" y="1814628"/>
                  </a:lnTo>
                  <a:lnTo>
                    <a:pt x="1768207" y="1823924"/>
                  </a:lnTo>
                  <a:lnTo>
                    <a:pt x="1763216" y="1832993"/>
                  </a:lnTo>
                  <a:lnTo>
                    <a:pt x="1758224" y="1842289"/>
                  </a:lnTo>
                  <a:lnTo>
                    <a:pt x="1753005" y="1850905"/>
                  </a:lnTo>
                  <a:lnTo>
                    <a:pt x="1742341" y="1868816"/>
                  </a:lnTo>
                  <a:lnTo>
                    <a:pt x="1730996" y="1885821"/>
                  </a:lnTo>
                  <a:lnTo>
                    <a:pt x="1719425" y="1902825"/>
                  </a:lnTo>
                  <a:lnTo>
                    <a:pt x="1707172" y="1919377"/>
                  </a:lnTo>
                  <a:lnTo>
                    <a:pt x="1694466" y="1935247"/>
                  </a:lnTo>
                  <a:lnTo>
                    <a:pt x="1681760" y="1951118"/>
                  </a:lnTo>
                  <a:lnTo>
                    <a:pt x="1668146" y="1966309"/>
                  </a:lnTo>
                  <a:lnTo>
                    <a:pt x="1654305" y="1981273"/>
                  </a:lnTo>
                  <a:lnTo>
                    <a:pt x="1640237" y="1995557"/>
                  </a:lnTo>
                  <a:lnTo>
                    <a:pt x="1625489" y="2009841"/>
                  </a:lnTo>
                  <a:lnTo>
                    <a:pt x="1610514" y="2023444"/>
                  </a:lnTo>
                  <a:lnTo>
                    <a:pt x="1594858" y="2036821"/>
                  </a:lnTo>
                  <a:lnTo>
                    <a:pt x="1579202" y="2049745"/>
                  </a:lnTo>
                  <a:lnTo>
                    <a:pt x="1563319" y="2062441"/>
                  </a:lnTo>
                  <a:lnTo>
                    <a:pt x="1546756" y="2074458"/>
                  </a:lnTo>
                  <a:lnTo>
                    <a:pt x="1529966" y="2086475"/>
                  </a:lnTo>
                  <a:lnTo>
                    <a:pt x="1512948" y="2098038"/>
                  </a:lnTo>
                  <a:lnTo>
                    <a:pt x="1495250" y="2108694"/>
                  </a:lnTo>
                  <a:lnTo>
                    <a:pt x="1477779" y="2119577"/>
                  </a:lnTo>
                  <a:lnTo>
                    <a:pt x="1459855" y="2129779"/>
                  </a:lnTo>
                  <a:lnTo>
                    <a:pt x="1441476" y="2139756"/>
                  </a:lnTo>
                  <a:lnTo>
                    <a:pt x="1422870" y="2149278"/>
                  </a:lnTo>
                  <a:lnTo>
                    <a:pt x="1404038" y="2158347"/>
                  </a:lnTo>
                  <a:lnTo>
                    <a:pt x="1385205" y="2166963"/>
                  </a:lnTo>
                  <a:lnTo>
                    <a:pt x="1365919" y="2175352"/>
                  </a:lnTo>
                  <a:lnTo>
                    <a:pt x="1346406" y="2183287"/>
                  </a:lnTo>
                  <a:lnTo>
                    <a:pt x="1326666" y="2190769"/>
                  </a:lnTo>
                  <a:lnTo>
                    <a:pt x="1306699" y="2198024"/>
                  </a:lnTo>
                  <a:lnTo>
                    <a:pt x="1286505" y="2204600"/>
                  </a:lnTo>
                  <a:lnTo>
                    <a:pt x="1266538" y="2211175"/>
                  </a:lnTo>
                  <a:lnTo>
                    <a:pt x="1246118" y="2217070"/>
                  </a:lnTo>
                  <a:lnTo>
                    <a:pt x="1225470" y="2222738"/>
                  </a:lnTo>
                  <a:lnTo>
                    <a:pt x="1204595" y="2227952"/>
                  </a:lnTo>
                  <a:lnTo>
                    <a:pt x="1183721" y="2232714"/>
                  </a:lnTo>
                  <a:lnTo>
                    <a:pt x="1162620" y="2237248"/>
                  </a:lnTo>
                  <a:lnTo>
                    <a:pt x="1141518" y="2241329"/>
                  </a:lnTo>
                  <a:lnTo>
                    <a:pt x="1120417" y="2244957"/>
                  </a:lnTo>
                  <a:lnTo>
                    <a:pt x="1099089" y="2248358"/>
                  </a:lnTo>
                  <a:lnTo>
                    <a:pt x="1077533" y="2251079"/>
                  </a:lnTo>
                  <a:lnTo>
                    <a:pt x="1056205" y="2253573"/>
                  </a:lnTo>
                  <a:lnTo>
                    <a:pt x="1034423" y="2255840"/>
                  </a:lnTo>
                  <a:lnTo>
                    <a:pt x="1013095" y="2257654"/>
                  </a:lnTo>
                  <a:lnTo>
                    <a:pt x="991312" y="2258787"/>
                  </a:lnTo>
                  <a:lnTo>
                    <a:pt x="969757" y="2259921"/>
                  </a:lnTo>
                  <a:lnTo>
                    <a:pt x="947975" y="2260374"/>
                  </a:lnTo>
                  <a:lnTo>
                    <a:pt x="926420" y="2260601"/>
                  </a:lnTo>
                  <a:lnTo>
                    <a:pt x="904411" y="2260374"/>
                  </a:lnTo>
                  <a:lnTo>
                    <a:pt x="882856" y="2259921"/>
                  </a:lnTo>
                  <a:lnTo>
                    <a:pt x="861074" y="2258787"/>
                  </a:lnTo>
                  <a:lnTo>
                    <a:pt x="839745" y="2257654"/>
                  </a:lnTo>
                  <a:lnTo>
                    <a:pt x="817963" y="2255840"/>
                  </a:lnTo>
                  <a:lnTo>
                    <a:pt x="796408" y="2253573"/>
                  </a:lnTo>
                  <a:lnTo>
                    <a:pt x="774853" y="2251079"/>
                  </a:lnTo>
                  <a:lnTo>
                    <a:pt x="753525" y="2248358"/>
                  </a:lnTo>
                  <a:lnTo>
                    <a:pt x="731969" y="2244957"/>
                  </a:lnTo>
                  <a:lnTo>
                    <a:pt x="710868" y="2241329"/>
                  </a:lnTo>
                  <a:lnTo>
                    <a:pt x="689767" y="2237248"/>
                  </a:lnTo>
                  <a:lnTo>
                    <a:pt x="668892" y="2232714"/>
                  </a:lnTo>
                  <a:lnTo>
                    <a:pt x="648017" y="2227952"/>
                  </a:lnTo>
                  <a:lnTo>
                    <a:pt x="626916" y="2222738"/>
                  </a:lnTo>
                  <a:lnTo>
                    <a:pt x="606722" y="2217070"/>
                  </a:lnTo>
                  <a:lnTo>
                    <a:pt x="586075" y="2210948"/>
                  </a:lnTo>
                  <a:lnTo>
                    <a:pt x="565881" y="2204600"/>
                  </a:lnTo>
                  <a:lnTo>
                    <a:pt x="545687" y="2197798"/>
                  </a:lnTo>
                  <a:lnTo>
                    <a:pt x="525947" y="2190769"/>
                  </a:lnTo>
                  <a:lnTo>
                    <a:pt x="506207" y="2183060"/>
                  </a:lnTo>
                  <a:lnTo>
                    <a:pt x="486694" y="2175352"/>
                  </a:lnTo>
                  <a:lnTo>
                    <a:pt x="467634" y="2166736"/>
                  </a:lnTo>
                  <a:lnTo>
                    <a:pt x="448348" y="2158120"/>
                  </a:lnTo>
                  <a:lnTo>
                    <a:pt x="429516" y="2149051"/>
                  </a:lnTo>
                  <a:lnTo>
                    <a:pt x="411137" y="2139529"/>
                  </a:lnTo>
                  <a:lnTo>
                    <a:pt x="392759" y="2129779"/>
                  </a:lnTo>
                  <a:lnTo>
                    <a:pt x="374834" y="2119350"/>
                  </a:lnTo>
                  <a:lnTo>
                    <a:pt x="357136" y="2108694"/>
                  </a:lnTo>
                  <a:lnTo>
                    <a:pt x="339892" y="2097811"/>
                  </a:lnTo>
                  <a:lnTo>
                    <a:pt x="322420" y="2086475"/>
                  </a:lnTo>
                  <a:lnTo>
                    <a:pt x="305857" y="2074458"/>
                  </a:lnTo>
                  <a:lnTo>
                    <a:pt x="289520" y="2062441"/>
                  </a:lnTo>
                  <a:lnTo>
                    <a:pt x="273184" y="2049745"/>
                  </a:lnTo>
                  <a:lnTo>
                    <a:pt x="257528" y="2036821"/>
                  </a:lnTo>
                  <a:lnTo>
                    <a:pt x="242099" y="2023444"/>
                  </a:lnTo>
                  <a:lnTo>
                    <a:pt x="227124" y="2009841"/>
                  </a:lnTo>
                  <a:lnTo>
                    <a:pt x="212375" y="1995557"/>
                  </a:lnTo>
                  <a:lnTo>
                    <a:pt x="198081" y="1980820"/>
                  </a:lnTo>
                  <a:lnTo>
                    <a:pt x="184240" y="1966309"/>
                  </a:lnTo>
                  <a:lnTo>
                    <a:pt x="170853" y="1950665"/>
                  </a:lnTo>
                  <a:lnTo>
                    <a:pt x="157920" y="1935021"/>
                  </a:lnTo>
                  <a:lnTo>
                    <a:pt x="145214" y="1919150"/>
                  </a:lnTo>
                  <a:lnTo>
                    <a:pt x="133188" y="1902599"/>
                  </a:lnTo>
                  <a:lnTo>
                    <a:pt x="121390" y="1885821"/>
                  </a:lnTo>
                  <a:lnTo>
                    <a:pt x="110045" y="1868590"/>
                  </a:lnTo>
                  <a:lnTo>
                    <a:pt x="99608" y="1850905"/>
                  </a:lnTo>
                  <a:lnTo>
                    <a:pt x="94389" y="1842062"/>
                  </a:lnTo>
                  <a:lnTo>
                    <a:pt x="89170" y="1832993"/>
                  </a:lnTo>
                  <a:lnTo>
                    <a:pt x="84406" y="1823924"/>
                  </a:lnTo>
                  <a:lnTo>
                    <a:pt x="79414" y="1814628"/>
                  </a:lnTo>
                  <a:lnTo>
                    <a:pt x="74876" y="1805333"/>
                  </a:lnTo>
                  <a:lnTo>
                    <a:pt x="70111" y="1795810"/>
                  </a:lnTo>
                  <a:lnTo>
                    <a:pt x="65800" y="1786288"/>
                  </a:lnTo>
                  <a:lnTo>
                    <a:pt x="61716" y="1776765"/>
                  </a:lnTo>
                  <a:lnTo>
                    <a:pt x="57178" y="1767016"/>
                  </a:lnTo>
                  <a:lnTo>
                    <a:pt x="53321" y="1757040"/>
                  </a:lnTo>
                  <a:lnTo>
                    <a:pt x="49464" y="1747064"/>
                  </a:lnTo>
                  <a:lnTo>
                    <a:pt x="45606" y="1737088"/>
                  </a:lnTo>
                  <a:lnTo>
                    <a:pt x="41976" y="1726885"/>
                  </a:lnTo>
                  <a:lnTo>
                    <a:pt x="38572" y="1716909"/>
                  </a:lnTo>
                  <a:lnTo>
                    <a:pt x="35396" y="1706706"/>
                  </a:lnTo>
                  <a:lnTo>
                    <a:pt x="31992" y="1696050"/>
                  </a:lnTo>
                  <a:lnTo>
                    <a:pt x="29043" y="1685621"/>
                  </a:lnTo>
                  <a:lnTo>
                    <a:pt x="26093" y="1675191"/>
                  </a:lnTo>
                  <a:lnTo>
                    <a:pt x="23370" y="1664308"/>
                  </a:lnTo>
                  <a:lnTo>
                    <a:pt x="20648" y="1653425"/>
                  </a:lnTo>
                  <a:lnTo>
                    <a:pt x="18379" y="1642769"/>
                  </a:lnTo>
                  <a:lnTo>
                    <a:pt x="15883" y="1631659"/>
                  </a:lnTo>
                  <a:lnTo>
                    <a:pt x="13614" y="1620550"/>
                  </a:lnTo>
                  <a:lnTo>
                    <a:pt x="11799" y="1609440"/>
                  </a:lnTo>
                  <a:lnTo>
                    <a:pt x="9757" y="1598104"/>
                  </a:lnTo>
                  <a:lnTo>
                    <a:pt x="8168" y="1586767"/>
                  </a:lnTo>
                  <a:lnTo>
                    <a:pt x="6580" y="1575431"/>
                  </a:lnTo>
                  <a:lnTo>
                    <a:pt x="5219" y="1563868"/>
                  </a:lnTo>
                  <a:lnTo>
                    <a:pt x="4084" y="1552078"/>
                  </a:lnTo>
                  <a:lnTo>
                    <a:pt x="2723" y="1540288"/>
                  </a:lnTo>
                  <a:lnTo>
                    <a:pt x="2042" y="1528499"/>
                  </a:lnTo>
                  <a:lnTo>
                    <a:pt x="1134" y="1516709"/>
                  </a:lnTo>
                  <a:lnTo>
                    <a:pt x="681" y="1504465"/>
                  </a:lnTo>
                  <a:lnTo>
                    <a:pt x="227" y="1492449"/>
                  </a:lnTo>
                  <a:lnTo>
                    <a:pt x="0" y="1479979"/>
                  </a:lnTo>
                  <a:lnTo>
                    <a:pt x="0" y="1467962"/>
                  </a:lnTo>
                  <a:lnTo>
                    <a:pt x="227" y="1450051"/>
                  </a:lnTo>
                  <a:lnTo>
                    <a:pt x="908" y="1432593"/>
                  </a:lnTo>
                  <a:lnTo>
                    <a:pt x="2269" y="1415135"/>
                  </a:lnTo>
                  <a:lnTo>
                    <a:pt x="4084" y="1397677"/>
                  </a:lnTo>
                  <a:lnTo>
                    <a:pt x="6580" y="1380446"/>
                  </a:lnTo>
                  <a:lnTo>
                    <a:pt x="9530" y="1363441"/>
                  </a:lnTo>
                  <a:lnTo>
                    <a:pt x="12933" y="1346436"/>
                  </a:lnTo>
                  <a:lnTo>
                    <a:pt x="16790" y="1329659"/>
                  </a:lnTo>
                  <a:lnTo>
                    <a:pt x="20875" y="1312881"/>
                  </a:lnTo>
                  <a:lnTo>
                    <a:pt x="25866" y="1296103"/>
                  </a:lnTo>
                  <a:lnTo>
                    <a:pt x="30858" y="1279779"/>
                  </a:lnTo>
                  <a:lnTo>
                    <a:pt x="36530" y="1263454"/>
                  </a:lnTo>
                  <a:lnTo>
                    <a:pt x="42430" y="1246903"/>
                  </a:lnTo>
                  <a:lnTo>
                    <a:pt x="49010" y="1230579"/>
                  </a:lnTo>
                  <a:lnTo>
                    <a:pt x="56044" y="1214708"/>
                  </a:lnTo>
                  <a:lnTo>
                    <a:pt x="63077" y="1198610"/>
                  </a:lnTo>
                  <a:lnTo>
                    <a:pt x="70565" y="1182739"/>
                  </a:lnTo>
                  <a:lnTo>
                    <a:pt x="78733" y="1166642"/>
                  </a:lnTo>
                  <a:lnTo>
                    <a:pt x="87128" y="1150997"/>
                  </a:lnTo>
                  <a:lnTo>
                    <a:pt x="95750" y="1135580"/>
                  </a:lnTo>
                  <a:lnTo>
                    <a:pt x="104826" y="1119936"/>
                  </a:lnTo>
                  <a:lnTo>
                    <a:pt x="113902" y="1104292"/>
                  </a:lnTo>
                  <a:lnTo>
                    <a:pt x="123659" y="1089101"/>
                  </a:lnTo>
                  <a:lnTo>
                    <a:pt x="133642" y="1073683"/>
                  </a:lnTo>
                  <a:lnTo>
                    <a:pt x="143626" y="1058493"/>
                  </a:lnTo>
                  <a:lnTo>
                    <a:pt x="154290" y="1043529"/>
                  </a:lnTo>
                  <a:lnTo>
                    <a:pt x="165181" y="1028338"/>
                  </a:lnTo>
                  <a:lnTo>
                    <a:pt x="175845" y="1013374"/>
                  </a:lnTo>
                  <a:lnTo>
                    <a:pt x="187190" y="998637"/>
                  </a:lnTo>
                  <a:lnTo>
                    <a:pt x="198762" y="983673"/>
                  </a:lnTo>
                  <a:lnTo>
                    <a:pt x="210333" y="968935"/>
                  </a:lnTo>
                  <a:lnTo>
                    <a:pt x="222132" y="954424"/>
                  </a:lnTo>
                  <a:lnTo>
                    <a:pt x="234158" y="939687"/>
                  </a:lnTo>
                  <a:lnTo>
                    <a:pt x="246637" y="925177"/>
                  </a:lnTo>
                  <a:lnTo>
                    <a:pt x="259116" y="910666"/>
                  </a:lnTo>
                  <a:lnTo>
                    <a:pt x="271596" y="896382"/>
                  </a:lnTo>
                  <a:lnTo>
                    <a:pt x="297235" y="867588"/>
                  </a:lnTo>
                  <a:lnTo>
                    <a:pt x="323328" y="839247"/>
                  </a:lnTo>
                  <a:lnTo>
                    <a:pt x="349875" y="810906"/>
                  </a:lnTo>
                  <a:lnTo>
                    <a:pt x="376649" y="783019"/>
                  </a:lnTo>
                  <a:lnTo>
                    <a:pt x="404103" y="755358"/>
                  </a:lnTo>
                  <a:lnTo>
                    <a:pt x="431104" y="727697"/>
                  </a:lnTo>
                  <a:lnTo>
                    <a:pt x="485786" y="673056"/>
                  </a:lnTo>
                  <a:lnTo>
                    <a:pt x="540015" y="618868"/>
                  </a:lnTo>
                  <a:lnTo>
                    <a:pt x="566561" y="592114"/>
                  </a:lnTo>
                  <a:lnTo>
                    <a:pt x="592882" y="565360"/>
                  </a:lnTo>
                  <a:lnTo>
                    <a:pt x="618975" y="538833"/>
                  </a:lnTo>
                  <a:lnTo>
                    <a:pt x="644160" y="511853"/>
                  </a:lnTo>
                  <a:lnTo>
                    <a:pt x="646883" y="509359"/>
                  </a:lnTo>
                  <a:lnTo>
                    <a:pt x="650060" y="506865"/>
                  </a:lnTo>
                  <a:lnTo>
                    <a:pt x="653236" y="504597"/>
                  </a:lnTo>
                  <a:lnTo>
                    <a:pt x="656640" y="503237"/>
                  </a:lnTo>
                  <a:lnTo>
                    <a:pt x="660497" y="501877"/>
                  </a:lnTo>
                  <a:lnTo>
                    <a:pt x="664127" y="500743"/>
                  </a:lnTo>
                  <a:lnTo>
                    <a:pt x="667984" y="500063"/>
                  </a:lnTo>
                  <a:close/>
                  <a:moveTo>
                    <a:pt x="523875" y="300038"/>
                  </a:moveTo>
                  <a:lnTo>
                    <a:pt x="527049" y="300038"/>
                  </a:lnTo>
                  <a:lnTo>
                    <a:pt x="529771" y="300038"/>
                  </a:lnTo>
                  <a:lnTo>
                    <a:pt x="532719" y="300491"/>
                  </a:lnTo>
                  <a:lnTo>
                    <a:pt x="535441" y="301171"/>
                  </a:lnTo>
                  <a:lnTo>
                    <a:pt x="538389" y="302303"/>
                  </a:lnTo>
                  <a:lnTo>
                    <a:pt x="685573" y="367098"/>
                  </a:lnTo>
                  <a:lnTo>
                    <a:pt x="1180646" y="367098"/>
                  </a:lnTo>
                  <a:lnTo>
                    <a:pt x="1184955" y="367098"/>
                  </a:lnTo>
                  <a:lnTo>
                    <a:pt x="1189264" y="368004"/>
                  </a:lnTo>
                  <a:lnTo>
                    <a:pt x="1193573" y="368910"/>
                  </a:lnTo>
                  <a:lnTo>
                    <a:pt x="1197428" y="370496"/>
                  </a:lnTo>
                  <a:lnTo>
                    <a:pt x="1201283" y="372308"/>
                  </a:lnTo>
                  <a:lnTo>
                    <a:pt x="1204912" y="374347"/>
                  </a:lnTo>
                  <a:lnTo>
                    <a:pt x="1208087" y="377066"/>
                  </a:lnTo>
                  <a:lnTo>
                    <a:pt x="1211035" y="379785"/>
                  </a:lnTo>
                  <a:lnTo>
                    <a:pt x="1213757" y="382956"/>
                  </a:lnTo>
                  <a:lnTo>
                    <a:pt x="1216478" y="386355"/>
                  </a:lnTo>
                  <a:lnTo>
                    <a:pt x="1218519" y="389526"/>
                  </a:lnTo>
                  <a:lnTo>
                    <a:pt x="1220333" y="393378"/>
                  </a:lnTo>
                  <a:lnTo>
                    <a:pt x="1221921" y="397682"/>
                  </a:lnTo>
                  <a:lnTo>
                    <a:pt x="1222828" y="401760"/>
                  </a:lnTo>
                  <a:lnTo>
                    <a:pt x="1223735" y="405838"/>
                  </a:lnTo>
                  <a:lnTo>
                    <a:pt x="1223962" y="410596"/>
                  </a:lnTo>
                  <a:lnTo>
                    <a:pt x="1223735" y="414900"/>
                  </a:lnTo>
                  <a:lnTo>
                    <a:pt x="1222828" y="418978"/>
                  </a:lnTo>
                  <a:lnTo>
                    <a:pt x="1221921" y="423056"/>
                  </a:lnTo>
                  <a:lnTo>
                    <a:pt x="1220333" y="427134"/>
                  </a:lnTo>
                  <a:lnTo>
                    <a:pt x="1218519" y="430759"/>
                  </a:lnTo>
                  <a:lnTo>
                    <a:pt x="1216478" y="434384"/>
                  </a:lnTo>
                  <a:lnTo>
                    <a:pt x="1213757" y="437782"/>
                  </a:lnTo>
                  <a:lnTo>
                    <a:pt x="1211035" y="440954"/>
                  </a:lnTo>
                  <a:lnTo>
                    <a:pt x="1208087" y="443673"/>
                  </a:lnTo>
                  <a:lnTo>
                    <a:pt x="1204912" y="446391"/>
                  </a:lnTo>
                  <a:lnTo>
                    <a:pt x="1201283" y="448430"/>
                  </a:lnTo>
                  <a:lnTo>
                    <a:pt x="1197428" y="450243"/>
                  </a:lnTo>
                  <a:lnTo>
                    <a:pt x="1193573" y="451602"/>
                  </a:lnTo>
                  <a:lnTo>
                    <a:pt x="1189264" y="452735"/>
                  </a:lnTo>
                  <a:lnTo>
                    <a:pt x="1184955" y="453188"/>
                  </a:lnTo>
                  <a:lnTo>
                    <a:pt x="1180646" y="453414"/>
                  </a:lnTo>
                  <a:lnTo>
                    <a:pt x="685573" y="453414"/>
                  </a:lnTo>
                  <a:lnTo>
                    <a:pt x="538389" y="518209"/>
                  </a:lnTo>
                  <a:lnTo>
                    <a:pt x="535441" y="519568"/>
                  </a:lnTo>
                  <a:lnTo>
                    <a:pt x="532719" y="520248"/>
                  </a:lnTo>
                  <a:lnTo>
                    <a:pt x="529771" y="520474"/>
                  </a:lnTo>
                  <a:lnTo>
                    <a:pt x="527049" y="520701"/>
                  </a:lnTo>
                  <a:lnTo>
                    <a:pt x="523875" y="520701"/>
                  </a:lnTo>
                  <a:lnTo>
                    <a:pt x="521153" y="520248"/>
                  </a:lnTo>
                  <a:lnTo>
                    <a:pt x="518432" y="519795"/>
                  </a:lnTo>
                  <a:lnTo>
                    <a:pt x="515710" y="518662"/>
                  </a:lnTo>
                  <a:lnTo>
                    <a:pt x="512989" y="517756"/>
                  </a:lnTo>
                  <a:lnTo>
                    <a:pt x="510494" y="516170"/>
                  </a:lnTo>
                  <a:lnTo>
                    <a:pt x="508226" y="514584"/>
                  </a:lnTo>
                  <a:lnTo>
                    <a:pt x="506185" y="512771"/>
                  </a:lnTo>
                  <a:lnTo>
                    <a:pt x="504144" y="510732"/>
                  </a:lnTo>
                  <a:lnTo>
                    <a:pt x="502330" y="508467"/>
                  </a:lnTo>
                  <a:lnTo>
                    <a:pt x="500742" y="505748"/>
                  </a:lnTo>
                  <a:lnTo>
                    <a:pt x="499382" y="503030"/>
                  </a:lnTo>
                  <a:lnTo>
                    <a:pt x="498021" y="500084"/>
                  </a:lnTo>
                  <a:lnTo>
                    <a:pt x="497341" y="497366"/>
                  </a:lnTo>
                  <a:lnTo>
                    <a:pt x="496887" y="494421"/>
                  </a:lnTo>
                  <a:lnTo>
                    <a:pt x="496887" y="491702"/>
                  </a:lnTo>
                  <a:lnTo>
                    <a:pt x="496887" y="488757"/>
                  </a:lnTo>
                  <a:lnTo>
                    <a:pt x="497341" y="486038"/>
                  </a:lnTo>
                  <a:lnTo>
                    <a:pt x="497794" y="483093"/>
                  </a:lnTo>
                  <a:lnTo>
                    <a:pt x="498928" y="480374"/>
                  </a:lnTo>
                  <a:lnTo>
                    <a:pt x="499835" y="477656"/>
                  </a:lnTo>
                  <a:lnTo>
                    <a:pt x="501423" y="475390"/>
                  </a:lnTo>
                  <a:lnTo>
                    <a:pt x="503010" y="473125"/>
                  </a:lnTo>
                  <a:lnTo>
                    <a:pt x="504825" y="470859"/>
                  </a:lnTo>
                  <a:lnTo>
                    <a:pt x="506866" y="468820"/>
                  </a:lnTo>
                  <a:lnTo>
                    <a:pt x="509133" y="467008"/>
                  </a:lnTo>
                  <a:lnTo>
                    <a:pt x="511855" y="465422"/>
                  </a:lnTo>
                  <a:lnTo>
                    <a:pt x="514349" y="464062"/>
                  </a:lnTo>
                  <a:lnTo>
                    <a:pt x="635680" y="410822"/>
                  </a:lnTo>
                  <a:lnTo>
                    <a:pt x="635680" y="410596"/>
                  </a:lnTo>
                  <a:lnTo>
                    <a:pt x="635680" y="409916"/>
                  </a:lnTo>
                  <a:lnTo>
                    <a:pt x="514349" y="356676"/>
                  </a:lnTo>
                  <a:lnTo>
                    <a:pt x="511855" y="355317"/>
                  </a:lnTo>
                  <a:lnTo>
                    <a:pt x="509133" y="353731"/>
                  </a:lnTo>
                  <a:lnTo>
                    <a:pt x="506866" y="351918"/>
                  </a:lnTo>
                  <a:lnTo>
                    <a:pt x="504825" y="349879"/>
                  </a:lnTo>
                  <a:lnTo>
                    <a:pt x="503010" y="347614"/>
                  </a:lnTo>
                  <a:lnTo>
                    <a:pt x="501423" y="345348"/>
                  </a:lnTo>
                  <a:lnTo>
                    <a:pt x="499835" y="343083"/>
                  </a:lnTo>
                  <a:lnTo>
                    <a:pt x="498928" y="340138"/>
                  </a:lnTo>
                  <a:lnTo>
                    <a:pt x="497794" y="337646"/>
                  </a:lnTo>
                  <a:lnTo>
                    <a:pt x="497341" y="334700"/>
                  </a:lnTo>
                  <a:lnTo>
                    <a:pt x="496887" y="331982"/>
                  </a:lnTo>
                  <a:lnTo>
                    <a:pt x="496887" y="329037"/>
                  </a:lnTo>
                  <a:lnTo>
                    <a:pt x="496887" y="326318"/>
                  </a:lnTo>
                  <a:lnTo>
                    <a:pt x="497341" y="323373"/>
                  </a:lnTo>
                  <a:lnTo>
                    <a:pt x="498021" y="320428"/>
                  </a:lnTo>
                  <a:lnTo>
                    <a:pt x="499382" y="317482"/>
                  </a:lnTo>
                  <a:lnTo>
                    <a:pt x="500742" y="314990"/>
                  </a:lnTo>
                  <a:lnTo>
                    <a:pt x="502330" y="312272"/>
                  </a:lnTo>
                  <a:lnTo>
                    <a:pt x="504144" y="310006"/>
                  </a:lnTo>
                  <a:lnTo>
                    <a:pt x="506185" y="307967"/>
                  </a:lnTo>
                  <a:lnTo>
                    <a:pt x="508226" y="306155"/>
                  </a:lnTo>
                  <a:lnTo>
                    <a:pt x="510494" y="304342"/>
                  </a:lnTo>
                  <a:lnTo>
                    <a:pt x="512989" y="302983"/>
                  </a:lnTo>
                  <a:lnTo>
                    <a:pt x="515710" y="301850"/>
                  </a:lnTo>
                  <a:lnTo>
                    <a:pt x="518432" y="300944"/>
                  </a:lnTo>
                  <a:lnTo>
                    <a:pt x="521153" y="300264"/>
                  </a:lnTo>
                  <a:lnTo>
                    <a:pt x="523875" y="300038"/>
                  </a:lnTo>
                  <a:close/>
                  <a:moveTo>
                    <a:pt x="689916" y="0"/>
                  </a:moveTo>
                  <a:lnTo>
                    <a:pt x="702828" y="0"/>
                  </a:lnTo>
                  <a:lnTo>
                    <a:pt x="715967" y="226"/>
                  </a:lnTo>
                  <a:lnTo>
                    <a:pt x="729333" y="677"/>
                  </a:lnTo>
                  <a:lnTo>
                    <a:pt x="742698" y="1807"/>
                  </a:lnTo>
                  <a:lnTo>
                    <a:pt x="756064" y="2936"/>
                  </a:lnTo>
                  <a:lnTo>
                    <a:pt x="769429" y="4291"/>
                  </a:lnTo>
                  <a:lnTo>
                    <a:pt x="782569" y="6098"/>
                  </a:lnTo>
                  <a:lnTo>
                    <a:pt x="795934" y="8131"/>
                  </a:lnTo>
                  <a:lnTo>
                    <a:pt x="809073" y="10389"/>
                  </a:lnTo>
                  <a:lnTo>
                    <a:pt x="822212" y="13100"/>
                  </a:lnTo>
                  <a:lnTo>
                    <a:pt x="835125" y="15810"/>
                  </a:lnTo>
                  <a:lnTo>
                    <a:pt x="847811" y="18972"/>
                  </a:lnTo>
                  <a:lnTo>
                    <a:pt x="860270" y="22360"/>
                  </a:lnTo>
                  <a:lnTo>
                    <a:pt x="866613" y="23715"/>
                  </a:lnTo>
                  <a:lnTo>
                    <a:pt x="872729" y="25296"/>
                  </a:lnTo>
                  <a:lnTo>
                    <a:pt x="879072" y="26425"/>
                  </a:lnTo>
                  <a:lnTo>
                    <a:pt x="885415" y="27329"/>
                  </a:lnTo>
                  <a:lnTo>
                    <a:pt x="891532" y="28458"/>
                  </a:lnTo>
                  <a:lnTo>
                    <a:pt x="897875" y="28910"/>
                  </a:lnTo>
                  <a:lnTo>
                    <a:pt x="904218" y="29362"/>
                  </a:lnTo>
                  <a:lnTo>
                    <a:pt x="910334" y="29813"/>
                  </a:lnTo>
                  <a:lnTo>
                    <a:pt x="916904" y="30039"/>
                  </a:lnTo>
                  <a:lnTo>
                    <a:pt x="923020" y="29813"/>
                  </a:lnTo>
                  <a:lnTo>
                    <a:pt x="929590" y="29362"/>
                  </a:lnTo>
                  <a:lnTo>
                    <a:pt x="935706" y="28910"/>
                  </a:lnTo>
                  <a:lnTo>
                    <a:pt x="942049" y="28458"/>
                  </a:lnTo>
                  <a:lnTo>
                    <a:pt x="948392" y="27329"/>
                  </a:lnTo>
                  <a:lnTo>
                    <a:pt x="954735" y="26425"/>
                  </a:lnTo>
                  <a:lnTo>
                    <a:pt x="960851" y="25070"/>
                  </a:lnTo>
                  <a:lnTo>
                    <a:pt x="974897" y="22360"/>
                  </a:lnTo>
                  <a:lnTo>
                    <a:pt x="988715" y="19424"/>
                  </a:lnTo>
                  <a:lnTo>
                    <a:pt x="1003213" y="16713"/>
                  </a:lnTo>
                  <a:lnTo>
                    <a:pt x="1017938" y="14229"/>
                  </a:lnTo>
                  <a:lnTo>
                    <a:pt x="1032436" y="11744"/>
                  </a:lnTo>
                  <a:lnTo>
                    <a:pt x="1047161" y="9712"/>
                  </a:lnTo>
                  <a:lnTo>
                    <a:pt x="1062113" y="7679"/>
                  </a:lnTo>
                  <a:lnTo>
                    <a:pt x="1077064" y="5872"/>
                  </a:lnTo>
                  <a:lnTo>
                    <a:pt x="1092015" y="4291"/>
                  </a:lnTo>
                  <a:lnTo>
                    <a:pt x="1106966" y="2936"/>
                  </a:lnTo>
                  <a:lnTo>
                    <a:pt x="1121691" y="2032"/>
                  </a:lnTo>
                  <a:lnTo>
                    <a:pt x="1136416" y="1129"/>
                  </a:lnTo>
                  <a:lnTo>
                    <a:pt x="1150688" y="677"/>
                  </a:lnTo>
                  <a:lnTo>
                    <a:pt x="1165186" y="451"/>
                  </a:lnTo>
                  <a:lnTo>
                    <a:pt x="1179231" y="677"/>
                  </a:lnTo>
                  <a:lnTo>
                    <a:pt x="1192823" y="1129"/>
                  </a:lnTo>
                  <a:lnTo>
                    <a:pt x="1205962" y="2258"/>
                  </a:lnTo>
                  <a:lnTo>
                    <a:pt x="1218875" y="3614"/>
                  </a:lnTo>
                  <a:lnTo>
                    <a:pt x="1231334" y="4969"/>
                  </a:lnTo>
                  <a:lnTo>
                    <a:pt x="1243340" y="7453"/>
                  </a:lnTo>
                  <a:lnTo>
                    <a:pt x="1254667" y="9938"/>
                  </a:lnTo>
                  <a:lnTo>
                    <a:pt x="1260331" y="11293"/>
                  </a:lnTo>
                  <a:lnTo>
                    <a:pt x="1265541" y="13100"/>
                  </a:lnTo>
                  <a:lnTo>
                    <a:pt x="1270751" y="14681"/>
                  </a:lnTo>
                  <a:lnTo>
                    <a:pt x="1275735" y="16262"/>
                  </a:lnTo>
                  <a:lnTo>
                    <a:pt x="1280719" y="18520"/>
                  </a:lnTo>
                  <a:lnTo>
                    <a:pt x="1285249" y="20553"/>
                  </a:lnTo>
                  <a:lnTo>
                    <a:pt x="1290007" y="22812"/>
                  </a:lnTo>
                  <a:lnTo>
                    <a:pt x="1294084" y="25070"/>
                  </a:lnTo>
                  <a:lnTo>
                    <a:pt x="1298162" y="27329"/>
                  </a:lnTo>
                  <a:lnTo>
                    <a:pt x="1302239" y="30039"/>
                  </a:lnTo>
                  <a:lnTo>
                    <a:pt x="1305864" y="32749"/>
                  </a:lnTo>
                  <a:lnTo>
                    <a:pt x="1309489" y="35686"/>
                  </a:lnTo>
                  <a:lnTo>
                    <a:pt x="1312887" y="38622"/>
                  </a:lnTo>
                  <a:lnTo>
                    <a:pt x="1315832" y="41784"/>
                  </a:lnTo>
                  <a:lnTo>
                    <a:pt x="1318777" y="45172"/>
                  </a:lnTo>
                  <a:lnTo>
                    <a:pt x="1321495" y="48785"/>
                  </a:lnTo>
                  <a:lnTo>
                    <a:pt x="1323987" y="52399"/>
                  </a:lnTo>
                  <a:lnTo>
                    <a:pt x="1326252" y="56239"/>
                  </a:lnTo>
                  <a:lnTo>
                    <a:pt x="1328064" y="60078"/>
                  </a:lnTo>
                  <a:lnTo>
                    <a:pt x="1329877" y="64144"/>
                  </a:lnTo>
                  <a:lnTo>
                    <a:pt x="1331462" y="68209"/>
                  </a:lnTo>
                  <a:lnTo>
                    <a:pt x="1332369" y="72727"/>
                  </a:lnTo>
                  <a:lnTo>
                    <a:pt x="1333501" y="76792"/>
                  </a:lnTo>
                  <a:lnTo>
                    <a:pt x="1333954" y="80858"/>
                  </a:lnTo>
                  <a:lnTo>
                    <a:pt x="1334407" y="84923"/>
                  </a:lnTo>
                  <a:lnTo>
                    <a:pt x="1335087" y="88989"/>
                  </a:lnTo>
                  <a:lnTo>
                    <a:pt x="1335087" y="93506"/>
                  </a:lnTo>
                  <a:lnTo>
                    <a:pt x="1335087" y="97571"/>
                  </a:lnTo>
                  <a:lnTo>
                    <a:pt x="1335087" y="101637"/>
                  </a:lnTo>
                  <a:lnTo>
                    <a:pt x="1334407" y="105702"/>
                  </a:lnTo>
                  <a:lnTo>
                    <a:pt x="1333954" y="109542"/>
                  </a:lnTo>
                  <a:lnTo>
                    <a:pt x="1333275" y="113607"/>
                  </a:lnTo>
                  <a:lnTo>
                    <a:pt x="1332369" y="117221"/>
                  </a:lnTo>
                  <a:lnTo>
                    <a:pt x="1331236" y="121061"/>
                  </a:lnTo>
                  <a:lnTo>
                    <a:pt x="1329877" y="124674"/>
                  </a:lnTo>
                  <a:lnTo>
                    <a:pt x="1328291" y="128288"/>
                  </a:lnTo>
                  <a:lnTo>
                    <a:pt x="1326479" y="131676"/>
                  </a:lnTo>
                  <a:lnTo>
                    <a:pt x="1324440" y="134838"/>
                  </a:lnTo>
                  <a:lnTo>
                    <a:pt x="1292498" y="182494"/>
                  </a:lnTo>
                  <a:lnTo>
                    <a:pt x="1261237" y="228570"/>
                  </a:lnTo>
                  <a:lnTo>
                    <a:pt x="1231334" y="272613"/>
                  </a:lnTo>
                  <a:lnTo>
                    <a:pt x="1202338" y="314848"/>
                  </a:lnTo>
                  <a:lnTo>
                    <a:pt x="1199393" y="318688"/>
                  </a:lnTo>
                  <a:lnTo>
                    <a:pt x="1196221" y="322076"/>
                  </a:lnTo>
                  <a:lnTo>
                    <a:pt x="1192823" y="325012"/>
                  </a:lnTo>
                  <a:lnTo>
                    <a:pt x="1189425" y="327496"/>
                  </a:lnTo>
                  <a:lnTo>
                    <a:pt x="1185574" y="329529"/>
                  </a:lnTo>
                  <a:lnTo>
                    <a:pt x="1181723" y="330658"/>
                  </a:lnTo>
                  <a:lnTo>
                    <a:pt x="1177872" y="331562"/>
                  </a:lnTo>
                  <a:lnTo>
                    <a:pt x="1174021" y="331788"/>
                  </a:lnTo>
                  <a:lnTo>
                    <a:pt x="678136" y="331788"/>
                  </a:lnTo>
                  <a:lnTo>
                    <a:pt x="674058" y="331562"/>
                  </a:lnTo>
                  <a:lnTo>
                    <a:pt x="670207" y="330658"/>
                  </a:lnTo>
                  <a:lnTo>
                    <a:pt x="666356" y="329529"/>
                  </a:lnTo>
                  <a:lnTo>
                    <a:pt x="662505" y="327496"/>
                  </a:lnTo>
                  <a:lnTo>
                    <a:pt x="659107" y="325012"/>
                  </a:lnTo>
                  <a:lnTo>
                    <a:pt x="655936" y="322076"/>
                  </a:lnTo>
                  <a:lnTo>
                    <a:pt x="652538" y="318688"/>
                  </a:lnTo>
                  <a:lnTo>
                    <a:pt x="649593" y="314848"/>
                  </a:lnTo>
                  <a:lnTo>
                    <a:pt x="620823" y="272613"/>
                  </a:lnTo>
                  <a:lnTo>
                    <a:pt x="590693" y="228570"/>
                  </a:lnTo>
                  <a:lnTo>
                    <a:pt x="559432" y="182494"/>
                  </a:lnTo>
                  <a:lnTo>
                    <a:pt x="527490" y="134838"/>
                  </a:lnTo>
                  <a:lnTo>
                    <a:pt x="525451" y="131676"/>
                  </a:lnTo>
                  <a:lnTo>
                    <a:pt x="523639" y="128288"/>
                  </a:lnTo>
                  <a:lnTo>
                    <a:pt x="522053" y="124674"/>
                  </a:lnTo>
                  <a:lnTo>
                    <a:pt x="520694" y="121061"/>
                  </a:lnTo>
                  <a:lnTo>
                    <a:pt x="519335" y="117221"/>
                  </a:lnTo>
                  <a:lnTo>
                    <a:pt x="518202" y="113381"/>
                  </a:lnTo>
                  <a:lnTo>
                    <a:pt x="517296" y="109316"/>
                  </a:lnTo>
                  <a:lnTo>
                    <a:pt x="516843" y="105250"/>
                  </a:lnTo>
                  <a:lnTo>
                    <a:pt x="516164" y="101185"/>
                  </a:lnTo>
                  <a:lnTo>
                    <a:pt x="515937" y="97119"/>
                  </a:lnTo>
                  <a:lnTo>
                    <a:pt x="515937" y="92828"/>
                  </a:lnTo>
                  <a:lnTo>
                    <a:pt x="516164" y="88763"/>
                  </a:lnTo>
                  <a:lnTo>
                    <a:pt x="516843" y="84697"/>
                  </a:lnTo>
                  <a:lnTo>
                    <a:pt x="517523" y="80632"/>
                  </a:lnTo>
                  <a:lnTo>
                    <a:pt x="518202" y="76792"/>
                  </a:lnTo>
                  <a:lnTo>
                    <a:pt x="519562" y="72727"/>
                  </a:lnTo>
                  <a:lnTo>
                    <a:pt x="521147" y="68661"/>
                  </a:lnTo>
                  <a:lnTo>
                    <a:pt x="522960" y="64822"/>
                  </a:lnTo>
                  <a:lnTo>
                    <a:pt x="524772" y="61208"/>
                  </a:lnTo>
                  <a:lnTo>
                    <a:pt x="527037" y="57820"/>
                  </a:lnTo>
                  <a:lnTo>
                    <a:pt x="529303" y="54432"/>
                  </a:lnTo>
                  <a:lnTo>
                    <a:pt x="532021" y="51044"/>
                  </a:lnTo>
                  <a:lnTo>
                    <a:pt x="534513" y="47656"/>
                  </a:lnTo>
                  <a:lnTo>
                    <a:pt x="537458" y="44720"/>
                  </a:lnTo>
                  <a:lnTo>
                    <a:pt x="540629" y="41784"/>
                  </a:lnTo>
                  <a:lnTo>
                    <a:pt x="543801" y="39073"/>
                  </a:lnTo>
                  <a:lnTo>
                    <a:pt x="547425" y="36137"/>
                  </a:lnTo>
                  <a:lnTo>
                    <a:pt x="551050" y="33653"/>
                  </a:lnTo>
                  <a:lnTo>
                    <a:pt x="554674" y="30943"/>
                  </a:lnTo>
                  <a:lnTo>
                    <a:pt x="558752" y="28458"/>
                  </a:lnTo>
                  <a:lnTo>
                    <a:pt x="562830" y="26199"/>
                  </a:lnTo>
                  <a:lnTo>
                    <a:pt x="566907" y="24167"/>
                  </a:lnTo>
                  <a:lnTo>
                    <a:pt x="571438" y="21682"/>
                  </a:lnTo>
                  <a:lnTo>
                    <a:pt x="575969" y="19875"/>
                  </a:lnTo>
                  <a:lnTo>
                    <a:pt x="585483" y="16036"/>
                  </a:lnTo>
                  <a:lnTo>
                    <a:pt x="595677" y="12874"/>
                  </a:lnTo>
                  <a:lnTo>
                    <a:pt x="605871" y="9938"/>
                  </a:lnTo>
                  <a:lnTo>
                    <a:pt x="616972" y="7453"/>
                  </a:lnTo>
                  <a:lnTo>
                    <a:pt x="628298" y="5420"/>
                  </a:lnTo>
                  <a:lnTo>
                    <a:pt x="639852" y="3614"/>
                  </a:lnTo>
                  <a:lnTo>
                    <a:pt x="652084" y="2258"/>
                  </a:lnTo>
                  <a:lnTo>
                    <a:pt x="664317" y="903"/>
                  </a:lnTo>
                  <a:lnTo>
                    <a:pt x="677003" y="451"/>
                  </a:lnTo>
                  <a:lnTo>
                    <a:pt x="689916" y="0"/>
                  </a:lnTo>
                  <a:close/>
                </a:path>
              </a:pathLst>
            </a:custGeom>
            <a:solidFill>
              <a:srgbClr val="222830"/>
            </a:solidFill>
            <a:ln w="12700" cap="flat" cmpd="sng" algn="ctr">
              <a:solidFill>
                <a:srgbClr val="2228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sysClr val="window" lastClr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73735" y="1642737"/>
            <a:ext cx="1078918" cy="1078918"/>
            <a:chOff x="4249935" y="2201537"/>
            <a:chExt cx="1078918" cy="1078918"/>
          </a:xfrm>
        </p:grpSpPr>
        <p:sp>
          <p:nvSpPr>
            <p:cNvPr id="9" name="Shape 10193"/>
            <p:cNvSpPr/>
            <p:nvPr/>
          </p:nvSpPr>
          <p:spPr>
            <a:xfrm>
              <a:off x="4249935" y="2201537"/>
              <a:ext cx="1078918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prstClr val="black"/>
                </a:solidFill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4598894" y="2550496"/>
              <a:ext cx="406400" cy="40640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222830"/>
            </a:solidFill>
            <a:ln w="12700" cap="flat" cmpd="sng" algn="ctr">
              <a:solidFill>
                <a:srgbClr val="2228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>
                <a:solidFill>
                  <a:sysClr val="window" lastClr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3735" y="4248946"/>
            <a:ext cx="1078918" cy="1078919"/>
            <a:chOff x="4249935" y="4807746"/>
            <a:chExt cx="1078918" cy="1078919"/>
          </a:xfrm>
        </p:grpSpPr>
        <p:sp>
          <p:nvSpPr>
            <p:cNvPr id="12" name="Shape 10201"/>
            <p:cNvSpPr/>
            <p:nvPr/>
          </p:nvSpPr>
          <p:spPr>
            <a:xfrm>
              <a:off x="4249935" y="4807746"/>
              <a:ext cx="1078918" cy="10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prstClr val="black"/>
                </a:solidFill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4586194" y="5149424"/>
              <a:ext cx="406400" cy="395562"/>
            </a:xfrm>
            <a:custGeom>
              <a:avLst/>
              <a:gdLst>
                <a:gd name="T0" fmla="*/ 476571 w 1257300"/>
                <a:gd name="T1" fmla="*/ 1691868 h 1223963"/>
                <a:gd name="T2" fmla="*/ 411091 w 1257300"/>
                <a:gd name="T3" fmla="*/ 1669802 h 1223963"/>
                <a:gd name="T4" fmla="*/ 358867 w 1257300"/>
                <a:gd name="T5" fmla="*/ 1624469 h 1223963"/>
                <a:gd name="T6" fmla="*/ 327935 w 1257300"/>
                <a:gd name="T7" fmla="*/ 1561884 h 1223963"/>
                <a:gd name="T8" fmla="*/ 323517 w 1257300"/>
                <a:gd name="T9" fmla="*/ 1492881 h 1223963"/>
                <a:gd name="T10" fmla="*/ 346414 w 1257300"/>
                <a:gd name="T11" fmla="*/ 1427488 h 1223963"/>
                <a:gd name="T12" fmla="*/ 1737755 w 1257300"/>
                <a:gd name="T13" fmla="*/ 1242146 h 1223963"/>
                <a:gd name="T14" fmla="*/ 1821176 w 1257300"/>
                <a:gd name="T15" fmla="*/ 1214088 h 1223963"/>
                <a:gd name="T16" fmla="*/ 1887755 w 1257300"/>
                <a:gd name="T17" fmla="*/ 1155970 h 1223963"/>
                <a:gd name="T18" fmla="*/ 1609011 w 1257300"/>
                <a:gd name="T19" fmla="*/ 1636955 h 1223963"/>
                <a:gd name="T20" fmla="*/ 1560079 w 1257300"/>
                <a:gd name="T21" fmla="*/ 1673028 h 1223963"/>
                <a:gd name="T22" fmla="*/ 1502326 w 1257300"/>
                <a:gd name="T23" fmla="*/ 1688261 h 1223963"/>
                <a:gd name="T24" fmla="*/ 1216362 w 1257300"/>
                <a:gd name="T25" fmla="*/ 1786862 h 1223963"/>
                <a:gd name="T26" fmla="*/ 1115292 w 1257300"/>
                <a:gd name="T27" fmla="*/ 1638158 h 1223963"/>
                <a:gd name="T28" fmla="*/ 1064758 w 1257300"/>
                <a:gd name="T29" fmla="*/ 1543162 h 1223963"/>
                <a:gd name="T30" fmla="*/ 1044705 w 1257300"/>
                <a:gd name="T31" fmla="*/ 1476626 h 1223963"/>
                <a:gd name="T32" fmla="*/ 1046308 w 1257300"/>
                <a:gd name="T33" fmla="*/ 1442957 h 1223963"/>
                <a:gd name="T34" fmla="*/ 1078795 w 1257300"/>
                <a:gd name="T35" fmla="*/ 1357582 h 1223963"/>
                <a:gd name="T36" fmla="*/ 1135345 w 1257300"/>
                <a:gd name="T37" fmla="*/ 1261385 h 1223963"/>
                <a:gd name="T38" fmla="*/ 1258876 w 1257300"/>
                <a:gd name="T39" fmla="*/ 1089433 h 1223963"/>
                <a:gd name="T40" fmla="*/ 337544 w 1257300"/>
                <a:gd name="T41" fmla="*/ 689012 h 1223963"/>
                <a:gd name="T42" fmla="*/ 427744 w 1257300"/>
                <a:gd name="T43" fmla="*/ 703448 h 1223963"/>
                <a:gd name="T44" fmla="*/ 457809 w 1257300"/>
                <a:gd name="T45" fmla="*/ 718285 h 1223963"/>
                <a:gd name="T46" fmla="*/ 505515 w 1257300"/>
                <a:gd name="T47" fmla="*/ 769212 h 1223963"/>
                <a:gd name="T48" fmla="*/ 562841 w 1257300"/>
                <a:gd name="T49" fmla="*/ 859835 h 1223963"/>
                <a:gd name="T50" fmla="*/ 641014 w 1257300"/>
                <a:gd name="T51" fmla="*/ 1022237 h 1223963"/>
                <a:gd name="T52" fmla="*/ 302267 w 1257300"/>
                <a:gd name="T53" fmla="*/ 1411201 h 1223963"/>
                <a:gd name="T54" fmla="*/ 278614 w 1257300"/>
                <a:gd name="T55" fmla="*/ 1497013 h 1223963"/>
                <a:gd name="T56" fmla="*/ 290239 w 1257300"/>
                <a:gd name="T57" fmla="*/ 1584428 h 1223963"/>
                <a:gd name="T58" fmla="*/ 22048 w 1257300"/>
                <a:gd name="T59" fmla="*/ 1126094 h 1223963"/>
                <a:gd name="T60" fmla="*/ 10824 w 1257300"/>
                <a:gd name="T61" fmla="*/ 1065946 h 1223963"/>
                <a:gd name="T62" fmla="*/ 23252 w 1257300"/>
                <a:gd name="T63" fmla="*/ 1007000 h 1223963"/>
                <a:gd name="T64" fmla="*/ 56524 w 1257300"/>
                <a:gd name="T65" fmla="*/ 704651 h 1223963"/>
                <a:gd name="T66" fmla="*/ 244939 w 1257300"/>
                <a:gd name="T67" fmla="*/ 688612 h 1223963"/>
                <a:gd name="T68" fmla="*/ 1880948 w 1257300"/>
                <a:gd name="T69" fmla="*/ 963975 h 1223963"/>
                <a:gd name="T70" fmla="*/ 1890570 w 1257300"/>
                <a:gd name="T71" fmla="*/ 1032516 h 1223963"/>
                <a:gd name="T72" fmla="*/ 1872930 w 1257300"/>
                <a:gd name="T73" fmla="*/ 1099053 h 1223963"/>
                <a:gd name="T74" fmla="*/ 1830438 w 1257300"/>
                <a:gd name="T75" fmla="*/ 1154365 h 1223963"/>
                <a:gd name="T76" fmla="*/ 1770706 w 1257300"/>
                <a:gd name="T77" fmla="*/ 1188436 h 1223963"/>
                <a:gd name="T78" fmla="*/ 1506523 w 1257300"/>
                <a:gd name="T79" fmla="*/ 1197654 h 1223963"/>
                <a:gd name="T80" fmla="*/ 1276229 w 1257300"/>
                <a:gd name="T81" fmla="*/ 48901 h 1223963"/>
                <a:gd name="T82" fmla="*/ 1339380 w 1257300"/>
                <a:gd name="T83" fmla="*/ 75355 h 1223963"/>
                <a:gd name="T84" fmla="*/ 1388142 w 1257300"/>
                <a:gd name="T85" fmla="*/ 124256 h 1223963"/>
                <a:gd name="T86" fmla="*/ 1583991 w 1257300"/>
                <a:gd name="T87" fmla="*/ 266948 h 1223963"/>
                <a:gd name="T88" fmla="*/ 1506052 w 1257300"/>
                <a:gd name="T89" fmla="*/ 428880 h 1223963"/>
                <a:gd name="T90" fmla="*/ 1449295 w 1257300"/>
                <a:gd name="T91" fmla="*/ 519466 h 1223963"/>
                <a:gd name="T92" fmla="*/ 1402132 w 1257300"/>
                <a:gd name="T93" fmla="*/ 570370 h 1223963"/>
                <a:gd name="T94" fmla="*/ 1371755 w 1257300"/>
                <a:gd name="T95" fmla="*/ 586002 h 1223963"/>
                <a:gd name="T96" fmla="*/ 1282224 w 1257300"/>
                <a:gd name="T97" fmla="*/ 600031 h 1223963"/>
                <a:gd name="T98" fmla="*/ 1170311 w 1257300"/>
                <a:gd name="T99" fmla="*/ 599631 h 1223963"/>
                <a:gd name="T100" fmla="*/ 960473 w 1257300"/>
                <a:gd name="T101" fmla="*/ 578787 h 1223963"/>
                <a:gd name="T102" fmla="*/ 1095170 w 1257300"/>
                <a:gd name="T103" fmla="*/ 125058 h 1223963"/>
                <a:gd name="T104" fmla="*/ 1143532 w 1257300"/>
                <a:gd name="T105" fmla="*/ 75756 h 1223963"/>
                <a:gd name="T106" fmla="*/ 1206683 w 1257300"/>
                <a:gd name="T107" fmla="*/ 48901 h 1223963"/>
                <a:gd name="T108" fmla="*/ 1228691 w 1257300"/>
                <a:gd name="T109" fmla="*/ 400 h 1223963"/>
                <a:gd name="T110" fmla="*/ 1144395 w 1257300"/>
                <a:gd name="T111" fmla="*/ 22795 h 1223963"/>
                <a:gd name="T112" fmla="*/ 1076156 w 1257300"/>
                <a:gd name="T113" fmla="*/ 75584 h 1223963"/>
                <a:gd name="T114" fmla="*/ 319906 w 1257300"/>
                <a:gd name="T115" fmla="*/ 481894 h 1223963"/>
                <a:gd name="T116" fmla="*/ 559545 w 1257300"/>
                <a:gd name="T117" fmla="*/ 69985 h 1223963"/>
                <a:gd name="T118" fmla="*/ 601694 w 1257300"/>
                <a:gd name="T119" fmla="*/ 27194 h 1223963"/>
                <a:gd name="T120" fmla="*/ 657088 w 1257300"/>
                <a:gd name="T121" fmla="*/ 3200 h 12239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57300" h="1223963">
                  <a:moveTo>
                    <a:pt x="297038" y="823913"/>
                  </a:moveTo>
                  <a:lnTo>
                    <a:pt x="593725" y="823913"/>
                  </a:lnTo>
                  <a:lnTo>
                    <a:pt x="593725" y="1117601"/>
                  </a:lnTo>
                  <a:lnTo>
                    <a:pt x="329915" y="1117601"/>
                  </a:lnTo>
                  <a:lnTo>
                    <a:pt x="322226" y="1117601"/>
                  </a:lnTo>
                  <a:lnTo>
                    <a:pt x="314537" y="1116807"/>
                  </a:lnTo>
                  <a:lnTo>
                    <a:pt x="306848" y="1115483"/>
                  </a:lnTo>
                  <a:lnTo>
                    <a:pt x="299425" y="1113894"/>
                  </a:lnTo>
                  <a:lnTo>
                    <a:pt x="292001" y="1111510"/>
                  </a:lnTo>
                  <a:lnTo>
                    <a:pt x="284842" y="1108862"/>
                  </a:lnTo>
                  <a:lnTo>
                    <a:pt x="277949" y="1105949"/>
                  </a:lnTo>
                  <a:lnTo>
                    <a:pt x="271320" y="1102241"/>
                  </a:lnTo>
                  <a:lnTo>
                    <a:pt x="264692" y="1098004"/>
                  </a:lnTo>
                  <a:lnTo>
                    <a:pt x="258328" y="1093767"/>
                  </a:lnTo>
                  <a:lnTo>
                    <a:pt x="252761" y="1089000"/>
                  </a:lnTo>
                  <a:lnTo>
                    <a:pt x="246928" y="1083704"/>
                  </a:lnTo>
                  <a:lnTo>
                    <a:pt x="241890" y="1078143"/>
                  </a:lnTo>
                  <a:lnTo>
                    <a:pt x="236852" y="1072317"/>
                  </a:lnTo>
                  <a:lnTo>
                    <a:pt x="232345" y="1066226"/>
                  </a:lnTo>
                  <a:lnTo>
                    <a:pt x="228103" y="1059605"/>
                  </a:lnTo>
                  <a:lnTo>
                    <a:pt x="224391" y="1052455"/>
                  </a:lnTo>
                  <a:lnTo>
                    <a:pt x="221209" y="1045569"/>
                  </a:lnTo>
                  <a:lnTo>
                    <a:pt x="218558" y="1038154"/>
                  </a:lnTo>
                  <a:lnTo>
                    <a:pt x="216437" y="1031004"/>
                  </a:lnTo>
                  <a:lnTo>
                    <a:pt x="214581" y="1023589"/>
                  </a:lnTo>
                  <a:lnTo>
                    <a:pt x="213521" y="1015909"/>
                  </a:lnTo>
                  <a:lnTo>
                    <a:pt x="212990" y="1008494"/>
                  </a:lnTo>
                  <a:lnTo>
                    <a:pt x="212725" y="1000550"/>
                  </a:lnTo>
                  <a:lnTo>
                    <a:pt x="212990" y="993135"/>
                  </a:lnTo>
                  <a:lnTo>
                    <a:pt x="213521" y="985455"/>
                  </a:lnTo>
                  <a:lnTo>
                    <a:pt x="214846" y="978040"/>
                  </a:lnTo>
                  <a:lnTo>
                    <a:pt x="216702" y="970625"/>
                  </a:lnTo>
                  <a:lnTo>
                    <a:pt x="218823" y="963475"/>
                  </a:lnTo>
                  <a:lnTo>
                    <a:pt x="221475" y="956059"/>
                  </a:lnTo>
                  <a:lnTo>
                    <a:pt x="224921" y="949174"/>
                  </a:lnTo>
                  <a:lnTo>
                    <a:pt x="228633" y="942289"/>
                  </a:lnTo>
                  <a:lnTo>
                    <a:pt x="297038" y="823913"/>
                  </a:lnTo>
                  <a:close/>
                  <a:moveTo>
                    <a:pt x="837211" y="711200"/>
                  </a:moveTo>
                  <a:lnTo>
                    <a:pt x="836946" y="821267"/>
                  </a:lnTo>
                  <a:lnTo>
                    <a:pt x="1126800" y="821267"/>
                  </a:lnTo>
                  <a:lnTo>
                    <a:pt x="1136859" y="820738"/>
                  </a:lnTo>
                  <a:lnTo>
                    <a:pt x="1146918" y="819944"/>
                  </a:lnTo>
                  <a:lnTo>
                    <a:pt x="1156712" y="818356"/>
                  </a:lnTo>
                  <a:lnTo>
                    <a:pt x="1165976" y="815975"/>
                  </a:lnTo>
                  <a:lnTo>
                    <a:pt x="1175506" y="813329"/>
                  </a:lnTo>
                  <a:lnTo>
                    <a:pt x="1184506" y="809890"/>
                  </a:lnTo>
                  <a:lnTo>
                    <a:pt x="1193506" y="805921"/>
                  </a:lnTo>
                  <a:lnTo>
                    <a:pt x="1201976" y="801423"/>
                  </a:lnTo>
                  <a:lnTo>
                    <a:pt x="1210447" y="796396"/>
                  </a:lnTo>
                  <a:lnTo>
                    <a:pt x="1218388" y="790575"/>
                  </a:lnTo>
                  <a:lnTo>
                    <a:pt x="1226065" y="784225"/>
                  </a:lnTo>
                  <a:lnTo>
                    <a:pt x="1233212" y="777611"/>
                  </a:lnTo>
                  <a:lnTo>
                    <a:pt x="1239830" y="770467"/>
                  </a:lnTo>
                  <a:lnTo>
                    <a:pt x="1245918" y="763059"/>
                  </a:lnTo>
                  <a:lnTo>
                    <a:pt x="1252006" y="754856"/>
                  </a:lnTo>
                  <a:lnTo>
                    <a:pt x="1257300" y="746654"/>
                  </a:lnTo>
                  <a:lnTo>
                    <a:pt x="1074388" y="1063625"/>
                  </a:lnTo>
                  <a:lnTo>
                    <a:pt x="1070682" y="1069711"/>
                  </a:lnTo>
                  <a:lnTo>
                    <a:pt x="1066447" y="1075003"/>
                  </a:lnTo>
                  <a:lnTo>
                    <a:pt x="1061947" y="1080559"/>
                  </a:lnTo>
                  <a:lnTo>
                    <a:pt x="1057182" y="1085321"/>
                  </a:lnTo>
                  <a:lnTo>
                    <a:pt x="1052417" y="1089819"/>
                  </a:lnTo>
                  <a:lnTo>
                    <a:pt x="1046858" y="1094053"/>
                  </a:lnTo>
                  <a:lnTo>
                    <a:pt x="1041564" y="1097757"/>
                  </a:lnTo>
                  <a:lnTo>
                    <a:pt x="1035741" y="1101461"/>
                  </a:lnTo>
                  <a:lnTo>
                    <a:pt x="1029652" y="1104371"/>
                  </a:lnTo>
                  <a:lnTo>
                    <a:pt x="1023829" y="1107282"/>
                  </a:lnTo>
                  <a:lnTo>
                    <a:pt x="1017476" y="1109398"/>
                  </a:lnTo>
                  <a:lnTo>
                    <a:pt x="1011123" y="1111251"/>
                  </a:lnTo>
                  <a:lnTo>
                    <a:pt x="1004505" y="1112573"/>
                  </a:lnTo>
                  <a:lnTo>
                    <a:pt x="998152" y="1113896"/>
                  </a:lnTo>
                  <a:lnTo>
                    <a:pt x="991535" y="1114426"/>
                  </a:lnTo>
                  <a:lnTo>
                    <a:pt x="984917" y="1114426"/>
                  </a:lnTo>
                  <a:lnTo>
                    <a:pt x="836946" y="1114426"/>
                  </a:lnTo>
                  <a:lnTo>
                    <a:pt x="837211" y="1223963"/>
                  </a:lnTo>
                  <a:lnTo>
                    <a:pt x="830858" y="1216026"/>
                  </a:lnTo>
                  <a:lnTo>
                    <a:pt x="814181" y="1194330"/>
                  </a:lnTo>
                  <a:lnTo>
                    <a:pt x="802799" y="1179513"/>
                  </a:lnTo>
                  <a:lnTo>
                    <a:pt x="790358" y="1162315"/>
                  </a:lnTo>
                  <a:lnTo>
                    <a:pt x="776858" y="1143530"/>
                  </a:lnTo>
                  <a:lnTo>
                    <a:pt x="763093" y="1123686"/>
                  </a:lnTo>
                  <a:lnTo>
                    <a:pt x="749328" y="1102784"/>
                  </a:lnTo>
                  <a:lnTo>
                    <a:pt x="742711" y="1091936"/>
                  </a:lnTo>
                  <a:lnTo>
                    <a:pt x="736093" y="1081353"/>
                  </a:lnTo>
                  <a:lnTo>
                    <a:pt x="729475" y="1070505"/>
                  </a:lnTo>
                  <a:lnTo>
                    <a:pt x="723387" y="1059921"/>
                  </a:lnTo>
                  <a:lnTo>
                    <a:pt x="717563" y="1049338"/>
                  </a:lnTo>
                  <a:lnTo>
                    <a:pt x="712005" y="1039019"/>
                  </a:lnTo>
                  <a:lnTo>
                    <a:pt x="707240" y="1028700"/>
                  </a:lnTo>
                  <a:lnTo>
                    <a:pt x="702740" y="1018646"/>
                  </a:lnTo>
                  <a:lnTo>
                    <a:pt x="698769" y="1009121"/>
                  </a:lnTo>
                  <a:lnTo>
                    <a:pt x="695593" y="999861"/>
                  </a:lnTo>
                  <a:lnTo>
                    <a:pt x="692681" y="991130"/>
                  </a:lnTo>
                  <a:lnTo>
                    <a:pt x="690563" y="982663"/>
                  </a:lnTo>
                  <a:lnTo>
                    <a:pt x="690034" y="978694"/>
                  </a:lnTo>
                  <a:lnTo>
                    <a:pt x="689505" y="974725"/>
                  </a:lnTo>
                  <a:lnTo>
                    <a:pt x="689240" y="971021"/>
                  </a:lnTo>
                  <a:lnTo>
                    <a:pt x="688975" y="967582"/>
                  </a:lnTo>
                  <a:lnTo>
                    <a:pt x="689240" y="964142"/>
                  </a:lnTo>
                  <a:lnTo>
                    <a:pt x="689505" y="960438"/>
                  </a:lnTo>
                  <a:lnTo>
                    <a:pt x="690034" y="956469"/>
                  </a:lnTo>
                  <a:lnTo>
                    <a:pt x="690563" y="952500"/>
                  </a:lnTo>
                  <a:lnTo>
                    <a:pt x="692681" y="944298"/>
                  </a:lnTo>
                  <a:lnTo>
                    <a:pt x="695593" y="935302"/>
                  </a:lnTo>
                  <a:lnTo>
                    <a:pt x="698769" y="926042"/>
                  </a:lnTo>
                  <a:lnTo>
                    <a:pt x="702740" y="916517"/>
                  </a:lnTo>
                  <a:lnTo>
                    <a:pt x="707240" y="906463"/>
                  </a:lnTo>
                  <a:lnTo>
                    <a:pt x="712005" y="896144"/>
                  </a:lnTo>
                  <a:lnTo>
                    <a:pt x="717563" y="886090"/>
                  </a:lnTo>
                  <a:lnTo>
                    <a:pt x="723387" y="875507"/>
                  </a:lnTo>
                  <a:lnTo>
                    <a:pt x="729475" y="864659"/>
                  </a:lnTo>
                  <a:lnTo>
                    <a:pt x="736093" y="854075"/>
                  </a:lnTo>
                  <a:lnTo>
                    <a:pt x="742711" y="843227"/>
                  </a:lnTo>
                  <a:lnTo>
                    <a:pt x="749328" y="832644"/>
                  </a:lnTo>
                  <a:lnTo>
                    <a:pt x="763093" y="811742"/>
                  </a:lnTo>
                  <a:lnTo>
                    <a:pt x="776858" y="791369"/>
                  </a:lnTo>
                  <a:lnTo>
                    <a:pt x="790358" y="772848"/>
                  </a:lnTo>
                  <a:lnTo>
                    <a:pt x="802799" y="755650"/>
                  </a:lnTo>
                  <a:lnTo>
                    <a:pt x="814181" y="740833"/>
                  </a:lnTo>
                  <a:lnTo>
                    <a:pt x="830858" y="719138"/>
                  </a:lnTo>
                  <a:lnTo>
                    <a:pt x="837211" y="711200"/>
                  </a:lnTo>
                  <a:close/>
                  <a:moveTo>
                    <a:pt x="174360" y="454025"/>
                  </a:moveTo>
                  <a:lnTo>
                    <a:pt x="186796" y="454025"/>
                  </a:lnTo>
                  <a:lnTo>
                    <a:pt x="199231" y="454025"/>
                  </a:lnTo>
                  <a:lnTo>
                    <a:pt x="211137" y="454290"/>
                  </a:lnTo>
                  <a:lnTo>
                    <a:pt x="222779" y="454819"/>
                  </a:lnTo>
                  <a:lnTo>
                    <a:pt x="234156" y="455349"/>
                  </a:lnTo>
                  <a:lnTo>
                    <a:pt x="245004" y="456407"/>
                  </a:lnTo>
                  <a:lnTo>
                    <a:pt x="255323" y="457996"/>
                  </a:lnTo>
                  <a:lnTo>
                    <a:pt x="265113" y="459584"/>
                  </a:lnTo>
                  <a:lnTo>
                    <a:pt x="273844" y="461701"/>
                  </a:lnTo>
                  <a:lnTo>
                    <a:pt x="282311" y="464348"/>
                  </a:lnTo>
                  <a:lnTo>
                    <a:pt x="286279" y="465672"/>
                  </a:lnTo>
                  <a:lnTo>
                    <a:pt x="289719" y="466995"/>
                  </a:lnTo>
                  <a:lnTo>
                    <a:pt x="293158" y="468583"/>
                  </a:lnTo>
                  <a:lnTo>
                    <a:pt x="296333" y="470172"/>
                  </a:lnTo>
                  <a:lnTo>
                    <a:pt x="299508" y="472289"/>
                  </a:lnTo>
                  <a:lnTo>
                    <a:pt x="302154" y="474142"/>
                  </a:lnTo>
                  <a:lnTo>
                    <a:pt x="305329" y="476789"/>
                  </a:lnTo>
                  <a:lnTo>
                    <a:pt x="308504" y="479436"/>
                  </a:lnTo>
                  <a:lnTo>
                    <a:pt x="314854" y="484995"/>
                  </a:lnTo>
                  <a:lnTo>
                    <a:pt x="321204" y="491877"/>
                  </a:lnTo>
                  <a:lnTo>
                    <a:pt x="327290" y="499288"/>
                  </a:lnTo>
                  <a:lnTo>
                    <a:pt x="333640" y="507759"/>
                  </a:lnTo>
                  <a:lnTo>
                    <a:pt x="340254" y="516493"/>
                  </a:lnTo>
                  <a:lnTo>
                    <a:pt x="346604" y="526023"/>
                  </a:lnTo>
                  <a:lnTo>
                    <a:pt x="352690" y="535816"/>
                  </a:lnTo>
                  <a:lnTo>
                    <a:pt x="359040" y="546139"/>
                  </a:lnTo>
                  <a:lnTo>
                    <a:pt x="365125" y="556727"/>
                  </a:lnTo>
                  <a:lnTo>
                    <a:pt x="371475" y="567580"/>
                  </a:lnTo>
                  <a:lnTo>
                    <a:pt x="377296" y="578697"/>
                  </a:lnTo>
                  <a:lnTo>
                    <a:pt x="383117" y="589814"/>
                  </a:lnTo>
                  <a:lnTo>
                    <a:pt x="394494" y="612578"/>
                  </a:lnTo>
                  <a:lnTo>
                    <a:pt x="404813" y="634548"/>
                  </a:lnTo>
                  <a:lnTo>
                    <a:pt x="414338" y="655459"/>
                  </a:lnTo>
                  <a:lnTo>
                    <a:pt x="423069" y="674782"/>
                  </a:lnTo>
                  <a:lnTo>
                    <a:pt x="430213" y="691987"/>
                  </a:lnTo>
                  <a:lnTo>
                    <a:pt x="440796" y="717398"/>
                  </a:lnTo>
                  <a:lnTo>
                    <a:pt x="444500" y="726662"/>
                  </a:lnTo>
                  <a:lnTo>
                    <a:pt x="349250" y="671606"/>
                  </a:lnTo>
                  <a:lnTo>
                    <a:pt x="204258" y="922803"/>
                  </a:lnTo>
                  <a:lnTo>
                    <a:pt x="199496" y="931538"/>
                  </a:lnTo>
                  <a:lnTo>
                    <a:pt x="195527" y="940802"/>
                  </a:lnTo>
                  <a:lnTo>
                    <a:pt x="191823" y="949802"/>
                  </a:lnTo>
                  <a:lnTo>
                    <a:pt x="188912" y="959331"/>
                  </a:lnTo>
                  <a:lnTo>
                    <a:pt x="186796" y="968860"/>
                  </a:lnTo>
                  <a:lnTo>
                    <a:pt x="185208" y="978389"/>
                  </a:lnTo>
                  <a:lnTo>
                    <a:pt x="183885" y="988183"/>
                  </a:lnTo>
                  <a:lnTo>
                    <a:pt x="183621" y="997976"/>
                  </a:lnTo>
                  <a:lnTo>
                    <a:pt x="183885" y="1007505"/>
                  </a:lnTo>
                  <a:lnTo>
                    <a:pt x="184944" y="1017299"/>
                  </a:lnTo>
                  <a:lnTo>
                    <a:pt x="186531" y="1027093"/>
                  </a:lnTo>
                  <a:lnTo>
                    <a:pt x="188648" y="1036357"/>
                  </a:lnTo>
                  <a:lnTo>
                    <a:pt x="191558" y="1045886"/>
                  </a:lnTo>
                  <a:lnTo>
                    <a:pt x="194733" y="1055151"/>
                  </a:lnTo>
                  <a:lnTo>
                    <a:pt x="199231" y="1064150"/>
                  </a:lnTo>
                  <a:lnTo>
                    <a:pt x="203729" y="1073150"/>
                  </a:lnTo>
                  <a:lnTo>
                    <a:pt x="20637" y="756044"/>
                  </a:lnTo>
                  <a:lnTo>
                    <a:pt x="17462" y="749691"/>
                  </a:lnTo>
                  <a:lnTo>
                    <a:pt x="14552" y="743338"/>
                  </a:lnTo>
                  <a:lnTo>
                    <a:pt x="12171" y="736721"/>
                  </a:lnTo>
                  <a:lnTo>
                    <a:pt x="10319" y="730104"/>
                  </a:lnTo>
                  <a:lnTo>
                    <a:pt x="8996" y="723751"/>
                  </a:lnTo>
                  <a:lnTo>
                    <a:pt x="7937" y="717133"/>
                  </a:lnTo>
                  <a:lnTo>
                    <a:pt x="7144" y="710251"/>
                  </a:lnTo>
                  <a:lnTo>
                    <a:pt x="7144" y="703634"/>
                  </a:lnTo>
                  <a:lnTo>
                    <a:pt x="7408" y="697016"/>
                  </a:lnTo>
                  <a:lnTo>
                    <a:pt x="8202" y="690399"/>
                  </a:lnTo>
                  <a:lnTo>
                    <a:pt x="9260" y="684046"/>
                  </a:lnTo>
                  <a:lnTo>
                    <a:pt x="10848" y="677429"/>
                  </a:lnTo>
                  <a:lnTo>
                    <a:pt x="12964" y="671076"/>
                  </a:lnTo>
                  <a:lnTo>
                    <a:pt x="15346" y="664724"/>
                  </a:lnTo>
                  <a:lnTo>
                    <a:pt x="17992" y="658900"/>
                  </a:lnTo>
                  <a:lnTo>
                    <a:pt x="21167" y="653077"/>
                  </a:lnTo>
                  <a:lnTo>
                    <a:pt x="95250" y="524964"/>
                  </a:lnTo>
                  <a:lnTo>
                    <a:pt x="0" y="470172"/>
                  </a:lnTo>
                  <a:lnTo>
                    <a:pt x="10054" y="468848"/>
                  </a:lnTo>
                  <a:lnTo>
                    <a:pt x="37306" y="465142"/>
                  </a:lnTo>
                  <a:lnTo>
                    <a:pt x="55827" y="462760"/>
                  </a:lnTo>
                  <a:lnTo>
                    <a:pt x="76994" y="460378"/>
                  </a:lnTo>
                  <a:lnTo>
                    <a:pt x="99748" y="458260"/>
                  </a:lnTo>
                  <a:lnTo>
                    <a:pt x="124089" y="456407"/>
                  </a:lnTo>
                  <a:lnTo>
                    <a:pt x="149225" y="454819"/>
                  </a:lnTo>
                  <a:lnTo>
                    <a:pt x="161660" y="454555"/>
                  </a:lnTo>
                  <a:lnTo>
                    <a:pt x="174360" y="454025"/>
                  </a:lnTo>
                  <a:close/>
                  <a:moveTo>
                    <a:pt x="1100138" y="387350"/>
                  </a:moveTo>
                  <a:lnTo>
                    <a:pt x="1231901" y="615156"/>
                  </a:lnTo>
                  <a:lnTo>
                    <a:pt x="1235605" y="622036"/>
                  </a:lnTo>
                  <a:lnTo>
                    <a:pt x="1239045" y="629179"/>
                  </a:lnTo>
                  <a:lnTo>
                    <a:pt x="1241426" y="636323"/>
                  </a:lnTo>
                  <a:lnTo>
                    <a:pt x="1243807" y="643731"/>
                  </a:lnTo>
                  <a:lnTo>
                    <a:pt x="1245395" y="651140"/>
                  </a:lnTo>
                  <a:lnTo>
                    <a:pt x="1246982" y="658548"/>
                  </a:lnTo>
                  <a:lnTo>
                    <a:pt x="1247512" y="666221"/>
                  </a:lnTo>
                  <a:lnTo>
                    <a:pt x="1247776" y="673629"/>
                  </a:lnTo>
                  <a:lnTo>
                    <a:pt x="1247776" y="681567"/>
                  </a:lnTo>
                  <a:lnTo>
                    <a:pt x="1246982" y="688975"/>
                  </a:lnTo>
                  <a:lnTo>
                    <a:pt x="1245924" y="696648"/>
                  </a:lnTo>
                  <a:lnTo>
                    <a:pt x="1244072" y="704056"/>
                  </a:lnTo>
                  <a:lnTo>
                    <a:pt x="1241691" y="711200"/>
                  </a:lnTo>
                  <a:lnTo>
                    <a:pt x="1239309" y="718608"/>
                  </a:lnTo>
                  <a:lnTo>
                    <a:pt x="1236134" y="725488"/>
                  </a:lnTo>
                  <a:lnTo>
                    <a:pt x="1232430" y="732367"/>
                  </a:lnTo>
                  <a:lnTo>
                    <a:pt x="1228462" y="739246"/>
                  </a:lnTo>
                  <a:lnTo>
                    <a:pt x="1223699" y="745067"/>
                  </a:lnTo>
                  <a:lnTo>
                    <a:pt x="1218937" y="751152"/>
                  </a:lnTo>
                  <a:lnTo>
                    <a:pt x="1213645" y="756973"/>
                  </a:lnTo>
                  <a:lnTo>
                    <a:pt x="1208089" y="762000"/>
                  </a:lnTo>
                  <a:lnTo>
                    <a:pt x="1202003" y="766763"/>
                  </a:lnTo>
                  <a:lnTo>
                    <a:pt x="1195918" y="770996"/>
                  </a:lnTo>
                  <a:lnTo>
                    <a:pt x="1189303" y="775229"/>
                  </a:lnTo>
                  <a:lnTo>
                    <a:pt x="1182689" y="778933"/>
                  </a:lnTo>
                  <a:lnTo>
                    <a:pt x="1175809" y="781579"/>
                  </a:lnTo>
                  <a:lnTo>
                    <a:pt x="1168666" y="784490"/>
                  </a:lnTo>
                  <a:lnTo>
                    <a:pt x="1161257" y="786606"/>
                  </a:lnTo>
                  <a:lnTo>
                    <a:pt x="1153849" y="788194"/>
                  </a:lnTo>
                  <a:lnTo>
                    <a:pt x="1146176" y="789781"/>
                  </a:lnTo>
                  <a:lnTo>
                    <a:pt x="1138503" y="790311"/>
                  </a:lnTo>
                  <a:lnTo>
                    <a:pt x="1130830" y="790575"/>
                  </a:lnTo>
                  <a:lnTo>
                    <a:pt x="994305" y="790575"/>
                  </a:lnTo>
                  <a:lnTo>
                    <a:pt x="846138" y="534194"/>
                  </a:lnTo>
                  <a:lnTo>
                    <a:pt x="1100138" y="387350"/>
                  </a:lnTo>
                  <a:close/>
                  <a:moveTo>
                    <a:pt x="819361" y="30163"/>
                  </a:moveTo>
                  <a:lnTo>
                    <a:pt x="827011" y="30428"/>
                  </a:lnTo>
                  <a:lnTo>
                    <a:pt x="834661" y="31221"/>
                  </a:lnTo>
                  <a:lnTo>
                    <a:pt x="842311" y="32280"/>
                  </a:lnTo>
                  <a:lnTo>
                    <a:pt x="849961" y="34132"/>
                  </a:lnTo>
                  <a:lnTo>
                    <a:pt x="857084" y="36249"/>
                  </a:lnTo>
                  <a:lnTo>
                    <a:pt x="864206" y="39159"/>
                  </a:lnTo>
                  <a:lnTo>
                    <a:pt x="870801" y="42334"/>
                  </a:lnTo>
                  <a:lnTo>
                    <a:pt x="877660" y="45774"/>
                  </a:lnTo>
                  <a:lnTo>
                    <a:pt x="883991" y="49742"/>
                  </a:lnTo>
                  <a:lnTo>
                    <a:pt x="890322" y="54240"/>
                  </a:lnTo>
                  <a:lnTo>
                    <a:pt x="895862" y="59267"/>
                  </a:lnTo>
                  <a:lnTo>
                    <a:pt x="901665" y="64294"/>
                  </a:lnTo>
                  <a:lnTo>
                    <a:pt x="906677" y="70115"/>
                  </a:lnTo>
                  <a:lnTo>
                    <a:pt x="911689" y="75672"/>
                  </a:lnTo>
                  <a:lnTo>
                    <a:pt x="916174" y="82022"/>
                  </a:lnTo>
                  <a:lnTo>
                    <a:pt x="920395" y="88636"/>
                  </a:lnTo>
                  <a:lnTo>
                    <a:pt x="972362" y="179124"/>
                  </a:lnTo>
                  <a:lnTo>
                    <a:pt x="1066801" y="124355"/>
                  </a:lnTo>
                  <a:lnTo>
                    <a:pt x="1063108" y="133615"/>
                  </a:lnTo>
                  <a:lnTo>
                    <a:pt x="1052556" y="159015"/>
                  </a:lnTo>
                  <a:lnTo>
                    <a:pt x="1045434" y="176213"/>
                  </a:lnTo>
                  <a:lnTo>
                    <a:pt x="1036992" y="195793"/>
                  </a:lnTo>
                  <a:lnTo>
                    <a:pt x="1027496" y="216430"/>
                  </a:lnTo>
                  <a:lnTo>
                    <a:pt x="1016944" y="238391"/>
                  </a:lnTo>
                  <a:lnTo>
                    <a:pt x="1005601" y="260880"/>
                  </a:lnTo>
                  <a:lnTo>
                    <a:pt x="999797" y="272257"/>
                  </a:lnTo>
                  <a:lnTo>
                    <a:pt x="993994" y="283105"/>
                  </a:lnTo>
                  <a:lnTo>
                    <a:pt x="987926" y="294218"/>
                  </a:lnTo>
                  <a:lnTo>
                    <a:pt x="981595" y="304801"/>
                  </a:lnTo>
                  <a:lnTo>
                    <a:pt x="975528" y="315120"/>
                  </a:lnTo>
                  <a:lnTo>
                    <a:pt x="969197" y="324645"/>
                  </a:lnTo>
                  <a:lnTo>
                    <a:pt x="962866" y="334170"/>
                  </a:lnTo>
                  <a:lnTo>
                    <a:pt x="956535" y="342901"/>
                  </a:lnTo>
                  <a:lnTo>
                    <a:pt x="949940" y="351368"/>
                  </a:lnTo>
                  <a:lnTo>
                    <a:pt x="943872" y="359041"/>
                  </a:lnTo>
                  <a:lnTo>
                    <a:pt x="937541" y="365655"/>
                  </a:lnTo>
                  <a:lnTo>
                    <a:pt x="931210" y="371476"/>
                  </a:lnTo>
                  <a:lnTo>
                    <a:pt x="928045" y="374122"/>
                  </a:lnTo>
                  <a:lnTo>
                    <a:pt x="925407" y="376503"/>
                  </a:lnTo>
                  <a:lnTo>
                    <a:pt x="922241" y="378620"/>
                  </a:lnTo>
                  <a:lnTo>
                    <a:pt x="919076" y="380472"/>
                  </a:lnTo>
                  <a:lnTo>
                    <a:pt x="915910" y="382059"/>
                  </a:lnTo>
                  <a:lnTo>
                    <a:pt x="912744" y="383912"/>
                  </a:lnTo>
                  <a:lnTo>
                    <a:pt x="909051" y="385234"/>
                  </a:lnTo>
                  <a:lnTo>
                    <a:pt x="905358" y="386822"/>
                  </a:lnTo>
                  <a:lnTo>
                    <a:pt x="897180" y="388939"/>
                  </a:lnTo>
                  <a:lnTo>
                    <a:pt x="887948" y="391320"/>
                  </a:lnTo>
                  <a:lnTo>
                    <a:pt x="878187" y="392907"/>
                  </a:lnTo>
                  <a:lnTo>
                    <a:pt x="868163" y="394495"/>
                  </a:lnTo>
                  <a:lnTo>
                    <a:pt x="857347" y="395289"/>
                  </a:lnTo>
                  <a:lnTo>
                    <a:pt x="846268" y="396082"/>
                  </a:lnTo>
                  <a:lnTo>
                    <a:pt x="834133" y="396612"/>
                  </a:lnTo>
                  <a:lnTo>
                    <a:pt x="822263" y="396876"/>
                  </a:lnTo>
                  <a:lnTo>
                    <a:pt x="809864" y="396876"/>
                  </a:lnTo>
                  <a:lnTo>
                    <a:pt x="797730" y="396876"/>
                  </a:lnTo>
                  <a:lnTo>
                    <a:pt x="784804" y="396347"/>
                  </a:lnTo>
                  <a:lnTo>
                    <a:pt x="772405" y="395818"/>
                  </a:lnTo>
                  <a:lnTo>
                    <a:pt x="747608" y="394495"/>
                  </a:lnTo>
                  <a:lnTo>
                    <a:pt x="723339" y="392643"/>
                  </a:lnTo>
                  <a:lnTo>
                    <a:pt x="700389" y="390526"/>
                  </a:lnTo>
                  <a:lnTo>
                    <a:pt x="679549" y="388145"/>
                  </a:lnTo>
                  <a:lnTo>
                    <a:pt x="661083" y="385764"/>
                  </a:lnTo>
                  <a:lnTo>
                    <a:pt x="633912" y="382059"/>
                  </a:lnTo>
                  <a:lnTo>
                    <a:pt x="623888" y="380737"/>
                  </a:lnTo>
                  <a:lnTo>
                    <a:pt x="719382" y="326761"/>
                  </a:lnTo>
                  <a:lnTo>
                    <a:pt x="650795" y="207434"/>
                  </a:lnTo>
                  <a:lnTo>
                    <a:pt x="697487" y="125942"/>
                  </a:lnTo>
                  <a:lnTo>
                    <a:pt x="718855" y="89430"/>
                  </a:lnTo>
                  <a:lnTo>
                    <a:pt x="722812" y="82551"/>
                  </a:lnTo>
                  <a:lnTo>
                    <a:pt x="727032" y="76201"/>
                  </a:lnTo>
                  <a:lnTo>
                    <a:pt x="732044" y="70380"/>
                  </a:lnTo>
                  <a:lnTo>
                    <a:pt x="737320" y="64559"/>
                  </a:lnTo>
                  <a:lnTo>
                    <a:pt x="742860" y="59532"/>
                  </a:lnTo>
                  <a:lnTo>
                    <a:pt x="748400" y="54505"/>
                  </a:lnTo>
                  <a:lnTo>
                    <a:pt x="754731" y="50007"/>
                  </a:lnTo>
                  <a:lnTo>
                    <a:pt x="761062" y="46038"/>
                  </a:lnTo>
                  <a:lnTo>
                    <a:pt x="767921" y="42334"/>
                  </a:lnTo>
                  <a:lnTo>
                    <a:pt x="774779" y="39159"/>
                  </a:lnTo>
                  <a:lnTo>
                    <a:pt x="781902" y="36513"/>
                  </a:lnTo>
                  <a:lnTo>
                    <a:pt x="789024" y="34396"/>
                  </a:lnTo>
                  <a:lnTo>
                    <a:pt x="796411" y="32280"/>
                  </a:lnTo>
                  <a:lnTo>
                    <a:pt x="804061" y="31221"/>
                  </a:lnTo>
                  <a:lnTo>
                    <a:pt x="811711" y="30428"/>
                  </a:lnTo>
                  <a:lnTo>
                    <a:pt x="819361" y="30163"/>
                  </a:lnTo>
                  <a:close/>
                  <a:moveTo>
                    <a:pt x="454607" y="0"/>
                  </a:moveTo>
                  <a:lnTo>
                    <a:pt x="820738" y="0"/>
                  </a:lnTo>
                  <a:lnTo>
                    <a:pt x="810936" y="264"/>
                  </a:lnTo>
                  <a:lnTo>
                    <a:pt x="801133" y="1320"/>
                  </a:lnTo>
                  <a:lnTo>
                    <a:pt x="791331" y="2904"/>
                  </a:lnTo>
                  <a:lnTo>
                    <a:pt x="782059" y="5280"/>
                  </a:lnTo>
                  <a:lnTo>
                    <a:pt x="772786" y="7656"/>
                  </a:lnTo>
                  <a:lnTo>
                    <a:pt x="764044" y="11087"/>
                  </a:lnTo>
                  <a:lnTo>
                    <a:pt x="755301" y="15047"/>
                  </a:lnTo>
                  <a:lnTo>
                    <a:pt x="747088" y="19799"/>
                  </a:lnTo>
                  <a:lnTo>
                    <a:pt x="738875" y="24551"/>
                  </a:lnTo>
                  <a:lnTo>
                    <a:pt x="730927" y="30358"/>
                  </a:lnTo>
                  <a:lnTo>
                    <a:pt x="723774" y="36166"/>
                  </a:lnTo>
                  <a:lnTo>
                    <a:pt x="716621" y="42765"/>
                  </a:lnTo>
                  <a:lnTo>
                    <a:pt x="710263" y="49893"/>
                  </a:lnTo>
                  <a:lnTo>
                    <a:pt x="704170" y="57548"/>
                  </a:lnTo>
                  <a:lnTo>
                    <a:pt x="698341" y="65468"/>
                  </a:lnTo>
                  <a:lnTo>
                    <a:pt x="693043" y="73915"/>
                  </a:lnTo>
                  <a:lnTo>
                    <a:pt x="566672" y="291701"/>
                  </a:lnTo>
                  <a:lnTo>
                    <a:pt x="466529" y="465138"/>
                  </a:lnTo>
                  <a:lnTo>
                    <a:pt x="211138" y="318100"/>
                  </a:lnTo>
                  <a:lnTo>
                    <a:pt x="230743" y="283782"/>
                  </a:lnTo>
                  <a:lnTo>
                    <a:pt x="276046" y="204587"/>
                  </a:lnTo>
                  <a:lnTo>
                    <a:pt x="327972" y="115361"/>
                  </a:lnTo>
                  <a:lnTo>
                    <a:pt x="349696" y="78139"/>
                  </a:lnTo>
                  <a:lnTo>
                    <a:pt x="365591" y="51741"/>
                  </a:lnTo>
                  <a:lnTo>
                    <a:pt x="369300" y="46197"/>
                  </a:lnTo>
                  <a:lnTo>
                    <a:pt x="373009" y="40917"/>
                  </a:lnTo>
                  <a:lnTo>
                    <a:pt x="377248" y="35638"/>
                  </a:lnTo>
                  <a:lnTo>
                    <a:pt x="382017" y="30886"/>
                  </a:lnTo>
                  <a:lnTo>
                    <a:pt x="386786" y="26398"/>
                  </a:lnTo>
                  <a:lnTo>
                    <a:pt x="391819" y="21911"/>
                  </a:lnTo>
                  <a:lnTo>
                    <a:pt x="397118" y="17951"/>
                  </a:lnTo>
                  <a:lnTo>
                    <a:pt x="402681" y="14519"/>
                  </a:lnTo>
                  <a:lnTo>
                    <a:pt x="408510" y="11087"/>
                  </a:lnTo>
                  <a:lnTo>
                    <a:pt x="414603" y="8448"/>
                  </a:lnTo>
                  <a:lnTo>
                    <a:pt x="420696" y="6072"/>
                  </a:lnTo>
                  <a:lnTo>
                    <a:pt x="427055" y="3696"/>
                  </a:lnTo>
                  <a:lnTo>
                    <a:pt x="433678" y="2112"/>
                  </a:lnTo>
                  <a:lnTo>
                    <a:pt x="440566" y="792"/>
                  </a:lnTo>
                  <a:lnTo>
                    <a:pt x="447454" y="264"/>
                  </a:lnTo>
                  <a:lnTo>
                    <a:pt x="454607" y="0"/>
                  </a:lnTo>
                  <a:close/>
                </a:path>
              </a:pathLst>
            </a:custGeom>
            <a:solidFill>
              <a:srgbClr val="222830"/>
            </a:solidFill>
            <a:ln w="12700" cap="flat" cmpd="sng" algn="ctr">
              <a:solidFill>
                <a:srgbClr val="2228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sysClr val="window" lastClr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86950" y="1642737"/>
            <a:ext cx="1078919" cy="1078918"/>
            <a:chOff x="6863150" y="2201537"/>
            <a:chExt cx="1078919" cy="1078918"/>
          </a:xfrm>
        </p:grpSpPr>
        <p:sp>
          <p:nvSpPr>
            <p:cNvPr id="15" name="Shape 10183"/>
            <p:cNvSpPr/>
            <p:nvPr/>
          </p:nvSpPr>
          <p:spPr>
            <a:xfrm flipH="1">
              <a:off x="6863150" y="2201537"/>
              <a:ext cx="1078919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6" name="Freeform 291"/>
            <p:cNvSpPr>
              <a:spLocks noEditPoints="1"/>
            </p:cNvSpPr>
            <p:nvPr/>
          </p:nvSpPr>
          <p:spPr bwMode="auto">
            <a:xfrm>
              <a:off x="7218084" y="2580893"/>
              <a:ext cx="369050" cy="320206"/>
            </a:xfrm>
            <a:custGeom>
              <a:avLst/>
              <a:gdLst>
                <a:gd name="T0" fmla="*/ 52 w 52"/>
                <a:gd name="T1" fmla="*/ 34 h 45"/>
                <a:gd name="T2" fmla="*/ 48 w 52"/>
                <a:gd name="T3" fmla="*/ 38 h 45"/>
                <a:gd name="T4" fmla="*/ 33 w 52"/>
                <a:gd name="T5" fmla="*/ 38 h 45"/>
                <a:gd name="T6" fmla="*/ 35 w 52"/>
                <a:gd name="T7" fmla="*/ 43 h 45"/>
                <a:gd name="T8" fmla="*/ 33 w 52"/>
                <a:gd name="T9" fmla="*/ 45 h 45"/>
                <a:gd name="T10" fmla="*/ 19 w 52"/>
                <a:gd name="T11" fmla="*/ 45 h 45"/>
                <a:gd name="T12" fmla="*/ 18 w 52"/>
                <a:gd name="T13" fmla="*/ 43 h 45"/>
                <a:gd name="T14" fmla="*/ 19 w 52"/>
                <a:gd name="T15" fmla="*/ 38 h 45"/>
                <a:gd name="T16" fmla="*/ 5 w 52"/>
                <a:gd name="T17" fmla="*/ 38 h 45"/>
                <a:gd name="T18" fmla="*/ 0 w 52"/>
                <a:gd name="T19" fmla="*/ 34 h 45"/>
                <a:gd name="T20" fmla="*/ 0 w 52"/>
                <a:gd name="T21" fmla="*/ 5 h 45"/>
                <a:gd name="T22" fmla="*/ 5 w 52"/>
                <a:gd name="T23" fmla="*/ 0 h 45"/>
                <a:gd name="T24" fmla="*/ 48 w 52"/>
                <a:gd name="T25" fmla="*/ 0 h 45"/>
                <a:gd name="T26" fmla="*/ 52 w 52"/>
                <a:gd name="T27" fmla="*/ 5 h 45"/>
                <a:gd name="T28" fmla="*/ 52 w 52"/>
                <a:gd name="T29" fmla="*/ 34 h 45"/>
                <a:gd name="T30" fmla="*/ 48 w 52"/>
                <a:gd name="T31" fmla="*/ 5 h 45"/>
                <a:gd name="T32" fmla="*/ 48 w 52"/>
                <a:gd name="T33" fmla="*/ 4 h 45"/>
                <a:gd name="T34" fmla="*/ 5 w 52"/>
                <a:gd name="T35" fmla="*/ 4 h 45"/>
                <a:gd name="T36" fmla="*/ 4 w 52"/>
                <a:gd name="T37" fmla="*/ 5 h 45"/>
                <a:gd name="T38" fmla="*/ 4 w 52"/>
                <a:gd name="T39" fmla="*/ 27 h 45"/>
                <a:gd name="T40" fmla="*/ 5 w 52"/>
                <a:gd name="T41" fmla="*/ 28 h 45"/>
                <a:gd name="T42" fmla="*/ 48 w 52"/>
                <a:gd name="T43" fmla="*/ 28 h 45"/>
                <a:gd name="T44" fmla="*/ 48 w 52"/>
                <a:gd name="T45" fmla="*/ 27 h 45"/>
                <a:gd name="T46" fmla="*/ 48 w 52"/>
                <a:gd name="T4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5">
                  <a:moveTo>
                    <a:pt x="52" y="34"/>
                  </a:moveTo>
                  <a:cubicBezTo>
                    <a:pt x="52" y="36"/>
                    <a:pt x="50" y="38"/>
                    <a:pt x="48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4"/>
                    <a:pt x="18" y="43"/>
                  </a:cubicBezTo>
                  <a:cubicBezTo>
                    <a:pt x="18" y="42"/>
                    <a:pt x="19" y="40"/>
                    <a:pt x="19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5"/>
                  </a:cubicBezTo>
                  <a:lnTo>
                    <a:pt x="52" y="34"/>
                  </a:lnTo>
                  <a:close/>
                  <a:moveTo>
                    <a:pt x="48" y="5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222830"/>
            </a:solidFill>
            <a:ln w="12700" cap="flat" cmpd="sng" algn="ctr">
              <a:solidFill>
                <a:srgbClr val="2228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66526" y="2945842"/>
            <a:ext cx="1078919" cy="1078918"/>
            <a:chOff x="7542726" y="3504642"/>
            <a:chExt cx="1078919" cy="1078918"/>
          </a:xfrm>
        </p:grpSpPr>
        <p:sp>
          <p:nvSpPr>
            <p:cNvPr id="18" name="Shape 10188"/>
            <p:cNvSpPr/>
            <p:nvPr/>
          </p:nvSpPr>
          <p:spPr>
            <a:xfrm flipH="1">
              <a:off x="7542726" y="3504642"/>
              <a:ext cx="1078919" cy="107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9" name="Freeform 237"/>
            <p:cNvSpPr>
              <a:spLocks noEditPoints="1"/>
            </p:cNvSpPr>
            <p:nvPr/>
          </p:nvSpPr>
          <p:spPr bwMode="auto">
            <a:xfrm>
              <a:off x="7881636" y="3860268"/>
              <a:ext cx="401098" cy="367666"/>
            </a:xfrm>
            <a:custGeom>
              <a:avLst/>
              <a:gdLst>
                <a:gd name="T0" fmla="*/ 42 w 46"/>
                <a:gd name="T1" fmla="*/ 32 h 42"/>
                <a:gd name="T2" fmla="*/ 39 w 46"/>
                <a:gd name="T3" fmla="*/ 29 h 42"/>
                <a:gd name="T4" fmla="*/ 36 w 46"/>
                <a:gd name="T5" fmla="*/ 31 h 42"/>
                <a:gd name="T6" fmla="*/ 42 w 46"/>
                <a:gd name="T7" fmla="*/ 37 h 42"/>
                <a:gd name="T8" fmla="*/ 43 w 46"/>
                <a:gd name="T9" fmla="*/ 39 h 42"/>
                <a:gd name="T10" fmla="*/ 40 w 46"/>
                <a:gd name="T11" fmla="*/ 42 h 42"/>
                <a:gd name="T12" fmla="*/ 38 w 46"/>
                <a:gd name="T13" fmla="*/ 41 h 42"/>
                <a:gd name="T14" fmla="*/ 20 w 46"/>
                <a:gd name="T15" fmla="*/ 23 h 42"/>
                <a:gd name="T16" fmla="*/ 10 w 46"/>
                <a:gd name="T17" fmla="*/ 27 h 42"/>
                <a:gd name="T18" fmla="*/ 0 w 46"/>
                <a:gd name="T19" fmla="*/ 17 h 42"/>
                <a:gd name="T20" fmla="*/ 18 w 46"/>
                <a:gd name="T21" fmla="*/ 0 h 42"/>
                <a:gd name="T22" fmla="*/ 28 w 46"/>
                <a:gd name="T23" fmla="*/ 9 h 42"/>
                <a:gd name="T24" fmla="*/ 24 w 46"/>
                <a:gd name="T25" fmla="*/ 19 h 42"/>
                <a:gd name="T26" fmla="*/ 34 w 46"/>
                <a:gd name="T27" fmla="*/ 29 h 42"/>
                <a:gd name="T28" fmla="*/ 36 w 46"/>
                <a:gd name="T29" fmla="*/ 26 h 42"/>
                <a:gd name="T30" fmla="*/ 33 w 46"/>
                <a:gd name="T31" fmla="*/ 23 h 42"/>
                <a:gd name="T32" fmla="*/ 36 w 46"/>
                <a:gd name="T33" fmla="*/ 20 h 42"/>
                <a:gd name="T34" fmla="*/ 37 w 46"/>
                <a:gd name="T35" fmla="*/ 20 h 42"/>
                <a:gd name="T36" fmla="*/ 46 w 46"/>
                <a:gd name="T37" fmla="*/ 29 h 42"/>
                <a:gd name="T38" fmla="*/ 42 w 46"/>
                <a:gd name="T39" fmla="*/ 32 h 42"/>
                <a:gd name="T40" fmla="*/ 18 w 46"/>
                <a:gd name="T41" fmla="*/ 5 h 42"/>
                <a:gd name="T42" fmla="*/ 12 w 46"/>
                <a:gd name="T43" fmla="*/ 10 h 42"/>
                <a:gd name="T44" fmla="*/ 13 w 46"/>
                <a:gd name="T45" fmla="*/ 12 h 42"/>
                <a:gd name="T46" fmla="*/ 11 w 46"/>
                <a:gd name="T47" fmla="*/ 12 h 42"/>
                <a:gd name="T48" fmla="*/ 6 w 46"/>
                <a:gd name="T49" fmla="*/ 17 h 42"/>
                <a:gd name="T50" fmla="*/ 11 w 46"/>
                <a:gd name="T51" fmla="*/ 22 h 42"/>
                <a:gd name="T52" fmla="*/ 16 w 46"/>
                <a:gd name="T53" fmla="*/ 17 h 42"/>
                <a:gd name="T54" fmla="*/ 15 w 46"/>
                <a:gd name="T55" fmla="*/ 14 h 42"/>
                <a:gd name="T56" fmla="*/ 18 w 46"/>
                <a:gd name="T57" fmla="*/ 15 h 42"/>
                <a:gd name="T58" fmla="*/ 23 w 46"/>
                <a:gd name="T59" fmla="*/ 10 h 42"/>
                <a:gd name="T60" fmla="*/ 18 w 46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42">
                  <a:moveTo>
                    <a:pt x="42" y="32"/>
                  </a:moveTo>
                  <a:cubicBezTo>
                    <a:pt x="42" y="32"/>
                    <a:pt x="40" y="29"/>
                    <a:pt x="39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8"/>
                    <a:pt x="43" y="38"/>
                    <a:pt x="43" y="39"/>
                  </a:cubicBezTo>
                  <a:cubicBezTo>
                    <a:pt x="43" y="40"/>
                    <a:pt x="41" y="42"/>
                    <a:pt x="40" y="42"/>
                  </a:cubicBezTo>
                  <a:cubicBezTo>
                    <a:pt x="39" y="42"/>
                    <a:pt x="39" y="42"/>
                    <a:pt x="38" y="4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6"/>
                    <a:pt x="14" y="27"/>
                    <a:pt x="10" y="27"/>
                  </a:cubicBezTo>
                  <a:cubicBezTo>
                    <a:pt x="5" y="27"/>
                    <a:pt x="0" y="23"/>
                    <a:pt x="0" y="17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24" y="0"/>
                    <a:pt x="28" y="4"/>
                    <a:pt x="28" y="9"/>
                  </a:cubicBezTo>
                  <a:cubicBezTo>
                    <a:pt x="28" y="13"/>
                    <a:pt x="27" y="16"/>
                    <a:pt x="24" y="1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3" y="23"/>
                    <a:pt x="33" y="23"/>
                  </a:cubicBezTo>
                  <a:cubicBezTo>
                    <a:pt x="33" y="22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1"/>
                    <a:pt x="46" y="28"/>
                    <a:pt x="46" y="29"/>
                  </a:cubicBezTo>
                  <a:cubicBezTo>
                    <a:pt x="46" y="29"/>
                    <a:pt x="43" y="32"/>
                    <a:pt x="42" y="32"/>
                  </a:cubicBezTo>
                  <a:moveTo>
                    <a:pt x="18" y="5"/>
                  </a:moveTo>
                  <a:cubicBezTo>
                    <a:pt x="15" y="5"/>
                    <a:pt x="12" y="7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8" y="12"/>
                    <a:pt x="6" y="14"/>
                    <a:pt x="6" y="17"/>
                  </a:cubicBezTo>
                  <a:cubicBezTo>
                    <a:pt x="6" y="20"/>
                    <a:pt x="8" y="22"/>
                    <a:pt x="11" y="22"/>
                  </a:cubicBezTo>
                  <a:cubicBezTo>
                    <a:pt x="14" y="22"/>
                    <a:pt x="16" y="20"/>
                    <a:pt x="16" y="17"/>
                  </a:cubicBezTo>
                  <a:cubicBezTo>
                    <a:pt x="16" y="16"/>
                    <a:pt x="16" y="15"/>
                    <a:pt x="15" y="14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3" y="13"/>
                    <a:pt x="23" y="10"/>
                  </a:cubicBezTo>
                  <a:cubicBezTo>
                    <a:pt x="23" y="7"/>
                    <a:pt x="20" y="5"/>
                    <a:pt x="18" y="5"/>
                  </a:cubicBezTo>
                </a:path>
              </a:pathLst>
            </a:custGeom>
            <a:solidFill>
              <a:srgbClr val="222830"/>
            </a:solidFill>
            <a:ln w="12700" cap="flat" cmpd="sng" algn="ctr">
              <a:solidFill>
                <a:srgbClr val="2228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86950" y="4248946"/>
            <a:ext cx="1078919" cy="1078919"/>
            <a:chOff x="6863150" y="4807746"/>
            <a:chExt cx="1078919" cy="1078919"/>
          </a:xfrm>
        </p:grpSpPr>
        <p:sp>
          <p:nvSpPr>
            <p:cNvPr id="21" name="Shape 10210"/>
            <p:cNvSpPr/>
            <p:nvPr/>
          </p:nvSpPr>
          <p:spPr>
            <a:xfrm flipH="1">
              <a:off x="6863150" y="4807746"/>
              <a:ext cx="1078919" cy="10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14300" cap="flat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2" name="Freeform 134"/>
            <p:cNvSpPr>
              <a:spLocks noEditPoints="1"/>
            </p:cNvSpPr>
            <p:nvPr/>
          </p:nvSpPr>
          <p:spPr bwMode="auto">
            <a:xfrm>
              <a:off x="7247304" y="5191900"/>
              <a:ext cx="310610" cy="310610"/>
            </a:xfrm>
            <a:custGeom>
              <a:avLst/>
              <a:gdLst>
                <a:gd name="T0" fmla="*/ 1 w 45"/>
                <a:gd name="T1" fmla="*/ 30 h 45"/>
                <a:gd name="T2" fmla="*/ 1 w 45"/>
                <a:gd name="T3" fmla="*/ 29 h 45"/>
                <a:gd name="T4" fmla="*/ 11 w 45"/>
                <a:gd name="T5" fmla="*/ 29 h 45"/>
                <a:gd name="T6" fmla="*/ 22 w 45"/>
                <a:gd name="T7" fmla="*/ 14 h 45"/>
                <a:gd name="T8" fmla="*/ 13 w 45"/>
                <a:gd name="T9" fmla="*/ 6 h 45"/>
                <a:gd name="T10" fmla="*/ 7 w 45"/>
                <a:gd name="T11" fmla="*/ 10 h 45"/>
                <a:gd name="T12" fmla="*/ 7 w 45"/>
                <a:gd name="T13" fmla="*/ 14 h 45"/>
                <a:gd name="T14" fmla="*/ 14 w 45"/>
                <a:gd name="T15" fmla="*/ 28 h 45"/>
                <a:gd name="T16" fmla="*/ 3 w 45"/>
                <a:gd name="T17" fmla="*/ 18 h 45"/>
                <a:gd name="T18" fmla="*/ 3 w 45"/>
                <a:gd name="T19" fmla="*/ 7 h 45"/>
                <a:gd name="T20" fmla="*/ 13 w 45"/>
                <a:gd name="T21" fmla="*/ 1 h 45"/>
                <a:gd name="T22" fmla="*/ 27 w 45"/>
                <a:gd name="T23" fmla="*/ 12 h 45"/>
                <a:gd name="T24" fmla="*/ 22 w 45"/>
                <a:gd name="T25" fmla="*/ 14 h 45"/>
                <a:gd name="T26" fmla="*/ 5 w 45"/>
                <a:gd name="T27" fmla="*/ 41 h 45"/>
                <a:gd name="T28" fmla="*/ 4 w 45"/>
                <a:gd name="T29" fmla="*/ 40 h 45"/>
                <a:gd name="T30" fmla="*/ 12 w 45"/>
                <a:gd name="T31" fmla="*/ 33 h 45"/>
                <a:gd name="T32" fmla="*/ 5 w 45"/>
                <a:gd name="T33" fmla="*/ 41 h 45"/>
                <a:gd name="T34" fmla="*/ 16 w 45"/>
                <a:gd name="T35" fmla="*/ 45 h 45"/>
                <a:gd name="T36" fmla="*/ 15 w 45"/>
                <a:gd name="T37" fmla="*/ 35 h 45"/>
                <a:gd name="T38" fmla="*/ 17 w 45"/>
                <a:gd name="T39" fmla="*/ 35 h 45"/>
                <a:gd name="T40" fmla="*/ 42 w 45"/>
                <a:gd name="T41" fmla="*/ 38 h 45"/>
                <a:gd name="T42" fmla="*/ 33 w 45"/>
                <a:gd name="T43" fmla="*/ 44 h 45"/>
                <a:gd name="T44" fmla="*/ 19 w 45"/>
                <a:gd name="T45" fmla="*/ 33 h 45"/>
                <a:gd name="T46" fmla="*/ 24 w 45"/>
                <a:gd name="T47" fmla="*/ 31 h 45"/>
                <a:gd name="T48" fmla="*/ 35 w 45"/>
                <a:gd name="T49" fmla="*/ 39 h 45"/>
                <a:gd name="T50" fmla="*/ 39 w 45"/>
                <a:gd name="T51" fmla="*/ 33 h 45"/>
                <a:gd name="T52" fmla="*/ 31 w 45"/>
                <a:gd name="T53" fmla="*/ 24 h 45"/>
                <a:gd name="T54" fmla="*/ 33 w 45"/>
                <a:gd name="T55" fmla="*/ 18 h 45"/>
                <a:gd name="T56" fmla="*/ 45 w 45"/>
                <a:gd name="T57" fmla="*/ 33 h 45"/>
                <a:gd name="T58" fmla="*/ 30 w 45"/>
                <a:gd name="T59" fmla="*/ 10 h 45"/>
                <a:gd name="T60" fmla="*/ 29 w 45"/>
                <a:gd name="T61" fmla="*/ 10 h 45"/>
                <a:gd name="T62" fmla="*/ 30 w 45"/>
                <a:gd name="T63" fmla="*/ 0 h 45"/>
                <a:gd name="T64" fmla="*/ 30 w 45"/>
                <a:gd name="T65" fmla="*/ 10 h 45"/>
                <a:gd name="T66" fmla="*/ 34 w 45"/>
                <a:gd name="T67" fmla="*/ 12 h 45"/>
                <a:gd name="T68" fmla="*/ 33 w 45"/>
                <a:gd name="T69" fmla="*/ 11 h 45"/>
                <a:gd name="T70" fmla="*/ 41 w 45"/>
                <a:gd name="T71" fmla="*/ 4 h 45"/>
                <a:gd name="T72" fmla="*/ 34 w 45"/>
                <a:gd name="T73" fmla="*/ 12 h 45"/>
                <a:gd name="T74" fmla="*/ 36 w 45"/>
                <a:gd name="T75" fmla="*/ 17 h 45"/>
                <a:gd name="T76" fmla="*/ 36 w 45"/>
                <a:gd name="T77" fmla="*/ 15 h 45"/>
                <a:gd name="T78" fmla="*/ 45 w 45"/>
                <a:gd name="T7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45">
                  <a:moveTo>
                    <a:pt x="10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0"/>
                  </a:cubicBezTo>
                  <a:moveTo>
                    <a:pt x="22" y="14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7"/>
                    <a:pt x="12" y="2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0" y="1"/>
                    <a:pt x="13" y="1"/>
                  </a:cubicBezTo>
                  <a:cubicBezTo>
                    <a:pt x="15" y="1"/>
                    <a:pt x="17" y="1"/>
                    <a:pt x="18" y="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8" y="13"/>
                  </a:cubicBezTo>
                  <a:lnTo>
                    <a:pt x="22" y="14"/>
                  </a:lnTo>
                  <a:close/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3" y="33"/>
                    <a:pt x="13" y="34"/>
                    <a:pt x="12" y="34"/>
                  </a:cubicBezTo>
                  <a:lnTo>
                    <a:pt x="5" y="41"/>
                  </a:lnTo>
                  <a:close/>
                  <a:moveTo>
                    <a:pt x="17" y="44"/>
                  </a:moveTo>
                  <a:cubicBezTo>
                    <a:pt x="17" y="44"/>
                    <a:pt x="16" y="45"/>
                    <a:pt x="16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16" y="35"/>
                    <a:pt x="17" y="35"/>
                    <a:pt x="17" y="35"/>
                  </a:cubicBezTo>
                  <a:lnTo>
                    <a:pt x="17" y="44"/>
                  </a:lnTo>
                  <a:close/>
                  <a:moveTo>
                    <a:pt x="42" y="38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7" y="44"/>
                    <a:pt x="35" y="44"/>
                    <a:pt x="33" y="44"/>
                  </a:cubicBezTo>
                  <a:cubicBezTo>
                    <a:pt x="31" y="44"/>
                    <a:pt x="29" y="44"/>
                    <a:pt x="27" y="4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4" y="40"/>
                    <a:pt x="35" y="39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2"/>
                    <a:pt x="39" y="31"/>
                    <a:pt x="39" y="3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3" y="18"/>
                    <a:pt x="33" y="1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9"/>
                    <a:pt x="45" y="31"/>
                    <a:pt x="45" y="33"/>
                  </a:cubicBezTo>
                  <a:cubicBezTo>
                    <a:pt x="45" y="35"/>
                    <a:pt x="44" y="37"/>
                    <a:pt x="42" y="38"/>
                  </a:cubicBezTo>
                  <a:moveTo>
                    <a:pt x="30" y="10"/>
                  </a:moveTo>
                  <a:cubicBezTo>
                    <a:pt x="30" y="10"/>
                    <a:pt x="30" y="11"/>
                    <a:pt x="30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lnTo>
                    <a:pt x="30" y="10"/>
                  </a:lnTo>
                  <a:close/>
                  <a:moveTo>
                    <a:pt x="34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lnTo>
                    <a:pt x="34" y="12"/>
                  </a:lnTo>
                  <a:close/>
                  <a:moveTo>
                    <a:pt x="44" y="17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5" y="16"/>
                  </a:cubicBezTo>
                  <a:cubicBezTo>
                    <a:pt x="45" y="16"/>
                    <a:pt x="45" y="17"/>
                    <a:pt x="44" y="17"/>
                  </a:cubicBezTo>
                </a:path>
              </a:pathLst>
            </a:custGeom>
            <a:solidFill>
              <a:srgbClr val="222830"/>
            </a:solidFill>
            <a:ln w="12700" cap="flat" cmpd="sng" algn="ctr">
              <a:solidFill>
                <a:srgbClr val="2228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42049" y="1752658"/>
            <a:ext cx="2548616" cy="847956"/>
            <a:chOff x="8118249" y="1639209"/>
            <a:chExt cx="2548616" cy="847956"/>
          </a:xfrm>
        </p:grpSpPr>
        <p:sp>
          <p:nvSpPr>
            <p:cNvPr id="24" name="Text Placeholder 5"/>
            <p:cNvSpPr txBox="1"/>
            <p:nvPr/>
          </p:nvSpPr>
          <p:spPr>
            <a:xfrm>
              <a:off x="8118249" y="16392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添加标题</a:t>
              </a:r>
            </a:p>
          </p:txBody>
        </p:sp>
        <p:sp>
          <p:nvSpPr>
            <p:cNvPr id="25" name="Text Placeholder 6"/>
            <p:cNvSpPr txBox="1"/>
            <p:nvPr/>
          </p:nvSpPr>
          <p:spPr>
            <a:xfrm>
              <a:off x="8118249" y="2022263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微软雅黑" panose="020B0503020204020204" pitchFamily="34" charset="-122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07892" y="3086158"/>
            <a:ext cx="2548616" cy="864696"/>
            <a:chOff x="8746899" y="2934609"/>
            <a:chExt cx="2548616" cy="864696"/>
          </a:xfrm>
        </p:grpSpPr>
        <p:sp>
          <p:nvSpPr>
            <p:cNvPr id="27" name="Text Placeholder 5"/>
            <p:cNvSpPr txBox="1"/>
            <p:nvPr/>
          </p:nvSpPr>
          <p:spPr>
            <a:xfrm>
              <a:off x="8746899" y="29346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添加标题</a:t>
              </a:r>
            </a:p>
          </p:txBody>
        </p:sp>
        <p:sp>
          <p:nvSpPr>
            <p:cNvPr id="28" name="Text Placeholder 6"/>
            <p:cNvSpPr txBox="1"/>
            <p:nvPr/>
          </p:nvSpPr>
          <p:spPr>
            <a:xfrm>
              <a:off x="8746899" y="3334403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微软雅黑" panose="020B0503020204020204" pitchFamily="34" charset="-122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5738" y="3086158"/>
            <a:ext cx="2548616" cy="843193"/>
            <a:chOff x="844745" y="2934609"/>
            <a:chExt cx="2548616" cy="843193"/>
          </a:xfrm>
        </p:grpSpPr>
        <p:sp>
          <p:nvSpPr>
            <p:cNvPr id="30" name="Text Placeholder 5"/>
            <p:cNvSpPr txBox="1"/>
            <p:nvPr/>
          </p:nvSpPr>
          <p:spPr>
            <a:xfrm>
              <a:off x="1040265" y="29346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添加标题</a:t>
              </a:r>
            </a:p>
          </p:txBody>
        </p:sp>
        <p:sp>
          <p:nvSpPr>
            <p:cNvPr id="31" name="Text Placeholder 6"/>
            <p:cNvSpPr txBox="1"/>
            <p:nvPr/>
          </p:nvSpPr>
          <p:spPr>
            <a:xfrm>
              <a:off x="844745" y="3312900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微软雅黑" panose="020B0503020204020204" pitchFamily="34" charset="-122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88849" y="1752658"/>
            <a:ext cx="2548616" cy="872185"/>
            <a:chOff x="1565049" y="1753509"/>
            <a:chExt cx="2548616" cy="872185"/>
          </a:xfrm>
        </p:grpSpPr>
        <p:sp>
          <p:nvSpPr>
            <p:cNvPr id="33" name="Text Placeholder 5"/>
            <p:cNvSpPr txBox="1"/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添加标题</a:t>
              </a:r>
            </a:p>
          </p:txBody>
        </p:sp>
        <p:sp>
          <p:nvSpPr>
            <p:cNvPr id="34" name="Text Placeholder 6"/>
            <p:cNvSpPr txBox="1"/>
            <p:nvPr/>
          </p:nvSpPr>
          <p:spPr>
            <a:xfrm>
              <a:off x="1565049" y="2160792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微软雅黑" panose="020B0503020204020204" pitchFamily="34" charset="-122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42049" y="4410133"/>
            <a:ext cx="2548616" cy="856499"/>
            <a:chOff x="8080149" y="4344309"/>
            <a:chExt cx="2548616" cy="856499"/>
          </a:xfrm>
        </p:grpSpPr>
        <p:sp>
          <p:nvSpPr>
            <p:cNvPr id="36" name="Text Placeholder 5"/>
            <p:cNvSpPr txBox="1"/>
            <p:nvPr/>
          </p:nvSpPr>
          <p:spPr>
            <a:xfrm>
              <a:off x="8080149" y="434430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添加标题</a:t>
              </a:r>
            </a:p>
          </p:txBody>
        </p:sp>
        <p:sp>
          <p:nvSpPr>
            <p:cNvPr id="37" name="Text Placeholder 6"/>
            <p:cNvSpPr txBox="1"/>
            <p:nvPr/>
          </p:nvSpPr>
          <p:spPr>
            <a:xfrm>
              <a:off x="8080149" y="4735906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微软雅黑" panose="020B0503020204020204" pitchFamily="34" charset="-122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17819" y="4410133"/>
            <a:ext cx="2548616" cy="874529"/>
            <a:chOff x="1594019" y="4363359"/>
            <a:chExt cx="2548616" cy="874529"/>
          </a:xfrm>
        </p:grpSpPr>
        <p:sp>
          <p:nvSpPr>
            <p:cNvPr id="39" name="Text Placeholder 5"/>
            <p:cNvSpPr txBox="1"/>
            <p:nvPr/>
          </p:nvSpPr>
          <p:spPr>
            <a:xfrm>
              <a:off x="1783215" y="4363359"/>
              <a:ext cx="2330450" cy="36241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添加标题</a:t>
              </a:r>
            </a:p>
          </p:txBody>
        </p:sp>
        <p:sp>
          <p:nvSpPr>
            <p:cNvPr id="40" name="Text Placeholder 6"/>
            <p:cNvSpPr txBox="1"/>
            <p:nvPr/>
          </p:nvSpPr>
          <p:spPr>
            <a:xfrm>
              <a:off x="1594019" y="4772986"/>
              <a:ext cx="2548616" cy="464902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b="0" kern="1200" baseline="0">
                  <a:solidFill>
                    <a:srgbClr val="888888"/>
                  </a:solidFill>
                  <a:latin typeface="Source Sans Pro Light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微软雅黑" panose="020B0503020204020204" pitchFamily="34" charset="-122"/>
                </a:rPr>
                <a:t>在此录入图表的描述说明，在此录入上述图表的描述说明，在此录入上述图表的描述说明。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0"/>
          <p:cNvSpPr>
            <a:spLocks noChangeArrowheads="1"/>
          </p:cNvSpPr>
          <p:nvPr/>
        </p:nvSpPr>
        <p:spPr bwMode="auto">
          <a:xfrm>
            <a:off x="4678363" y="1228787"/>
            <a:ext cx="1677987" cy="1628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矩形 41"/>
          <p:cNvSpPr>
            <a:spLocks noChangeArrowheads="1"/>
          </p:cNvSpPr>
          <p:nvPr/>
        </p:nvSpPr>
        <p:spPr bwMode="auto">
          <a:xfrm>
            <a:off x="1065213" y="2921062"/>
            <a:ext cx="1677987" cy="1628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42"/>
          <p:cNvSpPr>
            <a:spLocks noChangeArrowheads="1"/>
          </p:cNvSpPr>
          <p:nvPr/>
        </p:nvSpPr>
        <p:spPr bwMode="auto">
          <a:xfrm>
            <a:off x="4678363" y="4613337"/>
            <a:ext cx="1677987" cy="1628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6437313" y="1228787"/>
            <a:ext cx="4672012" cy="5013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65213" y="1228787"/>
            <a:ext cx="3532187" cy="1628775"/>
            <a:chOff x="1065213" y="1466912"/>
            <a:chExt cx="3532187" cy="1628775"/>
          </a:xfrm>
        </p:grpSpPr>
        <p:sp>
          <p:nvSpPr>
            <p:cNvPr id="7" name="矩形 37"/>
            <p:cNvSpPr>
              <a:spLocks noChangeArrowheads="1"/>
            </p:cNvSpPr>
            <p:nvPr/>
          </p:nvSpPr>
          <p:spPr bwMode="auto">
            <a:xfrm>
              <a:off x="1065213" y="1466912"/>
              <a:ext cx="3532187" cy="1628775"/>
            </a:xfrm>
            <a:prstGeom prst="rect">
              <a:avLst/>
            </a:prstGeom>
            <a:solidFill>
              <a:srgbClr val="22283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549855" y="1804070"/>
              <a:ext cx="2548616" cy="847956"/>
              <a:chOff x="8118249" y="1639209"/>
              <a:chExt cx="2548616" cy="847956"/>
            </a:xfrm>
          </p:grpSpPr>
          <p:sp>
            <p:nvSpPr>
              <p:cNvPr id="9" name="Text Placeholder 5"/>
              <p:cNvSpPr txBox="1"/>
              <p:nvPr/>
            </p:nvSpPr>
            <p:spPr>
              <a:xfrm>
                <a:off x="8118249" y="1639209"/>
                <a:ext cx="2330450" cy="362412"/>
              </a:xfrm>
              <a:prstGeom prst="rect">
                <a:avLst/>
              </a:prstGeom>
            </p:spPr>
            <p:txBody>
              <a:bodyPr vert="horz" lIns="0" tIns="45720" rIns="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0" kern="1200" baseline="0">
                    <a:solidFill>
                      <a:schemeClr val="bg1">
                        <a:lumMod val="50000"/>
                      </a:schemeClr>
                    </a:solidFill>
                    <a:latin typeface="Source Sans Pro Light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CN" altLang="en-US" dirty="0">
                    <a:solidFill>
                      <a:schemeClr val="bg1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10" name="Text Placeholder 6"/>
              <p:cNvSpPr txBox="1"/>
              <p:nvPr/>
            </p:nvSpPr>
            <p:spPr>
              <a:xfrm>
                <a:off x="8118249" y="2022263"/>
                <a:ext cx="2548616" cy="464902"/>
              </a:xfrm>
              <a:prstGeom prst="rect">
                <a:avLst/>
              </a:prstGeom>
            </p:spPr>
            <p:txBody>
              <a:bodyPr vert="horz" lIns="0" tIns="45720" rIns="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ts val="14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000" b="0" kern="1200" baseline="0">
                    <a:solidFill>
                      <a:srgbClr val="888888"/>
                    </a:solidFill>
                    <a:latin typeface="Source Sans Pro Light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sym typeface="微软雅黑" panose="020B0503020204020204" pitchFamily="34" charset="-122"/>
                  </a:rPr>
                  <a:t>在此录入图表的描述说明，在此录入上述图表的描述说明，在此录入上述图表的描述说明。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824163" y="2921062"/>
            <a:ext cx="3532187" cy="1628775"/>
            <a:chOff x="2824163" y="3159187"/>
            <a:chExt cx="3532187" cy="1628775"/>
          </a:xfrm>
          <a:solidFill>
            <a:srgbClr val="222830"/>
          </a:solidFill>
        </p:grpSpPr>
        <p:sp>
          <p:nvSpPr>
            <p:cNvPr id="12" name="矩形 38"/>
            <p:cNvSpPr>
              <a:spLocks noChangeArrowheads="1"/>
            </p:cNvSpPr>
            <p:nvPr/>
          </p:nvSpPr>
          <p:spPr bwMode="auto">
            <a:xfrm>
              <a:off x="2824163" y="3159187"/>
              <a:ext cx="3532187" cy="1628775"/>
            </a:xfrm>
            <a:prstGeom prst="rect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308805" y="3432845"/>
              <a:ext cx="2548616" cy="847956"/>
              <a:chOff x="8118249" y="1639209"/>
              <a:chExt cx="2548616" cy="847956"/>
            </a:xfrm>
            <a:grpFill/>
          </p:grpSpPr>
          <p:sp>
            <p:nvSpPr>
              <p:cNvPr id="14" name="Text Placeholder 5"/>
              <p:cNvSpPr txBox="1"/>
              <p:nvPr/>
            </p:nvSpPr>
            <p:spPr>
              <a:xfrm>
                <a:off x="8118249" y="1639209"/>
                <a:ext cx="2330450" cy="362412"/>
              </a:xfrm>
              <a:prstGeom prst="rect">
                <a:avLst/>
              </a:prstGeom>
              <a:grpFill/>
            </p:spPr>
            <p:txBody>
              <a:bodyPr vert="horz" lIns="0" tIns="45720" rIns="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0" kern="1200" baseline="0">
                    <a:solidFill>
                      <a:schemeClr val="bg1">
                        <a:lumMod val="50000"/>
                      </a:schemeClr>
                    </a:solidFill>
                    <a:latin typeface="Source Sans Pro Light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CN" altLang="en-US" dirty="0">
                    <a:solidFill>
                      <a:schemeClr val="bg1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15" name="Text Placeholder 6"/>
              <p:cNvSpPr txBox="1"/>
              <p:nvPr/>
            </p:nvSpPr>
            <p:spPr>
              <a:xfrm>
                <a:off x="8118249" y="2022263"/>
                <a:ext cx="2548616" cy="464902"/>
              </a:xfrm>
              <a:prstGeom prst="rect">
                <a:avLst/>
              </a:prstGeom>
              <a:grpFill/>
            </p:spPr>
            <p:txBody>
              <a:bodyPr vert="horz" lIns="0" tIns="45720" rIns="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ts val="14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000" b="0" kern="1200" baseline="0">
                    <a:solidFill>
                      <a:srgbClr val="888888"/>
                    </a:solidFill>
                    <a:latin typeface="Source Sans Pro Light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sym typeface="微软雅黑" panose="020B0503020204020204" pitchFamily="34" charset="-122"/>
                  </a:rPr>
                  <a:t>在此录入图表的描述说明，在此录入上述图表的描述说明，在此录入上述图表的描述说明。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065213" y="4613337"/>
            <a:ext cx="3532187" cy="1628775"/>
            <a:chOff x="1065213" y="4851462"/>
            <a:chExt cx="3532187" cy="1628775"/>
          </a:xfrm>
          <a:solidFill>
            <a:srgbClr val="222830"/>
          </a:solidFill>
        </p:grpSpPr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1065213" y="4851462"/>
              <a:ext cx="3532187" cy="1628775"/>
            </a:xfrm>
            <a:prstGeom prst="rect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26971" y="5177062"/>
              <a:ext cx="2548616" cy="847956"/>
              <a:chOff x="8118249" y="1639209"/>
              <a:chExt cx="2548616" cy="847956"/>
            </a:xfrm>
            <a:grpFill/>
          </p:grpSpPr>
          <p:sp>
            <p:nvSpPr>
              <p:cNvPr id="19" name="Text Placeholder 5"/>
              <p:cNvSpPr txBox="1"/>
              <p:nvPr/>
            </p:nvSpPr>
            <p:spPr>
              <a:xfrm>
                <a:off x="8118249" y="1639209"/>
                <a:ext cx="2330450" cy="362412"/>
              </a:xfrm>
              <a:prstGeom prst="rect">
                <a:avLst/>
              </a:prstGeom>
              <a:grpFill/>
            </p:spPr>
            <p:txBody>
              <a:bodyPr vert="horz" lIns="0" tIns="45720" rIns="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0" kern="1200" baseline="0">
                    <a:solidFill>
                      <a:schemeClr val="bg1">
                        <a:lumMod val="50000"/>
                      </a:schemeClr>
                    </a:solidFill>
                    <a:latin typeface="Source Sans Pro Light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CN" altLang="en-US" dirty="0">
                    <a:solidFill>
                      <a:schemeClr val="bg1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</a:rPr>
                  <a:t>添加标题</a:t>
                </a:r>
              </a:p>
            </p:txBody>
          </p:sp>
          <p:sp>
            <p:nvSpPr>
              <p:cNvPr id="20" name="Text Placeholder 6"/>
              <p:cNvSpPr txBox="1"/>
              <p:nvPr/>
            </p:nvSpPr>
            <p:spPr>
              <a:xfrm>
                <a:off x="8118249" y="2022263"/>
                <a:ext cx="2548616" cy="464902"/>
              </a:xfrm>
              <a:prstGeom prst="rect">
                <a:avLst/>
              </a:prstGeom>
              <a:grpFill/>
            </p:spPr>
            <p:txBody>
              <a:bodyPr vert="horz" lIns="0" tIns="45720" rIns="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ts val="14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000" b="0" kern="1200" baseline="0">
                    <a:solidFill>
                      <a:srgbClr val="888888"/>
                    </a:solidFill>
                    <a:latin typeface="Source Sans Pro Light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 Light" panose="020B0502040204020203" charset="-122"/>
                    <a:ea typeface="微软雅黑 Light" panose="020B0502040204020203" charset="-122"/>
                    <a:sym typeface="微软雅黑" panose="020B0503020204020204" pitchFamily="34" charset="-122"/>
                  </a:rPr>
                  <a:t>在此录入图表的描述说明，在此录入上述图表的描述说明，在此录入上述图表的描述说明。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983568" y="1906119"/>
            <a:ext cx="8208432" cy="4032249"/>
          </a:xfrm>
          <a:prstGeom prst="rect">
            <a:avLst/>
          </a:prstGeom>
          <a:solidFill>
            <a:srgbClr val="22283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Rectangle 22" descr="InstructionalTechnology"/>
          <p:cNvSpPr>
            <a:spLocks noChangeArrowheads="1"/>
          </p:cNvSpPr>
          <p:nvPr/>
        </p:nvSpPr>
        <p:spPr bwMode="auto">
          <a:xfrm>
            <a:off x="1" y="1906119"/>
            <a:ext cx="3983567" cy="40322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645285"/>
            <a:endParaRPr lang="zh-CN" altLang="en-US" sz="2265" b="1">
              <a:solidFill>
                <a:srgbClr val="1F497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4" name="Group 23"/>
          <p:cNvGrpSpPr/>
          <p:nvPr/>
        </p:nvGrpSpPr>
        <p:grpSpPr bwMode="auto">
          <a:xfrm>
            <a:off x="10409767" y="2494852"/>
            <a:ext cx="412751" cy="508000"/>
            <a:chOff x="0" y="0"/>
            <a:chExt cx="134" cy="163"/>
          </a:xfrm>
          <a:solidFill>
            <a:schemeClr val="bg1"/>
          </a:solidFill>
        </p:grpSpPr>
        <p:sp>
          <p:nvSpPr>
            <p:cNvPr id="5" name="Freeform 24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27"/>
          <p:cNvGrpSpPr/>
          <p:nvPr/>
        </p:nvGrpSpPr>
        <p:grpSpPr bwMode="auto">
          <a:xfrm>
            <a:off x="7893051" y="2501204"/>
            <a:ext cx="389467" cy="493183"/>
            <a:chOff x="0" y="0"/>
            <a:chExt cx="127" cy="163"/>
          </a:xfrm>
          <a:solidFill>
            <a:schemeClr val="bg1"/>
          </a:solidFill>
        </p:grpSpPr>
        <p:sp>
          <p:nvSpPr>
            <p:cNvPr id="9" name="Freeform 2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Freeform 3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 33"/>
          <p:cNvSpPr>
            <a:spLocks noEditPoints="1"/>
          </p:cNvSpPr>
          <p:nvPr/>
        </p:nvSpPr>
        <p:spPr bwMode="auto">
          <a:xfrm>
            <a:off x="5319185" y="2545653"/>
            <a:ext cx="594783" cy="404284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7297088" y="3134086"/>
            <a:ext cx="1579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相关标题文字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4826937" y="3134086"/>
            <a:ext cx="1579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相关标题文字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4656668" y="3701352"/>
            <a:ext cx="1919817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7126817" y="3701352"/>
            <a:ext cx="1919816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9813803" y="3134086"/>
            <a:ext cx="1579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相关标题文字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9641417" y="3701352"/>
            <a:ext cx="1919816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4838701" y="3606404"/>
            <a:ext cx="1536700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7296151" y="3606404"/>
            <a:ext cx="1536700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9806518" y="3606404"/>
            <a:ext cx="1536700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4333223" y="4678810"/>
            <a:ext cx="76103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详写内容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点击输入本栏的具体文字，简明扼要的说明分项内容，此为概念图解，简明扼要的说明分项内容，此为概念图解，简明扼要的说明分项内容，此为概念图解。</a:t>
            </a:r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>
            <a:off x="6860117" y="2473686"/>
            <a:ext cx="0" cy="1824567"/>
          </a:xfrm>
          <a:prstGeom prst="line">
            <a:avLst/>
          </a:prstGeom>
          <a:noFill/>
          <a:ln w="6350" cmpd="sng">
            <a:solidFill>
              <a:srgbClr val="FFE9C9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>
            <a:off x="9359900" y="2473686"/>
            <a:ext cx="0" cy="1824567"/>
          </a:xfrm>
          <a:prstGeom prst="line">
            <a:avLst/>
          </a:prstGeom>
          <a:noFill/>
          <a:ln w="6350" cmpd="sng">
            <a:solidFill>
              <a:srgbClr val="FFE9C9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6161237" y="2366566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600" spc="300" dirty="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BUSINESS REPORT</a:t>
            </a:r>
            <a:endParaRPr lang="zh-CN" altLang="en-US" sz="3600" spc="300" dirty="0">
              <a:solidFill>
                <a:srgbClr val="3C5F6B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18028" y="4497007"/>
            <a:ext cx="343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60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xiazaii</a:t>
            </a:r>
            <a:endParaRPr lang="zh-CN" altLang="en-US" sz="1600" dirty="0">
              <a:solidFill>
                <a:srgbClr val="3C5F6B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1238" y="4052266"/>
            <a:ext cx="47527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600" dirty="0">
                <a:solidFill>
                  <a:srgbClr val="3C5F6B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ADD YOUR TITLE HERE.ADD YOUR TITLE HERE.</a:t>
            </a:r>
            <a:endParaRPr lang="zh-CN" altLang="en-US" sz="1600" dirty="0">
              <a:solidFill>
                <a:srgbClr val="3C5F6B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6" name="PA_文本框 4"/>
          <p:cNvSpPr txBox="1"/>
          <p:nvPr>
            <p:custDataLst>
              <p:tags r:id="rId2"/>
            </p:custDataLst>
          </p:nvPr>
        </p:nvSpPr>
        <p:spPr>
          <a:xfrm>
            <a:off x="5025456" y="2906710"/>
            <a:ext cx="702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5400" b="1" spc="600" dirty="0">
                <a:solidFill>
                  <a:srgbClr val="3C5F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谢谢观看</a:t>
            </a:r>
          </a:p>
        </p:txBody>
      </p:sp>
      <p:sp>
        <p:nvSpPr>
          <p:cNvPr id="7" name="PA_文本框 1"/>
          <p:cNvSpPr txBox="1"/>
          <p:nvPr>
            <p:custDataLst>
              <p:tags r:id="rId3"/>
            </p:custDataLst>
          </p:nvPr>
        </p:nvSpPr>
        <p:spPr>
          <a:xfrm>
            <a:off x="7339263" y="1299444"/>
            <a:ext cx="239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800" b="1" spc="600" dirty="0">
                <a:solidFill>
                  <a:srgbClr val="3C5F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2020</a:t>
            </a:r>
            <a:endParaRPr lang="zh-CN" altLang="en-US" sz="4800" b="1" spc="600" dirty="0">
              <a:solidFill>
                <a:srgbClr val="3C5F6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08882" y="2516184"/>
            <a:ext cx="6142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175" y="3597863"/>
            <a:ext cx="1947360" cy="461665"/>
          </a:xfrm>
          <a:prstGeom prst="rect">
            <a:avLst/>
          </a:prstGeom>
          <a:solidFill>
            <a:srgbClr val="303C4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</a:rPr>
              <a:t>PART ONE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8424" y="259720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83993" y="3385266"/>
            <a:ext cx="408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ENGLISH 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06711" y="2521661"/>
            <a:ext cx="185820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avLst/>
            <a:gdLst>
              <a:gd name="T0" fmla="*/ 771 w 1519"/>
              <a:gd name="T1" fmla="*/ 1673 h 1766"/>
              <a:gd name="T2" fmla="*/ 70 w 1519"/>
              <a:gd name="T3" fmla="*/ 1278 h 1766"/>
              <a:gd name="T4" fmla="*/ 70 w 1519"/>
              <a:gd name="T5" fmla="*/ 488 h 1766"/>
              <a:gd name="T6" fmla="*/ 771 w 1519"/>
              <a:gd name="T7" fmla="*/ 93 h 1766"/>
              <a:gd name="T8" fmla="*/ 1449 w 1519"/>
              <a:gd name="T9" fmla="*/ 488 h 1766"/>
              <a:gd name="T10" fmla="*/ 1449 w 1519"/>
              <a:gd name="T11" fmla="*/ 1278 h 1766"/>
              <a:gd name="T12" fmla="*/ 771 w 1519"/>
              <a:gd name="T13" fmla="*/ 1673 h 1766"/>
              <a:gd name="T14" fmla="*/ 771 w 1519"/>
              <a:gd name="T15" fmla="*/ 0 h 1766"/>
              <a:gd name="T16" fmla="*/ 0 w 1519"/>
              <a:gd name="T17" fmla="*/ 441 h 1766"/>
              <a:gd name="T18" fmla="*/ 0 w 1519"/>
              <a:gd name="T19" fmla="*/ 1325 h 1766"/>
              <a:gd name="T20" fmla="*/ 771 w 1519"/>
              <a:gd name="T21" fmla="*/ 1766 h 1766"/>
              <a:gd name="T22" fmla="*/ 1519 w 1519"/>
              <a:gd name="T23" fmla="*/ 1325 h 1766"/>
              <a:gd name="T24" fmla="*/ 1519 w 1519"/>
              <a:gd name="T25" fmla="*/ 441 h 1766"/>
              <a:gd name="T26" fmla="*/ 771 w 1519"/>
              <a:gd name="T2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9" h="1766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386435" y="1547387"/>
            <a:ext cx="2995585" cy="2995585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36916" y="1692673"/>
            <a:ext cx="505943" cy="514803"/>
            <a:chOff x="3627907" y="1980747"/>
            <a:chExt cx="1105193" cy="762453"/>
          </a:xfrm>
        </p:grpSpPr>
        <p:sp>
          <p:nvSpPr>
            <p:cNvPr id="12" name="燕尾形 19"/>
            <p:cNvSpPr/>
            <p:nvPr/>
          </p:nvSpPr>
          <p:spPr>
            <a:xfrm>
              <a:off x="3627907" y="2000250"/>
              <a:ext cx="601193" cy="742950"/>
            </a:xfrm>
            <a:prstGeom prst="chevron">
              <a:avLst/>
            </a:prstGeom>
            <a:solidFill>
              <a:srgbClr val="585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20"/>
            <p:cNvSpPr/>
            <p:nvPr/>
          </p:nvSpPr>
          <p:spPr>
            <a:xfrm>
              <a:off x="4131907" y="1980747"/>
              <a:ext cx="601193" cy="742950"/>
            </a:xfrm>
            <a:prstGeom prst="chevron">
              <a:avLst/>
            </a:prstGeom>
            <a:solidFill>
              <a:srgbClr val="585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283582" y="1633492"/>
            <a:ext cx="328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15" name="矩形 14"/>
          <p:cNvSpPr/>
          <p:nvPr/>
        </p:nvSpPr>
        <p:spPr>
          <a:xfrm>
            <a:off x="1651163" y="2269158"/>
            <a:ext cx="5111849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61676" y="3615671"/>
            <a:ext cx="5317361" cy="1884218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219341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3548592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4877843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6207288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967641" y="3989716"/>
            <a:ext cx="1163937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框架完整，您可以根据实际进行增添。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81251" y="3989716"/>
            <a:ext cx="1163937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框架完整，您可以根据实际进行增添。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25108" y="3989716"/>
            <a:ext cx="1163937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框架完整，您可以根据实际进行增添。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39947" y="3989716"/>
            <a:ext cx="1163937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框架完整，您可以根据实际进行增添。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58" y="1588917"/>
            <a:ext cx="2914141" cy="291414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8183031" y="3661228"/>
            <a:ext cx="2119086" cy="2119086"/>
            <a:chOff x="5036457" y="2369456"/>
            <a:chExt cx="2119086" cy="2119086"/>
          </a:xfrm>
        </p:grpSpPr>
        <p:sp>
          <p:nvSpPr>
            <p:cNvPr id="27" name="椭圆 26"/>
            <p:cNvSpPr/>
            <p:nvPr/>
          </p:nvSpPr>
          <p:spPr>
            <a:xfrm>
              <a:off x="5036457" y="2369456"/>
              <a:ext cx="2119086" cy="2119086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8362" y="2441362"/>
              <a:ext cx="1975275" cy="19752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229864" y="2034329"/>
            <a:ext cx="1681073" cy="1681073"/>
          </a:xfrm>
          <a:prstGeom prst="ellipse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581171" y="2026748"/>
            <a:ext cx="1681073" cy="1681073"/>
          </a:xfrm>
          <a:prstGeom prst="ellipse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03340" y="1998173"/>
            <a:ext cx="1681073" cy="1681073"/>
          </a:xfrm>
          <a:prstGeom prst="ellipse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57062" y="2007054"/>
            <a:ext cx="1681073" cy="1681073"/>
          </a:xfrm>
          <a:prstGeom prst="ellipse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47" y="2067185"/>
            <a:ext cx="1540088" cy="15495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910" y="2067185"/>
            <a:ext cx="1540088" cy="1549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870" y="2092488"/>
            <a:ext cx="1549594" cy="1549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8336" y="2117950"/>
            <a:ext cx="1524132" cy="15241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73992" y="4315567"/>
            <a:ext cx="254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单击此处添加您的文字内容。均可自由编辑替换和移动。</a:t>
            </a:r>
            <a:endParaRPr lang="zh-CN" altLang="en-US" sz="14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9167" y="3915457"/>
            <a:ext cx="172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82882" y="3915457"/>
            <a:ext cx="172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36597" y="3915457"/>
            <a:ext cx="172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07578" y="3915457"/>
            <a:ext cx="172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</a:p>
        </p:txBody>
      </p:sp>
      <p:sp>
        <p:nvSpPr>
          <p:cNvPr id="15" name="矩形 14"/>
          <p:cNvSpPr/>
          <p:nvPr/>
        </p:nvSpPr>
        <p:spPr>
          <a:xfrm>
            <a:off x="3519074" y="4315567"/>
            <a:ext cx="254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单击此处添加您的文字内容。均可自由编辑替换和移动。</a:t>
            </a:r>
            <a:endParaRPr lang="zh-CN" altLang="en-US" sz="14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6992" y="4315567"/>
            <a:ext cx="254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单击此处添加您的文字内容。均可自由编辑替换和移动。</a:t>
            </a:r>
            <a:endParaRPr lang="zh-CN" altLang="en-US" sz="14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97973" y="4315567"/>
            <a:ext cx="254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单击此处添加您的文字内容。均可自由编辑替换和移动。</a:t>
            </a:r>
            <a:endParaRPr lang="zh-CN" altLang="en-US" sz="14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肘形连接符 63"/>
          <p:cNvCxnSpPr>
            <a:endCxn id="22" idx="16"/>
          </p:cNvCxnSpPr>
          <p:nvPr/>
        </p:nvCxnSpPr>
        <p:spPr>
          <a:xfrm rot="10800000" flipV="1">
            <a:off x="2682134" y="1069126"/>
            <a:ext cx="2352511" cy="229848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34643" y="830943"/>
            <a:ext cx="2122714" cy="522514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153"/>
          <p:cNvSpPr>
            <a:spLocks noEditPoints="1"/>
          </p:cNvSpPr>
          <p:nvPr/>
        </p:nvSpPr>
        <p:spPr bwMode="auto">
          <a:xfrm>
            <a:off x="2110311" y="3017228"/>
            <a:ext cx="704419" cy="700768"/>
          </a:xfrm>
          <a:custGeom>
            <a:avLst/>
            <a:gdLst>
              <a:gd name="T0" fmla="*/ 43 w 85"/>
              <a:gd name="T1" fmla="*/ 0 h 84"/>
              <a:gd name="T2" fmla="*/ 73 w 85"/>
              <a:gd name="T3" fmla="*/ 12 h 84"/>
              <a:gd name="T4" fmla="*/ 85 w 85"/>
              <a:gd name="T5" fmla="*/ 42 h 84"/>
              <a:gd name="T6" fmla="*/ 73 w 85"/>
              <a:gd name="T7" fmla="*/ 72 h 84"/>
              <a:gd name="T8" fmla="*/ 43 w 85"/>
              <a:gd name="T9" fmla="*/ 84 h 84"/>
              <a:gd name="T10" fmla="*/ 13 w 85"/>
              <a:gd name="T11" fmla="*/ 72 h 84"/>
              <a:gd name="T12" fmla="*/ 0 w 85"/>
              <a:gd name="T13" fmla="*/ 42 h 84"/>
              <a:gd name="T14" fmla="*/ 13 w 85"/>
              <a:gd name="T15" fmla="*/ 12 h 84"/>
              <a:gd name="T16" fmla="*/ 43 w 85"/>
              <a:gd name="T17" fmla="*/ 0 h 84"/>
              <a:gd name="T18" fmla="*/ 62 w 85"/>
              <a:gd name="T19" fmla="*/ 23 h 84"/>
              <a:gd name="T20" fmla="*/ 43 w 85"/>
              <a:gd name="T21" fmla="*/ 15 h 84"/>
              <a:gd name="T22" fmla="*/ 24 w 85"/>
              <a:gd name="T23" fmla="*/ 23 h 84"/>
              <a:gd name="T24" fmla="*/ 16 w 85"/>
              <a:gd name="T25" fmla="*/ 42 h 84"/>
              <a:gd name="T26" fmla="*/ 24 w 85"/>
              <a:gd name="T27" fmla="*/ 61 h 84"/>
              <a:gd name="T28" fmla="*/ 43 w 85"/>
              <a:gd name="T29" fmla="*/ 69 h 84"/>
              <a:gd name="T30" fmla="*/ 62 w 85"/>
              <a:gd name="T31" fmla="*/ 61 h 84"/>
              <a:gd name="T32" fmla="*/ 69 w 85"/>
              <a:gd name="T33" fmla="*/ 42 h 84"/>
              <a:gd name="T34" fmla="*/ 62 w 85"/>
              <a:gd name="T35" fmla="*/ 23 h 84"/>
              <a:gd name="T36" fmla="*/ 35 w 85"/>
              <a:gd name="T37" fmla="*/ 23 h 84"/>
              <a:gd name="T38" fmla="*/ 22 w 85"/>
              <a:gd name="T39" fmla="*/ 36 h 84"/>
              <a:gd name="T40" fmla="*/ 44 w 85"/>
              <a:gd name="T41" fmla="*/ 31 h 84"/>
              <a:gd name="T42" fmla="*/ 35 w 85"/>
              <a:gd name="T43" fmla="*/ 23 h 84"/>
              <a:gd name="T44" fmla="*/ 22 w 85"/>
              <a:gd name="T45" fmla="*/ 39 h 84"/>
              <a:gd name="T46" fmla="*/ 28 w 85"/>
              <a:gd name="T47" fmla="*/ 57 h 84"/>
              <a:gd name="T48" fmla="*/ 34 w 85"/>
              <a:gd name="T49" fmla="*/ 36 h 84"/>
              <a:gd name="T50" fmla="*/ 22 w 85"/>
              <a:gd name="T51" fmla="*/ 39 h 84"/>
              <a:gd name="T52" fmla="*/ 30 w 85"/>
              <a:gd name="T53" fmla="*/ 59 h 84"/>
              <a:gd name="T54" fmla="*/ 48 w 85"/>
              <a:gd name="T55" fmla="*/ 63 h 84"/>
              <a:gd name="T56" fmla="*/ 34 w 85"/>
              <a:gd name="T57" fmla="*/ 47 h 84"/>
              <a:gd name="T58" fmla="*/ 30 w 85"/>
              <a:gd name="T59" fmla="*/ 59 h 84"/>
              <a:gd name="T60" fmla="*/ 51 w 85"/>
              <a:gd name="T61" fmla="*/ 61 h 84"/>
              <a:gd name="T62" fmla="*/ 63 w 85"/>
              <a:gd name="T63" fmla="*/ 48 h 84"/>
              <a:gd name="T64" fmla="*/ 42 w 85"/>
              <a:gd name="T65" fmla="*/ 53 h 84"/>
              <a:gd name="T66" fmla="*/ 51 w 85"/>
              <a:gd name="T67" fmla="*/ 61 h 84"/>
              <a:gd name="T68" fmla="*/ 64 w 85"/>
              <a:gd name="T69" fmla="*/ 45 h 84"/>
              <a:gd name="T70" fmla="*/ 58 w 85"/>
              <a:gd name="T71" fmla="*/ 27 h 84"/>
              <a:gd name="T72" fmla="*/ 52 w 85"/>
              <a:gd name="T73" fmla="*/ 48 h 84"/>
              <a:gd name="T74" fmla="*/ 64 w 85"/>
              <a:gd name="T75" fmla="*/ 45 h 84"/>
              <a:gd name="T76" fmla="*/ 55 w 85"/>
              <a:gd name="T77" fmla="*/ 25 h 84"/>
              <a:gd name="T78" fmla="*/ 38 w 85"/>
              <a:gd name="T79" fmla="*/ 22 h 84"/>
              <a:gd name="T80" fmla="*/ 53 w 85"/>
              <a:gd name="T81" fmla="*/ 36 h 84"/>
              <a:gd name="T82" fmla="*/ 55 w 85"/>
              <a:gd name="T83" fmla="*/ 2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" h="84">
                <a:moveTo>
                  <a:pt x="43" y="0"/>
                </a:moveTo>
                <a:cubicBezTo>
                  <a:pt x="54" y="0"/>
                  <a:pt x="65" y="4"/>
                  <a:pt x="73" y="12"/>
                </a:cubicBezTo>
                <a:cubicBezTo>
                  <a:pt x="80" y="20"/>
                  <a:pt x="85" y="30"/>
                  <a:pt x="85" y="42"/>
                </a:cubicBezTo>
                <a:cubicBezTo>
                  <a:pt x="85" y="54"/>
                  <a:pt x="80" y="64"/>
                  <a:pt x="73" y="72"/>
                </a:cubicBezTo>
                <a:cubicBezTo>
                  <a:pt x="65" y="79"/>
                  <a:pt x="54" y="84"/>
                  <a:pt x="43" y="84"/>
                </a:cubicBezTo>
                <a:cubicBezTo>
                  <a:pt x="31" y="84"/>
                  <a:pt x="20" y="79"/>
                  <a:pt x="13" y="72"/>
                </a:cubicBezTo>
                <a:cubicBezTo>
                  <a:pt x="5" y="64"/>
                  <a:pt x="0" y="54"/>
                  <a:pt x="0" y="42"/>
                </a:cubicBezTo>
                <a:cubicBezTo>
                  <a:pt x="0" y="30"/>
                  <a:pt x="5" y="20"/>
                  <a:pt x="13" y="12"/>
                </a:cubicBezTo>
                <a:cubicBezTo>
                  <a:pt x="20" y="4"/>
                  <a:pt x="31" y="0"/>
                  <a:pt x="43" y="0"/>
                </a:cubicBezTo>
                <a:close/>
                <a:moveTo>
                  <a:pt x="62" y="23"/>
                </a:moveTo>
                <a:cubicBezTo>
                  <a:pt x="57" y="18"/>
                  <a:pt x="50" y="15"/>
                  <a:pt x="43" y="15"/>
                </a:cubicBezTo>
                <a:cubicBezTo>
                  <a:pt x="35" y="15"/>
                  <a:pt x="29" y="18"/>
                  <a:pt x="24" y="23"/>
                </a:cubicBezTo>
                <a:cubicBezTo>
                  <a:pt x="19" y="28"/>
                  <a:pt x="16" y="35"/>
                  <a:pt x="16" y="42"/>
                </a:cubicBezTo>
                <a:cubicBezTo>
                  <a:pt x="16" y="49"/>
                  <a:pt x="19" y="56"/>
                  <a:pt x="24" y="61"/>
                </a:cubicBezTo>
                <a:cubicBezTo>
                  <a:pt x="29" y="66"/>
                  <a:pt x="35" y="69"/>
                  <a:pt x="43" y="69"/>
                </a:cubicBezTo>
                <a:cubicBezTo>
                  <a:pt x="50" y="69"/>
                  <a:pt x="57" y="66"/>
                  <a:pt x="62" y="61"/>
                </a:cubicBezTo>
                <a:cubicBezTo>
                  <a:pt x="66" y="56"/>
                  <a:pt x="69" y="49"/>
                  <a:pt x="69" y="42"/>
                </a:cubicBezTo>
                <a:cubicBezTo>
                  <a:pt x="69" y="35"/>
                  <a:pt x="66" y="28"/>
                  <a:pt x="62" y="23"/>
                </a:cubicBezTo>
                <a:close/>
                <a:moveTo>
                  <a:pt x="35" y="23"/>
                </a:moveTo>
                <a:cubicBezTo>
                  <a:pt x="27" y="26"/>
                  <a:pt x="24" y="31"/>
                  <a:pt x="22" y="36"/>
                </a:cubicBezTo>
                <a:cubicBezTo>
                  <a:pt x="44" y="31"/>
                  <a:pt x="44" y="31"/>
                  <a:pt x="44" y="31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22" y="39"/>
                </a:moveTo>
                <a:cubicBezTo>
                  <a:pt x="21" y="47"/>
                  <a:pt x="24" y="53"/>
                  <a:pt x="28" y="57"/>
                </a:cubicBezTo>
                <a:cubicBezTo>
                  <a:pt x="34" y="36"/>
                  <a:pt x="34" y="36"/>
                  <a:pt x="34" y="36"/>
                </a:cubicBezTo>
                <a:cubicBezTo>
                  <a:pt x="22" y="39"/>
                  <a:pt x="22" y="39"/>
                  <a:pt x="22" y="39"/>
                </a:cubicBezTo>
                <a:close/>
                <a:moveTo>
                  <a:pt x="30" y="59"/>
                </a:moveTo>
                <a:cubicBezTo>
                  <a:pt x="36" y="63"/>
                  <a:pt x="42" y="64"/>
                  <a:pt x="48" y="63"/>
                </a:cubicBezTo>
                <a:cubicBezTo>
                  <a:pt x="34" y="47"/>
                  <a:pt x="34" y="47"/>
                  <a:pt x="34" y="47"/>
                </a:cubicBezTo>
                <a:cubicBezTo>
                  <a:pt x="30" y="59"/>
                  <a:pt x="30" y="59"/>
                  <a:pt x="30" y="59"/>
                </a:cubicBezTo>
                <a:close/>
                <a:moveTo>
                  <a:pt x="51" y="61"/>
                </a:moveTo>
                <a:cubicBezTo>
                  <a:pt x="58" y="58"/>
                  <a:pt x="61" y="53"/>
                  <a:pt x="63" y="48"/>
                </a:cubicBezTo>
                <a:cubicBezTo>
                  <a:pt x="42" y="53"/>
                  <a:pt x="42" y="53"/>
                  <a:pt x="42" y="53"/>
                </a:cubicBezTo>
                <a:cubicBezTo>
                  <a:pt x="51" y="61"/>
                  <a:pt x="51" y="61"/>
                  <a:pt x="51" y="61"/>
                </a:cubicBezTo>
                <a:close/>
                <a:moveTo>
                  <a:pt x="64" y="45"/>
                </a:moveTo>
                <a:cubicBezTo>
                  <a:pt x="64" y="37"/>
                  <a:pt x="62" y="32"/>
                  <a:pt x="58" y="27"/>
                </a:cubicBezTo>
                <a:cubicBezTo>
                  <a:pt x="52" y="48"/>
                  <a:pt x="52" y="48"/>
                  <a:pt x="52" y="48"/>
                </a:cubicBezTo>
                <a:cubicBezTo>
                  <a:pt x="64" y="45"/>
                  <a:pt x="64" y="45"/>
                  <a:pt x="64" y="45"/>
                </a:cubicBezTo>
                <a:close/>
                <a:moveTo>
                  <a:pt x="55" y="25"/>
                </a:moveTo>
                <a:cubicBezTo>
                  <a:pt x="49" y="21"/>
                  <a:pt x="43" y="20"/>
                  <a:pt x="38" y="22"/>
                </a:cubicBezTo>
                <a:cubicBezTo>
                  <a:pt x="53" y="36"/>
                  <a:pt x="53" y="36"/>
                  <a:pt x="53" y="36"/>
                </a:cubicBezTo>
                <a:lnTo>
                  <a:pt x="55" y="25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356"/>
          <p:cNvSpPr>
            <a:spLocks noEditPoints="1"/>
          </p:cNvSpPr>
          <p:nvPr/>
        </p:nvSpPr>
        <p:spPr bwMode="auto">
          <a:xfrm>
            <a:off x="4529748" y="2921000"/>
            <a:ext cx="504895" cy="795732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222830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6749661" y="2997200"/>
            <a:ext cx="727242" cy="740824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white"/>
              </a:solidFill>
            </a:endParaRPr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9191921" y="2979128"/>
            <a:ext cx="632479" cy="730821"/>
          </a:xfrm>
          <a:custGeom>
            <a:avLst/>
            <a:gdLst>
              <a:gd name="T0" fmla="*/ 1137 w 1137"/>
              <a:gd name="T1" fmla="*/ 1189 h 1313"/>
              <a:gd name="T2" fmla="*/ 802 w 1137"/>
              <a:gd name="T3" fmla="*/ 777 h 1313"/>
              <a:gd name="T4" fmla="*/ 655 w 1137"/>
              <a:gd name="T5" fmla="*/ 1245 h 1313"/>
              <a:gd name="T6" fmla="*/ 608 w 1137"/>
              <a:gd name="T7" fmla="*/ 958 h 1313"/>
              <a:gd name="T8" fmla="*/ 529 w 1137"/>
              <a:gd name="T9" fmla="*/ 958 h 1313"/>
              <a:gd name="T10" fmla="*/ 482 w 1137"/>
              <a:gd name="T11" fmla="*/ 1245 h 1313"/>
              <a:gd name="T12" fmla="*/ 335 w 1137"/>
              <a:gd name="T13" fmla="*/ 777 h 1313"/>
              <a:gd name="T14" fmla="*/ 0 w 1137"/>
              <a:gd name="T15" fmla="*/ 1189 h 1313"/>
              <a:gd name="T16" fmla="*/ 0 w 1137"/>
              <a:gd name="T17" fmla="*/ 1195 h 1313"/>
              <a:gd name="T18" fmla="*/ 0 w 1137"/>
              <a:gd name="T19" fmla="*/ 1198 h 1313"/>
              <a:gd name="T20" fmla="*/ 568 w 1137"/>
              <a:gd name="T21" fmla="*/ 1302 h 1313"/>
              <a:gd name="T22" fmla="*/ 1137 w 1137"/>
              <a:gd name="T23" fmla="*/ 1198 h 1313"/>
              <a:gd name="T24" fmla="*/ 1137 w 1137"/>
              <a:gd name="T25" fmla="*/ 1195 h 1313"/>
              <a:gd name="T26" fmla="*/ 1137 w 1137"/>
              <a:gd name="T27" fmla="*/ 1189 h 1313"/>
              <a:gd name="T28" fmla="*/ 598 w 1137"/>
              <a:gd name="T29" fmla="*/ 814 h 1313"/>
              <a:gd name="T30" fmla="*/ 539 w 1137"/>
              <a:gd name="T31" fmla="*/ 814 h 1313"/>
              <a:gd name="T32" fmla="*/ 523 w 1137"/>
              <a:gd name="T33" fmla="*/ 821 h 1313"/>
              <a:gd name="T34" fmla="*/ 500 w 1137"/>
              <a:gd name="T35" fmla="*/ 843 h 1313"/>
              <a:gd name="T36" fmla="*/ 496 w 1137"/>
              <a:gd name="T37" fmla="*/ 871 h 1313"/>
              <a:gd name="T38" fmla="*/ 525 w 1137"/>
              <a:gd name="T39" fmla="*/ 919 h 1313"/>
              <a:gd name="T40" fmla="*/ 544 w 1137"/>
              <a:gd name="T41" fmla="*/ 930 h 1313"/>
              <a:gd name="T42" fmla="*/ 593 w 1137"/>
              <a:gd name="T43" fmla="*/ 930 h 1313"/>
              <a:gd name="T44" fmla="*/ 612 w 1137"/>
              <a:gd name="T45" fmla="*/ 919 h 1313"/>
              <a:gd name="T46" fmla="*/ 641 w 1137"/>
              <a:gd name="T47" fmla="*/ 871 h 1313"/>
              <a:gd name="T48" fmla="*/ 637 w 1137"/>
              <a:gd name="T49" fmla="*/ 843 h 1313"/>
              <a:gd name="T50" fmla="*/ 614 w 1137"/>
              <a:gd name="T51" fmla="*/ 821 h 1313"/>
              <a:gd name="T52" fmla="*/ 598 w 1137"/>
              <a:gd name="T53" fmla="*/ 814 h 1313"/>
              <a:gd name="T54" fmla="*/ 568 w 1137"/>
              <a:gd name="T55" fmla="*/ 700 h 1313"/>
              <a:gd name="T56" fmla="*/ 822 w 1137"/>
              <a:gd name="T57" fmla="*/ 326 h 1313"/>
              <a:gd name="T58" fmla="*/ 568 w 1137"/>
              <a:gd name="T59" fmla="*/ 0 h 1313"/>
              <a:gd name="T60" fmla="*/ 315 w 1137"/>
              <a:gd name="T61" fmla="*/ 326 h 1313"/>
              <a:gd name="T62" fmla="*/ 568 w 1137"/>
              <a:gd name="T63" fmla="*/ 700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7" h="1313">
                <a:moveTo>
                  <a:pt x="1137" y="1189"/>
                </a:moveTo>
                <a:cubicBezTo>
                  <a:pt x="1137" y="1017"/>
                  <a:pt x="1000" y="853"/>
                  <a:pt x="802" y="777"/>
                </a:cubicBezTo>
                <a:lnTo>
                  <a:pt x="655" y="1245"/>
                </a:lnTo>
                <a:lnTo>
                  <a:pt x="608" y="958"/>
                </a:lnTo>
                <a:lnTo>
                  <a:pt x="529" y="958"/>
                </a:lnTo>
                <a:lnTo>
                  <a:pt x="482" y="1245"/>
                </a:lnTo>
                <a:lnTo>
                  <a:pt x="335" y="777"/>
                </a:lnTo>
                <a:cubicBezTo>
                  <a:pt x="138" y="853"/>
                  <a:pt x="0" y="1017"/>
                  <a:pt x="0" y="1189"/>
                </a:cubicBezTo>
                <a:cubicBezTo>
                  <a:pt x="0" y="1191"/>
                  <a:pt x="0" y="1193"/>
                  <a:pt x="0" y="1195"/>
                </a:cubicBezTo>
                <a:cubicBezTo>
                  <a:pt x="0" y="1196"/>
                  <a:pt x="0" y="1197"/>
                  <a:pt x="0" y="1198"/>
                </a:cubicBezTo>
                <a:cubicBezTo>
                  <a:pt x="0" y="1313"/>
                  <a:pt x="119" y="1302"/>
                  <a:pt x="568" y="1302"/>
                </a:cubicBezTo>
                <a:cubicBezTo>
                  <a:pt x="1047" y="1302"/>
                  <a:pt x="1137" y="1313"/>
                  <a:pt x="1137" y="1198"/>
                </a:cubicBezTo>
                <a:cubicBezTo>
                  <a:pt x="1137" y="1197"/>
                  <a:pt x="1137" y="1196"/>
                  <a:pt x="1137" y="1195"/>
                </a:cubicBezTo>
                <a:cubicBezTo>
                  <a:pt x="1137" y="1193"/>
                  <a:pt x="1137" y="1191"/>
                  <a:pt x="1137" y="1189"/>
                </a:cubicBezTo>
                <a:close/>
                <a:moveTo>
                  <a:pt x="598" y="814"/>
                </a:moveTo>
                <a:lnTo>
                  <a:pt x="539" y="814"/>
                </a:lnTo>
                <a:cubicBezTo>
                  <a:pt x="533" y="814"/>
                  <a:pt x="527" y="816"/>
                  <a:pt x="523" y="821"/>
                </a:cubicBezTo>
                <a:lnTo>
                  <a:pt x="500" y="843"/>
                </a:lnTo>
                <a:cubicBezTo>
                  <a:pt x="493" y="851"/>
                  <a:pt x="491" y="862"/>
                  <a:pt x="496" y="871"/>
                </a:cubicBezTo>
                <a:lnTo>
                  <a:pt x="525" y="919"/>
                </a:lnTo>
                <a:cubicBezTo>
                  <a:pt x="529" y="926"/>
                  <a:pt x="536" y="930"/>
                  <a:pt x="544" y="930"/>
                </a:cubicBezTo>
                <a:lnTo>
                  <a:pt x="593" y="930"/>
                </a:lnTo>
                <a:cubicBezTo>
                  <a:pt x="601" y="930"/>
                  <a:pt x="608" y="926"/>
                  <a:pt x="612" y="919"/>
                </a:cubicBezTo>
                <a:lnTo>
                  <a:pt x="641" y="871"/>
                </a:lnTo>
                <a:cubicBezTo>
                  <a:pt x="646" y="862"/>
                  <a:pt x="644" y="851"/>
                  <a:pt x="637" y="843"/>
                </a:cubicBezTo>
                <a:lnTo>
                  <a:pt x="614" y="821"/>
                </a:lnTo>
                <a:cubicBezTo>
                  <a:pt x="610" y="816"/>
                  <a:pt x="604" y="814"/>
                  <a:pt x="598" y="814"/>
                </a:cubicBezTo>
                <a:close/>
                <a:moveTo>
                  <a:pt x="568" y="700"/>
                </a:moveTo>
                <a:cubicBezTo>
                  <a:pt x="708" y="700"/>
                  <a:pt x="822" y="506"/>
                  <a:pt x="822" y="326"/>
                </a:cubicBezTo>
                <a:cubicBezTo>
                  <a:pt x="822" y="146"/>
                  <a:pt x="708" y="0"/>
                  <a:pt x="568" y="0"/>
                </a:cubicBezTo>
                <a:cubicBezTo>
                  <a:pt x="429" y="0"/>
                  <a:pt x="315" y="146"/>
                  <a:pt x="315" y="326"/>
                </a:cubicBezTo>
                <a:cubicBezTo>
                  <a:pt x="315" y="506"/>
                  <a:pt x="429" y="700"/>
                  <a:pt x="568" y="700"/>
                </a:cubicBezTo>
                <a:close/>
              </a:path>
            </a:pathLst>
          </a:custGeom>
          <a:solidFill>
            <a:srgbClr val="22283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6" name="肘形连接符 69"/>
          <p:cNvCxnSpPr/>
          <p:nvPr/>
        </p:nvCxnSpPr>
        <p:spPr>
          <a:xfrm rot="5400000">
            <a:off x="4503696" y="2088511"/>
            <a:ext cx="1965409" cy="495300"/>
          </a:xfrm>
          <a:prstGeom prst="bentConnector3">
            <a:avLst>
              <a:gd name="adj1" fmla="val 100402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70"/>
          <p:cNvCxnSpPr/>
          <p:nvPr/>
        </p:nvCxnSpPr>
        <p:spPr>
          <a:xfrm rot="16200000" flipH="1">
            <a:off x="5503820" y="2183761"/>
            <a:ext cx="1965410" cy="304800"/>
          </a:xfrm>
          <a:prstGeom prst="bentConnector3">
            <a:avLst>
              <a:gd name="adj1" fmla="val 9991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516725" y="907534"/>
            <a:ext cx="112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32760" y="4050183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部门四</a:t>
            </a:r>
          </a:p>
        </p:txBody>
      </p:sp>
      <p:sp>
        <p:nvSpPr>
          <p:cNvPr id="30" name="矩形 29"/>
          <p:cNvSpPr/>
          <p:nvPr/>
        </p:nvSpPr>
        <p:spPr>
          <a:xfrm>
            <a:off x="8532760" y="4500044"/>
            <a:ext cx="1803667" cy="198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56216" y="4050183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部门三</a:t>
            </a:r>
          </a:p>
        </p:txBody>
      </p:sp>
      <p:sp>
        <p:nvSpPr>
          <p:cNvPr id="32" name="矩形 31"/>
          <p:cNvSpPr/>
          <p:nvPr/>
        </p:nvSpPr>
        <p:spPr>
          <a:xfrm>
            <a:off x="6356216" y="4500044"/>
            <a:ext cx="1803667" cy="198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30384" y="4050183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部门二</a:t>
            </a:r>
          </a:p>
        </p:txBody>
      </p:sp>
      <p:sp>
        <p:nvSpPr>
          <p:cNvPr id="34" name="矩形 33"/>
          <p:cNvSpPr/>
          <p:nvPr/>
        </p:nvSpPr>
        <p:spPr>
          <a:xfrm>
            <a:off x="3930384" y="4500044"/>
            <a:ext cx="1803667" cy="198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520363" y="4099934"/>
            <a:ext cx="180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部门一</a:t>
            </a:r>
          </a:p>
        </p:txBody>
      </p:sp>
      <p:sp>
        <p:nvSpPr>
          <p:cNvPr id="36" name="矩形 35"/>
          <p:cNvSpPr/>
          <p:nvPr/>
        </p:nvSpPr>
        <p:spPr>
          <a:xfrm>
            <a:off x="1520363" y="4549795"/>
            <a:ext cx="1803667" cy="198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37" name="肘形连接符 80"/>
          <p:cNvCxnSpPr>
            <a:stCxn id="21" idx="3"/>
          </p:cNvCxnSpPr>
          <p:nvPr/>
        </p:nvCxnSpPr>
        <p:spPr>
          <a:xfrm>
            <a:off x="7157357" y="1092200"/>
            <a:ext cx="1522186" cy="2226666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677275" y="3318866"/>
            <a:ext cx="5146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 bwMode="auto">
          <a:xfrm rot="5400000">
            <a:off x="1655881" y="2159222"/>
            <a:ext cx="2263538" cy="200615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222830"/>
          </a:solidFill>
          <a:ln w="38100">
            <a:solidFill>
              <a:schemeClr val="bg1"/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rot="5400000">
            <a:off x="4964231" y="2159222"/>
            <a:ext cx="2263538" cy="200615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222830"/>
          </a:solidFill>
          <a:ln w="38100">
            <a:solidFill>
              <a:schemeClr val="bg1"/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5"/>
          <p:cNvSpPr/>
          <p:nvPr/>
        </p:nvSpPr>
        <p:spPr bwMode="auto">
          <a:xfrm rot="5400000">
            <a:off x="8272581" y="2159222"/>
            <a:ext cx="2263538" cy="200615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222830"/>
          </a:solidFill>
          <a:ln w="38100">
            <a:solidFill>
              <a:schemeClr val="bg1"/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28840" y="2934600"/>
            <a:ext cx="1415916" cy="455399"/>
            <a:chOff x="3728840" y="2934600"/>
            <a:chExt cx="1415916" cy="455399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4663948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842225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214126" y="2934600"/>
              <a:ext cx="455399" cy="455399"/>
              <a:chOff x="4108450" y="2661285"/>
              <a:chExt cx="666750" cy="66675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108450" y="2661285"/>
                <a:ext cx="666750" cy="666750"/>
              </a:xfrm>
              <a:prstGeom prst="ellipse">
                <a:avLst/>
              </a:prstGeom>
              <a:noFill/>
              <a:ln w="9525">
                <a:solidFill>
                  <a:srgbClr val="2228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16"/>
              <p:cNvSpPr/>
              <p:nvPr/>
            </p:nvSpPr>
            <p:spPr>
              <a:xfrm rot="5400000">
                <a:off x="4219323" y="2803673"/>
                <a:ext cx="433864" cy="381974"/>
              </a:xfrm>
              <a:custGeom>
                <a:avLst/>
                <a:gdLst>
                  <a:gd name="connsiteX0" fmla="*/ 760416 w 1727431"/>
                  <a:gd name="connsiteY0" fmla="*/ 1520832 h 1520832"/>
                  <a:gd name="connsiteX1" fmla="*/ 621863 w 1727431"/>
                  <a:gd name="connsiteY1" fmla="*/ 1463441 h 1520832"/>
                  <a:gd name="connsiteX2" fmla="*/ 57390 w 1727431"/>
                  <a:gd name="connsiteY2" fmla="*/ 898969 h 1520832"/>
                  <a:gd name="connsiteX3" fmla="*/ 0 w 1727431"/>
                  <a:gd name="connsiteY3" fmla="*/ 760416 h 1520832"/>
                  <a:gd name="connsiteX4" fmla="*/ 0 w 1727431"/>
                  <a:gd name="connsiteY4" fmla="*/ 760416 h 1520832"/>
                  <a:gd name="connsiteX5" fmla="*/ 0 w 1727431"/>
                  <a:gd name="connsiteY5" fmla="*/ 760415 h 1520832"/>
                  <a:gd name="connsiteX6" fmla="*/ 57390 w 1727431"/>
                  <a:gd name="connsiteY6" fmla="*/ 621863 h 1520832"/>
                  <a:gd name="connsiteX7" fmla="*/ 621863 w 1727431"/>
                  <a:gd name="connsiteY7" fmla="*/ 57390 h 1520832"/>
                  <a:gd name="connsiteX8" fmla="*/ 898969 w 1727431"/>
                  <a:gd name="connsiteY8" fmla="*/ 57390 h 1520832"/>
                  <a:gd name="connsiteX9" fmla="*/ 898969 w 1727431"/>
                  <a:gd name="connsiteY9" fmla="*/ 334495 h 1520832"/>
                  <a:gd name="connsiteX10" fmla="*/ 668991 w 1727431"/>
                  <a:gd name="connsiteY10" fmla="*/ 564473 h 1520832"/>
                  <a:gd name="connsiteX11" fmla="*/ 1531488 w 1727431"/>
                  <a:gd name="connsiteY11" fmla="*/ 564473 h 1520832"/>
                  <a:gd name="connsiteX12" fmla="*/ 1727431 w 1727431"/>
                  <a:gd name="connsiteY12" fmla="*/ 760416 h 1520832"/>
                  <a:gd name="connsiteX13" fmla="*/ 1531488 w 1727431"/>
                  <a:gd name="connsiteY13" fmla="*/ 956359 h 1520832"/>
                  <a:gd name="connsiteX14" fmla="*/ 668992 w 1727431"/>
                  <a:gd name="connsiteY14" fmla="*/ 956359 h 1520832"/>
                  <a:gd name="connsiteX15" fmla="*/ 898969 w 1727431"/>
                  <a:gd name="connsiteY15" fmla="*/ 1186336 h 1520832"/>
                  <a:gd name="connsiteX16" fmla="*/ 898969 w 1727431"/>
                  <a:gd name="connsiteY16" fmla="*/ 1463441 h 1520832"/>
                  <a:gd name="connsiteX17" fmla="*/ 760416 w 1727431"/>
                  <a:gd name="connsiteY17" fmla="*/ 1520832 h 152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27431" h="1520832">
                    <a:moveTo>
                      <a:pt x="760416" y="1520832"/>
                    </a:moveTo>
                    <a:cubicBezTo>
                      <a:pt x="710270" y="1520832"/>
                      <a:pt x="660124" y="1501701"/>
                      <a:pt x="621863" y="1463441"/>
                    </a:cubicBezTo>
                    <a:lnTo>
                      <a:pt x="57390" y="898969"/>
                    </a:lnTo>
                    <a:cubicBezTo>
                      <a:pt x="19130" y="860708"/>
                      <a:pt x="0" y="810562"/>
                      <a:pt x="0" y="760416"/>
                    </a:cubicBezTo>
                    <a:lnTo>
                      <a:pt x="0" y="760416"/>
                    </a:lnTo>
                    <a:lnTo>
                      <a:pt x="0" y="760415"/>
                    </a:lnTo>
                    <a:cubicBezTo>
                      <a:pt x="0" y="710269"/>
                      <a:pt x="19130" y="660123"/>
                      <a:pt x="57390" y="621863"/>
                    </a:cubicBezTo>
                    <a:lnTo>
                      <a:pt x="621863" y="57390"/>
                    </a:lnTo>
                    <a:cubicBezTo>
                      <a:pt x="698384" y="-19131"/>
                      <a:pt x="822448" y="-19131"/>
                      <a:pt x="898969" y="57390"/>
                    </a:cubicBezTo>
                    <a:cubicBezTo>
                      <a:pt x="975489" y="133910"/>
                      <a:pt x="975489" y="257975"/>
                      <a:pt x="898969" y="334495"/>
                    </a:cubicBezTo>
                    <a:lnTo>
                      <a:pt x="668991" y="564473"/>
                    </a:lnTo>
                    <a:lnTo>
                      <a:pt x="1531488" y="564473"/>
                    </a:lnTo>
                    <a:cubicBezTo>
                      <a:pt x="1639704" y="564473"/>
                      <a:pt x="1727431" y="652200"/>
                      <a:pt x="1727431" y="760416"/>
                    </a:cubicBezTo>
                    <a:cubicBezTo>
                      <a:pt x="1727431" y="868632"/>
                      <a:pt x="1639704" y="956359"/>
                      <a:pt x="1531488" y="956359"/>
                    </a:cubicBezTo>
                    <a:lnTo>
                      <a:pt x="668992" y="956359"/>
                    </a:lnTo>
                    <a:lnTo>
                      <a:pt x="898969" y="1186336"/>
                    </a:lnTo>
                    <a:cubicBezTo>
                      <a:pt x="975489" y="1262856"/>
                      <a:pt x="975489" y="1386921"/>
                      <a:pt x="898969" y="1463441"/>
                    </a:cubicBezTo>
                    <a:cubicBezTo>
                      <a:pt x="860708" y="1501701"/>
                      <a:pt x="810562" y="1520832"/>
                      <a:pt x="760416" y="1520832"/>
                    </a:cubicBezTo>
                    <a:close/>
                  </a:path>
                </a:pathLst>
              </a:custGeom>
              <a:noFill/>
              <a:ln w="22225">
                <a:solidFill>
                  <a:srgbClr val="22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728840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030506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43109" y="2934600"/>
            <a:ext cx="1414131" cy="455399"/>
            <a:chOff x="7043109" y="2934600"/>
            <a:chExt cx="1414131" cy="455399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7975493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7153770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7522475" y="2934600"/>
              <a:ext cx="455399" cy="455399"/>
              <a:chOff x="4108450" y="2661285"/>
              <a:chExt cx="666750" cy="6667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108450" y="2661285"/>
                <a:ext cx="666750" cy="666750"/>
              </a:xfrm>
              <a:prstGeom prst="ellipse">
                <a:avLst/>
              </a:prstGeom>
              <a:noFill/>
              <a:ln w="9525">
                <a:solidFill>
                  <a:srgbClr val="2228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24"/>
              <p:cNvSpPr/>
              <p:nvPr/>
            </p:nvSpPr>
            <p:spPr>
              <a:xfrm rot="5400000">
                <a:off x="4219323" y="2803673"/>
                <a:ext cx="433864" cy="381974"/>
              </a:xfrm>
              <a:custGeom>
                <a:avLst/>
                <a:gdLst>
                  <a:gd name="connsiteX0" fmla="*/ 760416 w 1727431"/>
                  <a:gd name="connsiteY0" fmla="*/ 1520832 h 1520832"/>
                  <a:gd name="connsiteX1" fmla="*/ 621863 w 1727431"/>
                  <a:gd name="connsiteY1" fmla="*/ 1463441 h 1520832"/>
                  <a:gd name="connsiteX2" fmla="*/ 57390 w 1727431"/>
                  <a:gd name="connsiteY2" fmla="*/ 898969 h 1520832"/>
                  <a:gd name="connsiteX3" fmla="*/ 0 w 1727431"/>
                  <a:gd name="connsiteY3" fmla="*/ 760416 h 1520832"/>
                  <a:gd name="connsiteX4" fmla="*/ 0 w 1727431"/>
                  <a:gd name="connsiteY4" fmla="*/ 760416 h 1520832"/>
                  <a:gd name="connsiteX5" fmla="*/ 0 w 1727431"/>
                  <a:gd name="connsiteY5" fmla="*/ 760415 h 1520832"/>
                  <a:gd name="connsiteX6" fmla="*/ 57390 w 1727431"/>
                  <a:gd name="connsiteY6" fmla="*/ 621863 h 1520832"/>
                  <a:gd name="connsiteX7" fmla="*/ 621863 w 1727431"/>
                  <a:gd name="connsiteY7" fmla="*/ 57390 h 1520832"/>
                  <a:gd name="connsiteX8" fmla="*/ 898969 w 1727431"/>
                  <a:gd name="connsiteY8" fmla="*/ 57390 h 1520832"/>
                  <a:gd name="connsiteX9" fmla="*/ 898969 w 1727431"/>
                  <a:gd name="connsiteY9" fmla="*/ 334495 h 1520832"/>
                  <a:gd name="connsiteX10" fmla="*/ 668991 w 1727431"/>
                  <a:gd name="connsiteY10" fmla="*/ 564473 h 1520832"/>
                  <a:gd name="connsiteX11" fmla="*/ 1531488 w 1727431"/>
                  <a:gd name="connsiteY11" fmla="*/ 564473 h 1520832"/>
                  <a:gd name="connsiteX12" fmla="*/ 1727431 w 1727431"/>
                  <a:gd name="connsiteY12" fmla="*/ 760416 h 1520832"/>
                  <a:gd name="connsiteX13" fmla="*/ 1531488 w 1727431"/>
                  <a:gd name="connsiteY13" fmla="*/ 956359 h 1520832"/>
                  <a:gd name="connsiteX14" fmla="*/ 668992 w 1727431"/>
                  <a:gd name="connsiteY14" fmla="*/ 956359 h 1520832"/>
                  <a:gd name="connsiteX15" fmla="*/ 898969 w 1727431"/>
                  <a:gd name="connsiteY15" fmla="*/ 1186336 h 1520832"/>
                  <a:gd name="connsiteX16" fmla="*/ 898969 w 1727431"/>
                  <a:gd name="connsiteY16" fmla="*/ 1463441 h 1520832"/>
                  <a:gd name="connsiteX17" fmla="*/ 760416 w 1727431"/>
                  <a:gd name="connsiteY17" fmla="*/ 1520832 h 152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27431" h="1520832">
                    <a:moveTo>
                      <a:pt x="760416" y="1520832"/>
                    </a:moveTo>
                    <a:cubicBezTo>
                      <a:pt x="710270" y="1520832"/>
                      <a:pt x="660124" y="1501701"/>
                      <a:pt x="621863" y="1463441"/>
                    </a:cubicBezTo>
                    <a:lnTo>
                      <a:pt x="57390" y="898969"/>
                    </a:lnTo>
                    <a:cubicBezTo>
                      <a:pt x="19130" y="860708"/>
                      <a:pt x="0" y="810562"/>
                      <a:pt x="0" y="760416"/>
                    </a:cubicBezTo>
                    <a:lnTo>
                      <a:pt x="0" y="760416"/>
                    </a:lnTo>
                    <a:lnTo>
                      <a:pt x="0" y="760415"/>
                    </a:lnTo>
                    <a:cubicBezTo>
                      <a:pt x="0" y="710269"/>
                      <a:pt x="19130" y="660123"/>
                      <a:pt x="57390" y="621863"/>
                    </a:cubicBezTo>
                    <a:lnTo>
                      <a:pt x="621863" y="57390"/>
                    </a:lnTo>
                    <a:cubicBezTo>
                      <a:pt x="698384" y="-19131"/>
                      <a:pt x="822448" y="-19131"/>
                      <a:pt x="898969" y="57390"/>
                    </a:cubicBezTo>
                    <a:cubicBezTo>
                      <a:pt x="975489" y="133910"/>
                      <a:pt x="975489" y="257975"/>
                      <a:pt x="898969" y="334495"/>
                    </a:cubicBezTo>
                    <a:lnTo>
                      <a:pt x="668991" y="564473"/>
                    </a:lnTo>
                    <a:lnTo>
                      <a:pt x="1531488" y="564473"/>
                    </a:lnTo>
                    <a:cubicBezTo>
                      <a:pt x="1639704" y="564473"/>
                      <a:pt x="1727431" y="652200"/>
                      <a:pt x="1727431" y="760416"/>
                    </a:cubicBezTo>
                    <a:cubicBezTo>
                      <a:pt x="1727431" y="868632"/>
                      <a:pt x="1639704" y="956359"/>
                      <a:pt x="1531488" y="956359"/>
                    </a:cubicBezTo>
                    <a:lnTo>
                      <a:pt x="668992" y="956359"/>
                    </a:lnTo>
                    <a:lnTo>
                      <a:pt x="898969" y="1186336"/>
                    </a:lnTo>
                    <a:cubicBezTo>
                      <a:pt x="975489" y="1262856"/>
                      <a:pt x="975489" y="1386921"/>
                      <a:pt x="898969" y="1463441"/>
                    </a:cubicBezTo>
                    <a:cubicBezTo>
                      <a:pt x="860708" y="1501701"/>
                      <a:pt x="810562" y="1520832"/>
                      <a:pt x="760416" y="1520832"/>
                    </a:cubicBezTo>
                    <a:close/>
                  </a:path>
                </a:pathLst>
              </a:custGeom>
              <a:noFill/>
              <a:ln w="22225">
                <a:solidFill>
                  <a:srgbClr val="22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7043109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342990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054196" y="2777578"/>
            <a:ext cx="147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25</a:t>
            </a: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42685" y="2777578"/>
            <a:ext cx="147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35</a:t>
            </a: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47078" y="2777578"/>
            <a:ext cx="147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40</a:t>
            </a: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499008" y="4621663"/>
            <a:ext cx="2577284" cy="1079095"/>
            <a:chOff x="818915" y="4132192"/>
            <a:chExt cx="2577284" cy="1079095"/>
          </a:xfrm>
        </p:grpSpPr>
        <p:sp>
          <p:nvSpPr>
            <p:cNvPr id="38" name="文本框 37"/>
            <p:cNvSpPr txBox="1"/>
            <p:nvPr/>
          </p:nvSpPr>
          <p:spPr bwMode="auto">
            <a:xfrm>
              <a:off x="818915" y="4509556"/>
              <a:ext cx="2577284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1200" spc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9" name="文本框 38"/>
            <p:cNvSpPr txBox="1"/>
            <p:nvPr/>
          </p:nvSpPr>
          <p:spPr bwMode="auto">
            <a:xfrm>
              <a:off x="904378" y="4132192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07358" y="4621663"/>
            <a:ext cx="2577284" cy="1079095"/>
            <a:chOff x="818915" y="4132192"/>
            <a:chExt cx="2577284" cy="1079095"/>
          </a:xfrm>
        </p:grpSpPr>
        <p:sp>
          <p:nvSpPr>
            <p:cNvPr id="41" name="文本框 40"/>
            <p:cNvSpPr txBox="1"/>
            <p:nvPr/>
          </p:nvSpPr>
          <p:spPr bwMode="auto">
            <a:xfrm>
              <a:off x="818915" y="4509556"/>
              <a:ext cx="2577284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1200" spc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2" name="文本框 41"/>
            <p:cNvSpPr txBox="1"/>
            <p:nvPr/>
          </p:nvSpPr>
          <p:spPr bwMode="auto">
            <a:xfrm>
              <a:off x="904378" y="4132192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115708" y="4621663"/>
            <a:ext cx="2577284" cy="1079095"/>
            <a:chOff x="818915" y="4132192"/>
            <a:chExt cx="2577284" cy="1079095"/>
          </a:xfrm>
        </p:grpSpPr>
        <p:sp>
          <p:nvSpPr>
            <p:cNvPr id="44" name="文本框 43"/>
            <p:cNvSpPr txBox="1"/>
            <p:nvPr/>
          </p:nvSpPr>
          <p:spPr bwMode="auto">
            <a:xfrm>
              <a:off x="818915" y="4509556"/>
              <a:ext cx="2577284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1200" spc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5" name="文本框 44"/>
            <p:cNvSpPr txBox="1"/>
            <p:nvPr/>
          </p:nvSpPr>
          <p:spPr bwMode="auto">
            <a:xfrm>
              <a:off x="904378" y="4132192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spc="100" dirty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在此添加标题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9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99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99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0960"/>
            <a:ext cx="4718785" cy="3230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8784" y="1330960"/>
            <a:ext cx="7473216" cy="3230880"/>
          </a:xfrm>
          <a:prstGeom prst="rect">
            <a:avLst/>
          </a:prstGeom>
          <a:solidFill>
            <a:srgbClr val="5859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7653" y="3370590"/>
            <a:ext cx="6465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2" y="4561840"/>
            <a:ext cx="12192001" cy="71120"/>
            <a:chOff x="-1" y="4561840"/>
            <a:chExt cx="10485124" cy="101600"/>
          </a:xfrm>
          <a:solidFill>
            <a:srgbClr val="222830"/>
          </a:solidFill>
        </p:grpSpPr>
        <p:sp>
          <p:nvSpPr>
            <p:cNvPr id="6" name="矩形 5"/>
            <p:cNvSpPr/>
            <p:nvPr/>
          </p:nvSpPr>
          <p:spPr>
            <a:xfrm>
              <a:off x="-1" y="4561840"/>
              <a:ext cx="2621281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21280" y="4561840"/>
              <a:ext cx="2621281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242561" y="4561840"/>
              <a:ext cx="2621281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863842" y="4561840"/>
              <a:ext cx="2621281" cy="101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147653" y="290892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3998" y="5392837"/>
            <a:ext cx="8856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单击此处添加您的文字内容。本模板的所有素材和逻辑图表，均可自由编辑替换和移动。作品中目录框架完整，您可以根据实际进行增添。</a:t>
            </a:r>
          </a:p>
          <a:p>
            <a:pPr defTabSz="914400"/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68160" y="1971266"/>
            <a:ext cx="4410075" cy="3574316"/>
            <a:chOff x="6713538" y="1987550"/>
            <a:chExt cx="3995737" cy="3238500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6713538" y="1987550"/>
              <a:ext cx="3238500" cy="32385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7007225" y="2317750"/>
              <a:ext cx="2651125" cy="265112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7300913" y="2576513"/>
              <a:ext cx="2062162" cy="2060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7596188" y="2870200"/>
              <a:ext cx="1471612" cy="1473200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891463" y="3165475"/>
              <a:ext cx="882650" cy="882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8112125" y="3360738"/>
              <a:ext cx="441325" cy="4413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9318625" y="2219325"/>
              <a:ext cx="1035050" cy="938213"/>
            </a:xfrm>
            <a:custGeom>
              <a:avLst/>
              <a:gdLst>
                <a:gd name="T0" fmla="*/ 0 w 652"/>
                <a:gd name="T1" fmla="*/ 591 h 591"/>
                <a:gd name="T2" fmla="*/ 100 w 652"/>
                <a:gd name="T3" fmla="*/ 243 h 591"/>
                <a:gd name="T4" fmla="*/ 652 w 652"/>
                <a:gd name="T5" fmla="*/ 0 h 591"/>
                <a:gd name="T6" fmla="*/ 552 w 652"/>
                <a:gd name="T7" fmla="*/ 348 h 591"/>
                <a:gd name="T8" fmla="*/ 0 w 652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91">
                  <a:moveTo>
                    <a:pt x="0" y="591"/>
                  </a:moveTo>
                  <a:lnTo>
                    <a:pt x="100" y="243"/>
                  </a:lnTo>
                  <a:lnTo>
                    <a:pt x="652" y="0"/>
                  </a:lnTo>
                  <a:lnTo>
                    <a:pt x="552" y="34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9318625" y="2771775"/>
              <a:ext cx="1390650" cy="641350"/>
            </a:xfrm>
            <a:custGeom>
              <a:avLst/>
              <a:gdLst>
                <a:gd name="T0" fmla="*/ 0 w 876"/>
                <a:gd name="T1" fmla="*/ 243 h 404"/>
                <a:gd name="T2" fmla="*/ 325 w 876"/>
                <a:gd name="T3" fmla="*/ 404 h 404"/>
                <a:gd name="T4" fmla="*/ 876 w 876"/>
                <a:gd name="T5" fmla="*/ 161 h 404"/>
                <a:gd name="T6" fmla="*/ 552 w 876"/>
                <a:gd name="T7" fmla="*/ 0 h 404"/>
                <a:gd name="T8" fmla="*/ 0 w 876"/>
                <a:gd name="T9" fmla="*/ 24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404">
                  <a:moveTo>
                    <a:pt x="0" y="243"/>
                  </a:moveTo>
                  <a:lnTo>
                    <a:pt x="325" y="404"/>
                  </a:lnTo>
                  <a:lnTo>
                    <a:pt x="876" y="161"/>
                  </a:lnTo>
                  <a:lnTo>
                    <a:pt x="552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8243888" y="2632075"/>
              <a:ext cx="2146300" cy="1063625"/>
            </a:xfrm>
            <a:custGeom>
              <a:avLst/>
              <a:gdLst>
                <a:gd name="T0" fmla="*/ 3683 w 3725"/>
                <a:gd name="T1" fmla="*/ 142 h 1846"/>
                <a:gd name="T2" fmla="*/ 3582 w 3725"/>
                <a:gd name="T3" fmla="*/ 394 h 1846"/>
                <a:gd name="T4" fmla="*/ 294 w 3725"/>
                <a:gd name="T5" fmla="*/ 1804 h 1846"/>
                <a:gd name="T6" fmla="*/ 42 w 3725"/>
                <a:gd name="T7" fmla="*/ 1703 h 1846"/>
                <a:gd name="T8" fmla="*/ 42 w 3725"/>
                <a:gd name="T9" fmla="*/ 1703 h 1846"/>
                <a:gd name="T10" fmla="*/ 143 w 3725"/>
                <a:gd name="T11" fmla="*/ 1451 h 1846"/>
                <a:gd name="T12" fmla="*/ 3431 w 3725"/>
                <a:gd name="T13" fmla="*/ 42 h 1846"/>
                <a:gd name="T14" fmla="*/ 3683 w 3725"/>
                <a:gd name="T15" fmla="*/ 1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5" h="1846">
                  <a:moveTo>
                    <a:pt x="3683" y="142"/>
                  </a:moveTo>
                  <a:cubicBezTo>
                    <a:pt x="3725" y="240"/>
                    <a:pt x="3680" y="352"/>
                    <a:pt x="3582" y="394"/>
                  </a:cubicBezTo>
                  <a:cubicBezTo>
                    <a:pt x="294" y="1804"/>
                    <a:pt x="294" y="1804"/>
                    <a:pt x="294" y="1804"/>
                  </a:cubicBezTo>
                  <a:cubicBezTo>
                    <a:pt x="196" y="1846"/>
                    <a:pt x="84" y="1800"/>
                    <a:pt x="42" y="1703"/>
                  </a:cubicBezTo>
                  <a:cubicBezTo>
                    <a:pt x="42" y="1703"/>
                    <a:pt x="42" y="1703"/>
                    <a:pt x="42" y="1703"/>
                  </a:cubicBezTo>
                  <a:cubicBezTo>
                    <a:pt x="0" y="1606"/>
                    <a:pt x="45" y="1493"/>
                    <a:pt x="143" y="1451"/>
                  </a:cubicBezTo>
                  <a:cubicBezTo>
                    <a:pt x="3431" y="42"/>
                    <a:pt x="3431" y="42"/>
                    <a:pt x="3431" y="42"/>
                  </a:cubicBezTo>
                  <a:cubicBezTo>
                    <a:pt x="3529" y="0"/>
                    <a:pt x="3641" y="45"/>
                    <a:pt x="3683" y="142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610695" y="2504889"/>
            <a:ext cx="296333" cy="296333"/>
          </a:xfrm>
          <a:prstGeom prst="ellipse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5836" y="2360667"/>
            <a:ext cx="5558779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椭圆 13"/>
          <p:cNvSpPr/>
          <p:nvPr/>
        </p:nvSpPr>
        <p:spPr>
          <a:xfrm>
            <a:off x="610695" y="3663361"/>
            <a:ext cx="296333" cy="296333"/>
          </a:xfrm>
          <a:prstGeom prst="ellipse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5836" y="3519139"/>
            <a:ext cx="5558779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椭圆 15"/>
          <p:cNvSpPr/>
          <p:nvPr/>
        </p:nvSpPr>
        <p:spPr>
          <a:xfrm>
            <a:off x="610695" y="4821833"/>
            <a:ext cx="296333" cy="296333"/>
          </a:xfrm>
          <a:prstGeom prst="ellipse">
            <a:avLst/>
          </a:prstGeom>
          <a:solidFill>
            <a:srgbClr val="2228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5836" y="4677611"/>
            <a:ext cx="5476430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2066</Words>
  <Application>Microsoft Office PowerPoint</Application>
  <PresentationFormat>宽屏</PresentationFormat>
  <Paragraphs>239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方正粗谭黑简体</vt:lpstr>
      <vt:lpstr>方正姚体</vt:lpstr>
      <vt:lpstr>宋体</vt:lpstr>
      <vt:lpstr>微软雅黑</vt:lpstr>
      <vt:lpstr>微软雅黑 Light</vt:lpstr>
      <vt:lpstr>Arial</vt:lpstr>
      <vt:lpstr>Calibri</vt:lpstr>
      <vt:lpstr>Calibri Light</vt:lpstr>
      <vt:lpstr>Helvetica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29</cp:revision>
  <dcterms:created xsi:type="dcterms:W3CDTF">2017-08-18T03:02:00Z</dcterms:created>
  <dcterms:modified xsi:type="dcterms:W3CDTF">2021-01-05T00:28:47Z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