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70" r:id="rId2"/>
    <p:sldId id="308" r:id="rId3"/>
    <p:sldId id="307" r:id="rId4"/>
    <p:sldId id="295" r:id="rId5"/>
    <p:sldId id="318" r:id="rId6"/>
    <p:sldId id="316" r:id="rId7"/>
    <p:sldId id="303" r:id="rId8"/>
    <p:sldId id="317" r:id="rId9"/>
    <p:sldId id="313" r:id="rId10"/>
    <p:sldId id="314" r:id="rId11"/>
    <p:sldId id="330" r:id="rId12"/>
    <p:sldId id="332" r:id="rId13"/>
    <p:sldId id="331" r:id="rId14"/>
    <p:sldId id="364" r:id="rId15"/>
    <p:sldId id="333" r:id="rId16"/>
    <p:sldId id="335" r:id="rId17"/>
    <p:sldId id="336" r:id="rId18"/>
    <p:sldId id="337" r:id="rId19"/>
    <p:sldId id="338" r:id="rId20"/>
    <p:sldId id="289" r:id="rId21"/>
    <p:sldId id="304" r:id="rId22"/>
    <p:sldId id="311" r:id="rId23"/>
    <p:sldId id="352" r:id="rId24"/>
    <p:sldId id="357" r:id="rId25"/>
    <p:sldId id="349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12B"/>
    <a:srgbClr val="201739"/>
    <a:srgbClr val="2C3E50"/>
    <a:srgbClr val="354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Data 01</c:v>
                </c:pt>
                <c:pt idx="1">
                  <c:v>Data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2-4CF3-934B-0CFF23FD9B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Data 01</c:v>
                </c:pt>
                <c:pt idx="1">
                  <c:v>Data 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2-4CF3-934B-0CFF23FD9B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Data 01</c:v>
                </c:pt>
                <c:pt idx="1">
                  <c:v>Data 02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D2-4CF3-934B-0CFF23FD9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5595264"/>
        <c:axId val="955595824"/>
      </c:barChart>
      <c:catAx>
        <c:axId val="95559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5595824"/>
        <c:crosses val="autoZero"/>
        <c:auto val="1"/>
        <c:lblAlgn val="ctr"/>
        <c:lblOffset val="100"/>
        <c:noMultiLvlLbl val="0"/>
      </c:catAx>
      <c:valAx>
        <c:axId val="955595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559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A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3000"/>
                  </a:schemeClr>
                </a:gs>
              </a:gsLst>
              <a:lin ang="16200000" scaled="0"/>
              <a:tileRect/>
            </a:gradFill>
          </c:spPr>
          <c:cat>
            <c:numRef>
              <c:f>Sheet1!$A$2:$A$30</c:f>
              <c:numCache>
                <c:formatCode>yyyy/m/d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4-4A8A-A124-6A5134D25D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Category B Fill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16200000" scaled="0"/>
              <a:tileRect/>
            </a:gradFill>
          </c:spPr>
          <c:cat>
            <c:numRef>
              <c:f>Sheet1!$A$2:$A$30</c:f>
              <c:numCache>
                <c:formatCode>yyyy/m/d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4-4A8A-A124-6A5134D25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598624"/>
        <c:axId val="955599184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Category A Fill</c:v>
                </c:pt>
              </c:strCache>
            </c:strRef>
          </c:tx>
          <c:spPr>
            <a:ln w="635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circle"/>
            <c:size val="5"/>
            <c:spPr>
              <a:solidFill>
                <a:schemeClr val="accent2"/>
              </a:solidFill>
              <a:ln w="3175" cap="flat" cmpd="sng" algn="ctr">
                <a:noFill/>
                <a:prstDash val="solid"/>
                <a:round/>
              </a:ln>
            </c:spPr>
          </c:marker>
          <c:cat>
            <c:numRef>
              <c:f>Sheet1!$A$2:$A$30</c:f>
              <c:numCache>
                <c:formatCode>yyyy/m/d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34-4A8A-A124-6A5134D25D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B</c:v>
                </c:pt>
              </c:strCache>
            </c:strRef>
          </c:tx>
          <c:spPr>
            <a:ln w="63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4"/>
          </c:marker>
          <c:cat>
            <c:numRef>
              <c:f>Sheet1!$A$2:$A$30</c:f>
              <c:numCache>
                <c:formatCode>yyyy/m/d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34-4A8A-A124-6A5134D25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598624"/>
        <c:axId val="955599184"/>
      </c:lineChart>
      <c:dateAx>
        <c:axId val="955598624"/>
        <c:scaling>
          <c:orientation val="minMax"/>
        </c:scaling>
        <c:delete val="1"/>
        <c:axPos val="b"/>
        <c:numFmt formatCode="yyyy/m/d" sourceLinked="1"/>
        <c:majorTickMark val="none"/>
        <c:minorTickMark val="none"/>
        <c:tickLblPos val="nextTo"/>
        <c:crossAx val="955599184"/>
        <c:crosses val="autoZero"/>
        <c:auto val="1"/>
        <c:lblOffset val="100"/>
        <c:baseTimeUnit val="days"/>
        <c:majorUnit val="7"/>
        <c:majorTimeUnit val="days"/>
      </c:dateAx>
      <c:valAx>
        <c:axId val="955599184"/>
        <c:scaling>
          <c:orientation val="minMax"/>
          <c:max val="160"/>
        </c:scaling>
        <c:delete val="1"/>
        <c:axPos val="l"/>
        <c:numFmt formatCode="General" sourceLinked="1"/>
        <c:majorTickMark val="none"/>
        <c:minorTickMark val="none"/>
        <c:tickLblPos val="nextTo"/>
        <c:crossAx val="955598624"/>
        <c:crosses val="autoZero"/>
        <c:crossBetween val="midCat"/>
        <c:majorUnit val="40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200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53427-6B4A-4CA4-8F82-3385726FF35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78A3-F0F7-42E0-B1AA-AA18437D64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78A3-F0F7-42E0-B1AA-AA18437D644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015691"/>
          </a:xfrm>
          <a:custGeom>
            <a:avLst/>
            <a:gdLst>
              <a:gd name="connsiteX0" fmla="*/ 0 w 12192000"/>
              <a:gd name="connsiteY0" fmla="*/ 0 h 5015691"/>
              <a:gd name="connsiteX1" fmla="*/ 12192000 w 12192000"/>
              <a:gd name="connsiteY1" fmla="*/ 0 h 5015691"/>
              <a:gd name="connsiteX2" fmla="*/ 12192000 w 12192000"/>
              <a:gd name="connsiteY2" fmla="*/ 2407127 h 5015691"/>
              <a:gd name="connsiteX3" fmla="*/ 12120323 w 12192000"/>
              <a:gd name="connsiteY3" fmla="*/ 2484219 h 5015691"/>
              <a:gd name="connsiteX4" fmla="*/ 10722930 w 12192000"/>
              <a:gd name="connsiteY4" fmla="*/ 2875710 h 5015691"/>
              <a:gd name="connsiteX5" fmla="*/ 8115993 w 12192000"/>
              <a:gd name="connsiteY5" fmla="*/ 3885995 h 5015691"/>
              <a:gd name="connsiteX6" fmla="*/ 5841049 w 12192000"/>
              <a:gd name="connsiteY6" fmla="*/ 3197096 h 5015691"/>
              <a:gd name="connsiteX7" fmla="*/ 3206082 w 12192000"/>
              <a:gd name="connsiteY7" fmla="*/ 4238250 h 5015691"/>
              <a:gd name="connsiteX8" fmla="*/ 1026609 w 12192000"/>
              <a:gd name="connsiteY8" fmla="*/ 4932827 h 5015691"/>
              <a:gd name="connsiteX9" fmla="*/ 76853 w 12192000"/>
              <a:gd name="connsiteY9" fmla="*/ 4927760 h 5015691"/>
              <a:gd name="connsiteX10" fmla="*/ 0 w 12192000"/>
              <a:gd name="connsiteY10" fmla="*/ 4900980 h 501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015691">
                <a:moveTo>
                  <a:pt x="0" y="0"/>
                </a:moveTo>
                <a:lnTo>
                  <a:pt x="12192000" y="0"/>
                </a:lnTo>
                <a:lnTo>
                  <a:pt x="12192000" y="2407127"/>
                </a:lnTo>
                <a:lnTo>
                  <a:pt x="12120323" y="2484219"/>
                </a:lnTo>
                <a:cubicBezTo>
                  <a:pt x="11866654" y="2732575"/>
                  <a:pt x="11434974" y="2959887"/>
                  <a:pt x="10722930" y="2875710"/>
                </a:cubicBezTo>
                <a:cubicBezTo>
                  <a:pt x="9298842" y="2707357"/>
                  <a:pt x="9116759" y="3838274"/>
                  <a:pt x="8115993" y="3885995"/>
                </a:cubicBezTo>
                <a:cubicBezTo>
                  <a:pt x="7115226" y="3933716"/>
                  <a:pt x="6630155" y="3041338"/>
                  <a:pt x="5841049" y="3197096"/>
                </a:cubicBezTo>
                <a:cubicBezTo>
                  <a:pt x="5051942" y="3352854"/>
                  <a:pt x="4726904" y="4579187"/>
                  <a:pt x="3206082" y="4238250"/>
                </a:cubicBezTo>
                <a:cubicBezTo>
                  <a:pt x="1685261" y="3897314"/>
                  <a:pt x="2188526" y="4552564"/>
                  <a:pt x="1026609" y="4932827"/>
                </a:cubicBezTo>
                <a:cubicBezTo>
                  <a:pt x="590890" y="5075426"/>
                  <a:pt x="311057" y="5007093"/>
                  <a:pt x="76853" y="4927760"/>
                </a:cubicBezTo>
                <a:lnTo>
                  <a:pt x="0" y="490098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4832577" y="1820452"/>
            <a:ext cx="2526846" cy="28382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30200" dist="114300" dir="5400000" sx="97000" sy="9700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140646" y="1820452"/>
            <a:ext cx="2526846" cy="28382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5" y="0"/>
                  <a:pt x="126342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30200" dist="114300" dir="5400000" sx="97000" sy="9700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8524508" y="1820452"/>
            <a:ext cx="2526846" cy="28382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8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8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7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7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8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8" y="2324881"/>
                </a:cubicBezTo>
                <a:cubicBezTo>
                  <a:pt x="2361448" y="2324881"/>
                  <a:pt x="2361448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7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7" y="513410"/>
                </a:cubicBezTo>
                <a:cubicBezTo>
                  <a:pt x="165397" y="513410"/>
                  <a:pt x="165397" y="513410"/>
                  <a:pt x="1130038" y="31204"/>
                </a:cubicBezTo>
                <a:cubicBezTo>
                  <a:pt x="1172188" y="10401"/>
                  <a:pt x="1217805" y="0"/>
                  <a:pt x="126342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30200" dist="114300" dir="5400000" sx="97000" sy="9700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31771" y="0"/>
            <a:ext cx="8360228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311756" y="747956"/>
            <a:ext cx="3165675" cy="1662356"/>
          </a:xfrm>
          <a:custGeom>
            <a:avLst/>
            <a:gdLst>
              <a:gd name="connsiteX0" fmla="*/ 43321 w 3165675"/>
              <a:gd name="connsiteY0" fmla="*/ 0 h 1662356"/>
              <a:gd name="connsiteX1" fmla="*/ 3122354 w 3165675"/>
              <a:gd name="connsiteY1" fmla="*/ 0 h 1662356"/>
              <a:gd name="connsiteX2" fmla="*/ 3165675 w 3165675"/>
              <a:gd name="connsiteY2" fmla="*/ 43321 h 1662356"/>
              <a:gd name="connsiteX3" fmla="*/ 3165675 w 3165675"/>
              <a:gd name="connsiteY3" fmla="*/ 1619035 h 1662356"/>
              <a:gd name="connsiteX4" fmla="*/ 3122354 w 3165675"/>
              <a:gd name="connsiteY4" fmla="*/ 1662356 h 1662356"/>
              <a:gd name="connsiteX5" fmla="*/ 43321 w 3165675"/>
              <a:gd name="connsiteY5" fmla="*/ 1662356 h 1662356"/>
              <a:gd name="connsiteX6" fmla="*/ 0 w 3165675"/>
              <a:gd name="connsiteY6" fmla="*/ 1619035 h 1662356"/>
              <a:gd name="connsiteX7" fmla="*/ 0 w 3165675"/>
              <a:gd name="connsiteY7" fmla="*/ 43321 h 1662356"/>
              <a:gd name="connsiteX8" fmla="*/ 43321 w 3165675"/>
              <a:gd name="connsiteY8" fmla="*/ 0 h 16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675" h="1662356">
                <a:moveTo>
                  <a:pt x="43321" y="0"/>
                </a:moveTo>
                <a:lnTo>
                  <a:pt x="3122354" y="0"/>
                </a:lnTo>
                <a:cubicBezTo>
                  <a:pt x="3146280" y="0"/>
                  <a:pt x="3165675" y="19395"/>
                  <a:pt x="3165675" y="43321"/>
                </a:cubicBezTo>
                <a:lnTo>
                  <a:pt x="3165675" y="1619035"/>
                </a:lnTo>
                <a:cubicBezTo>
                  <a:pt x="3165675" y="1642961"/>
                  <a:pt x="3146280" y="1662356"/>
                  <a:pt x="3122354" y="1662356"/>
                </a:cubicBezTo>
                <a:lnTo>
                  <a:pt x="43321" y="1662356"/>
                </a:lnTo>
                <a:cubicBezTo>
                  <a:pt x="19395" y="1662356"/>
                  <a:pt x="0" y="1642961"/>
                  <a:pt x="0" y="1619035"/>
                </a:cubicBezTo>
                <a:lnTo>
                  <a:pt x="0" y="43321"/>
                </a:lnTo>
                <a:cubicBezTo>
                  <a:pt x="0" y="19395"/>
                  <a:pt x="19395" y="0"/>
                  <a:pt x="4332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9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311757" y="2610465"/>
            <a:ext cx="3165675" cy="1662356"/>
          </a:xfrm>
          <a:custGeom>
            <a:avLst/>
            <a:gdLst>
              <a:gd name="connsiteX0" fmla="*/ 43321 w 3165675"/>
              <a:gd name="connsiteY0" fmla="*/ 0 h 1662356"/>
              <a:gd name="connsiteX1" fmla="*/ 3122354 w 3165675"/>
              <a:gd name="connsiteY1" fmla="*/ 0 h 1662356"/>
              <a:gd name="connsiteX2" fmla="*/ 3165675 w 3165675"/>
              <a:gd name="connsiteY2" fmla="*/ 43321 h 1662356"/>
              <a:gd name="connsiteX3" fmla="*/ 3165675 w 3165675"/>
              <a:gd name="connsiteY3" fmla="*/ 1619035 h 1662356"/>
              <a:gd name="connsiteX4" fmla="*/ 3122354 w 3165675"/>
              <a:gd name="connsiteY4" fmla="*/ 1662356 h 1662356"/>
              <a:gd name="connsiteX5" fmla="*/ 43321 w 3165675"/>
              <a:gd name="connsiteY5" fmla="*/ 1662356 h 1662356"/>
              <a:gd name="connsiteX6" fmla="*/ 0 w 3165675"/>
              <a:gd name="connsiteY6" fmla="*/ 1619035 h 1662356"/>
              <a:gd name="connsiteX7" fmla="*/ 0 w 3165675"/>
              <a:gd name="connsiteY7" fmla="*/ 43321 h 1662356"/>
              <a:gd name="connsiteX8" fmla="*/ 43321 w 3165675"/>
              <a:gd name="connsiteY8" fmla="*/ 0 h 16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675" h="1662356">
                <a:moveTo>
                  <a:pt x="43321" y="0"/>
                </a:moveTo>
                <a:lnTo>
                  <a:pt x="3122354" y="0"/>
                </a:lnTo>
                <a:cubicBezTo>
                  <a:pt x="3146280" y="0"/>
                  <a:pt x="3165675" y="19395"/>
                  <a:pt x="3165675" y="43321"/>
                </a:cubicBezTo>
                <a:lnTo>
                  <a:pt x="3165675" y="1619035"/>
                </a:lnTo>
                <a:cubicBezTo>
                  <a:pt x="3165675" y="1642961"/>
                  <a:pt x="3146280" y="1662356"/>
                  <a:pt x="3122354" y="1662356"/>
                </a:cubicBezTo>
                <a:lnTo>
                  <a:pt x="43321" y="1662356"/>
                </a:lnTo>
                <a:cubicBezTo>
                  <a:pt x="19395" y="1662356"/>
                  <a:pt x="0" y="1642961"/>
                  <a:pt x="0" y="1619035"/>
                </a:cubicBezTo>
                <a:lnTo>
                  <a:pt x="0" y="43321"/>
                </a:lnTo>
                <a:cubicBezTo>
                  <a:pt x="0" y="19395"/>
                  <a:pt x="19395" y="0"/>
                  <a:pt x="4332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9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11758" y="4472974"/>
            <a:ext cx="3165675" cy="1662356"/>
          </a:xfrm>
          <a:custGeom>
            <a:avLst/>
            <a:gdLst>
              <a:gd name="connsiteX0" fmla="*/ 43321 w 3165675"/>
              <a:gd name="connsiteY0" fmla="*/ 0 h 1662356"/>
              <a:gd name="connsiteX1" fmla="*/ 3122354 w 3165675"/>
              <a:gd name="connsiteY1" fmla="*/ 0 h 1662356"/>
              <a:gd name="connsiteX2" fmla="*/ 3165675 w 3165675"/>
              <a:gd name="connsiteY2" fmla="*/ 43321 h 1662356"/>
              <a:gd name="connsiteX3" fmla="*/ 3165675 w 3165675"/>
              <a:gd name="connsiteY3" fmla="*/ 1619035 h 1662356"/>
              <a:gd name="connsiteX4" fmla="*/ 3122354 w 3165675"/>
              <a:gd name="connsiteY4" fmla="*/ 1662356 h 1662356"/>
              <a:gd name="connsiteX5" fmla="*/ 43321 w 3165675"/>
              <a:gd name="connsiteY5" fmla="*/ 1662356 h 1662356"/>
              <a:gd name="connsiteX6" fmla="*/ 0 w 3165675"/>
              <a:gd name="connsiteY6" fmla="*/ 1619035 h 1662356"/>
              <a:gd name="connsiteX7" fmla="*/ 0 w 3165675"/>
              <a:gd name="connsiteY7" fmla="*/ 43321 h 1662356"/>
              <a:gd name="connsiteX8" fmla="*/ 43321 w 3165675"/>
              <a:gd name="connsiteY8" fmla="*/ 0 h 16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675" h="1662356">
                <a:moveTo>
                  <a:pt x="43321" y="0"/>
                </a:moveTo>
                <a:lnTo>
                  <a:pt x="3122354" y="0"/>
                </a:lnTo>
                <a:cubicBezTo>
                  <a:pt x="3146280" y="0"/>
                  <a:pt x="3165675" y="19395"/>
                  <a:pt x="3165675" y="43321"/>
                </a:cubicBezTo>
                <a:lnTo>
                  <a:pt x="3165675" y="1619035"/>
                </a:lnTo>
                <a:cubicBezTo>
                  <a:pt x="3165675" y="1642961"/>
                  <a:pt x="3146280" y="1662356"/>
                  <a:pt x="3122354" y="1662356"/>
                </a:cubicBezTo>
                <a:lnTo>
                  <a:pt x="43321" y="1662356"/>
                </a:lnTo>
                <a:cubicBezTo>
                  <a:pt x="19395" y="1662356"/>
                  <a:pt x="0" y="1642961"/>
                  <a:pt x="0" y="1619035"/>
                </a:cubicBezTo>
                <a:lnTo>
                  <a:pt x="0" y="43321"/>
                </a:lnTo>
                <a:cubicBezTo>
                  <a:pt x="0" y="19395"/>
                  <a:pt x="19395" y="0"/>
                  <a:pt x="4332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9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965368" y="1094741"/>
            <a:ext cx="10111907" cy="3961679"/>
          </a:xfrm>
          <a:custGeom>
            <a:avLst/>
            <a:gdLst>
              <a:gd name="connsiteX0" fmla="*/ 7473585 w 10111907"/>
              <a:gd name="connsiteY0" fmla="*/ 1735 h 3961679"/>
              <a:gd name="connsiteX1" fmla="*/ 8563021 w 10111907"/>
              <a:gd name="connsiteY1" fmla="*/ 393821 h 3961679"/>
              <a:gd name="connsiteX2" fmla="*/ 9569554 w 10111907"/>
              <a:gd name="connsiteY2" fmla="*/ 2318731 h 3961679"/>
              <a:gd name="connsiteX3" fmla="*/ 9795742 w 10111907"/>
              <a:gd name="connsiteY3" fmla="*/ 2964141 h 3961679"/>
              <a:gd name="connsiteX4" fmla="*/ 8710042 w 10111907"/>
              <a:gd name="connsiteY4" fmla="*/ 3473676 h 3961679"/>
              <a:gd name="connsiteX5" fmla="*/ 7149349 w 10111907"/>
              <a:gd name="connsiteY5" fmla="*/ 3213247 h 3961679"/>
              <a:gd name="connsiteX6" fmla="*/ 5113663 w 10111907"/>
              <a:gd name="connsiteY6" fmla="*/ 2771650 h 3961679"/>
              <a:gd name="connsiteX7" fmla="*/ 3835704 w 10111907"/>
              <a:gd name="connsiteY7" fmla="*/ 2794296 h 3961679"/>
              <a:gd name="connsiteX8" fmla="*/ 2127989 w 10111907"/>
              <a:gd name="connsiteY8" fmla="*/ 2726358 h 3961679"/>
              <a:gd name="connsiteX9" fmla="*/ 1827 w 10111907"/>
              <a:gd name="connsiteY9" fmla="*/ 2296085 h 3961679"/>
              <a:gd name="connsiteX10" fmla="*/ 1641686 w 10111907"/>
              <a:gd name="connsiteY10" fmla="*/ 1231723 h 3961679"/>
              <a:gd name="connsiteX11" fmla="*/ 2897026 w 10111907"/>
              <a:gd name="connsiteY11" fmla="*/ 767480 h 3961679"/>
              <a:gd name="connsiteX12" fmla="*/ 4231532 w 10111907"/>
              <a:gd name="connsiteY12" fmla="*/ 1831842 h 3961679"/>
              <a:gd name="connsiteX13" fmla="*/ 5916628 w 10111907"/>
              <a:gd name="connsiteY13" fmla="*/ 971294 h 3961679"/>
              <a:gd name="connsiteX14" fmla="*/ 7473585 w 10111907"/>
              <a:gd name="connsiteY14" fmla="*/ 1735 h 396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11907" h="3961679">
                <a:moveTo>
                  <a:pt x="7473585" y="1735"/>
                </a:moveTo>
                <a:cubicBezTo>
                  <a:pt x="7906812" y="-17655"/>
                  <a:pt x="8310681" y="126315"/>
                  <a:pt x="8563021" y="393821"/>
                </a:cubicBezTo>
                <a:cubicBezTo>
                  <a:pt x="9139798" y="1005263"/>
                  <a:pt x="8902302" y="2046979"/>
                  <a:pt x="9569554" y="2318731"/>
                </a:cubicBezTo>
                <a:cubicBezTo>
                  <a:pt x="10236807" y="2590483"/>
                  <a:pt x="10259426" y="2986787"/>
                  <a:pt x="9795742" y="2964141"/>
                </a:cubicBezTo>
                <a:cubicBezTo>
                  <a:pt x="9332058" y="2941495"/>
                  <a:pt x="8879683" y="3213247"/>
                  <a:pt x="8710042" y="3473676"/>
                </a:cubicBezTo>
                <a:cubicBezTo>
                  <a:pt x="8113473" y="4390839"/>
                  <a:pt x="7296371" y="3847335"/>
                  <a:pt x="7149349" y="3213247"/>
                </a:cubicBezTo>
                <a:cubicBezTo>
                  <a:pt x="7002328" y="2579160"/>
                  <a:pt x="5690441" y="2511222"/>
                  <a:pt x="5113663" y="2771650"/>
                </a:cubicBezTo>
                <a:cubicBezTo>
                  <a:pt x="4536885" y="3032079"/>
                  <a:pt x="4333316" y="3258539"/>
                  <a:pt x="3835704" y="2794296"/>
                </a:cubicBezTo>
                <a:cubicBezTo>
                  <a:pt x="3338092" y="2330054"/>
                  <a:pt x="2478580" y="2069625"/>
                  <a:pt x="2127989" y="2726358"/>
                </a:cubicBezTo>
                <a:cubicBezTo>
                  <a:pt x="1777398" y="3383092"/>
                  <a:pt x="-66029" y="3247216"/>
                  <a:pt x="1827" y="2296085"/>
                </a:cubicBezTo>
                <a:cubicBezTo>
                  <a:pt x="69683" y="1344953"/>
                  <a:pt x="1132764" y="1492152"/>
                  <a:pt x="1641686" y="1231723"/>
                </a:cubicBezTo>
                <a:cubicBezTo>
                  <a:pt x="2150608" y="971294"/>
                  <a:pt x="2376795" y="507051"/>
                  <a:pt x="2897026" y="767480"/>
                </a:cubicBezTo>
                <a:cubicBezTo>
                  <a:pt x="3417257" y="1027909"/>
                  <a:pt x="3123214" y="1661997"/>
                  <a:pt x="4231532" y="1831842"/>
                </a:cubicBezTo>
                <a:cubicBezTo>
                  <a:pt x="5339850" y="2001687"/>
                  <a:pt x="5916628" y="971294"/>
                  <a:pt x="5916628" y="971294"/>
                </a:cubicBezTo>
                <a:cubicBezTo>
                  <a:pt x="6311043" y="321637"/>
                  <a:pt x="6916580" y="26664"/>
                  <a:pt x="7473585" y="1735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65467" y="1814585"/>
            <a:ext cx="671512" cy="671512"/>
          </a:xfrm>
          <a:custGeom>
            <a:avLst/>
            <a:gdLst>
              <a:gd name="connsiteX0" fmla="*/ 335756 w 671512"/>
              <a:gd name="connsiteY0" fmla="*/ 0 h 671512"/>
              <a:gd name="connsiteX1" fmla="*/ 671512 w 671512"/>
              <a:gd name="connsiteY1" fmla="*/ 335756 h 671512"/>
              <a:gd name="connsiteX2" fmla="*/ 335756 w 671512"/>
              <a:gd name="connsiteY2" fmla="*/ 671512 h 671512"/>
              <a:gd name="connsiteX3" fmla="*/ 0 w 671512"/>
              <a:gd name="connsiteY3" fmla="*/ 335756 h 671512"/>
              <a:gd name="connsiteX4" fmla="*/ 335756 w 6715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671512">
                <a:moveTo>
                  <a:pt x="335756" y="0"/>
                </a:moveTo>
                <a:cubicBezTo>
                  <a:pt x="521189" y="0"/>
                  <a:pt x="671512" y="150323"/>
                  <a:pt x="671512" y="335756"/>
                </a:cubicBezTo>
                <a:cubicBezTo>
                  <a:pt x="671512" y="521189"/>
                  <a:pt x="521189" y="671512"/>
                  <a:pt x="335756" y="671512"/>
                </a:cubicBezTo>
                <a:cubicBezTo>
                  <a:pt x="150323" y="671512"/>
                  <a:pt x="0" y="521189"/>
                  <a:pt x="0" y="335756"/>
                </a:cubicBezTo>
                <a:cubicBezTo>
                  <a:pt x="0" y="150323"/>
                  <a:pt x="150323" y="0"/>
                  <a:pt x="33575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25400" dir="5400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55023" y="1814585"/>
            <a:ext cx="671512" cy="671512"/>
          </a:xfrm>
          <a:custGeom>
            <a:avLst/>
            <a:gdLst>
              <a:gd name="connsiteX0" fmla="*/ 335756 w 671512"/>
              <a:gd name="connsiteY0" fmla="*/ 0 h 671512"/>
              <a:gd name="connsiteX1" fmla="*/ 671512 w 671512"/>
              <a:gd name="connsiteY1" fmla="*/ 335756 h 671512"/>
              <a:gd name="connsiteX2" fmla="*/ 335756 w 671512"/>
              <a:gd name="connsiteY2" fmla="*/ 671512 h 671512"/>
              <a:gd name="connsiteX3" fmla="*/ 0 w 671512"/>
              <a:gd name="connsiteY3" fmla="*/ 335756 h 671512"/>
              <a:gd name="connsiteX4" fmla="*/ 335756 w 6715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671512">
                <a:moveTo>
                  <a:pt x="335756" y="0"/>
                </a:moveTo>
                <a:cubicBezTo>
                  <a:pt x="521189" y="0"/>
                  <a:pt x="671512" y="150323"/>
                  <a:pt x="671512" y="335756"/>
                </a:cubicBezTo>
                <a:cubicBezTo>
                  <a:pt x="671512" y="521189"/>
                  <a:pt x="521189" y="671512"/>
                  <a:pt x="335756" y="671512"/>
                </a:cubicBezTo>
                <a:cubicBezTo>
                  <a:pt x="150323" y="671512"/>
                  <a:pt x="0" y="521189"/>
                  <a:pt x="0" y="335756"/>
                </a:cubicBezTo>
                <a:cubicBezTo>
                  <a:pt x="0" y="150323"/>
                  <a:pt x="150323" y="0"/>
                  <a:pt x="33575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25400" dir="5400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1999" cy="50364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1" cy="5036457"/>
          </a:xfrm>
          <a:custGeom>
            <a:avLst/>
            <a:gdLst>
              <a:gd name="connsiteX0" fmla="*/ 0 w 5186517"/>
              <a:gd name="connsiteY0" fmla="*/ 0 h 4579257"/>
              <a:gd name="connsiteX1" fmla="*/ 5186517 w 5186517"/>
              <a:gd name="connsiteY1" fmla="*/ 0 h 4579257"/>
              <a:gd name="connsiteX2" fmla="*/ 5186517 w 5186517"/>
              <a:gd name="connsiteY2" fmla="*/ 4579257 h 4579257"/>
              <a:gd name="connsiteX3" fmla="*/ 0 w 5186517"/>
              <a:gd name="connsiteY3" fmla="*/ 4579257 h 457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517" h="4579257">
                <a:moveTo>
                  <a:pt x="0" y="0"/>
                </a:moveTo>
                <a:lnTo>
                  <a:pt x="5186517" y="0"/>
                </a:lnTo>
                <a:lnTo>
                  <a:pt x="5186517" y="4579257"/>
                </a:lnTo>
                <a:lnTo>
                  <a:pt x="0" y="4579257"/>
                </a:lnTo>
                <a:close/>
              </a:path>
            </a:pathLst>
          </a:custGeom>
          <a:noFill/>
          <a:effectLst>
            <a:outerShdw blurRad="152400" dist="165100" dir="16200000" sx="97000" sy="97000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002054" y="1146629"/>
            <a:ext cx="4187892" cy="5711371"/>
          </a:xfrm>
          <a:prstGeom prst="rect">
            <a:avLst/>
          </a:prstGeom>
          <a:noFill/>
          <a:effectLst>
            <a:outerShdw blurRad="571500" dist="673100" dir="5400000" sx="89000" sy="89000" algn="t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57042" y="689430"/>
            <a:ext cx="4877916" cy="5479143"/>
          </a:xfrm>
          <a:custGeom>
            <a:avLst/>
            <a:gdLst>
              <a:gd name="connsiteX0" fmla="*/ 2438958 w 4877916"/>
              <a:gd name="connsiteY0" fmla="*/ 0 h 5479143"/>
              <a:gd name="connsiteX1" fmla="*/ 2696449 w 4877916"/>
              <a:gd name="connsiteY1" fmla="*/ 60237 h 5479143"/>
              <a:gd name="connsiteX2" fmla="*/ 4558628 w 4877916"/>
              <a:gd name="connsiteY2" fmla="*/ 991106 h 5479143"/>
              <a:gd name="connsiteX3" fmla="*/ 4877916 w 4877916"/>
              <a:gd name="connsiteY3" fmla="*/ 1508025 h 5479143"/>
              <a:gd name="connsiteX4" fmla="*/ 4877916 w 4877916"/>
              <a:gd name="connsiteY4" fmla="*/ 3971118 h 5479143"/>
              <a:gd name="connsiteX5" fmla="*/ 4558628 w 4877916"/>
              <a:gd name="connsiteY5" fmla="*/ 4488037 h 5479143"/>
              <a:gd name="connsiteX6" fmla="*/ 2696449 w 4877916"/>
              <a:gd name="connsiteY6" fmla="*/ 5418905 h 5479143"/>
              <a:gd name="connsiteX7" fmla="*/ 2181467 w 4877916"/>
              <a:gd name="connsiteY7" fmla="*/ 5418905 h 5479143"/>
              <a:gd name="connsiteX8" fmla="*/ 319290 w 4877916"/>
              <a:gd name="connsiteY8" fmla="*/ 4488037 h 5479143"/>
              <a:gd name="connsiteX9" fmla="*/ 0 w 4877916"/>
              <a:gd name="connsiteY9" fmla="*/ 3971118 h 5479143"/>
              <a:gd name="connsiteX10" fmla="*/ 0 w 4877916"/>
              <a:gd name="connsiteY10" fmla="*/ 1508025 h 5479143"/>
              <a:gd name="connsiteX11" fmla="*/ 319290 w 4877916"/>
              <a:gd name="connsiteY11" fmla="*/ 991106 h 5479143"/>
              <a:gd name="connsiteX12" fmla="*/ 2181467 w 4877916"/>
              <a:gd name="connsiteY12" fmla="*/ 60237 h 5479143"/>
              <a:gd name="connsiteX13" fmla="*/ 2438958 w 4877916"/>
              <a:gd name="connsiteY13" fmla="*/ 0 h 54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77916" h="5479143">
                <a:moveTo>
                  <a:pt x="2438958" y="0"/>
                </a:moveTo>
                <a:cubicBezTo>
                  <a:pt x="2527021" y="0"/>
                  <a:pt x="2615083" y="20079"/>
                  <a:pt x="2696449" y="60237"/>
                </a:cubicBezTo>
                <a:cubicBezTo>
                  <a:pt x="2696449" y="60237"/>
                  <a:pt x="2696449" y="60237"/>
                  <a:pt x="4558628" y="991106"/>
                </a:cubicBezTo>
                <a:cubicBezTo>
                  <a:pt x="4754320" y="1089960"/>
                  <a:pt x="4877916" y="1289725"/>
                  <a:pt x="4877916" y="1508025"/>
                </a:cubicBezTo>
                <a:cubicBezTo>
                  <a:pt x="4877916" y="1508025"/>
                  <a:pt x="4877916" y="1508025"/>
                  <a:pt x="4877916" y="3971118"/>
                </a:cubicBezTo>
                <a:cubicBezTo>
                  <a:pt x="4877916" y="4189417"/>
                  <a:pt x="4754320" y="4389185"/>
                  <a:pt x="4558628" y="4488037"/>
                </a:cubicBezTo>
                <a:cubicBezTo>
                  <a:pt x="4558628" y="4488037"/>
                  <a:pt x="4558628" y="4488037"/>
                  <a:pt x="2696449" y="5418905"/>
                </a:cubicBezTo>
                <a:cubicBezTo>
                  <a:pt x="2533716" y="5499223"/>
                  <a:pt x="2344201" y="5499223"/>
                  <a:pt x="2181467" y="5418905"/>
                </a:cubicBezTo>
                <a:cubicBezTo>
                  <a:pt x="2181467" y="5418905"/>
                  <a:pt x="2181467" y="5418905"/>
                  <a:pt x="319290" y="4488037"/>
                </a:cubicBezTo>
                <a:cubicBezTo>
                  <a:pt x="123596" y="4389185"/>
                  <a:pt x="0" y="4189417"/>
                  <a:pt x="0" y="3971118"/>
                </a:cubicBezTo>
                <a:cubicBezTo>
                  <a:pt x="0" y="3971118"/>
                  <a:pt x="0" y="3971118"/>
                  <a:pt x="0" y="1508025"/>
                </a:cubicBezTo>
                <a:cubicBezTo>
                  <a:pt x="0" y="1289725"/>
                  <a:pt x="123596" y="1089960"/>
                  <a:pt x="319290" y="991106"/>
                </a:cubicBezTo>
                <a:cubicBezTo>
                  <a:pt x="319290" y="991106"/>
                  <a:pt x="319290" y="991106"/>
                  <a:pt x="2181467" y="60237"/>
                </a:cubicBezTo>
                <a:cubicBezTo>
                  <a:pt x="2262835" y="20079"/>
                  <a:pt x="2350897" y="0"/>
                  <a:pt x="2438958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977900" dist="3810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234107" y="899886"/>
            <a:ext cx="3968898" cy="3254104"/>
          </a:xfrm>
          <a:custGeom>
            <a:avLst/>
            <a:gdLst>
              <a:gd name="connsiteX0" fmla="*/ 0 w 3968898"/>
              <a:gd name="connsiteY0" fmla="*/ 0 h 3254104"/>
              <a:gd name="connsiteX1" fmla="*/ 3968898 w 3968898"/>
              <a:gd name="connsiteY1" fmla="*/ 0 h 3254104"/>
              <a:gd name="connsiteX2" fmla="*/ 3968898 w 3968898"/>
              <a:gd name="connsiteY2" fmla="*/ 3254104 h 3254104"/>
              <a:gd name="connsiteX3" fmla="*/ 0 w 3968898"/>
              <a:gd name="connsiteY3" fmla="*/ 3254104 h 32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898" h="3254104">
                <a:moveTo>
                  <a:pt x="0" y="0"/>
                </a:moveTo>
                <a:lnTo>
                  <a:pt x="3968898" y="0"/>
                </a:lnTo>
                <a:lnTo>
                  <a:pt x="3968898" y="3254104"/>
                </a:lnTo>
                <a:lnTo>
                  <a:pt x="0" y="3254104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673100" dist="330200" dir="5400000" sx="90000" sy="90000" algn="t" rotWithShape="0">
              <a:schemeClr val="accent1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88114" y="667657"/>
            <a:ext cx="2815772" cy="5522686"/>
          </a:xfrm>
          <a:custGeom>
            <a:avLst/>
            <a:gdLst>
              <a:gd name="connsiteX0" fmla="*/ 0 w 2815772"/>
              <a:gd name="connsiteY0" fmla="*/ 0 h 5522686"/>
              <a:gd name="connsiteX1" fmla="*/ 2815772 w 2815772"/>
              <a:gd name="connsiteY1" fmla="*/ 0 h 5522686"/>
              <a:gd name="connsiteX2" fmla="*/ 2815772 w 2815772"/>
              <a:gd name="connsiteY2" fmla="*/ 5522686 h 5522686"/>
              <a:gd name="connsiteX3" fmla="*/ 0 w 2815772"/>
              <a:gd name="connsiteY3" fmla="*/ 5522686 h 55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5772" h="5522686">
                <a:moveTo>
                  <a:pt x="0" y="0"/>
                </a:moveTo>
                <a:lnTo>
                  <a:pt x="2815772" y="0"/>
                </a:lnTo>
                <a:lnTo>
                  <a:pt x="2815772" y="5522686"/>
                </a:lnTo>
                <a:lnTo>
                  <a:pt x="0" y="5522686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482600" dist="177800" dir="5400000" sx="98000" sy="98000" algn="t" rotWithShape="0">
              <a:schemeClr val="accent1">
                <a:alpha val="25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18000"/>
                  </a:schemeClr>
                </a:solidFill>
                <a:latin typeface="Arial Nova" panose="020B0504020202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71400" b="1" i="0" dirty="0">
              <a:solidFill>
                <a:schemeClr val="bg1">
                  <a:lumMod val="85000"/>
                  <a:alpha val="18000"/>
                </a:schemeClr>
              </a:solidFill>
              <a:latin typeface="Arial Nova" panose="020B0504020202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5" name="Group 4"/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9" name="Freeform 5"/>
              <p:cNvSpPr/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-1" fmla="*/ 7564 w 12048"/>
                  <a:gd name="connsiteY0-2" fmla="*/ 12457 h 12457"/>
                  <a:gd name="connsiteX1-3" fmla="*/ 12048 w 12048"/>
                  <a:gd name="connsiteY1-4" fmla="*/ 0 h 12457"/>
                  <a:gd name="connsiteX2-5" fmla="*/ 0 w 12048"/>
                  <a:gd name="connsiteY2-6" fmla="*/ 3183 h 12457"/>
                  <a:gd name="connsiteX3-7" fmla="*/ 1221 w 12048"/>
                  <a:gd name="connsiteY3-8" fmla="*/ 6567 h 12457"/>
                  <a:gd name="connsiteX4-9" fmla="*/ 7564 w 12048"/>
                  <a:gd name="connsiteY4-10" fmla="*/ 12457 h 12457"/>
                  <a:gd name="connsiteX0-11" fmla="*/ 13210 w 14509"/>
                  <a:gd name="connsiteY0-12" fmla="*/ 3314 h 6567"/>
                  <a:gd name="connsiteX1-13" fmla="*/ 12108 w 14509"/>
                  <a:gd name="connsiteY1-14" fmla="*/ 0 h 6567"/>
                  <a:gd name="connsiteX2-15" fmla="*/ 60 w 14509"/>
                  <a:gd name="connsiteY2-16" fmla="*/ 3183 h 6567"/>
                  <a:gd name="connsiteX3-17" fmla="*/ 1281 w 14509"/>
                  <a:gd name="connsiteY3-18" fmla="*/ 6567 h 6567"/>
                  <a:gd name="connsiteX4-19" fmla="*/ 13210 w 14509"/>
                  <a:gd name="connsiteY4-20" fmla="*/ 3314 h 6567"/>
                  <a:gd name="connsiteX0-21" fmla="*/ 9177 w 10054"/>
                  <a:gd name="connsiteY0-22" fmla="*/ 5109 h 10000"/>
                  <a:gd name="connsiteX1-23" fmla="*/ 8349 w 10054"/>
                  <a:gd name="connsiteY1-24" fmla="*/ 0 h 10000"/>
                  <a:gd name="connsiteX2-25" fmla="*/ 45 w 10054"/>
                  <a:gd name="connsiteY2-26" fmla="*/ 4847 h 10000"/>
                  <a:gd name="connsiteX3-27" fmla="*/ 887 w 10054"/>
                  <a:gd name="connsiteY3-28" fmla="*/ 10000 h 10000"/>
                  <a:gd name="connsiteX4-29" fmla="*/ 9177 w 10054"/>
                  <a:gd name="connsiteY4-30" fmla="*/ 5109 h 10000"/>
                  <a:gd name="connsiteX0-31" fmla="*/ 9177 w 9456"/>
                  <a:gd name="connsiteY0-32" fmla="*/ 5109 h 10000"/>
                  <a:gd name="connsiteX1-33" fmla="*/ 8349 w 9456"/>
                  <a:gd name="connsiteY1-34" fmla="*/ 0 h 10000"/>
                  <a:gd name="connsiteX2-35" fmla="*/ 45 w 9456"/>
                  <a:gd name="connsiteY2-36" fmla="*/ 4847 h 10000"/>
                  <a:gd name="connsiteX3-37" fmla="*/ 887 w 9456"/>
                  <a:gd name="connsiteY3-38" fmla="*/ 10000 h 10000"/>
                  <a:gd name="connsiteX4-39" fmla="*/ 9177 w 9456"/>
                  <a:gd name="connsiteY4-40" fmla="*/ 5109 h 10000"/>
                  <a:gd name="connsiteX0-41" fmla="*/ 9705 w 10000"/>
                  <a:gd name="connsiteY0-42" fmla="*/ 5109 h 10000"/>
                  <a:gd name="connsiteX1-43" fmla="*/ 8829 w 10000"/>
                  <a:gd name="connsiteY1-44" fmla="*/ 0 h 10000"/>
                  <a:gd name="connsiteX2-45" fmla="*/ 48 w 10000"/>
                  <a:gd name="connsiteY2-46" fmla="*/ 4847 h 10000"/>
                  <a:gd name="connsiteX3-47" fmla="*/ 938 w 10000"/>
                  <a:gd name="connsiteY3-48" fmla="*/ 10000 h 10000"/>
                  <a:gd name="connsiteX4-49" fmla="*/ 9705 w 10000"/>
                  <a:gd name="connsiteY4-50" fmla="*/ 5109 h 10000"/>
                  <a:gd name="connsiteX0-51" fmla="*/ 9705 w 10000"/>
                  <a:gd name="connsiteY0-52" fmla="*/ 5109 h 10000"/>
                  <a:gd name="connsiteX1-53" fmla="*/ 8829 w 10000"/>
                  <a:gd name="connsiteY1-54" fmla="*/ 0 h 10000"/>
                  <a:gd name="connsiteX2-55" fmla="*/ 48 w 10000"/>
                  <a:gd name="connsiteY2-56" fmla="*/ 4847 h 10000"/>
                  <a:gd name="connsiteX3-57" fmla="*/ 938 w 10000"/>
                  <a:gd name="connsiteY3-58" fmla="*/ 10000 h 10000"/>
                  <a:gd name="connsiteX4-59" fmla="*/ 9705 w 10000"/>
                  <a:gd name="connsiteY4-60" fmla="*/ 5109 h 10000"/>
                  <a:gd name="connsiteX0-61" fmla="*/ 9705 w 10000"/>
                  <a:gd name="connsiteY0-62" fmla="*/ 5109 h 10000"/>
                  <a:gd name="connsiteX1-63" fmla="*/ 8829 w 10000"/>
                  <a:gd name="connsiteY1-64" fmla="*/ 0 h 10000"/>
                  <a:gd name="connsiteX2-65" fmla="*/ 48 w 10000"/>
                  <a:gd name="connsiteY2-66" fmla="*/ 4847 h 10000"/>
                  <a:gd name="connsiteX3-67" fmla="*/ 938 w 10000"/>
                  <a:gd name="connsiteY3-68" fmla="*/ 10000 h 10000"/>
                  <a:gd name="connsiteX4-69" fmla="*/ 9705 w 10000"/>
                  <a:gd name="connsiteY4-70" fmla="*/ 5109 h 10000"/>
                  <a:gd name="connsiteX0-71" fmla="*/ 9705 w 9771"/>
                  <a:gd name="connsiteY0-72" fmla="*/ 5109 h 10000"/>
                  <a:gd name="connsiteX1-73" fmla="*/ 8829 w 9771"/>
                  <a:gd name="connsiteY1-74" fmla="*/ 0 h 10000"/>
                  <a:gd name="connsiteX2-75" fmla="*/ 48 w 9771"/>
                  <a:gd name="connsiteY2-76" fmla="*/ 4847 h 10000"/>
                  <a:gd name="connsiteX3-77" fmla="*/ 938 w 9771"/>
                  <a:gd name="connsiteY3-78" fmla="*/ 10000 h 10000"/>
                  <a:gd name="connsiteX4-79" fmla="*/ 9705 w 9771"/>
                  <a:gd name="connsiteY4-80" fmla="*/ 5109 h 10000"/>
                  <a:gd name="connsiteX0-81" fmla="*/ 9932 w 10000"/>
                  <a:gd name="connsiteY0-82" fmla="*/ 5109 h 10000"/>
                  <a:gd name="connsiteX1-83" fmla="*/ 9036 w 10000"/>
                  <a:gd name="connsiteY1-84" fmla="*/ 0 h 10000"/>
                  <a:gd name="connsiteX2-85" fmla="*/ 49 w 10000"/>
                  <a:gd name="connsiteY2-86" fmla="*/ 4847 h 10000"/>
                  <a:gd name="connsiteX3-87" fmla="*/ 960 w 10000"/>
                  <a:gd name="connsiteY3-88" fmla="*/ 10000 h 10000"/>
                  <a:gd name="connsiteX4-89" fmla="*/ 9932 w 10000"/>
                  <a:gd name="connsiteY4-90" fmla="*/ 5109 h 10000"/>
                  <a:gd name="connsiteX0-91" fmla="*/ 9835 w 9909"/>
                  <a:gd name="connsiteY0-92" fmla="*/ 5245 h 10000"/>
                  <a:gd name="connsiteX1-93" fmla="*/ 9031 w 9909"/>
                  <a:gd name="connsiteY1-94" fmla="*/ 0 h 10000"/>
                  <a:gd name="connsiteX2-95" fmla="*/ 44 w 9909"/>
                  <a:gd name="connsiteY2-96" fmla="*/ 4847 h 10000"/>
                  <a:gd name="connsiteX3-97" fmla="*/ 955 w 9909"/>
                  <a:gd name="connsiteY3-98" fmla="*/ 10000 h 10000"/>
                  <a:gd name="connsiteX4-99" fmla="*/ 9835 w 9909"/>
                  <a:gd name="connsiteY4-100" fmla="*/ 5245 h 10000"/>
                  <a:gd name="connsiteX0-101" fmla="*/ 10023 w 10092"/>
                  <a:gd name="connsiteY0-102" fmla="*/ 5099 h 10000"/>
                  <a:gd name="connsiteX1-103" fmla="*/ 9119 w 10092"/>
                  <a:gd name="connsiteY1-104" fmla="*/ 0 h 10000"/>
                  <a:gd name="connsiteX2-105" fmla="*/ 49 w 10092"/>
                  <a:gd name="connsiteY2-106" fmla="*/ 4847 h 10000"/>
                  <a:gd name="connsiteX3-107" fmla="*/ 969 w 10092"/>
                  <a:gd name="connsiteY3-108" fmla="*/ 10000 h 10000"/>
                  <a:gd name="connsiteX4-109" fmla="*/ 10023 w 10092"/>
                  <a:gd name="connsiteY4-110" fmla="*/ 5099 h 10000"/>
                  <a:gd name="connsiteX0-111" fmla="*/ 10001 w 10071"/>
                  <a:gd name="connsiteY0-112" fmla="*/ 5381 h 10000"/>
                  <a:gd name="connsiteX1-113" fmla="*/ 9119 w 10071"/>
                  <a:gd name="connsiteY1-114" fmla="*/ 0 h 10000"/>
                  <a:gd name="connsiteX2-115" fmla="*/ 49 w 10071"/>
                  <a:gd name="connsiteY2-116" fmla="*/ 4847 h 10000"/>
                  <a:gd name="connsiteX3-117" fmla="*/ 969 w 10071"/>
                  <a:gd name="connsiteY3-118" fmla="*/ 10000 h 10000"/>
                  <a:gd name="connsiteX4-119" fmla="*/ 10001 w 10071"/>
                  <a:gd name="connsiteY4-120" fmla="*/ 5381 h 10000"/>
                  <a:gd name="connsiteX0-121" fmla="*/ 10027 w 10095"/>
                  <a:gd name="connsiteY0-122" fmla="*/ 5120 h 10000"/>
                  <a:gd name="connsiteX1-123" fmla="*/ 9119 w 10095"/>
                  <a:gd name="connsiteY1-124" fmla="*/ 0 h 10000"/>
                  <a:gd name="connsiteX2-125" fmla="*/ 49 w 10095"/>
                  <a:gd name="connsiteY2-126" fmla="*/ 4847 h 10000"/>
                  <a:gd name="connsiteX3-127" fmla="*/ 969 w 10095"/>
                  <a:gd name="connsiteY3-128" fmla="*/ 10000 h 10000"/>
                  <a:gd name="connsiteX4-129" fmla="*/ 10027 w 10095"/>
                  <a:gd name="connsiteY4-130" fmla="*/ 5120 h 10000"/>
                  <a:gd name="connsiteX0-131" fmla="*/ 10027 w 10095"/>
                  <a:gd name="connsiteY0-132" fmla="*/ 5120 h 10000"/>
                  <a:gd name="connsiteX1-133" fmla="*/ 9119 w 10095"/>
                  <a:gd name="connsiteY1-134" fmla="*/ 0 h 10000"/>
                  <a:gd name="connsiteX2-135" fmla="*/ 49 w 10095"/>
                  <a:gd name="connsiteY2-136" fmla="*/ 4847 h 10000"/>
                  <a:gd name="connsiteX3-137" fmla="*/ 969 w 10095"/>
                  <a:gd name="connsiteY3-138" fmla="*/ 10000 h 10000"/>
                  <a:gd name="connsiteX4-139" fmla="*/ 10027 w 10095"/>
                  <a:gd name="connsiteY4-140" fmla="*/ 5120 h 10000"/>
                  <a:gd name="connsiteX0-141" fmla="*/ 10027 w 10095"/>
                  <a:gd name="connsiteY0-142" fmla="*/ 5120 h 10000"/>
                  <a:gd name="connsiteX1-143" fmla="*/ 9119 w 10095"/>
                  <a:gd name="connsiteY1-144" fmla="*/ 0 h 10000"/>
                  <a:gd name="connsiteX2-145" fmla="*/ 49 w 10095"/>
                  <a:gd name="connsiteY2-146" fmla="*/ 4847 h 10000"/>
                  <a:gd name="connsiteX3-147" fmla="*/ 969 w 10095"/>
                  <a:gd name="connsiteY3-148" fmla="*/ 10000 h 10000"/>
                  <a:gd name="connsiteX4-149" fmla="*/ 10027 w 10095"/>
                  <a:gd name="connsiteY4-150" fmla="*/ 5120 h 10000"/>
                  <a:gd name="connsiteX0-151" fmla="*/ 9978 w 10046"/>
                  <a:gd name="connsiteY0-152" fmla="*/ 5120 h 10000"/>
                  <a:gd name="connsiteX1-153" fmla="*/ 9070 w 10046"/>
                  <a:gd name="connsiteY1-154" fmla="*/ 0 h 10000"/>
                  <a:gd name="connsiteX2-155" fmla="*/ 0 w 10046"/>
                  <a:gd name="connsiteY2-156" fmla="*/ 4847 h 10000"/>
                  <a:gd name="connsiteX3-157" fmla="*/ 920 w 10046"/>
                  <a:gd name="connsiteY3-158" fmla="*/ 10000 h 10000"/>
                  <a:gd name="connsiteX4-159" fmla="*/ 9978 w 10046"/>
                  <a:gd name="connsiteY4-160" fmla="*/ 5120 h 10000"/>
                  <a:gd name="connsiteX0-161" fmla="*/ 9978 w 10046"/>
                  <a:gd name="connsiteY0-162" fmla="*/ 5120 h 10000"/>
                  <a:gd name="connsiteX1-163" fmla="*/ 9070 w 10046"/>
                  <a:gd name="connsiteY1-164" fmla="*/ 0 h 10000"/>
                  <a:gd name="connsiteX2-165" fmla="*/ 0 w 10046"/>
                  <a:gd name="connsiteY2-166" fmla="*/ 4847 h 10000"/>
                  <a:gd name="connsiteX3-167" fmla="*/ 920 w 10046"/>
                  <a:gd name="connsiteY3-168" fmla="*/ 10000 h 10000"/>
                  <a:gd name="connsiteX4-169" fmla="*/ 9978 w 10046"/>
                  <a:gd name="connsiteY4-170" fmla="*/ 5120 h 10000"/>
                  <a:gd name="connsiteX0-171" fmla="*/ 9978 w 10046"/>
                  <a:gd name="connsiteY0-172" fmla="*/ 5120 h 10000"/>
                  <a:gd name="connsiteX1-173" fmla="*/ 9070 w 10046"/>
                  <a:gd name="connsiteY1-174" fmla="*/ 0 h 10000"/>
                  <a:gd name="connsiteX2-175" fmla="*/ 0 w 10046"/>
                  <a:gd name="connsiteY2-176" fmla="*/ 4847 h 10000"/>
                  <a:gd name="connsiteX3-177" fmla="*/ 920 w 10046"/>
                  <a:gd name="connsiteY3-178" fmla="*/ 10000 h 10000"/>
                  <a:gd name="connsiteX4-179" fmla="*/ 9978 w 10046"/>
                  <a:gd name="connsiteY4-180" fmla="*/ 5120 h 10000"/>
                  <a:gd name="connsiteX0-181" fmla="*/ 9978 w 10046"/>
                  <a:gd name="connsiteY0-182" fmla="*/ 5120 h 10000"/>
                  <a:gd name="connsiteX1-183" fmla="*/ 9070 w 10046"/>
                  <a:gd name="connsiteY1-184" fmla="*/ 0 h 10000"/>
                  <a:gd name="connsiteX2-185" fmla="*/ 0 w 10046"/>
                  <a:gd name="connsiteY2-186" fmla="*/ 4847 h 10000"/>
                  <a:gd name="connsiteX3-187" fmla="*/ 920 w 10046"/>
                  <a:gd name="connsiteY3-188" fmla="*/ 10000 h 10000"/>
                  <a:gd name="connsiteX4-189" fmla="*/ 9978 w 10046"/>
                  <a:gd name="connsiteY4-190" fmla="*/ 5120 h 10000"/>
                  <a:gd name="connsiteX0-191" fmla="*/ 9978 w 10046"/>
                  <a:gd name="connsiteY0-192" fmla="*/ 5411 h 10291"/>
                  <a:gd name="connsiteX1-193" fmla="*/ 9070 w 10046"/>
                  <a:gd name="connsiteY1-194" fmla="*/ 291 h 10291"/>
                  <a:gd name="connsiteX2-195" fmla="*/ 0 w 10046"/>
                  <a:gd name="connsiteY2-196" fmla="*/ 5138 h 10291"/>
                  <a:gd name="connsiteX3-197" fmla="*/ 920 w 10046"/>
                  <a:gd name="connsiteY3-198" fmla="*/ 10291 h 10291"/>
                  <a:gd name="connsiteX4-199" fmla="*/ 9978 w 10046"/>
                  <a:gd name="connsiteY4-200" fmla="*/ 5411 h 10291"/>
                  <a:gd name="connsiteX0-201" fmla="*/ 9978 w 10046"/>
                  <a:gd name="connsiteY0-202" fmla="*/ 5782 h 10662"/>
                  <a:gd name="connsiteX1-203" fmla="*/ 9070 w 10046"/>
                  <a:gd name="connsiteY1-204" fmla="*/ 662 h 10662"/>
                  <a:gd name="connsiteX2-205" fmla="*/ 0 w 10046"/>
                  <a:gd name="connsiteY2-206" fmla="*/ 5509 h 10662"/>
                  <a:gd name="connsiteX3-207" fmla="*/ 920 w 10046"/>
                  <a:gd name="connsiteY3-208" fmla="*/ 10662 h 10662"/>
                  <a:gd name="connsiteX4-209" fmla="*/ 9978 w 10046"/>
                  <a:gd name="connsiteY4-210" fmla="*/ 5782 h 10662"/>
                  <a:gd name="connsiteX0-211" fmla="*/ 9978 w 10046"/>
                  <a:gd name="connsiteY0-212" fmla="*/ 5403 h 10283"/>
                  <a:gd name="connsiteX1-213" fmla="*/ 9070 w 10046"/>
                  <a:gd name="connsiteY1-214" fmla="*/ 283 h 10283"/>
                  <a:gd name="connsiteX2-215" fmla="*/ 0 w 10046"/>
                  <a:gd name="connsiteY2-216" fmla="*/ 5130 h 10283"/>
                  <a:gd name="connsiteX3-217" fmla="*/ 920 w 10046"/>
                  <a:gd name="connsiteY3-218" fmla="*/ 10283 h 10283"/>
                  <a:gd name="connsiteX4-219" fmla="*/ 9978 w 10046"/>
                  <a:gd name="connsiteY4-220" fmla="*/ 5403 h 10283"/>
                  <a:gd name="connsiteX0-221" fmla="*/ 9978 w 10046"/>
                  <a:gd name="connsiteY0-222" fmla="*/ 5403 h 10283"/>
                  <a:gd name="connsiteX1-223" fmla="*/ 9070 w 10046"/>
                  <a:gd name="connsiteY1-224" fmla="*/ 283 h 10283"/>
                  <a:gd name="connsiteX2-225" fmla="*/ 0 w 10046"/>
                  <a:gd name="connsiteY2-226" fmla="*/ 5130 h 10283"/>
                  <a:gd name="connsiteX3-227" fmla="*/ 920 w 10046"/>
                  <a:gd name="connsiteY3-228" fmla="*/ 10283 h 10283"/>
                  <a:gd name="connsiteX4-229" fmla="*/ 9978 w 10046"/>
                  <a:gd name="connsiteY4-230" fmla="*/ 5403 h 10283"/>
                  <a:gd name="connsiteX0-231" fmla="*/ 9978 w 9978"/>
                  <a:gd name="connsiteY0-232" fmla="*/ 5403 h 10283"/>
                  <a:gd name="connsiteX1-233" fmla="*/ 9070 w 9978"/>
                  <a:gd name="connsiteY1-234" fmla="*/ 283 h 10283"/>
                  <a:gd name="connsiteX2-235" fmla="*/ 0 w 9978"/>
                  <a:gd name="connsiteY2-236" fmla="*/ 5130 h 10283"/>
                  <a:gd name="connsiteX3-237" fmla="*/ 920 w 9978"/>
                  <a:gd name="connsiteY3-238" fmla="*/ 10283 h 10283"/>
                  <a:gd name="connsiteX4-239" fmla="*/ 9978 w 9978"/>
                  <a:gd name="connsiteY4-240" fmla="*/ 5403 h 10283"/>
                  <a:gd name="connsiteX0-241" fmla="*/ 10000 w 10000"/>
                  <a:gd name="connsiteY0-242" fmla="*/ 5254 h 10000"/>
                  <a:gd name="connsiteX1-243" fmla="*/ 9090 w 10000"/>
                  <a:gd name="connsiteY1-244" fmla="*/ 275 h 10000"/>
                  <a:gd name="connsiteX2-245" fmla="*/ 0 w 10000"/>
                  <a:gd name="connsiteY2-246" fmla="*/ 4989 h 10000"/>
                  <a:gd name="connsiteX3-247" fmla="*/ 922 w 10000"/>
                  <a:gd name="connsiteY3-248" fmla="*/ 10000 h 10000"/>
                  <a:gd name="connsiteX4-249" fmla="*/ 10000 w 10000"/>
                  <a:gd name="connsiteY4-250" fmla="*/ 5254 h 10000"/>
                  <a:gd name="connsiteX0-251" fmla="*/ 10000 w 10000"/>
                  <a:gd name="connsiteY0-252" fmla="*/ 5254 h 10000"/>
                  <a:gd name="connsiteX1-253" fmla="*/ 9090 w 10000"/>
                  <a:gd name="connsiteY1-254" fmla="*/ 275 h 10000"/>
                  <a:gd name="connsiteX2-255" fmla="*/ 0 w 10000"/>
                  <a:gd name="connsiteY2-256" fmla="*/ 4989 h 10000"/>
                  <a:gd name="connsiteX3-257" fmla="*/ 922 w 10000"/>
                  <a:gd name="connsiteY3-258" fmla="*/ 10000 h 10000"/>
                  <a:gd name="connsiteX4-259" fmla="*/ 10000 w 10000"/>
                  <a:gd name="connsiteY4-260" fmla="*/ 52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65000"/>
                      <a:alpha val="40000"/>
                    </a:schemeClr>
                  </a:gs>
                  <a:gs pos="100000">
                    <a:schemeClr val="bg1">
                      <a:lumMod val="75000"/>
                      <a:alpha val="40000"/>
                    </a:scheme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</p:grpSp>
      </p:grpSp>
      <p:sp>
        <p:nvSpPr>
          <p:cNvPr id="30" name="Rectangle: Rounded Corners 29"/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pattFill prst="ltDnDiag">
            <a:fgClr>
              <a:schemeClr val="bg2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32" name="Freeform: Shape 31"/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-1" fmla="*/ 139303 w 1090446"/>
                <a:gd name="connsiteY0-2" fmla="*/ 0 h 278606"/>
                <a:gd name="connsiteX1-3" fmla="*/ 755657 w 1090446"/>
                <a:gd name="connsiteY1-4" fmla="*/ 0 h 278606"/>
                <a:gd name="connsiteX2-5" fmla="*/ 1077658 w 1090446"/>
                <a:gd name="connsiteY2-6" fmla="*/ 213437 h 278606"/>
                <a:gd name="connsiteX3-7" fmla="*/ 1090446 w 1090446"/>
                <a:gd name="connsiteY3-8" fmla="*/ 276775 h 278606"/>
                <a:gd name="connsiteX4-9" fmla="*/ 830548 w 1090446"/>
                <a:gd name="connsiteY4-10" fmla="*/ 278606 h 278606"/>
                <a:gd name="connsiteX5-11" fmla="*/ 139303 w 1090446"/>
                <a:gd name="connsiteY5-12" fmla="*/ 278606 h 278606"/>
                <a:gd name="connsiteX6-13" fmla="*/ 0 w 1090446"/>
                <a:gd name="connsiteY6-14" fmla="*/ 139303 h 278606"/>
                <a:gd name="connsiteX7-15" fmla="*/ 139303 w 1090446"/>
                <a:gd name="connsiteY7-16" fmla="*/ 0 h 278606"/>
                <a:gd name="connsiteX0-17" fmla="*/ 139303 w 1077658"/>
                <a:gd name="connsiteY0-18" fmla="*/ 0 h 278606"/>
                <a:gd name="connsiteX1-19" fmla="*/ 755657 w 1077658"/>
                <a:gd name="connsiteY1-20" fmla="*/ 0 h 278606"/>
                <a:gd name="connsiteX2-21" fmla="*/ 1077658 w 1077658"/>
                <a:gd name="connsiteY2-22" fmla="*/ 213437 h 278606"/>
                <a:gd name="connsiteX3-23" fmla="*/ 830548 w 1077658"/>
                <a:gd name="connsiteY3-24" fmla="*/ 278606 h 278606"/>
                <a:gd name="connsiteX4-25" fmla="*/ 139303 w 1077658"/>
                <a:gd name="connsiteY4-26" fmla="*/ 278606 h 278606"/>
                <a:gd name="connsiteX5-27" fmla="*/ 0 w 1077658"/>
                <a:gd name="connsiteY5-28" fmla="*/ 139303 h 278606"/>
                <a:gd name="connsiteX6-29" fmla="*/ 139303 w 1077658"/>
                <a:gd name="connsiteY6-30" fmla="*/ 0 h 278606"/>
                <a:gd name="connsiteX0-31" fmla="*/ 139303 w 882544"/>
                <a:gd name="connsiteY0-32" fmla="*/ 0 h 278606"/>
                <a:gd name="connsiteX1-33" fmla="*/ 755657 w 882544"/>
                <a:gd name="connsiteY1-34" fmla="*/ 0 h 278606"/>
                <a:gd name="connsiteX2-35" fmla="*/ 830548 w 882544"/>
                <a:gd name="connsiteY2-36" fmla="*/ 278606 h 278606"/>
                <a:gd name="connsiteX3-37" fmla="*/ 139303 w 882544"/>
                <a:gd name="connsiteY3-38" fmla="*/ 278606 h 278606"/>
                <a:gd name="connsiteX4-39" fmla="*/ 0 w 882544"/>
                <a:gd name="connsiteY4-40" fmla="*/ 139303 h 278606"/>
                <a:gd name="connsiteX5-41" fmla="*/ 139303 w 882544"/>
                <a:gd name="connsiteY5-42" fmla="*/ 0 h 278606"/>
                <a:gd name="connsiteX0-43" fmla="*/ 139303 w 832493"/>
                <a:gd name="connsiteY0-44" fmla="*/ 0 h 278606"/>
                <a:gd name="connsiteX1-45" fmla="*/ 755657 w 832493"/>
                <a:gd name="connsiteY1-46" fmla="*/ 0 h 278606"/>
                <a:gd name="connsiteX2-47" fmla="*/ 830548 w 832493"/>
                <a:gd name="connsiteY2-48" fmla="*/ 278606 h 278606"/>
                <a:gd name="connsiteX3-49" fmla="*/ 139303 w 832493"/>
                <a:gd name="connsiteY3-50" fmla="*/ 278606 h 278606"/>
                <a:gd name="connsiteX4-51" fmla="*/ 0 w 832493"/>
                <a:gd name="connsiteY4-52" fmla="*/ 139303 h 278606"/>
                <a:gd name="connsiteX5-53" fmla="*/ 139303 w 832493"/>
                <a:gd name="connsiteY5-54" fmla="*/ 0 h 278606"/>
                <a:gd name="connsiteX0-55" fmla="*/ 139303 w 830548"/>
                <a:gd name="connsiteY0-56" fmla="*/ 0 h 278606"/>
                <a:gd name="connsiteX1-57" fmla="*/ 609607 w 830548"/>
                <a:gd name="connsiteY1-58" fmla="*/ 0 h 278606"/>
                <a:gd name="connsiteX2-59" fmla="*/ 830548 w 830548"/>
                <a:gd name="connsiteY2-60" fmla="*/ 278606 h 278606"/>
                <a:gd name="connsiteX3-61" fmla="*/ 139303 w 830548"/>
                <a:gd name="connsiteY3-62" fmla="*/ 278606 h 278606"/>
                <a:gd name="connsiteX4-63" fmla="*/ 0 w 830548"/>
                <a:gd name="connsiteY4-64" fmla="*/ 139303 h 278606"/>
                <a:gd name="connsiteX5-65" fmla="*/ 139303 w 830548"/>
                <a:gd name="connsiteY5-66" fmla="*/ 0 h 278606"/>
                <a:gd name="connsiteX0-67" fmla="*/ 139303 w 830548"/>
                <a:gd name="connsiteY0-68" fmla="*/ 0 h 278606"/>
                <a:gd name="connsiteX1-69" fmla="*/ 609607 w 830548"/>
                <a:gd name="connsiteY1-70" fmla="*/ 0 h 278606"/>
                <a:gd name="connsiteX2-71" fmla="*/ 830548 w 830548"/>
                <a:gd name="connsiteY2-72" fmla="*/ 278606 h 278606"/>
                <a:gd name="connsiteX3-73" fmla="*/ 139303 w 830548"/>
                <a:gd name="connsiteY3-74" fmla="*/ 278606 h 278606"/>
                <a:gd name="connsiteX4-75" fmla="*/ 0 w 830548"/>
                <a:gd name="connsiteY4-76" fmla="*/ 139303 h 278606"/>
                <a:gd name="connsiteX5-77" fmla="*/ 139303 w 830548"/>
                <a:gd name="connsiteY5-78" fmla="*/ 0 h 278606"/>
                <a:gd name="connsiteX0-79" fmla="*/ 139303 w 830548"/>
                <a:gd name="connsiteY0-80" fmla="*/ 0 h 278606"/>
                <a:gd name="connsiteX1-81" fmla="*/ 609607 w 830548"/>
                <a:gd name="connsiteY1-82" fmla="*/ 0 h 278606"/>
                <a:gd name="connsiteX2-83" fmla="*/ 830548 w 830548"/>
                <a:gd name="connsiteY2-84" fmla="*/ 278606 h 278606"/>
                <a:gd name="connsiteX3-85" fmla="*/ 139303 w 830548"/>
                <a:gd name="connsiteY3-86" fmla="*/ 278606 h 278606"/>
                <a:gd name="connsiteX4-87" fmla="*/ 0 w 830548"/>
                <a:gd name="connsiteY4-88" fmla="*/ 139303 h 278606"/>
                <a:gd name="connsiteX5-89" fmla="*/ 139303 w 830548"/>
                <a:gd name="connsiteY5-90" fmla="*/ 0 h 278606"/>
                <a:gd name="connsiteX0-91" fmla="*/ 139303 w 830580"/>
                <a:gd name="connsiteY0-92" fmla="*/ 0 h 278606"/>
                <a:gd name="connsiteX1-93" fmla="*/ 609607 w 830580"/>
                <a:gd name="connsiteY1-94" fmla="*/ 0 h 278606"/>
                <a:gd name="connsiteX2-95" fmla="*/ 830548 w 830580"/>
                <a:gd name="connsiteY2-96" fmla="*/ 278606 h 278606"/>
                <a:gd name="connsiteX3-97" fmla="*/ 139303 w 830580"/>
                <a:gd name="connsiteY3-98" fmla="*/ 278606 h 278606"/>
                <a:gd name="connsiteX4-99" fmla="*/ 0 w 830580"/>
                <a:gd name="connsiteY4-100" fmla="*/ 139303 h 278606"/>
                <a:gd name="connsiteX5-101" fmla="*/ 139303 w 830580"/>
                <a:gd name="connsiteY5-102" fmla="*/ 0 h 278606"/>
                <a:gd name="connsiteX0-103" fmla="*/ 139303 w 878185"/>
                <a:gd name="connsiteY0-104" fmla="*/ 0 h 278606"/>
                <a:gd name="connsiteX1-105" fmla="*/ 609607 w 878185"/>
                <a:gd name="connsiteY1-106" fmla="*/ 0 h 278606"/>
                <a:gd name="connsiteX2-107" fmla="*/ 878173 w 878185"/>
                <a:gd name="connsiteY2-108" fmla="*/ 278606 h 278606"/>
                <a:gd name="connsiteX3-109" fmla="*/ 139303 w 878185"/>
                <a:gd name="connsiteY3-110" fmla="*/ 278606 h 278606"/>
                <a:gd name="connsiteX4-111" fmla="*/ 0 w 878185"/>
                <a:gd name="connsiteY4-112" fmla="*/ 139303 h 278606"/>
                <a:gd name="connsiteX5-113" fmla="*/ 139303 w 878185"/>
                <a:gd name="connsiteY5-114" fmla="*/ 0 h 278606"/>
                <a:gd name="connsiteX0-115" fmla="*/ 139303 w 878197"/>
                <a:gd name="connsiteY0-116" fmla="*/ 0 h 278606"/>
                <a:gd name="connsiteX1-117" fmla="*/ 647707 w 878197"/>
                <a:gd name="connsiteY1-118" fmla="*/ 0 h 278606"/>
                <a:gd name="connsiteX2-119" fmla="*/ 878173 w 878197"/>
                <a:gd name="connsiteY2-120" fmla="*/ 278606 h 278606"/>
                <a:gd name="connsiteX3-121" fmla="*/ 139303 w 878197"/>
                <a:gd name="connsiteY3-122" fmla="*/ 278606 h 278606"/>
                <a:gd name="connsiteX4-123" fmla="*/ 0 w 878197"/>
                <a:gd name="connsiteY4-124" fmla="*/ 139303 h 278606"/>
                <a:gd name="connsiteX5-125" fmla="*/ 139303 w 878197"/>
                <a:gd name="connsiteY5-126" fmla="*/ 0 h 278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34" name="Freeform 78"/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35" name="Freeform 79"/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36" name="Freeform 86"/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37" name="TextBox 36"/>
          <p:cNvSpPr txBox="1"/>
          <p:nvPr userDrawn="1"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Copyright © 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Up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Space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. All rights.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593878" y="6311195"/>
            <a:ext cx="2209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</a:rPr>
              <a:t>www.ibaotu.com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633884" y="744795"/>
            <a:ext cx="5476894" cy="5368413"/>
          </a:xfrm>
          <a:custGeom>
            <a:avLst/>
            <a:gdLst>
              <a:gd name="connsiteX0" fmla="*/ 0 w 5476894"/>
              <a:gd name="connsiteY0" fmla="*/ 0 h 5368413"/>
              <a:gd name="connsiteX1" fmla="*/ 5476894 w 5476894"/>
              <a:gd name="connsiteY1" fmla="*/ 0 h 5368413"/>
              <a:gd name="connsiteX2" fmla="*/ 5476894 w 5476894"/>
              <a:gd name="connsiteY2" fmla="*/ 5368413 h 5368413"/>
              <a:gd name="connsiteX3" fmla="*/ 0 w 5476894"/>
              <a:gd name="connsiteY3" fmla="*/ 5368413 h 53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94" h="5368413">
                <a:moveTo>
                  <a:pt x="0" y="0"/>
                </a:moveTo>
                <a:lnTo>
                  <a:pt x="5476894" y="0"/>
                </a:lnTo>
                <a:lnTo>
                  <a:pt x="5476894" y="5368413"/>
                </a:lnTo>
                <a:lnTo>
                  <a:pt x="0" y="5368413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903926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433218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962510" y="1723573"/>
            <a:ext cx="3325564" cy="2367116"/>
          </a:xfrm>
          <a:custGeom>
            <a:avLst/>
            <a:gdLst>
              <a:gd name="connsiteX0" fmla="*/ 51603 w 3325564"/>
              <a:gd name="connsiteY0" fmla="*/ 0 h 2367116"/>
              <a:gd name="connsiteX1" fmla="*/ 3273961 w 3325564"/>
              <a:gd name="connsiteY1" fmla="*/ 0 h 2367116"/>
              <a:gd name="connsiteX2" fmla="*/ 3325564 w 3325564"/>
              <a:gd name="connsiteY2" fmla="*/ 51603 h 2367116"/>
              <a:gd name="connsiteX3" fmla="*/ 3325564 w 3325564"/>
              <a:gd name="connsiteY3" fmla="*/ 2315513 h 2367116"/>
              <a:gd name="connsiteX4" fmla="*/ 3273961 w 3325564"/>
              <a:gd name="connsiteY4" fmla="*/ 2367116 h 2367116"/>
              <a:gd name="connsiteX5" fmla="*/ 51603 w 3325564"/>
              <a:gd name="connsiteY5" fmla="*/ 2367116 h 2367116"/>
              <a:gd name="connsiteX6" fmla="*/ 0 w 3325564"/>
              <a:gd name="connsiteY6" fmla="*/ 2315513 h 2367116"/>
              <a:gd name="connsiteX7" fmla="*/ 0 w 3325564"/>
              <a:gd name="connsiteY7" fmla="*/ 51603 h 2367116"/>
              <a:gd name="connsiteX8" fmla="*/ 51603 w 3325564"/>
              <a:gd name="connsiteY8" fmla="*/ 0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64" h="2367116">
                <a:moveTo>
                  <a:pt x="51603" y="0"/>
                </a:moveTo>
                <a:lnTo>
                  <a:pt x="3273961" y="0"/>
                </a:lnTo>
                <a:cubicBezTo>
                  <a:pt x="3302461" y="0"/>
                  <a:pt x="3325564" y="23103"/>
                  <a:pt x="3325564" y="51603"/>
                </a:cubicBezTo>
                <a:lnTo>
                  <a:pt x="3325564" y="2315513"/>
                </a:lnTo>
                <a:cubicBezTo>
                  <a:pt x="3325564" y="2344013"/>
                  <a:pt x="3302461" y="2367116"/>
                  <a:pt x="3273961" y="2367116"/>
                </a:cubicBezTo>
                <a:lnTo>
                  <a:pt x="51603" y="2367116"/>
                </a:lnTo>
                <a:cubicBezTo>
                  <a:pt x="23103" y="2367116"/>
                  <a:pt x="0" y="2344013"/>
                  <a:pt x="0" y="2315513"/>
                </a:cubicBezTo>
                <a:lnTo>
                  <a:pt x="0" y="51603"/>
                </a:lnTo>
                <a:cubicBezTo>
                  <a:pt x="0" y="23103"/>
                  <a:pt x="23103" y="0"/>
                  <a:pt x="5160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899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89934" y="1738838"/>
            <a:ext cx="4575739" cy="2434067"/>
          </a:xfrm>
          <a:custGeom>
            <a:avLst/>
            <a:gdLst>
              <a:gd name="connsiteX0" fmla="*/ 53063 w 4575739"/>
              <a:gd name="connsiteY0" fmla="*/ 0 h 2434067"/>
              <a:gd name="connsiteX1" fmla="*/ 4522676 w 4575739"/>
              <a:gd name="connsiteY1" fmla="*/ 0 h 2434067"/>
              <a:gd name="connsiteX2" fmla="*/ 4575739 w 4575739"/>
              <a:gd name="connsiteY2" fmla="*/ 53063 h 2434067"/>
              <a:gd name="connsiteX3" fmla="*/ 4575739 w 4575739"/>
              <a:gd name="connsiteY3" fmla="*/ 2381004 h 2434067"/>
              <a:gd name="connsiteX4" fmla="*/ 4522676 w 4575739"/>
              <a:gd name="connsiteY4" fmla="*/ 2434067 h 2434067"/>
              <a:gd name="connsiteX5" fmla="*/ 53063 w 4575739"/>
              <a:gd name="connsiteY5" fmla="*/ 2434067 h 2434067"/>
              <a:gd name="connsiteX6" fmla="*/ 0 w 4575739"/>
              <a:gd name="connsiteY6" fmla="*/ 2381004 h 2434067"/>
              <a:gd name="connsiteX7" fmla="*/ 0 w 4575739"/>
              <a:gd name="connsiteY7" fmla="*/ 53063 h 2434067"/>
              <a:gd name="connsiteX8" fmla="*/ 53063 w 4575739"/>
              <a:gd name="connsiteY8" fmla="*/ 0 h 243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739" h="2434067">
                <a:moveTo>
                  <a:pt x="53063" y="0"/>
                </a:moveTo>
                <a:lnTo>
                  <a:pt x="4522676" y="0"/>
                </a:lnTo>
                <a:cubicBezTo>
                  <a:pt x="4551982" y="0"/>
                  <a:pt x="4575739" y="23757"/>
                  <a:pt x="4575739" y="53063"/>
                </a:cubicBezTo>
                <a:lnTo>
                  <a:pt x="4575739" y="2381004"/>
                </a:lnTo>
                <a:cubicBezTo>
                  <a:pt x="4575739" y="2410310"/>
                  <a:pt x="4551982" y="2434067"/>
                  <a:pt x="4522676" y="2434067"/>
                </a:cubicBezTo>
                <a:lnTo>
                  <a:pt x="53063" y="2434067"/>
                </a:lnTo>
                <a:cubicBezTo>
                  <a:pt x="23757" y="2434067"/>
                  <a:pt x="0" y="2410310"/>
                  <a:pt x="0" y="2381004"/>
                </a:cubicBezTo>
                <a:lnTo>
                  <a:pt x="0" y="53063"/>
                </a:lnTo>
                <a:cubicBezTo>
                  <a:pt x="0" y="23757"/>
                  <a:pt x="23757" y="0"/>
                  <a:pt x="5306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274159" y="1738838"/>
            <a:ext cx="4575739" cy="2434067"/>
          </a:xfrm>
          <a:custGeom>
            <a:avLst/>
            <a:gdLst>
              <a:gd name="connsiteX0" fmla="*/ 53063 w 4575739"/>
              <a:gd name="connsiteY0" fmla="*/ 0 h 2434067"/>
              <a:gd name="connsiteX1" fmla="*/ 4522676 w 4575739"/>
              <a:gd name="connsiteY1" fmla="*/ 0 h 2434067"/>
              <a:gd name="connsiteX2" fmla="*/ 4575739 w 4575739"/>
              <a:gd name="connsiteY2" fmla="*/ 53063 h 2434067"/>
              <a:gd name="connsiteX3" fmla="*/ 4575739 w 4575739"/>
              <a:gd name="connsiteY3" fmla="*/ 2381004 h 2434067"/>
              <a:gd name="connsiteX4" fmla="*/ 4522676 w 4575739"/>
              <a:gd name="connsiteY4" fmla="*/ 2434067 h 2434067"/>
              <a:gd name="connsiteX5" fmla="*/ 53063 w 4575739"/>
              <a:gd name="connsiteY5" fmla="*/ 2434067 h 2434067"/>
              <a:gd name="connsiteX6" fmla="*/ 0 w 4575739"/>
              <a:gd name="connsiteY6" fmla="*/ 2381004 h 2434067"/>
              <a:gd name="connsiteX7" fmla="*/ 0 w 4575739"/>
              <a:gd name="connsiteY7" fmla="*/ 53063 h 2434067"/>
              <a:gd name="connsiteX8" fmla="*/ 53063 w 4575739"/>
              <a:gd name="connsiteY8" fmla="*/ 0 h 243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739" h="2434067">
                <a:moveTo>
                  <a:pt x="53063" y="0"/>
                </a:moveTo>
                <a:lnTo>
                  <a:pt x="4522676" y="0"/>
                </a:lnTo>
                <a:cubicBezTo>
                  <a:pt x="4551982" y="0"/>
                  <a:pt x="4575739" y="23757"/>
                  <a:pt x="4575739" y="53063"/>
                </a:cubicBezTo>
                <a:lnTo>
                  <a:pt x="4575739" y="2381004"/>
                </a:lnTo>
                <a:cubicBezTo>
                  <a:pt x="4575739" y="2410310"/>
                  <a:pt x="4551982" y="2434067"/>
                  <a:pt x="4522676" y="2434067"/>
                </a:cubicBezTo>
                <a:lnTo>
                  <a:pt x="53063" y="2434067"/>
                </a:lnTo>
                <a:cubicBezTo>
                  <a:pt x="23757" y="2434067"/>
                  <a:pt x="0" y="2410310"/>
                  <a:pt x="0" y="2381004"/>
                </a:cubicBezTo>
                <a:lnTo>
                  <a:pt x="0" y="53063"/>
                </a:lnTo>
                <a:cubicBezTo>
                  <a:pt x="0" y="23757"/>
                  <a:pt x="23757" y="0"/>
                  <a:pt x="5306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675086" y="1486148"/>
            <a:ext cx="6639817" cy="3071338"/>
          </a:xfrm>
          <a:custGeom>
            <a:avLst/>
            <a:gdLst>
              <a:gd name="connsiteX0" fmla="*/ 60766 w 5737122"/>
              <a:gd name="connsiteY0" fmla="*/ 0 h 2787444"/>
              <a:gd name="connsiteX1" fmla="*/ 5676356 w 5737122"/>
              <a:gd name="connsiteY1" fmla="*/ 0 h 2787444"/>
              <a:gd name="connsiteX2" fmla="*/ 5737122 w 5737122"/>
              <a:gd name="connsiteY2" fmla="*/ 60766 h 2787444"/>
              <a:gd name="connsiteX3" fmla="*/ 5737122 w 5737122"/>
              <a:gd name="connsiteY3" fmla="*/ 2726678 h 2787444"/>
              <a:gd name="connsiteX4" fmla="*/ 5676356 w 5737122"/>
              <a:gd name="connsiteY4" fmla="*/ 2787444 h 2787444"/>
              <a:gd name="connsiteX5" fmla="*/ 60766 w 5737122"/>
              <a:gd name="connsiteY5" fmla="*/ 2787444 h 2787444"/>
              <a:gd name="connsiteX6" fmla="*/ 0 w 5737122"/>
              <a:gd name="connsiteY6" fmla="*/ 2726678 h 2787444"/>
              <a:gd name="connsiteX7" fmla="*/ 0 w 5737122"/>
              <a:gd name="connsiteY7" fmla="*/ 60766 h 2787444"/>
              <a:gd name="connsiteX8" fmla="*/ 60766 w 5737122"/>
              <a:gd name="connsiteY8" fmla="*/ 0 h 278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7122" h="2787444">
                <a:moveTo>
                  <a:pt x="60766" y="0"/>
                </a:moveTo>
                <a:lnTo>
                  <a:pt x="5676356" y="0"/>
                </a:lnTo>
                <a:cubicBezTo>
                  <a:pt x="5709916" y="0"/>
                  <a:pt x="5737122" y="27206"/>
                  <a:pt x="5737122" y="60766"/>
                </a:cubicBezTo>
                <a:lnTo>
                  <a:pt x="5737122" y="2726678"/>
                </a:lnTo>
                <a:cubicBezTo>
                  <a:pt x="5737122" y="2760238"/>
                  <a:pt x="5709916" y="2787444"/>
                  <a:pt x="5676356" y="2787444"/>
                </a:cubicBezTo>
                <a:lnTo>
                  <a:pt x="60766" y="2787444"/>
                </a:lnTo>
                <a:cubicBezTo>
                  <a:pt x="27206" y="2787444"/>
                  <a:pt x="0" y="2760238"/>
                  <a:pt x="0" y="2726678"/>
                </a:cubicBezTo>
                <a:lnTo>
                  <a:pt x="0" y="60766"/>
                </a:lnTo>
                <a:cubicBezTo>
                  <a:pt x="0" y="27206"/>
                  <a:pt x="27206" y="0"/>
                  <a:pt x="6076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7053943" y="3082414"/>
            <a:ext cx="5260961" cy="2839415"/>
          </a:xfrm>
          <a:custGeom>
            <a:avLst/>
            <a:gdLst>
              <a:gd name="connsiteX0" fmla="*/ 60766 w 4675239"/>
              <a:gd name="connsiteY0" fmla="*/ 0 h 2787444"/>
              <a:gd name="connsiteX1" fmla="*/ 4614473 w 4675239"/>
              <a:gd name="connsiteY1" fmla="*/ 0 h 2787444"/>
              <a:gd name="connsiteX2" fmla="*/ 4675239 w 4675239"/>
              <a:gd name="connsiteY2" fmla="*/ 60766 h 2787444"/>
              <a:gd name="connsiteX3" fmla="*/ 4675239 w 4675239"/>
              <a:gd name="connsiteY3" fmla="*/ 2726678 h 2787444"/>
              <a:gd name="connsiteX4" fmla="*/ 4614473 w 4675239"/>
              <a:gd name="connsiteY4" fmla="*/ 2787444 h 2787444"/>
              <a:gd name="connsiteX5" fmla="*/ 60766 w 4675239"/>
              <a:gd name="connsiteY5" fmla="*/ 2787444 h 2787444"/>
              <a:gd name="connsiteX6" fmla="*/ 0 w 4675239"/>
              <a:gd name="connsiteY6" fmla="*/ 2726678 h 2787444"/>
              <a:gd name="connsiteX7" fmla="*/ 0 w 4675239"/>
              <a:gd name="connsiteY7" fmla="*/ 60766 h 2787444"/>
              <a:gd name="connsiteX8" fmla="*/ 60766 w 4675239"/>
              <a:gd name="connsiteY8" fmla="*/ 0 h 278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5239" h="2787444">
                <a:moveTo>
                  <a:pt x="60766" y="0"/>
                </a:moveTo>
                <a:lnTo>
                  <a:pt x="4614473" y="0"/>
                </a:lnTo>
                <a:cubicBezTo>
                  <a:pt x="4648033" y="0"/>
                  <a:pt x="4675239" y="27206"/>
                  <a:pt x="4675239" y="60766"/>
                </a:cubicBezTo>
                <a:lnTo>
                  <a:pt x="4675239" y="2726678"/>
                </a:lnTo>
                <a:cubicBezTo>
                  <a:pt x="4675239" y="2760238"/>
                  <a:pt x="4648033" y="2787444"/>
                  <a:pt x="4614473" y="2787444"/>
                </a:cubicBezTo>
                <a:lnTo>
                  <a:pt x="60766" y="2787444"/>
                </a:lnTo>
                <a:cubicBezTo>
                  <a:pt x="27206" y="2787444"/>
                  <a:pt x="0" y="2760238"/>
                  <a:pt x="0" y="2726678"/>
                </a:cubicBezTo>
                <a:lnTo>
                  <a:pt x="0" y="60766"/>
                </a:lnTo>
                <a:cubicBezTo>
                  <a:pt x="0" y="27206"/>
                  <a:pt x="27206" y="0"/>
                  <a:pt x="60766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152400" dist="50800" dir="5400000" sx="99000" sy="99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0"/>
            <a:ext cx="5171606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1533832" y="-907025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1533832" y="1310149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533832" y="5744497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52400" dist="508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11" grpId="0"/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221659" y="1609272"/>
            <a:ext cx="1946787" cy="2186737"/>
          </a:xfrm>
          <a:custGeom>
            <a:avLst/>
            <a:gdLst>
              <a:gd name="connsiteX0" fmla="*/ 973394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30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30 w 1946787"/>
              <a:gd name="connsiteY11" fmla="*/ 395552 h 2186737"/>
              <a:gd name="connsiteX12" fmla="*/ 870628 w 1946787"/>
              <a:gd name="connsiteY12" fmla="*/ 24041 h 2186737"/>
              <a:gd name="connsiteX13" fmla="*/ 973394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4" y="0"/>
                </a:moveTo>
                <a:cubicBezTo>
                  <a:pt x="1008540" y="0"/>
                  <a:pt x="1043686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60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60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2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30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30" y="395552"/>
                </a:cubicBezTo>
                <a:cubicBezTo>
                  <a:pt x="127430" y="395552"/>
                  <a:pt x="127430" y="395552"/>
                  <a:pt x="870628" y="24041"/>
                </a:cubicBezTo>
                <a:cubicBezTo>
                  <a:pt x="903102" y="8013"/>
                  <a:pt x="938248" y="0"/>
                  <a:pt x="97339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822291" y="2309820"/>
            <a:ext cx="1946787" cy="2186737"/>
          </a:xfrm>
          <a:custGeom>
            <a:avLst/>
            <a:gdLst>
              <a:gd name="connsiteX0" fmla="*/ 973394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30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30 w 1946787"/>
              <a:gd name="connsiteY11" fmla="*/ 395552 h 2186737"/>
              <a:gd name="connsiteX12" fmla="*/ 870628 w 1946787"/>
              <a:gd name="connsiteY12" fmla="*/ 24041 h 2186737"/>
              <a:gd name="connsiteX13" fmla="*/ 973394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4" y="0"/>
                </a:moveTo>
                <a:cubicBezTo>
                  <a:pt x="1008540" y="0"/>
                  <a:pt x="1043686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60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60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2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30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30" y="395552"/>
                </a:cubicBezTo>
                <a:cubicBezTo>
                  <a:pt x="127430" y="395552"/>
                  <a:pt x="127430" y="395552"/>
                  <a:pt x="870628" y="24041"/>
                </a:cubicBezTo>
                <a:cubicBezTo>
                  <a:pt x="903102" y="8013"/>
                  <a:pt x="938248" y="0"/>
                  <a:pt x="97339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422923" y="1609272"/>
            <a:ext cx="1946787" cy="2186737"/>
          </a:xfrm>
          <a:custGeom>
            <a:avLst/>
            <a:gdLst>
              <a:gd name="connsiteX0" fmla="*/ 973394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30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30 w 1946787"/>
              <a:gd name="connsiteY11" fmla="*/ 395552 h 2186737"/>
              <a:gd name="connsiteX12" fmla="*/ 870628 w 1946787"/>
              <a:gd name="connsiteY12" fmla="*/ 24041 h 2186737"/>
              <a:gd name="connsiteX13" fmla="*/ 973394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4" y="0"/>
                </a:moveTo>
                <a:cubicBezTo>
                  <a:pt x="1008540" y="0"/>
                  <a:pt x="1043686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60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60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2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30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30" y="395552"/>
                </a:cubicBezTo>
                <a:cubicBezTo>
                  <a:pt x="127430" y="395552"/>
                  <a:pt x="127430" y="395552"/>
                  <a:pt x="870628" y="24041"/>
                </a:cubicBezTo>
                <a:cubicBezTo>
                  <a:pt x="903102" y="8013"/>
                  <a:pt x="938248" y="0"/>
                  <a:pt x="97339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023555" y="2309820"/>
            <a:ext cx="1946787" cy="2186737"/>
          </a:xfrm>
          <a:custGeom>
            <a:avLst/>
            <a:gdLst>
              <a:gd name="connsiteX0" fmla="*/ 973393 w 1946787"/>
              <a:gd name="connsiteY0" fmla="*/ 0 h 2186737"/>
              <a:gd name="connsiteX1" fmla="*/ 1076159 w 1946787"/>
              <a:gd name="connsiteY1" fmla="*/ 24041 h 2186737"/>
              <a:gd name="connsiteX2" fmla="*/ 1819358 w 1946787"/>
              <a:gd name="connsiteY2" fmla="*/ 395552 h 2186737"/>
              <a:gd name="connsiteX3" fmla="*/ 1946787 w 1946787"/>
              <a:gd name="connsiteY3" fmla="*/ 601856 h 2186737"/>
              <a:gd name="connsiteX4" fmla="*/ 1946787 w 1946787"/>
              <a:gd name="connsiteY4" fmla="*/ 1584881 h 2186737"/>
              <a:gd name="connsiteX5" fmla="*/ 1819358 w 1946787"/>
              <a:gd name="connsiteY5" fmla="*/ 1791185 h 2186737"/>
              <a:gd name="connsiteX6" fmla="*/ 1076159 w 1946787"/>
              <a:gd name="connsiteY6" fmla="*/ 2162696 h 2186737"/>
              <a:gd name="connsiteX7" fmla="*/ 870628 w 1946787"/>
              <a:gd name="connsiteY7" fmla="*/ 2162696 h 2186737"/>
              <a:gd name="connsiteX8" fmla="*/ 127429 w 1946787"/>
              <a:gd name="connsiteY8" fmla="*/ 1791185 h 2186737"/>
              <a:gd name="connsiteX9" fmla="*/ 0 w 1946787"/>
              <a:gd name="connsiteY9" fmla="*/ 1584881 h 2186737"/>
              <a:gd name="connsiteX10" fmla="*/ 0 w 1946787"/>
              <a:gd name="connsiteY10" fmla="*/ 601856 h 2186737"/>
              <a:gd name="connsiteX11" fmla="*/ 127429 w 1946787"/>
              <a:gd name="connsiteY11" fmla="*/ 395552 h 2186737"/>
              <a:gd name="connsiteX12" fmla="*/ 870628 w 1946787"/>
              <a:gd name="connsiteY12" fmla="*/ 24041 h 2186737"/>
              <a:gd name="connsiteX13" fmla="*/ 973393 w 1946787"/>
              <a:gd name="connsiteY13" fmla="*/ 0 h 2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787" h="2186737">
                <a:moveTo>
                  <a:pt x="973393" y="0"/>
                </a:moveTo>
                <a:cubicBezTo>
                  <a:pt x="1008539" y="0"/>
                  <a:pt x="1043685" y="8013"/>
                  <a:pt x="1076159" y="24041"/>
                </a:cubicBezTo>
                <a:cubicBezTo>
                  <a:pt x="1076159" y="24041"/>
                  <a:pt x="1076159" y="24041"/>
                  <a:pt x="1819358" y="395552"/>
                </a:cubicBezTo>
                <a:cubicBezTo>
                  <a:pt x="1897459" y="435005"/>
                  <a:pt x="1946787" y="514732"/>
                  <a:pt x="1946787" y="601856"/>
                </a:cubicBezTo>
                <a:cubicBezTo>
                  <a:pt x="1946787" y="601856"/>
                  <a:pt x="1946787" y="601856"/>
                  <a:pt x="1946787" y="1584881"/>
                </a:cubicBezTo>
                <a:cubicBezTo>
                  <a:pt x="1946787" y="1672005"/>
                  <a:pt x="1897459" y="1751733"/>
                  <a:pt x="1819358" y="1791185"/>
                </a:cubicBezTo>
                <a:cubicBezTo>
                  <a:pt x="1819358" y="1791185"/>
                  <a:pt x="1819358" y="1791185"/>
                  <a:pt x="1076159" y="2162696"/>
                </a:cubicBezTo>
                <a:cubicBezTo>
                  <a:pt x="1011211" y="2194751"/>
                  <a:pt x="935576" y="2194751"/>
                  <a:pt x="870628" y="2162696"/>
                </a:cubicBezTo>
                <a:cubicBezTo>
                  <a:pt x="870628" y="2162696"/>
                  <a:pt x="870628" y="2162696"/>
                  <a:pt x="127429" y="1791185"/>
                </a:cubicBezTo>
                <a:cubicBezTo>
                  <a:pt x="49328" y="1751733"/>
                  <a:pt x="0" y="1672005"/>
                  <a:pt x="0" y="1584881"/>
                </a:cubicBezTo>
                <a:cubicBezTo>
                  <a:pt x="0" y="1584881"/>
                  <a:pt x="0" y="1584881"/>
                  <a:pt x="0" y="601856"/>
                </a:cubicBezTo>
                <a:cubicBezTo>
                  <a:pt x="0" y="514732"/>
                  <a:pt x="49328" y="435005"/>
                  <a:pt x="127429" y="395552"/>
                </a:cubicBezTo>
                <a:cubicBezTo>
                  <a:pt x="127429" y="395552"/>
                  <a:pt x="127429" y="395552"/>
                  <a:pt x="870628" y="24041"/>
                </a:cubicBezTo>
                <a:cubicBezTo>
                  <a:pt x="903102" y="8013"/>
                  <a:pt x="938248" y="0"/>
                  <a:pt x="973393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77800" dist="63500" dir="5400000" sx="98000" sy="98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/>
          <p:cNvSpPr/>
          <p:nvPr userDrawn="1"/>
        </p:nvSpPr>
        <p:spPr>
          <a:xfrm>
            <a:off x="742950" y="1"/>
            <a:ext cx="10706100" cy="6857999"/>
          </a:xfrm>
          <a:custGeom>
            <a:avLst/>
            <a:gdLst>
              <a:gd name="connsiteX0" fmla="*/ 232593 w 10706100"/>
              <a:gd name="connsiteY0" fmla="*/ 0 h 6857999"/>
              <a:gd name="connsiteX1" fmla="*/ 10473509 w 10706100"/>
              <a:gd name="connsiteY1" fmla="*/ 0 h 6857999"/>
              <a:gd name="connsiteX2" fmla="*/ 10516777 w 10706100"/>
              <a:gd name="connsiteY2" fmla="*/ 60406 h 6857999"/>
              <a:gd name="connsiteX3" fmla="*/ 10706100 w 10706100"/>
              <a:gd name="connsiteY3" fmla="*/ 725987 h 6857999"/>
              <a:gd name="connsiteX4" fmla="*/ 10706100 w 10706100"/>
              <a:gd name="connsiteY4" fmla="*/ 6132014 h 6857999"/>
              <a:gd name="connsiteX5" fmla="*/ 10516777 w 10706100"/>
              <a:gd name="connsiteY5" fmla="*/ 6797596 h 6857999"/>
              <a:gd name="connsiteX6" fmla="*/ 10473510 w 10706100"/>
              <a:gd name="connsiteY6" fmla="*/ 6857999 h 6857999"/>
              <a:gd name="connsiteX7" fmla="*/ 232591 w 10706100"/>
              <a:gd name="connsiteY7" fmla="*/ 6857999 h 6857999"/>
              <a:gd name="connsiteX8" fmla="*/ 189324 w 10706100"/>
              <a:gd name="connsiteY8" fmla="*/ 6797596 h 6857999"/>
              <a:gd name="connsiteX9" fmla="*/ 0 w 10706100"/>
              <a:gd name="connsiteY9" fmla="*/ 6132014 h 6857999"/>
              <a:gd name="connsiteX10" fmla="*/ 0 w 10706100"/>
              <a:gd name="connsiteY10" fmla="*/ 725987 h 6857999"/>
              <a:gd name="connsiteX11" fmla="*/ 189324 w 10706100"/>
              <a:gd name="connsiteY11" fmla="*/ 6040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06100" h="6857999">
                <a:moveTo>
                  <a:pt x="232593" y="0"/>
                </a:moveTo>
                <a:lnTo>
                  <a:pt x="10473509" y="0"/>
                </a:lnTo>
                <a:lnTo>
                  <a:pt x="10516777" y="60406"/>
                </a:lnTo>
                <a:cubicBezTo>
                  <a:pt x="10638283" y="257030"/>
                  <a:pt x="10706100" y="486423"/>
                  <a:pt x="10706100" y="725987"/>
                </a:cubicBezTo>
                <a:cubicBezTo>
                  <a:pt x="10706100" y="725987"/>
                  <a:pt x="10706100" y="725987"/>
                  <a:pt x="10706100" y="6132014"/>
                </a:cubicBezTo>
                <a:cubicBezTo>
                  <a:pt x="10706100" y="6371577"/>
                  <a:pt x="10638282" y="6600972"/>
                  <a:pt x="10516777" y="6797596"/>
                </a:cubicBezTo>
                <a:lnTo>
                  <a:pt x="10473510" y="6857999"/>
                </a:lnTo>
                <a:lnTo>
                  <a:pt x="232591" y="6857999"/>
                </a:lnTo>
                <a:lnTo>
                  <a:pt x="189324" y="6797596"/>
                </a:lnTo>
                <a:cubicBezTo>
                  <a:pt x="67818" y="6600972"/>
                  <a:pt x="0" y="6371577"/>
                  <a:pt x="0" y="6132014"/>
                </a:cubicBezTo>
                <a:cubicBezTo>
                  <a:pt x="0" y="6132014"/>
                  <a:pt x="0" y="6132014"/>
                  <a:pt x="0" y="725987"/>
                </a:cubicBezTo>
                <a:cubicBezTo>
                  <a:pt x="0" y="486423"/>
                  <a:pt x="67818" y="257030"/>
                  <a:pt x="189324" y="60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2" name="Freeform: Shape 31"/>
          <p:cNvSpPr/>
          <p:nvPr userDrawn="1"/>
        </p:nvSpPr>
        <p:spPr>
          <a:xfrm>
            <a:off x="1428750" y="1"/>
            <a:ext cx="9334500" cy="6857999"/>
          </a:xfrm>
          <a:custGeom>
            <a:avLst/>
            <a:gdLst>
              <a:gd name="connsiteX0" fmla="*/ 777222 w 9334500"/>
              <a:gd name="connsiteY0" fmla="*/ 0 h 6857999"/>
              <a:gd name="connsiteX1" fmla="*/ 8557282 w 9334500"/>
              <a:gd name="connsiteY1" fmla="*/ 0 h 6857999"/>
              <a:gd name="connsiteX2" fmla="*/ 8723502 w 9334500"/>
              <a:gd name="connsiteY2" fmla="*/ 83090 h 6857999"/>
              <a:gd name="connsiteX3" fmla="*/ 9334500 w 9334500"/>
              <a:gd name="connsiteY3" fmla="*/ 1072280 h 6857999"/>
              <a:gd name="connsiteX4" fmla="*/ 9334500 w 9334500"/>
              <a:gd name="connsiteY4" fmla="*/ 5785720 h 6857999"/>
              <a:gd name="connsiteX5" fmla="*/ 8723502 w 9334500"/>
              <a:gd name="connsiteY5" fmla="*/ 6774910 h 6857999"/>
              <a:gd name="connsiteX6" fmla="*/ 8614752 w 9334500"/>
              <a:gd name="connsiteY6" fmla="*/ 6829272 h 6857999"/>
              <a:gd name="connsiteX7" fmla="*/ 8557285 w 9334500"/>
              <a:gd name="connsiteY7" fmla="*/ 6857999 h 6857999"/>
              <a:gd name="connsiteX8" fmla="*/ 777219 w 9334500"/>
              <a:gd name="connsiteY8" fmla="*/ 6857999 h 6857999"/>
              <a:gd name="connsiteX9" fmla="*/ 611002 w 9334500"/>
              <a:gd name="connsiteY9" fmla="*/ 6774910 h 6857999"/>
              <a:gd name="connsiteX10" fmla="*/ 0 w 9334500"/>
              <a:gd name="connsiteY10" fmla="*/ 5785720 h 6857999"/>
              <a:gd name="connsiteX11" fmla="*/ 0 w 9334500"/>
              <a:gd name="connsiteY11" fmla="*/ 1072280 h 6857999"/>
              <a:gd name="connsiteX12" fmla="*/ 611002 w 9334500"/>
              <a:gd name="connsiteY12" fmla="*/ 83090 h 6857999"/>
              <a:gd name="connsiteX13" fmla="*/ 755748 w 9334500"/>
              <a:gd name="connsiteY13" fmla="*/ 1073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34500" h="6857999">
                <a:moveTo>
                  <a:pt x="777222" y="0"/>
                </a:moveTo>
                <a:lnTo>
                  <a:pt x="8557282" y="0"/>
                </a:lnTo>
                <a:lnTo>
                  <a:pt x="8723502" y="83090"/>
                </a:lnTo>
                <a:cubicBezTo>
                  <a:pt x="9097983" y="272260"/>
                  <a:pt x="9334500" y="654536"/>
                  <a:pt x="9334500" y="1072280"/>
                </a:cubicBezTo>
                <a:cubicBezTo>
                  <a:pt x="9334500" y="1072280"/>
                  <a:pt x="9334500" y="1072280"/>
                  <a:pt x="9334500" y="5785720"/>
                </a:cubicBezTo>
                <a:cubicBezTo>
                  <a:pt x="9334500" y="6203464"/>
                  <a:pt x="9097983" y="6585744"/>
                  <a:pt x="8723502" y="6774910"/>
                </a:cubicBezTo>
                <a:cubicBezTo>
                  <a:pt x="8723502" y="6774910"/>
                  <a:pt x="8723502" y="6774910"/>
                  <a:pt x="8614752" y="6829272"/>
                </a:cubicBezTo>
                <a:lnTo>
                  <a:pt x="8557285" y="6857999"/>
                </a:lnTo>
                <a:lnTo>
                  <a:pt x="777219" y="6857999"/>
                </a:lnTo>
                <a:lnTo>
                  <a:pt x="611002" y="6774910"/>
                </a:lnTo>
                <a:cubicBezTo>
                  <a:pt x="236517" y="6585744"/>
                  <a:pt x="0" y="6203464"/>
                  <a:pt x="0" y="5785720"/>
                </a:cubicBezTo>
                <a:cubicBezTo>
                  <a:pt x="0" y="5785720"/>
                  <a:pt x="0" y="5785720"/>
                  <a:pt x="0" y="1072280"/>
                </a:cubicBezTo>
                <a:cubicBezTo>
                  <a:pt x="0" y="654536"/>
                  <a:pt x="236517" y="272260"/>
                  <a:pt x="611002" y="83090"/>
                </a:cubicBezTo>
                <a:cubicBezTo>
                  <a:pt x="611002" y="83090"/>
                  <a:pt x="611002" y="83090"/>
                  <a:pt x="755748" y="107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4" name="Freeform: Shape 33"/>
          <p:cNvSpPr/>
          <p:nvPr userDrawn="1"/>
        </p:nvSpPr>
        <p:spPr>
          <a:xfrm>
            <a:off x="2076450" y="2"/>
            <a:ext cx="8039100" cy="6857998"/>
          </a:xfrm>
          <a:custGeom>
            <a:avLst/>
            <a:gdLst>
              <a:gd name="connsiteX0" fmla="*/ 1621307 w 8039100"/>
              <a:gd name="connsiteY0" fmla="*/ 0 h 6857998"/>
              <a:gd name="connsiteX1" fmla="*/ 6417796 w 8039100"/>
              <a:gd name="connsiteY1" fmla="*/ 0 h 6857998"/>
              <a:gd name="connsiteX2" fmla="*/ 6499890 w 8039100"/>
              <a:gd name="connsiteY2" fmla="*/ 41037 h 6857998"/>
              <a:gd name="connsiteX3" fmla="*/ 7512894 w 8039100"/>
              <a:gd name="connsiteY3" fmla="*/ 547420 h 6857998"/>
              <a:gd name="connsiteX4" fmla="*/ 8039100 w 8039100"/>
              <a:gd name="connsiteY4" fmla="*/ 1399334 h 6857998"/>
              <a:gd name="connsiteX5" fmla="*/ 8039100 w 8039100"/>
              <a:gd name="connsiteY5" fmla="*/ 5458664 h 6857998"/>
              <a:gd name="connsiteX6" fmla="*/ 7512894 w 8039100"/>
              <a:gd name="connsiteY6" fmla="*/ 6310579 h 6857998"/>
              <a:gd name="connsiteX7" fmla="*/ 6515624 w 8039100"/>
              <a:gd name="connsiteY7" fmla="*/ 6809096 h 6857998"/>
              <a:gd name="connsiteX8" fmla="*/ 6417797 w 8039100"/>
              <a:gd name="connsiteY8" fmla="*/ 6857998 h 6857998"/>
              <a:gd name="connsiteX9" fmla="*/ 1621306 w 8039100"/>
              <a:gd name="connsiteY9" fmla="*/ 6857998 h 6857998"/>
              <a:gd name="connsiteX10" fmla="*/ 1539213 w 8039100"/>
              <a:gd name="connsiteY10" fmla="*/ 6816961 h 6857998"/>
              <a:gd name="connsiteX11" fmla="*/ 526210 w 8039100"/>
              <a:gd name="connsiteY11" fmla="*/ 6310579 h 6857998"/>
              <a:gd name="connsiteX12" fmla="*/ 0 w 8039100"/>
              <a:gd name="connsiteY12" fmla="*/ 5458664 h 6857998"/>
              <a:gd name="connsiteX13" fmla="*/ 0 w 8039100"/>
              <a:gd name="connsiteY13" fmla="*/ 1399334 h 6857998"/>
              <a:gd name="connsiteX14" fmla="*/ 526210 w 8039100"/>
              <a:gd name="connsiteY14" fmla="*/ 547420 h 6857998"/>
              <a:gd name="connsiteX15" fmla="*/ 1523478 w 8039100"/>
              <a:gd name="connsiteY15" fmla="*/ 4890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39100" h="6857998">
                <a:moveTo>
                  <a:pt x="1621307" y="0"/>
                </a:moveTo>
                <a:lnTo>
                  <a:pt x="6417796" y="0"/>
                </a:lnTo>
                <a:lnTo>
                  <a:pt x="6499890" y="41037"/>
                </a:lnTo>
                <a:cubicBezTo>
                  <a:pt x="6793601" y="187858"/>
                  <a:pt x="7129271" y="355654"/>
                  <a:pt x="7512894" y="547420"/>
                </a:cubicBezTo>
                <a:cubicBezTo>
                  <a:pt x="7835406" y="710337"/>
                  <a:pt x="8039100" y="1039563"/>
                  <a:pt x="8039100" y="1399334"/>
                </a:cubicBezTo>
                <a:cubicBezTo>
                  <a:pt x="8039100" y="1399334"/>
                  <a:pt x="8039100" y="1399334"/>
                  <a:pt x="8039100" y="5458664"/>
                </a:cubicBezTo>
                <a:cubicBezTo>
                  <a:pt x="8039100" y="5818435"/>
                  <a:pt x="7835406" y="6147665"/>
                  <a:pt x="7512894" y="6310579"/>
                </a:cubicBezTo>
                <a:cubicBezTo>
                  <a:pt x="7512894" y="6310579"/>
                  <a:pt x="7512894" y="6310579"/>
                  <a:pt x="6515624" y="6809096"/>
                </a:cubicBezTo>
                <a:lnTo>
                  <a:pt x="6417797" y="6857998"/>
                </a:lnTo>
                <a:lnTo>
                  <a:pt x="1621306" y="6857998"/>
                </a:lnTo>
                <a:lnTo>
                  <a:pt x="1539213" y="6816961"/>
                </a:lnTo>
                <a:cubicBezTo>
                  <a:pt x="1245502" y="6670141"/>
                  <a:pt x="909833" y="6502345"/>
                  <a:pt x="526210" y="6310579"/>
                </a:cubicBezTo>
                <a:cubicBezTo>
                  <a:pt x="203694" y="6147665"/>
                  <a:pt x="0" y="5818435"/>
                  <a:pt x="0" y="5458664"/>
                </a:cubicBezTo>
                <a:cubicBezTo>
                  <a:pt x="0" y="5458664"/>
                  <a:pt x="0" y="5458664"/>
                  <a:pt x="0" y="1399334"/>
                </a:cubicBezTo>
                <a:cubicBezTo>
                  <a:pt x="0" y="1039563"/>
                  <a:pt x="203694" y="710337"/>
                  <a:pt x="526210" y="547420"/>
                </a:cubicBezTo>
                <a:cubicBezTo>
                  <a:pt x="526210" y="547420"/>
                  <a:pt x="526210" y="547420"/>
                  <a:pt x="1523478" y="489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6" name="Freeform: Shape 35"/>
          <p:cNvSpPr/>
          <p:nvPr userDrawn="1"/>
        </p:nvSpPr>
        <p:spPr>
          <a:xfrm>
            <a:off x="2685143" y="1"/>
            <a:ext cx="6821714" cy="6857998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8000"/>
                </a:schemeClr>
              </a:gs>
              <a:gs pos="100000">
                <a:schemeClr val="accent2">
                  <a:alpha val="8000"/>
                </a:schemeClr>
              </a:gs>
            </a:gsLst>
            <a:lin ang="2700000" scaled="1"/>
          </a:gra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3334003" y="326571"/>
            <a:ext cx="5523994" cy="620485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reeform: Shape 6"/>
          <p:cNvSpPr/>
          <p:nvPr userDrawn="1"/>
        </p:nvSpPr>
        <p:spPr>
          <a:xfrm>
            <a:off x="3976914" y="1048726"/>
            <a:ext cx="4238172" cy="4760550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4673600" y="1831283"/>
            <a:ext cx="2844800" cy="319543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4" grpId="0" animBg="1"/>
      <p:bldP spid="36" grpId="0" animBg="1"/>
      <p:bldP spid="8" grpId="0" animBg="1"/>
      <p:bldP spid="7" grpId="0" animBg="1"/>
      <p:bldP spid="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7924800" y="-1364150"/>
            <a:ext cx="8534400" cy="958630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Arial Nova" panose="020B0504020202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Arial Nova" panose="020B0504020202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5" name="Group 4"/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9" name="Freeform 5"/>
              <p:cNvSpPr/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-1" fmla="*/ 7564 w 12048"/>
                  <a:gd name="connsiteY0-2" fmla="*/ 12457 h 12457"/>
                  <a:gd name="connsiteX1-3" fmla="*/ 12048 w 12048"/>
                  <a:gd name="connsiteY1-4" fmla="*/ 0 h 12457"/>
                  <a:gd name="connsiteX2-5" fmla="*/ 0 w 12048"/>
                  <a:gd name="connsiteY2-6" fmla="*/ 3183 h 12457"/>
                  <a:gd name="connsiteX3-7" fmla="*/ 1221 w 12048"/>
                  <a:gd name="connsiteY3-8" fmla="*/ 6567 h 12457"/>
                  <a:gd name="connsiteX4-9" fmla="*/ 7564 w 12048"/>
                  <a:gd name="connsiteY4-10" fmla="*/ 12457 h 12457"/>
                  <a:gd name="connsiteX0-11" fmla="*/ 13210 w 14509"/>
                  <a:gd name="connsiteY0-12" fmla="*/ 3314 h 6567"/>
                  <a:gd name="connsiteX1-13" fmla="*/ 12108 w 14509"/>
                  <a:gd name="connsiteY1-14" fmla="*/ 0 h 6567"/>
                  <a:gd name="connsiteX2-15" fmla="*/ 60 w 14509"/>
                  <a:gd name="connsiteY2-16" fmla="*/ 3183 h 6567"/>
                  <a:gd name="connsiteX3-17" fmla="*/ 1281 w 14509"/>
                  <a:gd name="connsiteY3-18" fmla="*/ 6567 h 6567"/>
                  <a:gd name="connsiteX4-19" fmla="*/ 13210 w 14509"/>
                  <a:gd name="connsiteY4-20" fmla="*/ 3314 h 6567"/>
                  <a:gd name="connsiteX0-21" fmla="*/ 9177 w 10054"/>
                  <a:gd name="connsiteY0-22" fmla="*/ 5109 h 10000"/>
                  <a:gd name="connsiteX1-23" fmla="*/ 8349 w 10054"/>
                  <a:gd name="connsiteY1-24" fmla="*/ 0 h 10000"/>
                  <a:gd name="connsiteX2-25" fmla="*/ 45 w 10054"/>
                  <a:gd name="connsiteY2-26" fmla="*/ 4847 h 10000"/>
                  <a:gd name="connsiteX3-27" fmla="*/ 887 w 10054"/>
                  <a:gd name="connsiteY3-28" fmla="*/ 10000 h 10000"/>
                  <a:gd name="connsiteX4-29" fmla="*/ 9177 w 10054"/>
                  <a:gd name="connsiteY4-30" fmla="*/ 5109 h 10000"/>
                  <a:gd name="connsiteX0-31" fmla="*/ 9177 w 9456"/>
                  <a:gd name="connsiteY0-32" fmla="*/ 5109 h 10000"/>
                  <a:gd name="connsiteX1-33" fmla="*/ 8349 w 9456"/>
                  <a:gd name="connsiteY1-34" fmla="*/ 0 h 10000"/>
                  <a:gd name="connsiteX2-35" fmla="*/ 45 w 9456"/>
                  <a:gd name="connsiteY2-36" fmla="*/ 4847 h 10000"/>
                  <a:gd name="connsiteX3-37" fmla="*/ 887 w 9456"/>
                  <a:gd name="connsiteY3-38" fmla="*/ 10000 h 10000"/>
                  <a:gd name="connsiteX4-39" fmla="*/ 9177 w 9456"/>
                  <a:gd name="connsiteY4-40" fmla="*/ 5109 h 10000"/>
                  <a:gd name="connsiteX0-41" fmla="*/ 9705 w 10000"/>
                  <a:gd name="connsiteY0-42" fmla="*/ 5109 h 10000"/>
                  <a:gd name="connsiteX1-43" fmla="*/ 8829 w 10000"/>
                  <a:gd name="connsiteY1-44" fmla="*/ 0 h 10000"/>
                  <a:gd name="connsiteX2-45" fmla="*/ 48 w 10000"/>
                  <a:gd name="connsiteY2-46" fmla="*/ 4847 h 10000"/>
                  <a:gd name="connsiteX3-47" fmla="*/ 938 w 10000"/>
                  <a:gd name="connsiteY3-48" fmla="*/ 10000 h 10000"/>
                  <a:gd name="connsiteX4-49" fmla="*/ 9705 w 10000"/>
                  <a:gd name="connsiteY4-50" fmla="*/ 5109 h 10000"/>
                  <a:gd name="connsiteX0-51" fmla="*/ 9705 w 10000"/>
                  <a:gd name="connsiteY0-52" fmla="*/ 5109 h 10000"/>
                  <a:gd name="connsiteX1-53" fmla="*/ 8829 w 10000"/>
                  <a:gd name="connsiteY1-54" fmla="*/ 0 h 10000"/>
                  <a:gd name="connsiteX2-55" fmla="*/ 48 w 10000"/>
                  <a:gd name="connsiteY2-56" fmla="*/ 4847 h 10000"/>
                  <a:gd name="connsiteX3-57" fmla="*/ 938 w 10000"/>
                  <a:gd name="connsiteY3-58" fmla="*/ 10000 h 10000"/>
                  <a:gd name="connsiteX4-59" fmla="*/ 9705 w 10000"/>
                  <a:gd name="connsiteY4-60" fmla="*/ 5109 h 10000"/>
                  <a:gd name="connsiteX0-61" fmla="*/ 9705 w 10000"/>
                  <a:gd name="connsiteY0-62" fmla="*/ 5109 h 10000"/>
                  <a:gd name="connsiteX1-63" fmla="*/ 8829 w 10000"/>
                  <a:gd name="connsiteY1-64" fmla="*/ 0 h 10000"/>
                  <a:gd name="connsiteX2-65" fmla="*/ 48 w 10000"/>
                  <a:gd name="connsiteY2-66" fmla="*/ 4847 h 10000"/>
                  <a:gd name="connsiteX3-67" fmla="*/ 938 w 10000"/>
                  <a:gd name="connsiteY3-68" fmla="*/ 10000 h 10000"/>
                  <a:gd name="connsiteX4-69" fmla="*/ 9705 w 10000"/>
                  <a:gd name="connsiteY4-70" fmla="*/ 5109 h 10000"/>
                  <a:gd name="connsiteX0-71" fmla="*/ 9705 w 9771"/>
                  <a:gd name="connsiteY0-72" fmla="*/ 5109 h 10000"/>
                  <a:gd name="connsiteX1-73" fmla="*/ 8829 w 9771"/>
                  <a:gd name="connsiteY1-74" fmla="*/ 0 h 10000"/>
                  <a:gd name="connsiteX2-75" fmla="*/ 48 w 9771"/>
                  <a:gd name="connsiteY2-76" fmla="*/ 4847 h 10000"/>
                  <a:gd name="connsiteX3-77" fmla="*/ 938 w 9771"/>
                  <a:gd name="connsiteY3-78" fmla="*/ 10000 h 10000"/>
                  <a:gd name="connsiteX4-79" fmla="*/ 9705 w 9771"/>
                  <a:gd name="connsiteY4-80" fmla="*/ 5109 h 10000"/>
                  <a:gd name="connsiteX0-81" fmla="*/ 9932 w 10000"/>
                  <a:gd name="connsiteY0-82" fmla="*/ 5109 h 10000"/>
                  <a:gd name="connsiteX1-83" fmla="*/ 9036 w 10000"/>
                  <a:gd name="connsiteY1-84" fmla="*/ 0 h 10000"/>
                  <a:gd name="connsiteX2-85" fmla="*/ 49 w 10000"/>
                  <a:gd name="connsiteY2-86" fmla="*/ 4847 h 10000"/>
                  <a:gd name="connsiteX3-87" fmla="*/ 960 w 10000"/>
                  <a:gd name="connsiteY3-88" fmla="*/ 10000 h 10000"/>
                  <a:gd name="connsiteX4-89" fmla="*/ 9932 w 10000"/>
                  <a:gd name="connsiteY4-90" fmla="*/ 5109 h 10000"/>
                  <a:gd name="connsiteX0-91" fmla="*/ 9835 w 9909"/>
                  <a:gd name="connsiteY0-92" fmla="*/ 5245 h 10000"/>
                  <a:gd name="connsiteX1-93" fmla="*/ 9031 w 9909"/>
                  <a:gd name="connsiteY1-94" fmla="*/ 0 h 10000"/>
                  <a:gd name="connsiteX2-95" fmla="*/ 44 w 9909"/>
                  <a:gd name="connsiteY2-96" fmla="*/ 4847 h 10000"/>
                  <a:gd name="connsiteX3-97" fmla="*/ 955 w 9909"/>
                  <a:gd name="connsiteY3-98" fmla="*/ 10000 h 10000"/>
                  <a:gd name="connsiteX4-99" fmla="*/ 9835 w 9909"/>
                  <a:gd name="connsiteY4-100" fmla="*/ 5245 h 10000"/>
                  <a:gd name="connsiteX0-101" fmla="*/ 10023 w 10092"/>
                  <a:gd name="connsiteY0-102" fmla="*/ 5099 h 10000"/>
                  <a:gd name="connsiteX1-103" fmla="*/ 9119 w 10092"/>
                  <a:gd name="connsiteY1-104" fmla="*/ 0 h 10000"/>
                  <a:gd name="connsiteX2-105" fmla="*/ 49 w 10092"/>
                  <a:gd name="connsiteY2-106" fmla="*/ 4847 h 10000"/>
                  <a:gd name="connsiteX3-107" fmla="*/ 969 w 10092"/>
                  <a:gd name="connsiteY3-108" fmla="*/ 10000 h 10000"/>
                  <a:gd name="connsiteX4-109" fmla="*/ 10023 w 10092"/>
                  <a:gd name="connsiteY4-110" fmla="*/ 5099 h 10000"/>
                  <a:gd name="connsiteX0-111" fmla="*/ 10001 w 10071"/>
                  <a:gd name="connsiteY0-112" fmla="*/ 5381 h 10000"/>
                  <a:gd name="connsiteX1-113" fmla="*/ 9119 w 10071"/>
                  <a:gd name="connsiteY1-114" fmla="*/ 0 h 10000"/>
                  <a:gd name="connsiteX2-115" fmla="*/ 49 w 10071"/>
                  <a:gd name="connsiteY2-116" fmla="*/ 4847 h 10000"/>
                  <a:gd name="connsiteX3-117" fmla="*/ 969 w 10071"/>
                  <a:gd name="connsiteY3-118" fmla="*/ 10000 h 10000"/>
                  <a:gd name="connsiteX4-119" fmla="*/ 10001 w 10071"/>
                  <a:gd name="connsiteY4-120" fmla="*/ 5381 h 10000"/>
                  <a:gd name="connsiteX0-121" fmla="*/ 10027 w 10095"/>
                  <a:gd name="connsiteY0-122" fmla="*/ 5120 h 10000"/>
                  <a:gd name="connsiteX1-123" fmla="*/ 9119 w 10095"/>
                  <a:gd name="connsiteY1-124" fmla="*/ 0 h 10000"/>
                  <a:gd name="connsiteX2-125" fmla="*/ 49 w 10095"/>
                  <a:gd name="connsiteY2-126" fmla="*/ 4847 h 10000"/>
                  <a:gd name="connsiteX3-127" fmla="*/ 969 w 10095"/>
                  <a:gd name="connsiteY3-128" fmla="*/ 10000 h 10000"/>
                  <a:gd name="connsiteX4-129" fmla="*/ 10027 w 10095"/>
                  <a:gd name="connsiteY4-130" fmla="*/ 5120 h 10000"/>
                  <a:gd name="connsiteX0-131" fmla="*/ 10027 w 10095"/>
                  <a:gd name="connsiteY0-132" fmla="*/ 5120 h 10000"/>
                  <a:gd name="connsiteX1-133" fmla="*/ 9119 w 10095"/>
                  <a:gd name="connsiteY1-134" fmla="*/ 0 h 10000"/>
                  <a:gd name="connsiteX2-135" fmla="*/ 49 w 10095"/>
                  <a:gd name="connsiteY2-136" fmla="*/ 4847 h 10000"/>
                  <a:gd name="connsiteX3-137" fmla="*/ 969 w 10095"/>
                  <a:gd name="connsiteY3-138" fmla="*/ 10000 h 10000"/>
                  <a:gd name="connsiteX4-139" fmla="*/ 10027 w 10095"/>
                  <a:gd name="connsiteY4-140" fmla="*/ 5120 h 10000"/>
                  <a:gd name="connsiteX0-141" fmla="*/ 10027 w 10095"/>
                  <a:gd name="connsiteY0-142" fmla="*/ 5120 h 10000"/>
                  <a:gd name="connsiteX1-143" fmla="*/ 9119 w 10095"/>
                  <a:gd name="connsiteY1-144" fmla="*/ 0 h 10000"/>
                  <a:gd name="connsiteX2-145" fmla="*/ 49 w 10095"/>
                  <a:gd name="connsiteY2-146" fmla="*/ 4847 h 10000"/>
                  <a:gd name="connsiteX3-147" fmla="*/ 969 w 10095"/>
                  <a:gd name="connsiteY3-148" fmla="*/ 10000 h 10000"/>
                  <a:gd name="connsiteX4-149" fmla="*/ 10027 w 10095"/>
                  <a:gd name="connsiteY4-150" fmla="*/ 5120 h 10000"/>
                  <a:gd name="connsiteX0-151" fmla="*/ 9978 w 10046"/>
                  <a:gd name="connsiteY0-152" fmla="*/ 5120 h 10000"/>
                  <a:gd name="connsiteX1-153" fmla="*/ 9070 w 10046"/>
                  <a:gd name="connsiteY1-154" fmla="*/ 0 h 10000"/>
                  <a:gd name="connsiteX2-155" fmla="*/ 0 w 10046"/>
                  <a:gd name="connsiteY2-156" fmla="*/ 4847 h 10000"/>
                  <a:gd name="connsiteX3-157" fmla="*/ 920 w 10046"/>
                  <a:gd name="connsiteY3-158" fmla="*/ 10000 h 10000"/>
                  <a:gd name="connsiteX4-159" fmla="*/ 9978 w 10046"/>
                  <a:gd name="connsiteY4-160" fmla="*/ 5120 h 10000"/>
                  <a:gd name="connsiteX0-161" fmla="*/ 9978 w 10046"/>
                  <a:gd name="connsiteY0-162" fmla="*/ 5120 h 10000"/>
                  <a:gd name="connsiteX1-163" fmla="*/ 9070 w 10046"/>
                  <a:gd name="connsiteY1-164" fmla="*/ 0 h 10000"/>
                  <a:gd name="connsiteX2-165" fmla="*/ 0 w 10046"/>
                  <a:gd name="connsiteY2-166" fmla="*/ 4847 h 10000"/>
                  <a:gd name="connsiteX3-167" fmla="*/ 920 w 10046"/>
                  <a:gd name="connsiteY3-168" fmla="*/ 10000 h 10000"/>
                  <a:gd name="connsiteX4-169" fmla="*/ 9978 w 10046"/>
                  <a:gd name="connsiteY4-170" fmla="*/ 5120 h 10000"/>
                  <a:gd name="connsiteX0-171" fmla="*/ 9978 w 10046"/>
                  <a:gd name="connsiteY0-172" fmla="*/ 5120 h 10000"/>
                  <a:gd name="connsiteX1-173" fmla="*/ 9070 w 10046"/>
                  <a:gd name="connsiteY1-174" fmla="*/ 0 h 10000"/>
                  <a:gd name="connsiteX2-175" fmla="*/ 0 w 10046"/>
                  <a:gd name="connsiteY2-176" fmla="*/ 4847 h 10000"/>
                  <a:gd name="connsiteX3-177" fmla="*/ 920 w 10046"/>
                  <a:gd name="connsiteY3-178" fmla="*/ 10000 h 10000"/>
                  <a:gd name="connsiteX4-179" fmla="*/ 9978 w 10046"/>
                  <a:gd name="connsiteY4-180" fmla="*/ 5120 h 10000"/>
                  <a:gd name="connsiteX0-181" fmla="*/ 9978 w 10046"/>
                  <a:gd name="connsiteY0-182" fmla="*/ 5120 h 10000"/>
                  <a:gd name="connsiteX1-183" fmla="*/ 9070 w 10046"/>
                  <a:gd name="connsiteY1-184" fmla="*/ 0 h 10000"/>
                  <a:gd name="connsiteX2-185" fmla="*/ 0 w 10046"/>
                  <a:gd name="connsiteY2-186" fmla="*/ 4847 h 10000"/>
                  <a:gd name="connsiteX3-187" fmla="*/ 920 w 10046"/>
                  <a:gd name="connsiteY3-188" fmla="*/ 10000 h 10000"/>
                  <a:gd name="connsiteX4-189" fmla="*/ 9978 w 10046"/>
                  <a:gd name="connsiteY4-190" fmla="*/ 5120 h 10000"/>
                  <a:gd name="connsiteX0-191" fmla="*/ 9978 w 10046"/>
                  <a:gd name="connsiteY0-192" fmla="*/ 5411 h 10291"/>
                  <a:gd name="connsiteX1-193" fmla="*/ 9070 w 10046"/>
                  <a:gd name="connsiteY1-194" fmla="*/ 291 h 10291"/>
                  <a:gd name="connsiteX2-195" fmla="*/ 0 w 10046"/>
                  <a:gd name="connsiteY2-196" fmla="*/ 5138 h 10291"/>
                  <a:gd name="connsiteX3-197" fmla="*/ 920 w 10046"/>
                  <a:gd name="connsiteY3-198" fmla="*/ 10291 h 10291"/>
                  <a:gd name="connsiteX4-199" fmla="*/ 9978 w 10046"/>
                  <a:gd name="connsiteY4-200" fmla="*/ 5411 h 10291"/>
                  <a:gd name="connsiteX0-201" fmla="*/ 9978 w 10046"/>
                  <a:gd name="connsiteY0-202" fmla="*/ 5782 h 10662"/>
                  <a:gd name="connsiteX1-203" fmla="*/ 9070 w 10046"/>
                  <a:gd name="connsiteY1-204" fmla="*/ 662 h 10662"/>
                  <a:gd name="connsiteX2-205" fmla="*/ 0 w 10046"/>
                  <a:gd name="connsiteY2-206" fmla="*/ 5509 h 10662"/>
                  <a:gd name="connsiteX3-207" fmla="*/ 920 w 10046"/>
                  <a:gd name="connsiteY3-208" fmla="*/ 10662 h 10662"/>
                  <a:gd name="connsiteX4-209" fmla="*/ 9978 w 10046"/>
                  <a:gd name="connsiteY4-210" fmla="*/ 5782 h 10662"/>
                  <a:gd name="connsiteX0-211" fmla="*/ 9978 w 10046"/>
                  <a:gd name="connsiteY0-212" fmla="*/ 5403 h 10283"/>
                  <a:gd name="connsiteX1-213" fmla="*/ 9070 w 10046"/>
                  <a:gd name="connsiteY1-214" fmla="*/ 283 h 10283"/>
                  <a:gd name="connsiteX2-215" fmla="*/ 0 w 10046"/>
                  <a:gd name="connsiteY2-216" fmla="*/ 5130 h 10283"/>
                  <a:gd name="connsiteX3-217" fmla="*/ 920 w 10046"/>
                  <a:gd name="connsiteY3-218" fmla="*/ 10283 h 10283"/>
                  <a:gd name="connsiteX4-219" fmla="*/ 9978 w 10046"/>
                  <a:gd name="connsiteY4-220" fmla="*/ 5403 h 10283"/>
                  <a:gd name="connsiteX0-221" fmla="*/ 9978 w 10046"/>
                  <a:gd name="connsiteY0-222" fmla="*/ 5403 h 10283"/>
                  <a:gd name="connsiteX1-223" fmla="*/ 9070 w 10046"/>
                  <a:gd name="connsiteY1-224" fmla="*/ 283 h 10283"/>
                  <a:gd name="connsiteX2-225" fmla="*/ 0 w 10046"/>
                  <a:gd name="connsiteY2-226" fmla="*/ 5130 h 10283"/>
                  <a:gd name="connsiteX3-227" fmla="*/ 920 w 10046"/>
                  <a:gd name="connsiteY3-228" fmla="*/ 10283 h 10283"/>
                  <a:gd name="connsiteX4-229" fmla="*/ 9978 w 10046"/>
                  <a:gd name="connsiteY4-230" fmla="*/ 5403 h 10283"/>
                  <a:gd name="connsiteX0-231" fmla="*/ 9978 w 9978"/>
                  <a:gd name="connsiteY0-232" fmla="*/ 5403 h 10283"/>
                  <a:gd name="connsiteX1-233" fmla="*/ 9070 w 9978"/>
                  <a:gd name="connsiteY1-234" fmla="*/ 283 h 10283"/>
                  <a:gd name="connsiteX2-235" fmla="*/ 0 w 9978"/>
                  <a:gd name="connsiteY2-236" fmla="*/ 5130 h 10283"/>
                  <a:gd name="connsiteX3-237" fmla="*/ 920 w 9978"/>
                  <a:gd name="connsiteY3-238" fmla="*/ 10283 h 10283"/>
                  <a:gd name="connsiteX4-239" fmla="*/ 9978 w 9978"/>
                  <a:gd name="connsiteY4-240" fmla="*/ 5403 h 10283"/>
                  <a:gd name="connsiteX0-241" fmla="*/ 10000 w 10000"/>
                  <a:gd name="connsiteY0-242" fmla="*/ 5254 h 10000"/>
                  <a:gd name="connsiteX1-243" fmla="*/ 9090 w 10000"/>
                  <a:gd name="connsiteY1-244" fmla="*/ 275 h 10000"/>
                  <a:gd name="connsiteX2-245" fmla="*/ 0 w 10000"/>
                  <a:gd name="connsiteY2-246" fmla="*/ 4989 h 10000"/>
                  <a:gd name="connsiteX3-247" fmla="*/ 922 w 10000"/>
                  <a:gd name="connsiteY3-248" fmla="*/ 10000 h 10000"/>
                  <a:gd name="connsiteX4-249" fmla="*/ 10000 w 10000"/>
                  <a:gd name="connsiteY4-250" fmla="*/ 5254 h 10000"/>
                  <a:gd name="connsiteX0-251" fmla="*/ 10000 w 10000"/>
                  <a:gd name="connsiteY0-252" fmla="*/ 5254 h 10000"/>
                  <a:gd name="connsiteX1-253" fmla="*/ 9090 w 10000"/>
                  <a:gd name="connsiteY1-254" fmla="*/ 275 h 10000"/>
                  <a:gd name="connsiteX2-255" fmla="*/ 0 w 10000"/>
                  <a:gd name="connsiteY2-256" fmla="*/ 4989 h 10000"/>
                  <a:gd name="connsiteX3-257" fmla="*/ 922 w 10000"/>
                  <a:gd name="connsiteY3-258" fmla="*/ 10000 h 10000"/>
                  <a:gd name="connsiteX4-259" fmla="*/ 10000 w 10000"/>
                  <a:gd name="connsiteY4-260" fmla="*/ 52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1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</p:grpSp>
      </p:grpSp>
      <p:sp>
        <p:nvSpPr>
          <p:cNvPr id="21" name="Rectangle: Rounded Corners 20"/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23" name="Freeform: Shape 22"/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-1" fmla="*/ 139303 w 1090446"/>
                <a:gd name="connsiteY0-2" fmla="*/ 0 h 278606"/>
                <a:gd name="connsiteX1-3" fmla="*/ 755657 w 1090446"/>
                <a:gd name="connsiteY1-4" fmla="*/ 0 h 278606"/>
                <a:gd name="connsiteX2-5" fmla="*/ 1077658 w 1090446"/>
                <a:gd name="connsiteY2-6" fmla="*/ 213437 h 278606"/>
                <a:gd name="connsiteX3-7" fmla="*/ 1090446 w 1090446"/>
                <a:gd name="connsiteY3-8" fmla="*/ 276775 h 278606"/>
                <a:gd name="connsiteX4-9" fmla="*/ 830548 w 1090446"/>
                <a:gd name="connsiteY4-10" fmla="*/ 278606 h 278606"/>
                <a:gd name="connsiteX5-11" fmla="*/ 139303 w 1090446"/>
                <a:gd name="connsiteY5-12" fmla="*/ 278606 h 278606"/>
                <a:gd name="connsiteX6-13" fmla="*/ 0 w 1090446"/>
                <a:gd name="connsiteY6-14" fmla="*/ 139303 h 278606"/>
                <a:gd name="connsiteX7-15" fmla="*/ 139303 w 1090446"/>
                <a:gd name="connsiteY7-16" fmla="*/ 0 h 278606"/>
                <a:gd name="connsiteX0-17" fmla="*/ 139303 w 1077658"/>
                <a:gd name="connsiteY0-18" fmla="*/ 0 h 278606"/>
                <a:gd name="connsiteX1-19" fmla="*/ 755657 w 1077658"/>
                <a:gd name="connsiteY1-20" fmla="*/ 0 h 278606"/>
                <a:gd name="connsiteX2-21" fmla="*/ 1077658 w 1077658"/>
                <a:gd name="connsiteY2-22" fmla="*/ 213437 h 278606"/>
                <a:gd name="connsiteX3-23" fmla="*/ 830548 w 1077658"/>
                <a:gd name="connsiteY3-24" fmla="*/ 278606 h 278606"/>
                <a:gd name="connsiteX4-25" fmla="*/ 139303 w 1077658"/>
                <a:gd name="connsiteY4-26" fmla="*/ 278606 h 278606"/>
                <a:gd name="connsiteX5-27" fmla="*/ 0 w 1077658"/>
                <a:gd name="connsiteY5-28" fmla="*/ 139303 h 278606"/>
                <a:gd name="connsiteX6-29" fmla="*/ 139303 w 1077658"/>
                <a:gd name="connsiteY6-30" fmla="*/ 0 h 278606"/>
                <a:gd name="connsiteX0-31" fmla="*/ 139303 w 882544"/>
                <a:gd name="connsiteY0-32" fmla="*/ 0 h 278606"/>
                <a:gd name="connsiteX1-33" fmla="*/ 755657 w 882544"/>
                <a:gd name="connsiteY1-34" fmla="*/ 0 h 278606"/>
                <a:gd name="connsiteX2-35" fmla="*/ 830548 w 882544"/>
                <a:gd name="connsiteY2-36" fmla="*/ 278606 h 278606"/>
                <a:gd name="connsiteX3-37" fmla="*/ 139303 w 882544"/>
                <a:gd name="connsiteY3-38" fmla="*/ 278606 h 278606"/>
                <a:gd name="connsiteX4-39" fmla="*/ 0 w 882544"/>
                <a:gd name="connsiteY4-40" fmla="*/ 139303 h 278606"/>
                <a:gd name="connsiteX5-41" fmla="*/ 139303 w 882544"/>
                <a:gd name="connsiteY5-42" fmla="*/ 0 h 278606"/>
                <a:gd name="connsiteX0-43" fmla="*/ 139303 w 832493"/>
                <a:gd name="connsiteY0-44" fmla="*/ 0 h 278606"/>
                <a:gd name="connsiteX1-45" fmla="*/ 755657 w 832493"/>
                <a:gd name="connsiteY1-46" fmla="*/ 0 h 278606"/>
                <a:gd name="connsiteX2-47" fmla="*/ 830548 w 832493"/>
                <a:gd name="connsiteY2-48" fmla="*/ 278606 h 278606"/>
                <a:gd name="connsiteX3-49" fmla="*/ 139303 w 832493"/>
                <a:gd name="connsiteY3-50" fmla="*/ 278606 h 278606"/>
                <a:gd name="connsiteX4-51" fmla="*/ 0 w 832493"/>
                <a:gd name="connsiteY4-52" fmla="*/ 139303 h 278606"/>
                <a:gd name="connsiteX5-53" fmla="*/ 139303 w 832493"/>
                <a:gd name="connsiteY5-54" fmla="*/ 0 h 278606"/>
                <a:gd name="connsiteX0-55" fmla="*/ 139303 w 830548"/>
                <a:gd name="connsiteY0-56" fmla="*/ 0 h 278606"/>
                <a:gd name="connsiteX1-57" fmla="*/ 609607 w 830548"/>
                <a:gd name="connsiteY1-58" fmla="*/ 0 h 278606"/>
                <a:gd name="connsiteX2-59" fmla="*/ 830548 w 830548"/>
                <a:gd name="connsiteY2-60" fmla="*/ 278606 h 278606"/>
                <a:gd name="connsiteX3-61" fmla="*/ 139303 w 830548"/>
                <a:gd name="connsiteY3-62" fmla="*/ 278606 h 278606"/>
                <a:gd name="connsiteX4-63" fmla="*/ 0 w 830548"/>
                <a:gd name="connsiteY4-64" fmla="*/ 139303 h 278606"/>
                <a:gd name="connsiteX5-65" fmla="*/ 139303 w 830548"/>
                <a:gd name="connsiteY5-66" fmla="*/ 0 h 278606"/>
                <a:gd name="connsiteX0-67" fmla="*/ 139303 w 830548"/>
                <a:gd name="connsiteY0-68" fmla="*/ 0 h 278606"/>
                <a:gd name="connsiteX1-69" fmla="*/ 609607 w 830548"/>
                <a:gd name="connsiteY1-70" fmla="*/ 0 h 278606"/>
                <a:gd name="connsiteX2-71" fmla="*/ 830548 w 830548"/>
                <a:gd name="connsiteY2-72" fmla="*/ 278606 h 278606"/>
                <a:gd name="connsiteX3-73" fmla="*/ 139303 w 830548"/>
                <a:gd name="connsiteY3-74" fmla="*/ 278606 h 278606"/>
                <a:gd name="connsiteX4-75" fmla="*/ 0 w 830548"/>
                <a:gd name="connsiteY4-76" fmla="*/ 139303 h 278606"/>
                <a:gd name="connsiteX5-77" fmla="*/ 139303 w 830548"/>
                <a:gd name="connsiteY5-78" fmla="*/ 0 h 278606"/>
                <a:gd name="connsiteX0-79" fmla="*/ 139303 w 830548"/>
                <a:gd name="connsiteY0-80" fmla="*/ 0 h 278606"/>
                <a:gd name="connsiteX1-81" fmla="*/ 609607 w 830548"/>
                <a:gd name="connsiteY1-82" fmla="*/ 0 h 278606"/>
                <a:gd name="connsiteX2-83" fmla="*/ 830548 w 830548"/>
                <a:gd name="connsiteY2-84" fmla="*/ 278606 h 278606"/>
                <a:gd name="connsiteX3-85" fmla="*/ 139303 w 830548"/>
                <a:gd name="connsiteY3-86" fmla="*/ 278606 h 278606"/>
                <a:gd name="connsiteX4-87" fmla="*/ 0 w 830548"/>
                <a:gd name="connsiteY4-88" fmla="*/ 139303 h 278606"/>
                <a:gd name="connsiteX5-89" fmla="*/ 139303 w 830548"/>
                <a:gd name="connsiteY5-90" fmla="*/ 0 h 278606"/>
                <a:gd name="connsiteX0-91" fmla="*/ 139303 w 830580"/>
                <a:gd name="connsiteY0-92" fmla="*/ 0 h 278606"/>
                <a:gd name="connsiteX1-93" fmla="*/ 609607 w 830580"/>
                <a:gd name="connsiteY1-94" fmla="*/ 0 h 278606"/>
                <a:gd name="connsiteX2-95" fmla="*/ 830548 w 830580"/>
                <a:gd name="connsiteY2-96" fmla="*/ 278606 h 278606"/>
                <a:gd name="connsiteX3-97" fmla="*/ 139303 w 830580"/>
                <a:gd name="connsiteY3-98" fmla="*/ 278606 h 278606"/>
                <a:gd name="connsiteX4-99" fmla="*/ 0 w 830580"/>
                <a:gd name="connsiteY4-100" fmla="*/ 139303 h 278606"/>
                <a:gd name="connsiteX5-101" fmla="*/ 139303 w 830580"/>
                <a:gd name="connsiteY5-102" fmla="*/ 0 h 278606"/>
                <a:gd name="connsiteX0-103" fmla="*/ 139303 w 878185"/>
                <a:gd name="connsiteY0-104" fmla="*/ 0 h 278606"/>
                <a:gd name="connsiteX1-105" fmla="*/ 609607 w 878185"/>
                <a:gd name="connsiteY1-106" fmla="*/ 0 h 278606"/>
                <a:gd name="connsiteX2-107" fmla="*/ 878173 w 878185"/>
                <a:gd name="connsiteY2-108" fmla="*/ 278606 h 278606"/>
                <a:gd name="connsiteX3-109" fmla="*/ 139303 w 878185"/>
                <a:gd name="connsiteY3-110" fmla="*/ 278606 h 278606"/>
                <a:gd name="connsiteX4-111" fmla="*/ 0 w 878185"/>
                <a:gd name="connsiteY4-112" fmla="*/ 139303 h 278606"/>
                <a:gd name="connsiteX5-113" fmla="*/ 139303 w 878185"/>
                <a:gd name="connsiteY5-114" fmla="*/ 0 h 278606"/>
                <a:gd name="connsiteX0-115" fmla="*/ 139303 w 878197"/>
                <a:gd name="connsiteY0-116" fmla="*/ 0 h 278606"/>
                <a:gd name="connsiteX1-117" fmla="*/ 647707 w 878197"/>
                <a:gd name="connsiteY1-118" fmla="*/ 0 h 278606"/>
                <a:gd name="connsiteX2-119" fmla="*/ 878173 w 878197"/>
                <a:gd name="connsiteY2-120" fmla="*/ 278606 h 278606"/>
                <a:gd name="connsiteX3-121" fmla="*/ 139303 w 878197"/>
                <a:gd name="connsiteY3-122" fmla="*/ 278606 h 278606"/>
                <a:gd name="connsiteX4-123" fmla="*/ 0 w 878197"/>
                <a:gd name="connsiteY4-124" fmla="*/ 139303 h 278606"/>
                <a:gd name="connsiteX5-125" fmla="*/ 139303 w 878197"/>
                <a:gd name="connsiteY5-126" fmla="*/ 0 h 278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25" name="Freeform 78"/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6" name="Freeform 79"/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7" name="Freeform 86"/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TextBox 27"/>
          <p:cNvSpPr txBox="1"/>
          <p:nvPr userDrawn="1"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Copyright © </a:t>
            </a:r>
            <a:r>
              <a:rPr lang="en-US" b="1" dirty="0">
                <a:latin typeface="Arial Nova" panose="020B0504020202020204" pitchFamily="34" charset="0"/>
              </a:rPr>
              <a:t>Up</a:t>
            </a:r>
            <a:r>
              <a:rPr lang="en-US" dirty="0">
                <a:latin typeface="Arial Nova" panose="020B0504020202020204" pitchFamily="34" charset="0"/>
              </a:rPr>
              <a:t>Space</a:t>
            </a:r>
            <a:r>
              <a:rPr lang="en-US" dirty="0"/>
              <a:t>. All rights.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593878" y="6311195"/>
            <a:ext cx="2209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50" spc="3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l"/>
            <a:r>
              <a:rPr lang="en-US" dirty="0"/>
              <a:t>www.ibaotu.com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-4267200" y="-1364150"/>
            <a:ext cx="8534400" cy="958630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029200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29200">
                <a:moveTo>
                  <a:pt x="0" y="0"/>
                </a:moveTo>
                <a:lnTo>
                  <a:pt x="12192000" y="0"/>
                </a:lnTo>
                <a:lnTo>
                  <a:pt x="1219200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gradFill>
            <a:gsLst>
              <a:gs pos="9000">
                <a:schemeClr val="accent1"/>
              </a:gs>
              <a:gs pos="96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458066" y="914400"/>
            <a:ext cx="7275870" cy="2964426"/>
          </a:xfrm>
          <a:custGeom>
            <a:avLst/>
            <a:gdLst>
              <a:gd name="connsiteX0" fmla="*/ 64624 w 7275870"/>
              <a:gd name="connsiteY0" fmla="*/ 0 h 2964426"/>
              <a:gd name="connsiteX1" fmla="*/ 7211246 w 7275870"/>
              <a:gd name="connsiteY1" fmla="*/ 0 h 2964426"/>
              <a:gd name="connsiteX2" fmla="*/ 7275870 w 7275870"/>
              <a:gd name="connsiteY2" fmla="*/ 64624 h 2964426"/>
              <a:gd name="connsiteX3" fmla="*/ 7275870 w 7275870"/>
              <a:gd name="connsiteY3" fmla="*/ 2899802 h 2964426"/>
              <a:gd name="connsiteX4" fmla="*/ 7211246 w 7275870"/>
              <a:gd name="connsiteY4" fmla="*/ 2964426 h 2964426"/>
              <a:gd name="connsiteX5" fmla="*/ 64624 w 7275870"/>
              <a:gd name="connsiteY5" fmla="*/ 2964426 h 2964426"/>
              <a:gd name="connsiteX6" fmla="*/ 0 w 7275870"/>
              <a:gd name="connsiteY6" fmla="*/ 2899802 h 2964426"/>
              <a:gd name="connsiteX7" fmla="*/ 0 w 7275870"/>
              <a:gd name="connsiteY7" fmla="*/ 64624 h 2964426"/>
              <a:gd name="connsiteX8" fmla="*/ 64624 w 7275870"/>
              <a:gd name="connsiteY8" fmla="*/ 0 h 29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5870" h="2964426">
                <a:moveTo>
                  <a:pt x="64624" y="0"/>
                </a:moveTo>
                <a:lnTo>
                  <a:pt x="7211246" y="0"/>
                </a:lnTo>
                <a:cubicBezTo>
                  <a:pt x="7246937" y="0"/>
                  <a:pt x="7275870" y="28933"/>
                  <a:pt x="7275870" y="64624"/>
                </a:cubicBezTo>
                <a:lnTo>
                  <a:pt x="7275870" y="2899802"/>
                </a:lnTo>
                <a:cubicBezTo>
                  <a:pt x="7275870" y="2935493"/>
                  <a:pt x="7246937" y="2964426"/>
                  <a:pt x="7211246" y="2964426"/>
                </a:cubicBezTo>
                <a:lnTo>
                  <a:pt x="64624" y="2964426"/>
                </a:lnTo>
                <a:cubicBezTo>
                  <a:pt x="28933" y="2964426"/>
                  <a:pt x="0" y="2935493"/>
                  <a:pt x="0" y="2899802"/>
                </a:cubicBezTo>
                <a:lnTo>
                  <a:pt x="0" y="64624"/>
                </a:lnTo>
                <a:cubicBezTo>
                  <a:pt x="0" y="28933"/>
                  <a:pt x="28933" y="0"/>
                  <a:pt x="64624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457200" dist="50800" dir="5400000" sx="99000" sy="99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65000"/>
                    <a:alpha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557486"/>
            <a:ext cx="12192000" cy="23005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2057"/>
            <a:ext cx="12192000" cy="2743200"/>
          </a:xfrm>
          <a:custGeom>
            <a:avLst/>
            <a:gdLst>
              <a:gd name="connsiteX0" fmla="*/ 0 w 12192000"/>
              <a:gd name="connsiteY0" fmla="*/ 0 h 2743200"/>
              <a:gd name="connsiteX1" fmla="*/ 12192000 w 12192000"/>
              <a:gd name="connsiteY1" fmla="*/ 0 h 2743200"/>
              <a:gd name="connsiteX2" fmla="*/ 12192000 w 12192000"/>
              <a:gd name="connsiteY2" fmla="*/ 2743200 h 2743200"/>
              <a:gd name="connsiteX3" fmla="*/ 0 w 121920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43200">
                <a:moveTo>
                  <a:pt x="0" y="0"/>
                </a:moveTo>
                <a:lnTo>
                  <a:pt x="12192000" y="0"/>
                </a:lnTo>
                <a:lnTo>
                  <a:pt x="12192000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0" y="1"/>
            <a:ext cx="12192000" cy="5780859"/>
          </a:xfrm>
          <a:custGeom>
            <a:avLst/>
            <a:gdLst>
              <a:gd name="connsiteX0" fmla="*/ 0 w 12192000"/>
              <a:gd name="connsiteY0" fmla="*/ 0 h 5780859"/>
              <a:gd name="connsiteX1" fmla="*/ 12192000 w 12192000"/>
              <a:gd name="connsiteY1" fmla="*/ 0 h 5780859"/>
              <a:gd name="connsiteX2" fmla="*/ 12192000 w 12192000"/>
              <a:gd name="connsiteY2" fmla="*/ 1689561 h 5780859"/>
              <a:gd name="connsiteX3" fmla="*/ 12151827 w 12192000"/>
              <a:gd name="connsiteY3" fmla="*/ 1713499 h 5780859"/>
              <a:gd name="connsiteX4" fmla="*/ 5825249 w 12192000"/>
              <a:gd name="connsiteY4" fmla="*/ 5483482 h 5780859"/>
              <a:gd name="connsiteX5" fmla="*/ 4894779 w 12192000"/>
              <a:gd name="connsiteY5" fmla="*/ 5775038 h 5780859"/>
              <a:gd name="connsiteX6" fmla="*/ 3931537 w 12192000"/>
              <a:gd name="connsiteY6" fmla="*/ 5623575 h 5780859"/>
              <a:gd name="connsiteX7" fmla="*/ 122777 w 12192000"/>
              <a:gd name="connsiteY7" fmla="*/ 4059261 h 5780859"/>
              <a:gd name="connsiteX8" fmla="*/ 0 w 12192000"/>
              <a:gd name="connsiteY8" fmla="*/ 4008835 h 578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780859">
                <a:moveTo>
                  <a:pt x="0" y="0"/>
                </a:moveTo>
                <a:lnTo>
                  <a:pt x="12192000" y="0"/>
                </a:lnTo>
                <a:lnTo>
                  <a:pt x="12192000" y="1689561"/>
                </a:lnTo>
                <a:lnTo>
                  <a:pt x="12151827" y="1713499"/>
                </a:lnTo>
                <a:cubicBezTo>
                  <a:pt x="11640461" y="2018221"/>
                  <a:pt x="10152848" y="2904683"/>
                  <a:pt x="5825249" y="5483482"/>
                </a:cubicBezTo>
                <a:cubicBezTo>
                  <a:pt x="5536965" y="5653291"/>
                  <a:pt x="5218599" y="5751082"/>
                  <a:pt x="4894779" y="5775038"/>
                </a:cubicBezTo>
                <a:cubicBezTo>
                  <a:pt x="4570952" y="5798994"/>
                  <a:pt x="4241662" y="5749115"/>
                  <a:pt x="3931537" y="5623575"/>
                </a:cubicBezTo>
                <a:cubicBezTo>
                  <a:pt x="3931537" y="5623575"/>
                  <a:pt x="3931537" y="5623575"/>
                  <a:pt x="122777" y="4059261"/>
                </a:cubicBezTo>
                <a:lnTo>
                  <a:pt x="0" y="400883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292100" dist="63500" dir="5400000" sx="99000" sy="9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467349" y="1635807"/>
            <a:ext cx="6451765" cy="3586386"/>
          </a:xfrm>
          <a:prstGeom prst="rect">
            <a:avLst/>
          </a:prstGeom>
        </p:spPr>
      </p:pic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934200" y="913748"/>
            <a:ext cx="3676650" cy="4533900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-1" fmla="*/ 0 w 3619500"/>
              <a:gd name="connsiteY0-2" fmla="*/ 47625 h 4049686"/>
              <a:gd name="connsiteX1-3" fmla="*/ 3619500 w 3619500"/>
              <a:gd name="connsiteY1-4" fmla="*/ 0 h 4049686"/>
              <a:gd name="connsiteX2-5" fmla="*/ 3324225 w 3619500"/>
              <a:gd name="connsiteY2-6" fmla="*/ 4049686 h 4049686"/>
              <a:gd name="connsiteX3-7" fmla="*/ 0 w 3619500"/>
              <a:gd name="connsiteY3-8" fmla="*/ 4049686 h 4049686"/>
              <a:gd name="connsiteX4-9" fmla="*/ 0 w 3619500"/>
              <a:gd name="connsiteY4-10" fmla="*/ 47625 h 4049686"/>
              <a:gd name="connsiteX0-11" fmla="*/ 0 w 3895725"/>
              <a:gd name="connsiteY0-12" fmla="*/ 542925 h 4544986"/>
              <a:gd name="connsiteX1-13" fmla="*/ 3895725 w 3895725"/>
              <a:gd name="connsiteY1-14" fmla="*/ 0 h 4544986"/>
              <a:gd name="connsiteX2-15" fmla="*/ 3324225 w 3895725"/>
              <a:gd name="connsiteY2-16" fmla="*/ 4544986 h 4544986"/>
              <a:gd name="connsiteX3-17" fmla="*/ 0 w 3895725"/>
              <a:gd name="connsiteY3-18" fmla="*/ 4544986 h 4544986"/>
              <a:gd name="connsiteX4-19" fmla="*/ 0 w 3895725"/>
              <a:gd name="connsiteY4-20" fmla="*/ 542925 h 4544986"/>
              <a:gd name="connsiteX0-21" fmla="*/ 1924050 w 5819775"/>
              <a:gd name="connsiteY0-22" fmla="*/ 542925 h 4544986"/>
              <a:gd name="connsiteX1-23" fmla="*/ 5819775 w 5819775"/>
              <a:gd name="connsiteY1-24" fmla="*/ 0 h 4544986"/>
              <a:gd name="connsiteX2-25" fmla="*/ 5248275 w 5819775"/>
              <a:gd name="connsiteY2-26" fmla="*/ 4544986 h 4544986"/>
              <a:gd name="connsiteX3-27" fmla="*/ 0 w 5819775"/>
              <a:gd name="connsiteY3-28" fmla="*/ 3516286 h 4544986"/>
              <a:gd name="connsiteX4-29" fmla="*/ 1924050 w 5819775"/>
              <a:gd name="connsiteY4-30" fmla="*/ 542925 h 4544986"/>
              <a:gd name="connsiteX0-31" fmla="*/ 1628775 w 5524500"/>
              <a:gd name="connsiteY0-32" fmla="*/ 542925 h 4544986"/>
              <a:gd name="connsiteX1-33" fmla="*/ 5524500 w 5524500"/>
              <a:gd name="connsiteY1-34" fmla="*/ 0 h 4544986"/>
              <a:gd name="connsiteX2-35" fmla="*/ 4953000 w 5524500"/>
              <a:gd name="connsiteY2-36" fmla="*/ 4544986 h 4544986"/>
              <a:gd name="connsiteX3-37" fmla="*/ 0 w 5524500"/>
              <a:gd name="connsiteY3-38" fmla="*/ 4287811 h 4544986"/>
              <a:gd name="connsiteX4-39" fmla="*/ 1628775 w 5524500"/>
              <a:gd name="connsiteY4-40" fmla="*/ 542925 h 4544986"/>
              <a:gd name="connsiteX0-41" fmla="*/ 971550 w 4867275"/>
              <a:gd name="connsiteY0-42" fmla="*/ 542925 h 4544986"/>
              <a:gd name="connsiteX1-43" fmla="*/ 4867275 w 4867275"/>
              <a:gd name="connsiteY1-44" fmla="*/ 0 h 4544986"/>
              <a:gd name="connsiteX2-45" fmla="*/ 4295775 w 4867275"/>
              <a:gd name="connsiteY2-46" fmla="*/ 4544986 h 4544986"/>
              <a:gd name="connsiteX3-47" fmla="*/ 0 w 4867275"/>
              <a:gd name="connsiteY3-48" fmla="*/ 4449736 h 4544986"/>
              <a:gd name="connsiteX4-49" fmla="*/ 971550 w 4867275"/>
              <a:gd name="connsiteY4-50" fmla="*/ 542925 h 4544986"/>
              <a:gd name="connsiteX0-51" fmla="*/ 476250 w 4371975"/>
              <a:gd name="connsiteY0-52" fmla="*/ 542925 h 4544986"/>
              <a:gd name="connsiteX1-53" fmla="*/ 4371975 w 4371975"/>
              <a:gd name="connsiteY1-54" fmla="*/ 0 h 4544986"/>
              <a:gd name="connsiteX2-55" fmla="*/ 3800475 w 4371975"/>
              <a:gd name="connsiteY2-56" fmla="*/ 4544986 h 4544986"/>
              <a:gd name="connsiteX3-57" fmla="*/ 0 w 4371975"/>
              <a:gd name="connsiteY3-58" fmla="*/ 4163986 h 4544986"/>
              <a:gd name="connsiteX4-59" fmla="*/ 476250 w 4371975"/>
              <a:gd name="connsiteY4-60" fmla="*/ 542925 h 4544986"/>
              <a:gd name="connsiteX0-61" fmla="*/ 685800 w 4581525"/>
              <a:gd name="connsiteY0-62" fmla="*/ 542925 h 4840261"/>
              <a:gd name="connsiteX1-63" fmla="*/ 4581525 w 4581525"/>
              <a:gd name="connsiteY1-64" fmla="*/ 0 h 4840261"/>
              <a:gd name="connsiteX2-65" fmla="*/ 4010025 w 4581525"/>
              <a:gd name="connsiteY2-66" fmla="*/ 4544986 h 4840261"/>
              <a:gd name="connsiteX3-67" fmla="*/ 0 w 4581525"/>
              <a:gd name="connsiteY3-68" fmla="*/ 4840261 h 4840261"/>
              <a:gd name="connsiteX4-69" fmla="*/ 685800 w 4581525"/>
              <a:gd name="connsiteY4-70" fmla="*/ 542925 h 4840261"/>
              <a:gd name="connsiteX0-71" fmla="*/ 685800 w 4581525"/>
              <a:gd name="connsiteY0-72" fmla="*/ 542925 h 4878361"/>
              <a:gd name="connsiteX1-73" fmla="*/ 4581525 w 4581525"/>
              <a:gd name="connsiteY1-74" fmla="*/ 0 h 4878361"/>
              <a:gd name="connsiteX2-75" fmla="*/ 4171950 w 4581525"/>
              <a:gd name="connsiteY2-76" fmla="*/ 4878361 h 4878361"/>
              <a:gd name="connsiteX3-77" fmla="*/ 0 w 4581525"/>
              <a:gd name="connsiteY3-78" fmla="*/ 4840261 h 4878361"/>
              <a:gd name="connsiteX4-79" fmla="*/ 685800 w 4581525"/>
              <a:gd name="connsiteY4-80" fmla="*/ 542925 h 4878361"/>
              <a:gd name="connsiteX0-81" fmla="*/ 685800 w 4581525"/>
              <a:gd name="connsiteY0-82" fmla="*/ 542925 h 5049811"/>
              <a:gd name="connsiteX1-83" fmla="*/ 4581525 w 4581525"/>
              <a:gd name="connsiteY1-84" fmla="*/ 0 h 5049811"/>
              <a:gd name="connsiteX2-85" fmla="*/ 4267200 w 4581525"/>
              <a:gd name="connsiteY2-86" fmla="*/ 5049811 h 5049811"/>
              <a:gd name="connsiteX3-87" fmla="*/ 0 w 4581525"/>
              <a:gd name="connsiteY3-88" fmla="*/ 4840261 h 5049811"/>
              <a:gd name="connsiteX4-89" fmla="*/ 685800 w 4581525"/>
              <a:gd name="connsiteY4-90" fmla="*/ 542925 h 5049811"/>
              <a:gd name="connsiteX0-91" fmla="*/ 685800 w 4581525"/>
              <a:gd name="connsiteY0-92" fmla="*/ 542925 h 5106961"/>
              <a:gd name="connsiteX1-93" fmla="*/ 4581525 w 4581525"/>
              <a:gd name="connsiteY1-94" fmla="*/ 0 h 5106961"/>
              <a:gd name="connsiteX2-95" fmla="*/ 4457700 w 4581525"/>
              <a:gd name="connsiteY2-96" fmla="*/ 5106961 h 5106961"/>
              <a:gd name="connsiteX3-97" fmla="*/ 0 w 4581525"/>
              <a:gd name="connsiteY3-98" fmla="*/ 4840261 h 5106961"/>
              <a:gd name="connsiteX4-99" fmla="*/ 685800 w 4581525"/>
              <a:gd name="connsiteY4-100" fmla="*/ 542925 h 5106961"/>
              <a:gd name="connsiteX0-101" fmla="*/ 685800 w 4600575"/>
              <a:gd name="connsiteY0-102" fmla="*/ 542925 h 5078386"/>
              <a:gd name="connsiteX1-103" fmla="*/ 4581525 w 4600575"/>
              <a:gd name="connsiteY1-104" fmla="*/ 0 h 5078386"/>
              <a:gd name="connsiteX2-105" fmla="*/ 4600575 w 4600575"/>
              <a:gd name="connsiteY2-106" fmla="*/ 5078386 h 5078386"/>
              <a:gd name="connsiteX3-107" fmla="*/ 0 w 4600575"/>
              <a:gd name="connsiteY3-108" fmla="*/ 4840261 h 5078386"/>
              <a:gd name="connsiteX4-109" fmla="*/ 685800 w 4600575"/>
              <a:gd name="connsiteY4-110" fmla="*/ 542925 h 5078386"/>
              <a:gd name="connsiteX0-111" fmla="*/ 685800 w 4600575"/>
              <a:gd name="connsiteY0-112" fmla="*/ 542925 h 5011711"/>
              <a:gd name="connsiteX1-113" fmla="*/ 4581525 w 4600575"/>
              <a:gd name="connsiteY1-114" fmla="*/ 0 h 5011711"/>
              <a:gd name="connsiteX2-115" fmla="*/ 4600575 w 4600575"/>
              <a:gd name="connsiteY2-116" fmla="*/ 5011711 h 5011711"/>
              <a:gd name="connsiteX3-117" fmla="*/ 0 w 4600575"/>
              <a:gd name="connsiteY3-118" fmla="*/ 4840261 h 5011711"/>
              <a:gd name="connsiteX4-119" fmla="*/ 685800 w 4600575"/>
              <a:gd name="connsiteY4-120" fmla="*/ 542925 h 5011711"/>
              <a:gd name="connsiteX0-121" fmla="*/ 685800 w 4657725"/>
              <a:gd name="connsiteY0-122" fmla="*/ 542925 h 5011711"/>
              <a:gd name="connsiteX1-123" fmla="*/ 4581525 w 4657725"/>
              <a:gd name="connsiteY1-124" fmla="*/ 0 h 5011711"/>
              <a:gd name="connsiteX2-125" fmla="*/ 4657725 w 4657725"/>
              <a:gd name="connsiteY2-126" fmla="*/ 5011711 h 5011711"/>
              <a:gd name="connsiteX3-127" fmla="*/ 0 w 4657725"/>
              <a:gd name="connsiteY3-128" fmla="*/ 4840261 h 5011711"/>
              <a:gd name="connsiteX4-129" fmla="*/ 685800 w 4657725"/>
              <a:gd name="connsiteY4-130" fmla="*/ 542925 h 5011711"/>
              <a:gd name="connsiteX0-131" fmla="*/ 495300 w 4467225"/>
              <a:gd name="connsiteY0-132" fmla="*/ 542925 h 5011711"/>
              <a:gd name="connsiteX1-133" fmla="*/ 4391025 w 4467225"/>
              <a:gd name="connsiteY1-134" fmla="*/ 0 h 5011711"/>
              <a:gd name="connsiteX2-135" fmla="*/ 4467225 w 4467225"/>
              <a:gd name="connsiteY2-136" fmla="*/ 5011711 h 5011711"/>
              <a:gd name="connsiteX3-137" fmla="*/ 0 w 4467225"/>
              <a:gd name="connsiteY3-138" fmla="*/ 4830736 h 5011711"/>
              <a:gd name="connsiteX4-139" fmla="*/ 495300 w 4467225"/>
              <a:gd name="connsiteY4-140" fmla="*/ 542925 h 5011711"/>
              <a:gd name="connsiteX0-141" fmla="*/ 438150 w 4410075"/>
              <a:gd name="connsiteY0-142" fmla="*/ 542925 h 5011711"/>
              <a:gd name="connsiteX1-143" fmla="*/ 4333875 w 4410075"/>
              <a:gd name="connsiteY1-144" fmla="*/ 0 h 5011711"/>
              <a:gd name="connsiteX2-145" fmla="*/ 4410075 w 4410075"/>
              <a:gd name="connsiteY2-146" fmla="*/ 5011711 h 5011711"/>
              <a:gd name="connsiteX3-147" fmla="*/ 0 w 4410075"/>
              <a:gd name="connsiteY3-148" fmla="*/ 4925986 h 5011711"/>
              <a:gd name="connsiteX4-149" fmla="*/ 438150 w 4410075"/>
              <a:gd name="connsiteY4-150" fmla="*/ 542925 h 5011711"/>
              <a:gd name="connsiteX0-151" fmla="*/ 361950 w 4333875"/>
              <a:gd name="connsiteY0-152" fmla="*/ 542925 h 5011711"/>
              <a:gd name="connsiteX1-153" fmla="*/ 4257675 w 4333875"/>
              <a:gd name="connsiteY1-154" fmla="*/ 0 h 5011711"/>
              <a:gd name="connsiteX2-155" fmla="*/ 4333875 w 4333875"/>
              <a:gd name="connsiteY2-156" fmla="*/ 5011711 h 5011711"/>
              <a:gd name="connsiteX3-157" fmla="*/ 0 w 4333875"/>
              <a:gd name="connsiteY3-158" fmla="*/ 4935511 h 5011711"/>
              <a:gd name="connsiteX4-159" fmla="*/ 361950 w 4333875"/>
              <a:gd name="connsiteY4-160" fmla="*/ 542925 h 5011711"/>
              <a:gd name="connsiteX0-161" fmla="*/ 295275 w 4267200"/>
              <a:gd name="connsiteY0-162" fmla="*/ 542925 h 5011711"/>
              <a:gd name="connsiteX1-163" fmla="*/ 4191000 w 4267200"/>
              <a:gd name="connsiteY1-164" fmla="*/ 0 h 5011711"/>
              <a:gd name="connsiteX2-165" fmla="*/ 4267200 w 4267200"/>
              <a:gd name="connsiteY2-166" fmla="*/ 5011711 h 5011711"/>
              <a:gd name="connsiteX3-167" fmla="*/ 0 w 4267200"/>
              <a:gd name="connsiteY3-168" fmla="*/ 4983136 h 5011711"/>
              <a:gd name="connsiteX4-169" fmla="*/ 295275 w 4267200"/>
              <a:gd name="connsiteY4-170" fmla="*/ 542925 h 5011711"/>
              <a:gd name="connsiteX0-171" fmla="*/ 285750 w 4257675"/>
              <a:gd name="connsiteY0-172" fmla="*/ 542925 h 5049811"/>
              <a:gd name="connsiteX1-173" fmla="*/ 4181475 w 4257675"/>
              <a:gd name="connsiteY1-174" fmla="*/ 0 h 5049811"/>
              <a:gd name="connsiteX2-175" fmla="*/ 4257675 w 4257675"/>
              <a:gd name="connsiteY2-176" fmla="*/ 5011711 h 5049811"/>
              <a:gd name="connsiteX3-177" fmla="*/ 0 w 4257675"/>
              <a:gd name="connsiteY3-178" fmla="*/ 5049811 h 5049811"/>
              <a:gd name="connsiteX4-179" fmla="*/ 285750 w 4257675"/>
              <a:gd name="connsiteY4-180" fmla="*/ 542925 h 5049811"/>
              <a:gd name="connsiteX0-181" fmla="*/ 285750 w 4181475"/>
              <a:gd name="connsiteY0-182" fmla="*/ 542925 h 5068861"/>
              <a:gd name="connsiteX1-183" fmla="*/ 4181475 w 4181475"/>
              <a:gd name="connsiteY1-184" fmla="*/ 0 h 5068861"/>
              <a:gd name="connsiteX2-185" fmla="*/ 4181475 w 4181475"/>
              <a:gd name="connsiteY2-186" fmla="*/ 5068861 h 5068861"/>
              <a:gd name="connsiteX3-187" fmla="*/ 0 w 4181475"/>
              <a:gd name="connsiteY3-188" fmla="*/ 5049811 h 5068861"/>
              <a:gd name="connsiteX4-189" fmla="*/ 285750 w 4181475"/>
              <a:gd name="connsiteY4-190" fmla="*/ 542925 h 5068861"/>
              <a:gd name="connsiteX0-191" fmla="*/ 285750 w 4257675"/>
              <a:gd name="connsiteY0-192" fmla="*/ 542925 h 5106961"/>
              <a:gd name="connsiteX1-193" fmla="*/ 4181475 w 4257675"/>
              <a:gd name="connsiteY1-194" fmla="*/ 0 h 5106961"/>
              <a:gd name="connsiteX2-195" fmla="*/ 4257675 w 4257675"/>
              <a:gd name="connsiteY2-196" fmla="*/ 5106961 h 5106961"/>
              <a:gd name="connsiteX3-197" fmla="*/ 0 w 4257675"/>
              <a:gd name="connsiteY3-198" fmla="*/ 5049811 h 5106961"/>
              <a:gd name="connsiteX4-199" fmla="*/ 285750 w 4257675"/>
              <a:gd name="connsiteY4-200" fmla="*/ 542925 h 5106961"/>
              <a:gd name="connsiteX0-201" fmla="*/ 314325 w 4286250"/>
              <a:gd name="connsiteY0-202" fmla="*/ 542925 h 5106961"/>
              <a:gd name="connsiteX1-203" fmla="*/ 4210050 w 4286250"/>
              <a:gd name="connsiteY1-204" fmla="*/ 0 h 5106961"/>
              <a:gd name="connsiteX2-205" fmla="*/ 4286250 w 4286250"/>
              <a:gd name="connsiteY2-206" fmla="*/ 5106961 h 5106961"/>
              <a:gd name="connsiteX3-207" fmla="*/ 0 w 4286250"/>
              <a:gd name="connsiteY3-208" fmla="*/ 5021236 h 5106961"/>
              <a:gd name="connsiteX4-209" fmla="*/ 314325 w 4286250"/>
              <a:gd name="connsiteY4-210" fmla="*/ 542925 h 5106961"/>
              <a:gd name="connsiteX0-211" fmla="*/ 457200 w 4286250"/>
              <a:gd name="connsiteY0-212" fmla="*/ 419100 h 5106961"/>
              <a:gd name="connsiteX1-213" fmla="*/ 4210050 w 4286250"/>
              <a:gd name="connsiteY1-214" fmla="*/ 0 h 5106961"/>
              <a:gd name="connsiteX2-215" fmla="*/ 4286250 w 4286250"/>
              <a:gd name="connsiteY2-216" fmla="*/ 5106961 h 5106961"/>
              <a:gd name="connsiteX3-217" fmla="*/ 0 w 4286250"/>
              <a:gd name="connsiteY3-218" fmla="*/ 5021236 h 5106961"/>
              <a:gd name="connsiteX4-219" fmla="*/ 457200 w 4286250"/>
              <a:gd name="connsiteY4-220" fmla="*/ 419100 h 5106961"/>
              <a:gd name="connsiteX0-221" fmla="*/ 419100 w 4286250"/>
              <a:gd name="connsiteY0-222" fmla="*/ 247650 h 5106961"/>
              <a:gd name="connsiteX1-223" fmla="*/ 4210050 w 4286250"/>
              <a:gd name="connsiteY1-224" fmla="*/ 0 h 5106961"/>
              <a:gd name="connsiteX2-225" fmla="*/ 4286250 w 4286250"/>
              <a:gd name="connsiteY2-226" fmla="*/ 5106961 h 5106961"/>
              <a:gd name="connsiteX3-227" fmla="*/ 0 w 4286250"/>
              <a:gd name="connsiteY3-228" fmla="*/ 5021236 h 5106961"/>
              <a:gd name="connsiteX4-229" fmla="*/ 419100 w 4286250"/>
              <a:gd name="connsiteY4-230" fmla="*/ 247650 h 5106961"/>
              <a:gd name="connsiteX0-231" fmla="*/ 371475 w 4286250"/>
              <a:gd name="connsiteY0-232" fmla="*/ 0 h 5364136"/>
              <a:gd name="connsiteX1-233" fmla="*/ 4210050 w 4286250"/>
              <a:gd name="connsiteY1-234" fmla="*/ 257175 h 5364136"/>
              <a:gd name="connsiteX2-235" fmla="*/ 4286250 w 4286250"/>
              <a:gd name="connsiteY2-236" fmla="*/ 5364136 h 5364136"/>
              <a:gd name="connsiteX3-237" fmla="*/ 0 w 4286250"/>
              <a:gd name="connsiteY3-238" fmla="*/ 5278411 h 5364136"/>
              <a:gd name="connsiteX4-239" fmla="*/ 371475 w 4286250"/>
              <a:gd name="connsiteY4-240" fmla="*/ 0 h 5364136"/>
              <a:gd name="connsiteX0-241" fmla="*/ 323850 w 4286250"/>
              <a:gd name="connsiteY0-242" fmla="*/ 0 h 5164111"/>
              <a:gd name="connsiteX1-243" fmla="*/ 4210050 w 4286250"/>
              <a:gd name="connsiteY1-244" fmla="*/ 57150 h 5164111"/>
              <a:gd name="connsiteX2-245" fmla="*/ 4286250 w 4286250"/>
              <a:gd name="connsiteY2-246" fmla="*/ 5164111 h 5164111"/>
              <a:gd name="connsiteX3-247" fmla="*/ 0 w 4286250"/>
              <a:gd name="connsiteY3-248" fmla="*/ 5078386 h 5164111"/>
              <a:gd name="connsiteX4-249" fmla="*/ 323850 w 4286250"/>
              <a:gd name="connsiteY4-250" fmla="*/ 0 h 5164111"/>
              <a:gd name="connsiteX0-251" fmla="*/ 219075 w 4286250"/>
              <a:gd name="connsiteY0-252" fmla="*/ 0 h 5126011"/>
              <a:gd name="connsiteX1-253" fmla="*/ 4210050 w 4286250"/>
              <a:gd name="connsiteY1-254" fmla="*/ 19050 h 5126011"/>
              <a:gd name="connsiteX2-255" fmla="*/ 4286250 w 4286250"/>
              <a:gd name="connsiteY2-256" fmla="*/ 5126011 h 5126011"/>
              <a:gd name="connsiteX3-257" fmla="*/ 0 w 4286250"/>
              <a:gd name="connsiteY3-258" fmla="*/ 5040286 h 5126011"/>
              <a:gd name="connsiteX4-259" fmla="*/ 219075 w 4286250"/>
              <a:gd name="connsiteY4-260" fmla="*/ 0 h 5126011"/>
              <a:gd name="connsiteX0-261" fmla="*/ 123825 w 4286250"/>
              <a:gd name="connsiteY0-262" fmla="*/ 9525 h 5106961"/>
              <a:gd name="connsiteX1-263" fmla="*/ 4210050 w 4286250"/>
              <a:gd name="connsiteY1-264" fmla="*/ 0 h 5106961"/>
              <a:gd name="connsiteX2-265" fmla="*/ 4286250 w 4286250"/>
              <a:gd name="connsiteY2-266" fmla="*/ 5106961 h 5106961"/>
              <a:gd name="connsiteX3-267" fmla="*/ 0 w 4286250"/>
              <a:gd name="connsiteY3-268" fmla="*/ 5021236 h 5106961"/>
              <a:gd name="connsiteX4-269" fmla="*/ 123825 w 4286250"/>
              <a:gd name="connsiteY4-270" fmla="*/ 9525 h 5106961"/>
              <a:gd name="connsiteX0-271" fmla="*/ 104775 w 4286250"/>
              <a:gd name="connsiteY0-272" fmla="*/ 95250 h 5106961"/>
              <a:gd name="connsiteX1-273" fmla="*/ 4210050 w 4286250"/>
              <a:gd name="connsiteY1-274" fmla="*/ 0 h 5106961"/>
              <a:gd name="connsiteX2-275" fmla="*/ 4286250 w 4286250"/>
              <a:gd name="connsiteY2-276" fmla="*/ 5106961 h 5106961"/>
              <a:gd name="connsiteX3-277" fmla="*/ 0 w 4286250"/>
              <a:gd name="connsiteY3-278" fmla="*/ 5021236 h 5106961"/>
              <a:gd name="connsiteX4-279" fmla="*/ 104775 w 4286250"/>
              <a:gd name="connsiteY4-280" fmla="*/ 95250 h 5106961"/>
              <a:gd name="connsiteX0-281" fmla="*/ 104775 w 4286250"/>
              <a:gd name="connsiteY0-282" fmla="*/ 161925 h 5173636"/>
              <a:gd name="connsiteX1-283" fmla="*/ 4257675 w 4286250"/>
              <a:gd name="connsiteY1-284" fmla="*/ 0 h 5173636"/>
              <a:gd name="connsiteX2-285" fmla="*/ 4286250 w 4286250"/>
              <a:gd name="connsiteY2-286" fmla="*/ 5173636 h 5173636"/>
              <a:gd name="connsiteX3-287" fmla="*/ 0 w 4286250"/>
              <a:gd name="connsiteY3-288" fmla="*/ 5087911 h 5173636"/>
              <a:gd name="connsiteX4-289" fmla="*/ 104775 w 4286250"/>
              <a:gd name="connsiteY4-290" fmla="*/ 161925 h 5173636"/>
              <a:gd name="connsiteX0-291" fmla="*/ 104775 w 4286250"/>
              <a:gd name="connsiteY0-292" fmla="*/ 276225 h 5287936"/>
              <a:gd name="connsiteX1-293" fmla="*/ 4229100 w 4286250"/>
              <a:gd name="connsiteY1-294" fmla="*/ 0 h 5287936"/>
              <a:gd name="connsiteX2-295" fmla="*/ 4286250 w 4286250"/>
              <a:gd name="connsiteY2-296" fmla="*/ 5287936 h 5287936"/>
              <a:gd name="connsiteX3-297" fmla="*/ 0 w 4286250"/>
              <a:gd name="connsiteY3-298" fmla="*/ 5202211 h 5287936"/>
              <a:gd name="connsiteX4-299" fmla="*/ 104775 w 4286250"/>
              <a:gd name="connsiteY4-300" fmla="*/ 276225 h 5287936"/>
              <a:gd name="connsiteX0-301" fmla="*/ 104775 w 4286250"/>
              <a:gd name="connsiteY0-302" fmla="*/ 333375 h 5345086"/>
              <a:gd name="connsiteX1-303" fmla="*/ 4191000 w 4286250"/>
              <a:gd name="connsiteY1-304" fmla="*/ 0 h 5345086"/>
              <a:gd name="connsiteX2-305" fmla="*/ 4286250 w 4286250"/>
              <a:gd name="connsiteY2-306" fmla="*/ 5345086 h 5345086"/>
              <a:gd name="connsiteX3-307" fmla="*/ 0 w 4286250"/>
              <a:gd name="connsiteY3-308" fmla="*/ 5259361 h 5345086"/>
              <a:gd name="connsiteX4-309" fmla="*/ 104775 w 4286250"/>
              <a:gd name="connsiteY4-310" fmla="*/ 333375 h 5345086"/>
              <a:gd name="connsiteX0-311" fmla="*/ 104775 w 4286250"/>
              <a:gd name="connsiteY0-312" fmla="*/ 323850 h 5335561"/>
              <a:gd name="connsiteX1-313" fmla="*/ 4105275 w 4286250"/>
              <a:gd name="connsiteY1-314" fmla="*/ 0 h 5335561"/>
              <a:gd name="connsiteX2-315" fmla="*/ 4286250 w 4286250"/>
              <a:gd name="connsiteY2-316" fmla="*/ 5335561 h 5335561"/>
              <a:gd name="connsiteX3-317" fmla="*/ 0 w 4286250"/>
              <a:gd name="connsiteY3-318" fmla="*/ 5249836 h 5335561"/>
              <a:gd name="connsiteX4-319" fmla="*/ 104775 w 4286250"/>
              <a:gd name="connsiteY4-320" fmla="*/ 323850 h 5335561"/>
              <a:gd name="connsiteX0-321" fmla="*/ 104775 w 4286250"/>
              <a:gd name="connsiteY0-322" fmla="*/ 257175 h 5268886"/>
              <a:gd name="connsiteX1-323" fmla="*/ 4067175 w 4286250"/>
              <a:gd name="connsiteY1-324" fmla="*/ 0 h 5268886"/>
              <a:gd name="connsiteX2-325" fmla="*/ 4286250 w 4286250"/>
              <a:gd name="connsiteY2-326" fmla="*/ 5268886 h 5268886"/>
              <a:gd name="connsiteX3-327" fmla="*/ 0 w 4286250"/>
              <a:gd name="connsiteY3-328" fmla="*/ 5183161 h 5268886"/>
              <a:gd name="connsiteX4-329" fmla="*/ 104775 w 4286250"/>
              <a:gd name="connsiteY4-330" fmla="*/ 257175 h 5268886"/>
              <a:gd name="connsiteX0-331" fmla="*/ 104775 w 4286250"/>
              <a:gd name="connsiteY0-332" fmla="*/ 238125 h 5249836"/>
              <a:gd name="connsiteX1-333" fmla="*/ 4057650 w 4286250"/>
              <a:gd name="connsiteY1-334" fmla="*/ 0 h 5249836"/>
              <a:gd name="connsiteX2-335" fmla="*/ 4286250 w 4286250"/>
              <a:gd name="connsiteY2-336" fmla="*/ 5249836 h 5249836"/>
              <a:gd name="connsiteX3-337" fmla="*/ 0 w 4286250"/>
              <a:gd name="connsiteY3-338" fmla="*/ 5164111 h 5249836"/>
              <a:gd name="connsiteX4-339" fmla="*/ 104775 w 4286250"/>
              <a:gd name="connsiteY4-340" fmla="*/ 238125 h 5249836"/>
              <a:gd name="connsiteX0-341" fmla="*/ 57150 w 4238625"/>
              <a:gd name="connsiteY0-342" fmla="*/ 238125 h 5249836"/>
              <a:gd name="connsiteX1-343" fmla="*/ 4010025 w 4238625"/>
              <a:gd name="connsiteY1-344" fmla="*/ 0 h 5249836"/>
              <a:gd name="connsiteX2-345" fmla="*/ 4238625 w 4238625"/>
              <a:gd name="connsiteY2-346" fmla="*/ 5249836 h 5249836"/>
              <a:gd name="connsiteX3-347" fmla="*/ 0 w 4238625"/>
              <a:gd name="connsiteY3-348" fmla="*/ 5164111 h 5249836"/>
              <a:gd name="connsiteX4-349" fmla="*/ 57150 w 4238625"/>
              <a:gd name="connsiteY4-350" fmla="*/ 238125 h 5249836"/>
              <a:gd name="connsiteX0-351" fmla="*/ 38100 w 4219575"/>
              <a:gd name="connsiteY0-352" fmla="*/ 238125 h 5249836"/>
              <a:gd name="connsiteX1-353" fmla="*/ 3990975 w 4219575"/>
              <a:gd name="connsiteY1-354" fmla="*/ 0 h 5249836"/>
              <a:gd name="connsiteX2-355" fmla="*/ 4219575 w 4219575"/>
              <a:gd name="connsiteY2-356" fmla="*/ 5249836 h 5249836"/>
              <a:gd name="connsiteX3-357" fmla="*/ 0 w 4219575"/>
              <a:gd name="connsiteY3-358" fmla="*/ 5240311 h 5249836"/>
              <a:gd name="connsiteX4-359" fmla="*/ 38100 w 4219575"/>
              <a:gd name="connsiteY4-360" fmla="*/ 238125 h 5249836"/>
              <a:gd name="connsiteX0-361" fmla="*/ 0 w 4181475"/>
              <a:gd name="connsiteY0-362" fmla="*/ 238125 h 5249836"/>
              <a:gd name="connsiteX1-363" fmla="*/ 3952875 w 4181475"/>
              <a:gd name="connsiteY1-364" fmla="*/ 0 h 5249836"/>
              <a:gd name="connsiteX2-365" fmla="*/ 4181475 w 4181475"/>
              <a:gd name="connsiteY2-366" fmla="*/ 5249836 h 5249836"/>
              <a:gd name="connsiteX3-367" fmla="*/ 9525 w 4181475"/>
              <a:gd name="connsiteY3-368" fmla="*/ 5240311 h 5249836"/>
              <a:gd name="connsiteX4-369" fmla="*/ 0 w 4181475"/>
              <a:gd name="connsiteY4-370" fmla="*/ 238125 h 5249836"/>
              <a:gd name="connsiteX0-371" fmla="*/ 0 w 4152900"/>
              <a:gd name="connsiteY0-372" fmla="*/ 238125 h 5316511"/>
              <a:gd name="connsiteX1-373" fmla="*/ 3952875 w 4152900"/>
              <a:gd name="connsiteY1-374" fmla="*/ 0 h 5316511"/>
              <a:gd name="connsiteX2-375" fmla="*/ 4152900 w 4152900"/>
              <a:gd name="connsiteY2-376" fmla="*/ 5316511 h 5316511"/>
              <a:gd name="connsiteX3-377" fmla="*/ 9525 w 4152900"/>
              <a:gd name="connsiteY3-378" fmla="*/ 5240311 h 5316511"/>
              <a:gd name="connsiteX4-379" fmla="*/ 0 w 4152900"/>
              <a:gd name="connsiteY4-380" fmla="*/ 238125 h 5316511"/>
              <a:gd name="connsiteX0-381" fmla="*/ 0 w 4210050"/>
              <a:gd name="connsiteY0-382" fmla="*/ 238125 h 5345086"/>
              <a:gd name="connsiteX1-383" fmla="*/ 3952875 w 4210050"/>
              <a:gd name="connsiteY1-384" fmla="*/ 0 h 5345086"/>
              <a:gd name="connsiteX2-385" fmla="*/ 4210050 w 4210050"/>
              <a:gd name="connsiteY2-386" fmla="*/ 5345086 h 5345086"/>
              <a:gd name="connsiteX3-387" fmla="*/ 9525 w 4210050"/>
              <a:gd name="connsiteY3-388" fmla="*/ 5240311 h 5345086"/>
              <a:gd name="connsiteX4-389" fmla="*/ 0 w 4210050"/>
              <a:gd name="connsiteY4-390" fmla="*/ 238125 h 5345086"/>
              <a:gd name="connsiteX0-391" fmla="*/ 0 w 4210050"/>
              <a:gd name="connsiteY0-392" fmla="*/ 238125 h 5345086"/>
              <a:gd name="connsiteX1-393" fmla="*/ 3952875 w 4210050"/>
              <a:gd name="connsiteY1-394" fmla="*/ 0 h 5345086"/>
              <a:gd name="connsiteX2-395" fmla="*/ 4210050 w 4210050"/>
              <a:gd name="connsiteY2-396" fmla="*/ 5345086 h 5345086"/>
              <a:gd name="connsiteX3-397" fmla="*/ 9525 w 4210050"/>
              <a:gd name="connsiteY3-398" fmla="*/ 5183161 h 5345086"/>
              <a:gd name="connsiteX4-399" fmla="*/ 0 w 4210050"/>
              <a:gd name="connsiteY4-400" fmla="*/ 238125 h 5345086"/>
              <a:gd name="connsiteX0-401" fmla="*/ 47625 w 4257675"/>
              <a:gd name="connsiteY0-402" fmla="*/ 238125 h 5345086"/>
              <a:gd name="connsiteX1-403" fmla="*/ 4000500 w 4257675"/>
              <a:gd name="connsiteY1-404" fmla="*/ 0 h 5345086"/>
              <a:gd name="connsiteX2-405" fmla="*/ 4257675 w 4257675"/>
              <a:gd name="connsiteY2-406" fmla="*/ 5345086 h 5345086"/>
              <a:gd name="connsiteX3-407" fmla="*/ 0 w 4257675"/>
              <a:gd name="connsiteY3-408" fmla="*/ 5173636 h 5345086"/>
              <a:gd name="connsiteX4-409" fmla="*/ 47625 w 4257675"/>
              <a:gd name="connsiteY4-410" fmla="*/ 238125 h 5345086"/>
              <a:gd name="connsiteX0-411" fmla="*/ 76200 w 4286250"/>
              <a:gd name="connsiteY0-412" fmla="*/ 238125 h 5345086"/>
              <a:gd name="connsiteX1-413" fmla="*/ 4029075 w 4286250"/>
              <a:gd name="connsiteY1-414" fmla="*/ 0 h 5345086"/>
              <a:gd name="connsiteX2-415" fmla="*/ 4286250 w 4286250"/>
              <a:gd name="connsiteY2-416" fmla="*/ 5345086 h 5345086"/>
              <a:gd name="connsiteX3-417" fmla="*/ 0 w 4286250"/>
              <a:gd name="connsiteY3-418" fmla="*/ 5154586 h 5345086"/>
              <a:gd name="connsiteX4-419" fmla="*/ 76200 w 4286250"/>
              <a:gd name="connsiteY4-420" fmla="*/ 238125 h 5345086"/>
              <a:gd name="connsiteX0-421" fmla="*/ 123825 w 4333875"/>
              <a:gd name="connsiteY0-422" fmla="*/ 238125 h 5345086"/>
              <a:gd name="connsiteX1-423" fmla="*/ 4076700 w 4333875"/>
              <a:gd name="connsiteY1-424" fmla="*/ 0 h 5345086"/>
              <a:gd name="connsiteX2-425" fmla="*/ 4333875 w 4333875"/>
              <a:gd name="connsiteY2-426" fmla="*/ 5345086 h 5345086"/>
              <a:gd name="connsiteX3-427" fmla="*/ 0 w 4333875"/>
              <a:gd name="connsiteY3-428" fmla="*/ 5164111 h 5345086"/>
              <a:gd name="connsiteX4-429" fmla="*/ 123825 w 4333875"/>
              <a:gd name="connsiteY4-430" fmla="*/ 238125 h 5345086"/>
              <a:gd name="connsiteX0-431" fmla="*/ 114300 w 4324350"/>
              <a:gd name="connsiteY0-432" fmla="*/ 238125 h 5345086"/>
              <a:gd name="connsiteX1-433" fmla="*/ 4067175 w 4324350"/>
              <a:gd name="connsiteY1-434" fmla="*/ 0 h 5345086"/>
              <a:gd name="connsiteX2-435" fmla="*/ 4324350 w 4324350"/>
              <a:gd name="connsiteY2-436" fmla="*/ 5345086 h 5345086"/>
              <a:gd name="connsiteX3-437" fmla="*/ 0 w 4324350"/>
              <a:gd name="connsiteY3-438" fmla="*/ 5192686 h 5345086"/>
              <a:gd name="connsiteX4-439" fmla="*/ 114300 w 4324350"/>
              <a:gd name="connsiteY4-440" fmla="*/ 238125 h 5345086"/>
              <a:gd name="connsiteX0-441" fmla="*/ 114300 w 4257675"/>
              <a:gd name="connsiteY0-442" fmla="*/ 238125 h 5364136"/>
              <a:gd name="connsiteX1-443" fmla="*/ 4067175 w 4257675"/>
              <a:gd name="connsiteY1-444" fmla="*/ 0 h 5364136"/>
              <a:gd name="connsiteX2-445" fmla="*/ 4257675 w 4257675"/>
              <a:gd name="connsiteY2-446" fmla="*/ 5364136 h 5364136"/>
              <a:gd name="connsiteX3-447" fmla="*/ 0 w 4257675"/>
              <a:gd name="connsiteY3-448" fmla="*/ 5192686 h 5364136"/>
              <a:gd name="connsiteX4-449" fmla="*/ 114300 w 4257675"/>
              <a:gd name="connsiteY4-450" fmla="*/ 238125 h 5364136"/>
              <a:gd name="connsiteX0-451" fmla="*/ 114300 w 4295775"/>
              <a:gd name="connsiteY0-452" fmla="*/ 238125 h 5354611"/>
              <a:gd name="connsiteX1-453" fmla="*/ 4067175 w 4295775"/>
              <a:gd name="connsiteY1-454" fmla="*/ 0 h 5354611"/>
              <a:gd name="connsiteX2-455" fmla="*/ 4295775 w 4295775"/>
              <a:gd name="connsiteY2-456" fmla="*/ 5354611 h 5354611"/>
              <a:gd name="connsiteX3-457" fmla="*/ 0 w 4295775"/>
              <a:gd name="connsiteY3-458" fmla="*/ 5192686 h 5354611"/>
              <a:gd name="connsiteX4-459" fmla="*/ 114300 w 4295775"/>
              <a:gd name="connsiteY4-460" fmla="*/ 238125 h 5354611"/>
              <a:gd name="connsiteX0-461" fmla="*/ 114300 w 4305300"/>
              <a:gd name="connsiteY0-462" fmla="*/ 238125 h 5335561"/>
              <a:gd name="connsiteX1-463" fmla="*/ 4067175 w 4305300"/>
              <a:gd name="connsiteY1-464" fmla="*/ 0 h 5335561"/>
              <a:gd name="connsiteX2-465" fmla="*/ 4305300 w 4305300"/>
              <a:gd name="connsiteY2-466" fmla="*/ 5335561 h 5335561"/>
              <a:gd name="connsiteX3-467" fmla="*/ 0 w 4305300"/>
              <a:gd name="connsiteY3-468" fmla="*/ 5192686 h 5335561"/>
              <a:gd name="connsiteX4-469" fmla="*/ 114300 w 4305300"/>
              <a:gd name="connsiteY4-470" fmla="*/ 238125 h 5335561"/>
              <a:gd name="connsiteX0-471" fmla="*/ 114300 w 4333875"/>
              <a:gd name="connsiteY0-472" fmla="*/ 238125 h 5316511"/>
              <a:gd name="connsiteX1-473" fmla="*/ 4067175 w 4333875"/>
              <a:gd name="connsiteY1-474" fmla="*/ 0 h 5316511"/>
              <a:gd name="connsiteX2-475" fmla="*/ 4333875 w 4333875"/>
              <a:gd name="connsiteY2-476" fmla="*/ 5316511 h 5316511"/>
              <a:gd name="connsiteX3-477" fmla="*/ 0 w 4333875"/>
              <a:gd name="connsiteY3-478" fmla="*/ 5192686 h 5316511"/>
              <a:gd name="connsiteX4-479" fmla="*/ 114300 w 4333875"/>
              <a:gd name="connsiteY4-480" fmla="*/ 238125 h 5316511"/>
              <a:gd name="connsiteX0-481" fmla="*/ 114300 w 4352925"/>
              <a:gd name="connsiteY0-482" fmla="*/ 238125 h 5316511"/>
              <a:gd name="connsiteX1-483" fmla="*/ 4067175 w 4352925"/>
              <a:gd name="connsiteY1-484" fmla="*/ 0 h 5316511"/>
              <a:gd name="connsiteX2-485" fmla="*/ 4352925 w 4352925"/>
              <a:gd name="connsiteY2-486" fmla="*/ 5316511 h 5316511"/>
              <a:gd name="connsiteX3-487" fmla="*/ 0 w 4352925"/>
              <a:gd name="connsiteY3-488" fmla="*/ 5192686 h 5316511"/>
              <a:gd name="connsiteX4-489" fmla="*/ 114300 w 4352925"/>
              <a:gd name="connsiteY4-490" fmla="*/ 238125 h 53165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5316511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innerShdw blurRad="114300">
              <a:prstClr val="black"/>
            </a:innerShdw>
          </a:effectLst>
          <a:scene3d>
            <a:camera prst="isometricBottomDown">
              <a:rot lat="2265677" lon="18553879" rev="17793884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13" name="TextBox 12"/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Arial Nova" panose="020B0504020202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Arial Nova" panose="020B0504020202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15" name="Group 14"/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19" name="Freeform 5"/>
              <p:cNvSpPr/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-1" fmla="*/ 7564 w 12048"/>
                  <a:gd name="connsiteY0-2" fmla="*/ 12457 h 12457"/>
                  <a:gd name="connsiteX1-3" fmla="*/ 12048 w 12048"/>
                  <a:gd name="connsiteY1-4" fmla="*/ 0 h 12457"/>
                  <a:gd name="connsiteX2-5" fmla="*/ 0 w 12048"/>
                  <a:gd name="connsiteY2-6" fmla="*/ 3183 h 12457"/>
                  <a:gd name="connsiteX3-7" fmla="*/ 1221 w 12048"/>
                  <a:gd name="connsiteY3-8" fmla="*/ 6567 h 12457"/>
                  <a:gd name="connsiteX4-9" fmla="*/ 7564 w 12048"/>
                  <a:gd name="connsiteY4-10" fmla="*/ 12457 h 12457"/>
                  <a:gd name="connsiteX0-11" fmla="*/ 13210 w 14509"/>
                  <a:gd name="connsiteY0-12" fmla="*/ 3314 h 6567"/>
                  <a:gd name="connsiteX1-13" fmla="*/ 12108 w 14509"/>
                  <a:gd name="connsiteY1-14" fmla="*/ 0 h 6567"/>
                  <a:gd name="connsiteX2-15" fmla="*/ 60 w 14509"/>
                  <a:gd name="connsiteY2-16" fmla="*/ 3183 h 6567"/>
                  <a:gd name="connsiteX3-17" fmla="*/ 1281 w 14509"/>
                  <a:gd name="connsiteY3-18" fmla="*/ 6567 h 6567"/>
                  <a:gd name="connsiteX4-19" fmla="*/ 13210 w 14509"/>
                  <a:gd name="connsiteY4-20" fmla="*/ 3314 h 6567"/>
                  <a:gd name="connsiteX0-21" fmla="*/ 9177 w 10054"/>
                  <a:gd name="connsiteY0-22" fmla="*/ 5109 h 10000"/>
                  <a:gd name="connsiteX1-23" fmla="*/ 8349 w 10054"/>
                  <a:gd name="connsiteY1-24" fmla="*/ 0 h 10000"/>
                  <a:gd name="connsiteX2-25" fmla="*/ 45 w 10054"/>
                  <a:gd name="connsiteY2-26" fmla="*/ 4847 h 10000"/>
                  <a:gd name="connsiteX3-27" fmla="*/ 887 w 10054"/>
                  <a:gd name="connsiteY3-28" fmla="*/ 10000 h 10000"/>
                  <a:gd name="connsiteX4-29" fmla="*/ 9177 w 10054"/>
                  <a:gd name="connsiteY4-30" fmla="*/ 5109 h 10000"/>
                  <a:gd name="connsiteX0-31" fmla="*/ 9177 w 9456"/>
                  <a:gd name="connsiteY0-32" fmla="*/ 5109 h 10000"/>
                  <a:gd name="connsiteX1-33" fmla="*/ 8349 w 9456"/>
                  <a:gd name="connsiteY1-34" fmla="*/ 0 h 10000"/>
                  <a:gd name="connsiteX2-35" fmla="*/ 45 w 9456"/>
                  <a:gd name="connsiteY2-36" fmla="*/ 4847 h 10000"/>
                  <a:gd name="connsiteX3-37" fmla="*/ 887 w 9456"/>
                  <a:gd name="connsiteY3-38" fmla="*/ 10000 h 10000"/>
                  <a:gd name="connsiteX4-39" fmla="*/ 9177 w 9456"/>
                  <a:gd name="connsiteY4-40" fmla="*/ 5109 h 10000"/>
                  <a:gd name="connsiteX0-41" fmla="*/ 9705 w 10000"/>
                  <a:gd name="connsiteY0-42" fmla="*/ 5109 h 10000"/>
                  <a:gd name="connsiteX1-43" fmla="*/ 8829 w 10000"/>
                  <a:gd name="connsiteY1-44" fmla="*/ 0 h 10000"/>
                  <a:gd name="connsiteX2-45" fmla="*/ 48 w 10000"/>
                  <a:gd name="connsiteY2-46" fmla="*/ 4847 h 10000"/>
                  <a:gd name="connsiteX3-47" fmla="*/ 938 w 10000"/>
                  <a:gd name="connsiteY3-48" fmla="*/ 10000 h 10000"/>
                  <a:gd name="connsiteX4-49" fmla="*/ 9705 w 10000"/>
                  <a:gd name="connsiteY4-50" fmla="*/ 5109 h 10000"/>
                  <a:gd name="connsiteX0-51" fmla="*/ 9705 w 10000"/>
                  <a:gd name="connsiteY0-52" fmla="*/ 5109 h 10000"/>
                  <a:gd name="connsiteX1-53" fmla="*/ 8829 w 10000"/>
                  <a:gd name="connsiteY1-54" fmla="*/ 0 h 10000"/>
                  <a:gd name="connsiteX2-55" fmla="*/ 48 w 10000"/>
                  <a:gd name="connsiteY2-56" fmla="*/ 4847 h 10000"/>
                  <a:gd name="connsiteX3-57" fmla="*/ 938 w 10000"/>
                  <a:gd name="connsiteY3-58" fmla="*/ 10000 h 10000"/>
                  <a:gd name="connsiteX4-59" fmla="*/ 9705 w 10000"/>
                  <a:gd name="connsiteY4-60" fmla="*/ 5109 h 10000"/>
                  <a:gd name="connsiteX0-61" fmla="*/ 9705 w 10000"/>
                  <a:gd name="connsiteY0-62" fmla="*/ 5109 h 10000"/>
                  <a:gd name="connsiteX1-63" fmla="*/ 8829 w 10000"/>
                  <a:gd name="connsiteY1-64" fmla="*/ 0 h 10000"/>
                  <a:gd name="connsiteX2-65" fmla="*/ 48 w 10000"/>
                  <a:gd name="connsiteY2-66" fmla="*/ 4847 h 10000"/>
                  <a:gd name="connsiteX3-67" fmla="*/ 938 w 10000"/>
                  <a:gd name="connsiteY3-68" fmla="*/ 10000 h 10000"/>
                  <a:gd name="connsiteX4-69" fmla="*/ 9705 w 10000"/>
                  <a:gd name="connsiteY4-70" fmla="*/ 5109 h 10000"/>
                  <a:gd name="connsiteX0-71" fmla="*/ 9705 w 9771"/>
                  <a:gd name="connsiteY0-72" fmla="*/ 5109 h 10000"/>
                  <a:gd name="connsiteX1-73" fmla="*/ 8829 w 9771"/>
                  <a:gd name="connsiteY1-74" fmla="*/ 0 h 10000"/>
                  <a:gd name="connsiteX2-75" fmla="*/ 48 w 9771"/>
                  <a:gd name="connsiteY2-76" fmla="*/ 4847 h 10000"/>
                  <a:gd name="connsiteX3-77" fmla="*/ 938 w 9771"/>
                  <a:gd name="connsiteY3-78" fmla="*/ 10000 h 10000"/>
                  <a:gd name="connsiteX4-79" fmla="*/ 9705 w 9771"/>
                  <a:gd name="connsiteY4-80" fmla="*/ 5109 h 10000"/>
                  <a:gd name="connsiteX0-81" fmla="*/ 9932 w 10000"/>
                  <a:gd name="connsiteY0-82" fmla="*/ 5109 h 10000"/>
                  <a:gd name="connsiteX1-83" fmla="*/ 9036 w 10000"/>
                  <a:gd name="connsiteY1-84" fmla="*/ 0 h 10000"/>
                  <a:gd name="connsiteX2-85" fmla="*/ 49 w 10000"/>
                  <a:gd name="connsiteY2-86" fmla="*/ 4847 h 10000"/>
                  <a:gd name="connsiteX3-87" fmla="*/ 960 w 10000"/>
                  <a:gd name="connsiteY3-88" fmla="*/ 10000 h 10000"/>
                  <a:gd name="connsiteX4-89" fmla="*/ 9932 w 10000"/>
                  <a:gd name="connsiteY4-90" fmla="*/ 5109 h 10000"/>
                  <a:gd name="connsiteX0-91" fmla="*/ 9835 w 9909"/>
                  <a:gd name="connsiteY0-92" fmla="*/ 5245 h 10000"/>
                  <a:gd name="connsiteX1-93" fmla="*/ 9031 w 9909"/>
                  <a:gd name="connsiteY1-94" fmla="*/ 0 h 10000"/>
                  <a:gd name="connsiteX2-95" fmla="*/ 44 w 9909"/>
                  <a:gd name="connsiteY2-96" fmla="*/ 4847 h 10000"/>
                  <a:gd name="connsiteX3-97" fmla="*/ 955 w 9909"/>
                  <a:gd name="connsiteY3-98" fmla="*/ 10000 h 10000"/>
                  <a:gd name="connsiteX4-99" fmla="*/ 9835 w 9909"/>
                  <a:gd name="connsiteY4-100" fmla="*/ 5245 h 10000"/>
                  <a:gd name="connsiteX0-101" fmla="*/ 10023 w 10092"/>
                  <a:gd name="connsiteY0-102" fmla="*/ 5099 h 10000"/>
                  <a:gd name="connsiteX1-103" fmla="*/ 9119 w 10092"/>
                  <a:gd name="connsiteY1-104" fmla="*/ 0 h 10000"/>
                  <a:gd name="connsiteX2-105" fmla="*/ 49 w 10092"/>
                  <a:gd name="connsiteY2-106" fmla="*/ 4847 h 10000"/>
                  <a:gd name="connsiteX3-107" fmla="*/ 969 w 10092"/>
                  <a:gd name="connsiteY3-108" fmla="*/ 10000 h 10000"/>
                  <a:gd name="connsiteX4-109" fmla="*/ 10023 w 10092"/>
                  <a:gd name="connsiteY4-110" fmla="*/ 5099 h 10000"/>
                  <a:gd name="connsiteX0-111" fmla="*/ 10001 w 10071"/>
                  <a:gd name="connsiteY0-112" fmla="*/ 5381 h 10000"/>
                  <a:gd name="connsiteX1-113" fmla="*/ 9119 w 10071"/>
                  <a:gd name="connsiteY1-114" fmla="*/ 0 h 10000"/>
                  <a:gd name="connsiteX2-115" fmla="*/ 49 w 10071"/>
                  <a:gd name="connsiteY2-116" fmla="*/ 4847 h 10000"/>
                  <a:gd name="connsiteX3-117" fmla="*/ 969 w 10071"/>
                  <a:gd name="connsiteY3-118" fmla="*/ 10000 h 10000"/>
                  <a:gd name="connsiteX4-119" fmla="*/ 10001 w 10071"/>
                  <a:gd name="connsiteY4-120" fmla="*/ 5381 h 10000"/>
                  <a:gd name="connsiteX0-121" fmla="*/ 10027 w 10095"/>
                  <a:gd name="connsiteY0-122" fmla="*/ 5120 h 10000"/>
                  <a:gd name="connsiteX1-123" fmla="*/ 9119 w 10095"/>
                  <a:gd name="connsiteY1-124" fmla="*/ 0 h 10000"/>
                  <a:gd name="connsiteX2-125" fmla="*/ 49 w 10095"/>
                  <a:gd name="connsiteY2-126" fmla="*/ 4847 h 10000"/>
                  <a:gd name="connsiteX3-127" fmla="*/ 969 w 10095"/>
                  <a:gd name="connsiteY3-128" fmla="*/ 10000 h 10000"/>
                  <a:gd name="connsiteX4-129" fmla="*/ 10027 w 10095"/>
                  <a:gd name="connsiteY4-130" fmla="*/ 5120 h 10000"/>
                  <a:gd name="connsiteX0-131" fmla="*/ 10027 w 10095"/>
                  <a:gd name="connsiteY0-132" fmla="*/ 5120 h 10000"/>
                  <a:gd name="connsiteX1-133" fmla="*/ 9119 w 10095"/>
                  <a:gd name="connsiteY1-134" fmla="*/ 0 h 10000"/>
                  <a:gd name="connsiteX2-135" fmla="*/ 49 w 10095"/>
                  <a:gd name="connsiteY2-136" fmla="*/ 4847 h 10000"/>
                  <a:gd name="connsiteX3-137" fmla="*/ 969 w 10095"/>
                  <a:gd name="connsiteY3-138" fmla="*/ 10000 h 10000"/>
                  <a:gd name="connsiteX4-139" fmla="*/ 10027 w 10095"/>
                  <a:gd name="connsiteY4-140" fmla="*/ 5120 h 10000"/>
                  <a:gd name="connsiteX0-141" fmla="*/ 10027 w 10095"/>
                  <a:gd name="connsiteY0-142" fmla="*/ 5120 h 10000"/>
                  <a:gd name="connsiteX1-143" fmla="*/ 9119 w 10095"/>
                  <a:gd name="connsiteY1-144" fmla="*/ 0 h 10000"/>
                  <a:gd name="connsiteX2-145" fmla="*/ 49 w 10095"/>
                  <a:gd name="connsiteY2-146" fmla="*/ 4847 h 10000"/>
                  <a:gd name="connsiteX3-147" fmla="*/ 969 w 10095"/>
                  <a:gd name="connsiteY3-148" fmla="*/ 10000 h 10000"/>
                  <a:gd name="connsiteX4-149" fmla="*/ 10027 w 10095"/>
                  <a:gd name="connsiteY4-150" fmla="*/ 5120 h 10000"/>
                  <a:gd name="connsiteX0-151" fmla="*/ 9978 w 10046"/>
                  <a:gd name="connsiteY0-152" fmla="*/ 5120 h 10000"/>
                  <a:gd name="connsiteX1-153" fmla="*/ 9070 w 10046"/>
                  <a:gd name="connsiteY1-154" fmla="*/ 0 h 10000"/>
                  <a:gd name="connsiteX2-155" fmla="*/ 0 w 10046"/>
                  <a:gd name="connsiteY2-156" fmla="*/ 4847 h 10000"/>
                  <a:gd name="connsiteX3-157" fmla="*/ 920 w 10046"/>
                  <a:gd name="connsiteY3-158" fmla="*/ 10000 h 10000"/>
                  <a:gd name="connsiteX4-159" fmla="*/ 9978 w 10046"/>
                  <a:gd name="connsiteY4-160" fmla="*/ 5120 h 10000"/>
                  <a:gd name="connsiteX0-161" fmla="*/ 9978 w 10046"/>
                  <a:gd name="connsiteY0-162" fmla="*/ 5120 h 10000"/>
                  <a:gd name="connsiteX1-163" fmla="*/ 9070 w 10046"/>
                  <a:gd name="connsiteY1-164" fmla="*/ 0 h 10000"/>
                  <a:gd name="connsiteX2-165" fmla="*/ 0 w 10046"/>
                  <a:gd name="connsiteY2-166" fmla="*/ 4847 h 10000"/>
                  <a:gd name="connsiteX3-167" fmla="*/ 920 w 10046"/>
                  <a:gd name="connsiteY3-168" fmla="*/ 10000 h 10000"/>
                  <a:gd name="connsiteX4-169" fmla="*/ 9978 w 10046"/>
                  <a:gd name="connsiteY4-170" fmla="*/ 5120 h 10000"/>
                  <a:gd name="connsiteX0-171" fmla="*/ 9978 w 10046"/>
                  <a:gd name="connsiteY0-172" fmla="*/ 5120 h 10000"/>
                  <a:gd name="connsiteX1-173" fmla="*/ 9070 w 10046"/>
                  <a:gd name="connsiteY1-174" fmla="*/ 0 h 10000"/>
                  <a:gd name="connsiteX2-175" fmla="*/ 0 w 10046"/>
                  <a:gd name="connsiteY2-176" fmla="*/ 4847 h 10000"/>
                  <a:gd name="connsiteX3-177" fmla="*/ 920 w 10046"/>
                  <a:gd name="connsiteY3-178" fmla="*/ 10000 h 10000"/>
                  <a:gd name="connsiteX4-179" fmla="*/ 9978 w 10046"/>
                  <a:gd name="connsiteY4-180" fmla="*/ 5120 h 10000"/>
                  <a:gd name="connsiteX0-181" fmla="*/ 9978 w 10046"/>
                  <a:gd name="connsiteY0-182" fmla="*/ 5120 h 10000"/>
                  <a:gd name="connsiteX1-183" fmla="*/ 9070 w 10046"/>
                  <a:gd name="connsiteY1-184" fmla="*/ 0 h 10000"/>
                  <a:gd name="connsiteX2-185" fmla="*/ 0 w 10046"/>
                  <a:gd name="connsiteY2-186" fmla="*/ 4847 h 10000"/>
                  <a:gd name="connsiteX3-187" fmla="*/ 920 w 10046"/>
                  <a:gd name="connsiteY3-188" fmla="*/ 10000 h 10000"/>
                  <a:gd name="connsiteX4-189" fmla="*/ 9978 w 10046"/>
                  <a:gd name="connsiteY4-190" fmla="*/ 5120 h 10000"/>
                  <a:gd name="connsiteX0-191" fmla="*/ 9978 w 10046"/>
                  <a:gd name="connsiteY0-192" fmla="*/ 5411 h 10291"/>
                  <a:gd name="connsiteX1-193" fmla="*/ 9070 w 10046"/>
                  <a:gd name="connsiteY1-194" fmla="*/ 291 h 10291"/>
                  <a:gd name="connsiteX2-195" fmla="*/ 0 w 10046"/>
                  <a:gd name="connsiteY2-196" fmla="*/ 5138 h 10291"/>
                  <a:gd name="connsiteX3-197" fmla="*/ 920 w 10046"/>
                  <a:gd name="connsiteY3-198" fmla="*/ 10291 h 10291"/>
                  <a:gd name="connsiteX4-199" fmla="*/ 9978 w 10046"/>
                  <a:gd name="connsiteY4-200" fmla="*/ 5411 h 10291"/>
                  <a:gd name="connsiteX0-201" fmla="*/ 9978 w 10046"/>
                  <a:gd name="connsiteY0-202" fmla="*/ 5782 h 10662"/>
                  <a:gd name="connsiteX1-203" fmla="*/ 9070 w 10046"/>
                  <a:gd name="connsiteY1-204" fmla="*/ 662 h 10662"/>
                  <a:gd name="connsiteX2-205" fmla="*/ 0 w 10046"/>
                  <a:gd name="connsiteY2-206" fmla="*/ 5509 h 10662"/>
                  <a:gd name="connsiteX3-207" fmla="*/ 920 w 10046"/>
                  <a:gd name="connsiteY3-208" fmla="*/ 10662 h 10662"/>
                  <a:gd name="connsiteX4-209" fmla="*/ 9978 w 10046"/>
                  <a:gd name="connsiteY4-210" fmla="*/ 5782 h 10662"/>
                  <a:gd name="connsiteX0-211" fmla="*/ 9978 w 10046"/>
                  <a:gd name="connsiteY0-212" fmla="*/ 5403 h 10283"/>
                  <a:gd name="connsiteX1-213" fmla="*/ 9070 w 10046"/>
                  <a:gd name="connsiteY1-214" fmla="*/ 283 h 10283"/>
                  <a:gd name="connsiteX2-215" fmla="*/ 0 w 10046"/>
                  <a:gd name="connsiteY2-216" fmla="*/ 5130 h 10283"/>
                  <a:gd name="connsiteX3-217" fmla="*/ 920 w 10046"/>
                  <a:gd name="connsiteY3-218" fmla="*/ 10283 h 10283"/>
                  <a:gd name="connsiteX4-219" fmla="*/ 9978 w 10046"/>
                  <a:gd name="connsiteY4-220" fmla="*/ 5403 h 10283"/>
                  <a:gd name="connsiteX0-221" fmla="*/ 9978 w 10046"/>
                  <a:gd name="connsiteY0-222" fmla="*/ 5403 h 10283"/>
                  <a:gd name="connsiteX1-223" fmla="*/ 9070 w 10046"/>
                  <a:gd name="connsiteY1-224" fmla="*/ 283 h 10283"/>
                  <a:gd name="connsiteX2-225" fmla="*/ 0 w 10046"/>
                  <a:gd name="connsiteY2-226" fmla="*/ 5130 h 10283"/>
                  <a:gd name="connsiteX3-227" fmla="*/ 920 w 10046"/>
                  <a:gd name="connsiteY3-228" fmla="*/ 10283 h 10283"/>
                  <a:gd name="connsiteX4-229" fmla="*/ 9978 w 10046"/>
                  <a:gd name="connsiteY4-230" fmla="*/ 5403 h 10283"/>
                  <a:gd name="connsiteX0-231" fmla="*/ 9978 w 9978"/>
                  <a:gd name="connsiteY0-232" fmla="*/ 5403 h 10283"/>
                  <a:gd name="connsiteX1-233" fmla="*/ 9070 w 9978"/>
                  <a:gd name="connsiteY1-234" fmla="*/ 283 h 10283"/>
                  <a:gd name="connsiteX2-235" fmla="*/ 0 w 9978"/>
                  <a:gd name="connsiteY2-236" fmla="*/ 5130 h 10283"/>
                  <a:gd name="connsiteX3-237" fmla="*/ 920 w 9978"/>
                  <a:gd name="connsiteY3-238" fmla="*/ 10283 h 10283"/>
                  <a:gd name="connsiteX4-239" fmla="*/ 9978 w 9978"/>
                  <a:gd name="connsiteY4-240" fmla="*/ 5403 h 10283"/>
                  <a:gd name="connsiteX0-241" fmla="*/ 10000 w 10000"/>
                  <a:gd name="connsiteY0-242" fmla="*/ 5254 h 10000"/>
                  <a:gd name="connsiteX1-243" fmla="*/ 9090 w 10000"/>
                  <a:gd name="connsiteY1-244" fmla="*/ 275 h 10000"/>
                  <a:gd name="connsiteX2-245" fmla="*/ 0 w 10000"/>
                  <a:gd name="connsiteY2-246" fmla="*/ 4989 h 10000"/>
                  <a:gd name="connsiteX3-247" fmla="*/ 922 w 10000"/>
                  <a:gd name="connsiteY3-248" fmla="*/ 10000 h 10000"/>
                  <a:gd name="connsiteX4-249" fmla="*/ 10000 w 10000"/>
                  <a:gd name="connsiteY4-250" fmla="*/ 5254 h 10000"/>
                  <a:gd name="connsiteX0-251" fmla="*/ 10000 w 10000"/>
                  <a:gd name="connsiteY0-252" fmla="*/ 5254 h 10000"/>
                  <a:gd name="connsiteX1-253" fmla="*/ 9090 w 10000"/>
                  <a:gd name="connsiteY1-254" fmla="*/ 275 h 10000"/>
                  <a:gd name="connsiteX2-255" fmla="*/ 0 w 10000"/>
                  <a:gd name="connsiteY2-256" fmla="*/ 4989 h 10000"/>
                  <a:gd name="connsiteX3-257" fmla="*/ 922 w 10000"/>
                  <a:gd name="connsiteY3-258" fmla="*/ 10000 h 10000"/>
                  <a:gd name="connsiteX4-259" fmla="*/ 10000 w 10000"/>
                  <a:gd name="connsiteY4-260" fmla="*/ 52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1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7"/>
              <p:cNvSpPr/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431189" y="1994877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27000" dir="5400000" sx="92000" sy="92000" algn="t" rotWithShape="0">
              <a:schemeClr val="accent1">
                <a:alpha val="34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/>
          <p:cNvSpPr/>
          <p:nvPr userDrawn="1"/>
        </p:nvSpPr>
        <p:spPr>
          <a:xfrm>
            <a:off x="5965645" y="0"/>
            <a:ext cx="6226357" cy="6858000"/>
          </a:xfrm>
          <a:custGeom>
            <a:avLst/>
            <a:gdLst>
              <a:gd name="connsiteX0" fmla="*/ 1723007 w 6226357"/>
              <a:gd name="connsiteY0" fmla="*/ 0 h 6858000"/>
              <a:gd name="connsiteX1" fmla="*/ 6226357 w 6226357"/>
              <a:gd name="connsiteY1" fmla="*/ 0 h 6858000"/>
              <a:gd name="connsiteX2" fmla="*/ 6226357 w 6226357"/>
              <a:gd name="connsiteY2" fmla="*/ 6858000 h 6858000"/>
              <a:gd name="connsiteX3" fmla="*/ 0 w 62263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6357" h="6858000">
                <a:moveTo>
                  <a:pt x="1723007" y="0"/>
                </a:moveTo>
                <a:lnTo>
                  <a:pt x="6226357" y="0"/>
                </a:lnTo>
                <a:lnTo>
                  <a:pt x="6226357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6289419" y="638126"/>
            <a:ext cx="5352941" cy="533326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592875" y="1335789"/>
            <a:ext cx="4833257" cy="2844801"/>
          </a:xfrm>
          <a:custGeom>
            <a:avLst/>
            <a:gdLst>
              <a:gd name="connsiteX0" fmla="*/ 0 w 4833257"/>
              <a:gd name="connsiteY0" fmla="*/ 0 h 2706008"/>
              <a:gd name="connsiteX1" fmla="*/ 4833257 w 4833257"/>
              <a:gd name="connsiteY1" fmla="*/ 0 h 2706008"/>
              <a:gd name="connsiteX2" fmla="*/ 4833257 w 4833257"/>
              <a:gd name="connsiteY2" fmla="*/ 2706008 h 2706008"/>
              <a:gd name="connsiteX3" fmla="*/ 0 w 4833257"/>
              <a:gd name="connsiteY3" fmla="*/ 2706008 h 2706008"/>
              <a:gd name="connsiteX4" fmla="*/ 0 w 4833257"/>
              <a:gd name="connsiteY4" fmla="*/ 0 h 2706008"/>
              <a:gd name="connsiteX0-1" fmla="*/ 0 w 4833257"/>
              <a:gd name="connsiteY0-2" fmla="*/ 0 h 2764065"/>
              <a:gd name="connsiteX1-3" fmla="*/ 4833257 w 4833257"/>
              <a:gd name="connsiteY1-4" fmla="*/ 0 h 2764065"/>
              <a:gd name="connsiteX2-5" fmla="*/ 4833257 w 4833257"/>
              <a:gd name="connsiteY2-6" fmla="*/ 2706008 h 2764065"/>
              <a:gd name="connsiteX3-7" fmla="*/ 72571 w 4833257"/>
              <a:gd name="connsiteY3-8" fmla="*/ 2764065 h 2764065"/>
              <a:gd name="connsiteX4-9" fmla="*/ 0 w 4833257"/>
              <a:gd name="connsiteY4-10" fmla="*/ 0 h 2764065"/>
              <a:gd name="connsiteX0-11" fmla="*/ 0 w 4833257"/>
              <a:gd name="connsiteY0-12" fmla="*/ 0 h 2836636"/>
              <a:gd name="connsiteX1-13" fmla="*/ 4833257 w 4833257"/>
              <a:gd name="connsiteY1-14" fmla="*/ 0 h 2836636"/>
              <a:gd name="connsiteX2-15" fmla="*/ 4833257 w 4833257"/>
              <a:gd name="connsiteY2-16" fmla="*/ 2706008 h 2836636"/>
              <a:gd name="connsiteX3-17" fmla="*/ 145143 w 4833257"/>
              <a:gd name="connsiteY3-18" fmla="*/ 2836636 h 2836636"/>
              <a:gd name="connsiteX4-19" fmla="*/ 0 w 4833257"/>
              <a:gd name="connsiteY4-20" fmla="*/ 0 h 2836636"/>
              <a:gd name="connsiteX0-21" fmla="*/ 0 w 4833257"/>
              <a:gd name="connsiteY0-22" fmla="*/ 0 h 2836636"/>
              <a:gd name="connsiteX1-23" fmla="*/ 4833257 w 4833257"/>
              <a:gd name="connsiteY1-24" fmla="*/ 0 h 2836636"/>
              <a:gd name="connsiteX2-25" fmla="*/ 4833257 w 4833257"/>
              <a:gd name="connsiteY2-26" fmla="*/ 2706008 h 2836636"/>
              <a:gd name="connsiteX3-27" fmla="*/ 275771 w 4833257"/>
              <a:gd name="connsiteY3-28" fmla="*/ 2836636 h 2836636"/>
              <a:gd name="connsiteX4-29" fmla="*/ 0 w 4833257"/>
              <a:gd name="connsiteY4-30" fmla="*/ 0 h 2836636"/>
              <a:gd name="connsiteX0-31" fmla="*/ 0 w 4833257"/>
              <a:gd name="connsiteY0-32" fmla="*/ 0 h 2836636"/>
              <a:gd name="connsiteX1-33" fmla="*/ 4833257 w 4833257"/>
              <a:gd name="connsiteY1-34" fmla="*/ 0 h 2836636"/>
              <a:gd name="connsiteX2-35" fmla="*/ 4833257 w 4833257"/>
              <a:gd name="connsiteY2-36" fmla="*/ 2706008 h 2836636"/>
              <a:gd name="connsiteX3-37" fmla="*/ 319313 w 4833257"/>
              <a:gd name="connsiteY3-38" fmla="*/ 2836636 h 2836636"/>
              <a:gd name="connsiteX4-39" fmla="*/ 0 w 4833257"/>
              <a:gd name="connsiteY4-40" fmla="*/ 0 h 2836636"/>
              <a:gd name="connsiteX0-41" fmla="*/ 0 w 4833257"/>
              <a:gd name="connsiteY0-42" fmla="*/ 0 h 2822122"/>
              <a:gd name="connsiteX1-43" fmla="*/ 4833257 w 4833257"/>
              <a:gd name="connsiteY1-44" fmla="*/ 0 h 2822122"/>
              <a:gd name="connsiteX2-45" fmla="*/ 4833257 w 4833257"/>
              <a:gd name="connsiteY2-46" fmla="*/ 2706008 h 2822122"/>
              <a:gd name="connsiteX3-47" fmla="*/ 348342 w 4833257"/>
              <a:gd name="connsiteY3-48" fmla="*/ 2822122 h 2822122"/>
              <a:gd name="connsiteX4-49" fmla="*/ 0 w 4833257"/>
              <a:gd name="connsiteY4-50" fmla="*/ 0 h 2822122"/>
              <a:gd name="connsiteX0-51" fmla="*/ 0 w 4833257"/>
              <a:gd name="connsiteY0-52" fmla="*/ 0 h 2836636"/>
              <a:gd name="connsiteX1-53" fmla="*/ 4833257 w 4833257"/>
              <a:gd name="connsiteY1-54" fmla="*/ 0 h 2836636"/>
              <a:gd name="connsiteX2-55" fmla="*/ 4833257 w 4833257"/>
              <a:gd name="connsiteY2-56" fmla="*/ 2706008 h 2836636"/>
              <a:gd name="connsiteX3-57" fmla="*/ 348342 w 4833257"/>
              <a:gd name="connsiteY3-58" fmla="*/ 2836636 h 2836636"/>
              <a:gd name="connsiteX4-59" fmla="*/ 0 w 4833257"/>
              <a:gd name="connsiteY4-60" fmla="*/ 0 h 2836636"/>
              <a:gd name="connsiteX0-61" fmla="*/ 0 w 4833257"/>
              <a:gd name="connsiteY0-62" fmla="*/ 0 h 2851183"/>
              <a:gd name="connsiteX1-63" fmla="*/ 4833257 w 4833257"/>
              <a:gd name="connsiteY1-64" fmla="*/ 0 h 2851183"/>
              <a:gd name="connsiteX2-65" fmla="*/ 4833257 w 4833257"/>
              <a:gd name="connsiteY2-66" fmla="*/ 2706008 h 2851183"/>
              <a:gd name="connsiteX3-67" fmla="*/ 362857 w 4833257"/>
              <a:gd name="connsiteY3-68" fmla="*/ 2851183 h 2851183"/>
              <a:gd name="connsiteX4-69" fmla="*/ 0 w 4833257"/>
              <a:gd name="connsiteY4-70" fmla="*/ 0 h 28511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33257" h="2851183">
                <a:moveTo>
                  <a:pt x="0" y="0"/>
                </a:moveTo>
                <a:lnTo>
                  <a:pt x="4833257" y="0"/>
                </a:lnTo>
                <a:lnTo>
                  <a:pt x="4833257" y="2706008"/>
                </a:lnTo>
                <a:lnTo>
                  <a:pt x="362857" y="2851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scene3d>
            <a:camera prst="perspectiveLeft" fov="4920000">
              <a:rot lat="20040000" lon="2940000" rev="20760000"/>
            </a:camera>
            <a:lightRig rig="threePt" dir="t"/>
          </a:scene3d>
          <a:sp3d prstMaterial="matte"/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48494" y="1335789"/>
            <a:ext cx="4833257" cy="2844801"/>
          </a:xfrm>
          <a:custGeom>
            <a:avLst/>
            <a:gdLst>
              <a:gd name="connsiteX0" fmla="*/ 0 w 4833257"/>
              <a:gd name="connsiteY0" fmla="*/ 0 h 2706008"/>
              <a:gd name="connsiteX1" fmla="*/ 4833257 w 4833257"/>
              <a:gd name="connsiteY1" fmla="*/ 0 h 2706008"/>
              <a:gd name="connsiteX2" fmla="*/ 4833257 w 4833257"/>
              <a:gd name="connsiteY2" fmla="*/ 2706008 h 2706008"/>
              <a:gd name="connsiteX3" fmla="*/ 0 w 4833257"/>
              <a:gd name="connsiteY3" fmla="*/ 2706008 h 2706008"/>
              <a:gd name="connsiteX4" fmla="*/ 0 w 4833257"/>
              <a:gd name="connsiteY4" fmla="*/ 0 h 2706008"/>
              <a:gd name="connsiteX0-1" fmla="*/ 0 w 4833257"/>
              <a:gd name="connsiteY0-2" fmla="*/ 0 h 2764065"/>
              <a:gd name="connsiteX1-3" fmla="*/ 4833257 w 4833257"/>
              <a:gd name="connsiteY1-4" fmla="*/ 0 h 2764065"/>
              <a:gd name="connsiteX2-5" fmla="*/ 4833257 w 4833257"/>
              <a:gd name="connsiteY2-6" fmla="*/ 2706008 h 2764065"/>
              <a:gd name="connsiteX3-7" fmla="*/ 72571 w 4833257"/>
              <a:gd name="connsiteY3-8" fmla="*/ 2764065 h 2764065"/>
              <a:gd name="connsiteX4-9" fmla="*/ 0 w 4833257"/>
              <a:gd name="connsiteY4-10" fmla="*/ 0 h 2764065"/>
              <a:gd name="connsiteX0-11" fmla="*/ 0 w 4833257"/>
              <a:gd name="connsiteY0-12" fmla="*/ 0 h 2836636"/>
              <a:gd name="connsiteX1-13" fmla="*/ 4833257 w 4833257"/>
              <a:gd name="connsiteY1-14" fmla="*/ 0 h 2836636"/>
              <a:gd name="connsiteX2-15" fmla="*/ 4833257 w 4833257"/>
              <a:gd name="connsiteY2-16" fmla="*/ 2706008 h 2836636"/>
              <a:gd name="connsiteX3-17" fmla="*/ 145143 w 4833257"/>
              <a:gd name="connsiteY3-18" fmla="*/ 2836636 h 2836636"/>
              <a:gd name="connsiteX4-19" fmla="*/ 0 w 4833257"/>
              <a:gd name="connsiteY4-20" fmla="*/ 0 h 2836636"/>
              <a:gd name="connsiteX0-21" fmla="*/ 0 w 4833257"/>
              <a:gd name="connsiteY0-22" fmla="*/ 0 h 2836636"/>
              <a:gd name="connsiteX1-23" fmla="*/ 4833257 w 4833257"/>
              <a:gd name="connsiteY1-24" fmla="*/ 0 h 2836636"/>
              <a:gd name="connsiteX2-25" fmla="*/ 4833257 w 4833257"/>
              <a:gd name="connsiteY2-26" fmla="*/ 2706008 h 2836636"/>
              <a:gd name="connsiteX3-27" fmla="*/ 275771 w 4833257"/>
              <a:gd name="connsiteY3-28" fmla="*/ 2836636 h 2836636"/>
              <a:gd name="connsiteX4-29" fmla="*/ 0 w 4833257"/>
              <a:gd name="connsiteY4-30" fmla="*/ 0 h 2836636"/>
              <a:gd name="connsiteX0-31" fmla="*/ 0 w 4833257"/>
              <a:gd name="connsiteY0-32" fmla="*/ 0 h 2836636"/>
              <a:gd name="connsiteX1-33" fmla="*/ 4833257 w 4833257"/>
              <a:gd name="connsiteY1-34" fmla="*/ 0 h 2836636"/>
              <a:gd name="connsiteX2-35" fmla="*/ 4833257 w 4833257"/>
              <a:gd name="connsiteY2-36" fmla="*/ 2706008 h 2836636"/>
              <a:gd name="connsiteX3-37" fmla="*/ 319313 w 4833257"/>
              <a:gd name="connsiteY3-38" fmla="*/ 2836636 h 2836636"/>
              <a:gd name="connsiteX4-39" fmla="*/ 0 w 4833257"/>
              <a:gd name="connsiteY4-40" fmla="*/ 0 h 2836636"/>
              <a:gd name="connsiteX0-41" fmla="*/ 0 w 4833257"/>
              <a:gd name="connsiteY0-42" fmla="*/ 0 h 2822122"/>
              <a:gd name="connsiteX1-43" fmla="*/ 4833257 w 4833257"/>
              <a:gd name="connsiteY1-44" fmla="*/ 0 h 2822122"/>
              <a:gd name="connsiteX2-45" fmla="*/ 4833257 w 4833257"/>
              <a:gd name="connsiteY2-46" fmla="*/ 2706008 h 2822122"/>
              <a:gd name="connsiteX3-47" fmla="*/ 348342 w 4833257"/>
              <a:gd name="connsiteY3-48" fmla="*/ 2822122 h 2822122"/>
              <a:gd name="connsiteX4-49" fmla="*/ 0 w 4833257"/>
              <a:gd name="connsiteY4-50" fmla="*/ 0 h 2822122"/>
              <a:gd name="connsiteX0-51" fmla="*/ 0 w 4833257"/>
              <a:gd name="connsiteY0-52" fmla="*/ 0 h 2836636"/>
              <a:gd name="connsiteX1-53" fmla="*/ 4833257 w 4833257"/>
              <a:gd name="connsiteY1-54" fmla="*/ 0 h 2836636"/>
              <a:gd name="connsiteX2-55" fmla="*/ 4833257 w 4833257"/>
              <a:gd name="connsiteY2-56" fmla="*/ 2706008 h 2836636"/>
              <a:gd name="connsiteX3-57" fmla="*/ 348342 w 4833257"/>
              <a:gd name="connsiteY3-58" fmla="*/ 2836636 h 2836636"/>
              <a:gd name="connsiteX4-59" fmla="*/ 0 w 4833257"/>
              <a:gd name="connsiteY4-60" fmla="*/ 0 h 2836636"/>
              <a:gd name="connsiteX0-61" fmla="*/ 0 w 4833257"/>
              <a:gd name="connsiteY0-62" fmla="*/ 0 h 2851183"/>
              <a:gd name="connsiteX1-63" fmla="*/ 4833257 w 4833257"/>
              <a:gd name="connsiteY1-64" fmla="*/ 0 h 2851183"/>
              <a:gd name="connsiteX2-65" fmla="*/ 4833257 w 4833257"/>
              <a:gd name="connsiteY2-66" fmla="*/ 2706008 h 2851183"/>
              <a:gd name="connsiteX3-67" fmla="*/ 362857 w 4833257"/>
              <a:gd name="connsiteY3-68" fmla="*/ 2851183 h 2851183"/>
              <a:gd name="connsiteX4-69" fmla="*/ 0 w 4833257"/>
              <a:gd name="connsiteY4-70" fmla="*/ 0 h 28511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33257" h="2851183">
                <a:moveTo>
                  <a:pt x="0" y="0"/>
                </a:moveTo>
                <a:lnTo>
                  <a:pt x="4833257" y="0"/>
                </a:lnTo>
                <a:lnTo>
                  <a:pt x="4833257" y="2706008"/>
                </a:lnTo>
                <a:lnTo>
                  <a:pt x="362857" y="2851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effectLst>
            <a:outerShdw blurRad="1270000" dist="419100" dir="2700000" sx="81000" sy="81000" algn="tl" rotWithShape="0">
              <a:prstClr val="black">
                <a:alpha val="40000"/>
              </a:prstClr>
            </a:outerShdw>
          </a:effectLst>
          <a:scene3d>
            <a:camera prst="perspectiveLeft" fov="4920000">
              <a:rot lat="20040000" lon="2940000" rev="20760000"/>
            </a:camera>
            <a:lightRig rig="threePt" dir="t"/>
          </a:scene3d>
          <a:sp3d prstMaterial="matte"/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704113" y="1335789"/>
            <a:ext cx="4833257" cy="2844801"/>
          </a:xfrm>
          <a:custGeom>
            <a:avLst/>
            <a:gdLst>
              <a:gd name="connsiteX0" fmla="*/ 0 w 4833257"/>
              <a:gd name="connsiteY0" fmla="*/ 0 h 2706008"/>
              <a:gd name="connsiteX1" fmla="*/ 4833257 w 4833257"/>
              <a:gd name="connsiteY1" fmla="*/ 0 h 2706008"/>
              <a:gd name="connsiteX2" fmla="*/ 4833257 w 4833257"/>
              <a:gd name="connsiteY2" fmla="*/ 2706008 h 2706008"/>
              <a:gd name="connsiteX3" fmla="*/ 0 w 4833257"/>
              <a:gd name="connsiteY3" fmla="*/ 2706008 h 2706008"/>
              <a:gd name="connsiteX4" fmla="*/ 0 w 4833257"/>
              <a:gd name="connsiteY4" fmla="*/ 0 h 2706008"/>
              <a:gd name="connsiteX0-1" fmla="*/ 0 w 4833257"/>
              <a:gd name="connsiteY0-2" fmla="*/ 0 h 2764065"/>
              <a:gd name="connsiteX1-3" fmla="*/ 4833257 w 4833257"/>
              <a:gd name="connsiteY1-4" fmla="*/ 0 h 2764065"/>
              <a:gd name="connsiteX2-5" fmla="*/ 4833257 w 4833257"/>
              <a:gd name="connsiteY2-6" fmla="*/ 2706008 h 2764065"/>
              <a:gd name="connsiteX3-7" fmla="*/ 72571 w 4833257"/>
              <a:gd name="connsiteY3-8" fmla="*/ 2764065 h 2764065"/>
              <a:gd name="connsiteX4-9" fmla="*/ 0 w 4833257"/>
              <a:gd name="connsiteY4-10" fmla="*/ 0 h 2764065"/>
              <a:gd name="connsiteX0-11" fmla="*/ 0 w 4833257"/>
              <a:gd name="connsiteY0-12" fmla="*/ 0 h 2836636"/>
              <a:gd name="connsiteX1-13" fmla="*/ 4833257 w 4833257"/>
              <a:gd name="connsiteY1-14" fmla="*/ 0 h 2836636"/>
              <a:gd name="connsiteX2-15" fmla="*/ 4833257 w 4833257"/>
              <a:gd name="connsiteY2-16" fmla="*/ 2706008 h 2836636"/>
              <a:gd name="connsiteX3-17" fmla="*/ 145143 w 4833257"/>
              <a:gd name="connsiteY3-18" fmla="*/ 2836636 h 2836636"/>
              <a:gd name="connsiteX4-19" fmla="*/ 0 w 4833257"/>
              <a:gd name="connsiteY4-20" fmla="*/ 0 h 2836636"/>
              <a:gd name="connsiteX0-21" fmla="*/ 0 w 4833257"/>
              <a:gd name="connsiteY0-22" fmla="*/ 0 h 2836636"/>
              <a:gd name="connsiteX1-23" fmla="*/ 4833257 w 4833257"/>
              <a:gd name="connsiteY1-24" fmla="*/ 0 h 2836636"/>
              <a:gd name="connsiteX2-25" fmla="*/ 4833257 w 4833257"/>
              <a:gd name="connsiteY2-26" fmla="*/ 2706008 h 2836636"/>
              <a:gd name="connsiteX3-27" fmla="*/ 275771 w 4833257"/>
              <a:gd name="connsiteY3-28" fmla="*/ 2836636 h 2836636"/>
              <a:gd name="connsiteX4-29" fmla="*/ 0 w 4833257"/>
              <a:gd name="connsiteY4-30" fmla="*/ 0 h 2836636"/>
              <a:gd name="connsiteX0-31" fmla="*/ 0 w 4833257"/>
              <a:gd name="connsiteY0-32" fmla="*/ 0 h 2836636"/>
              <a:gd name="connsiteX1-33" fmla="*/ 4833257 w 4833257"/>
              <a:gd name="connsiteY1-34" fmla="*/ 0 h 2836636"/>
              <a:gd name="connsiteX2-35" fmla="*/ 4833257 w 4833257"/>
              <a:gd name="connsiteY2-36" fmla="*/ 2706008 h 2836636"/>
              <a:gd name="connsiteX3-37" fmla="*/ 319313 w 4833257"/>
              <a:gd name="connsiteY3-38" fmla="*/ 2836636 h 2836636"/>
              <a:gd name="connsiteX4-39" fmla="*/ 0 w 4833257"/>
              <a:gd name="connsiteY4-40" fmla="*/ 0 h 2836636"/>
              <a:gd name="connsiteX0-41" fmla="*/ 0 w 4833257"/>
              <a:gd name="connsiteY0-42" fmla="*/ 0 h 2822122"/>
              <a:gd name="connsiteX1-43" fmla="*/ 4833257 w 4833257"/>
              <a:gd name="connsiteY1-44" fmla="*/ 0 h 2822122"/>
              <a:gd name="connsiteX2-45" fmla="*/ 4833257 w 4833257"/>
              <a:gd name="connsiteY2-46" fmla="*/ 2706008 h 2822122"/>
              <a:gd name="connsiteX3-47" fmla="*/ 348342 w 4833257"/>
              <a:gd name="connsiteY3-48" fmla="*/ 2822122 h 2822122"/>
              <a:gd name="connsiteX4-49" fmla="*/ 0 w 4833257"/>
              <a:gd name="connsiteY4-50" fmla="*/ 0 h 2822122"/>
              <a:gd name="connsiteX0-51" fmla="*/ 0 w 4833257"/>
              <a:gd name="connsiteY0-52" fmla="*/ 0 h 2836636"/>
              <a:gd name="connsiteX1-53" fmla="*/ 4833257 w 4833257"/>
              <a:gd name="connsiteY1-54" fmla="*/ 0 h 2836636"/>
              <a:gd name="connsiteX2-55" fmla="*/ 4833257 w 4833257"/>
              <a:gd name="connsiteY2-56" fmla="*/ 2706008 h 2836636"/>
              <a:gd name="connsiteX3-57" fmla="*/ 348342 w 4833257"/>
              <a:gd name="connsiteY3-58" fmla="*/ 2836636 h 2836636"/>
              <a:gd name="connsiteX4-59" fmla="*/ 0 w 4833257"/>
              <a:gd name="connsiteY4-60" fmla="*/ 0 h 2836636"/>
              <a:gd name="connsiteX0-61" fmla="*/ 0 w 4833257"/>
              <a:gd name="connsiteY0-62" fmla="*/ 0 h 2851183"/>
              <a:gd name="connsiteX1-63" fmla="*/ 4833257 w 4833257"/>
              <a:gd name="connsiteY1-64" fmla="*/ 0 h 2851183"/>
              <a:gd name="connsiteX2-65" fmla="*/ 4833257 w 4833257"/>
              <a:gd name="connsiteY2-66" fmla="*/ 2706008 h 2851183"/>
              <a:gd name="connsiteX3-67" fmla="*/ 362857 w 4833257"/>
              <a:gd name="connsiteY3-68" fmla="*/ 2851183 h 2851183"/>
              <a:gd name="connsiteX4-69" fmla="*/ 0 w 4833257"/>
              <a:gd name="connsiteY4-70" fmla="*/ 0 h 28511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33257" h="2851183">
                <a:moveTo>
                  <a:pt x="0" y="0"/>
                </a:moveTo>
                <a:lnTo>
                  <a:pt x="4833257" y="0"/>
                </a:lnTo>
                <a:lnTo>
                  <a:pt x="4833257" y="2706008"/>
                </a:lnTo>
                <a:lnTo>
                  <a:pt x="362857" y="2851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effectLst>
            <a:outerShdw blurRad="1270000" dist="1790700" dir="2700000" sx="75000" sy="75000" algn="tl" rotWithShape="0">
              <a:prstClr val="black">
                <a:alpha val="21000"/>
              </a:prstClr>
            </a:outerShdw>
          </a:effectLst>
          <a:scene3d>
            <a:camera prst="perspectiveLeft" fov="4920000">
              <a:rot lat="20040000" lon="2940000" rev="20760000"/>
            </a:camera>
            <a:lightRig rig="threePt" dir="t"/>
          </a:scene3d>
          <a:sp3d prstMaterial="matte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1" grpId="0" animBg="1"/>
      <p:bldP spid="1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739085" y="0"/>
            <a:ext cx="2452915" cy="2452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2039704"/>
            <a:ext cx="12192000" cy="394201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61965" y="2485285"/>
            <a:ext cx="4473068" cy="2947016"/>
          </a:xfrm>
          <a:custGeom>
            <a:avLst/>
            <a:gdLst>
              <a:gd name="connsiteX0" fmla="*/ 64245 w 4473068"/>
              <a:gd name="connsiteY0" fmla="*/ 0 h 2947016"/>
              <a:gd name="connsiteX1" fmla="*/ 4408823 w 4473068"/>
              <a:gd name="connsiteY1" fmla="*/ 0 h 2947016"/>
              <a:gd name="connsiteX2" fmla="*/ 4473068 w 4473068"/>
              <a:gd name="connsiteY2" fmla="*/ 64245 h 2947016"/>
              <a:gd name="connsiteX3" fmla="*/ 4473068 w 4473068"/>
              <a:gd name="connsiteY3" fmla="*/ 2882771 h 2947016"/>
              <a:gd name="connsiteX4" fmla="*/ 4408823 w 4473068"/>
              <a:gd name="connsiteY4" fmla="*/ 2947016 h 2947016"/>
              <a:gd name="connsiteX5" fmla="*/ 64245 w 4473068"/>
              <a:gd name="connsiteY5" fmla="*/ 2947016 h 2947016"/>
              <a:gd name="connsiteX6" fmla="*/ 0 w 4473068"/>
              <a:gd name="connsiteY6" fmla="*/ 2882771 h 2947016"/>
              <a:gd name="connsiteX7" fmla="*/ 0 w 4473068"/>
              <a:gd name="connsiteY7" fmla="*/ 64245 h 2947016"/>
              <a:gd name="connsiteX8" fmla="*/ 64245 w 4473068"/>
              <a:gd name="connsiteY8" fmla="*/ 0 h 294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3068" h="2947016">
                <a:moveTo>
                  <a:pt x="64245" y="0"/>
                </a:moveTo>
                <a:lnTo>
                  <a:pt x="4408823" y="0"/>
                </a:lnTo>
                <a:cubicBezTo>
                  <a:pt x="4444305" y="0"/>
                  <a:pt x="4473068" y="28763"/>
                  <a:pt x="4473068" y="64245"/>
                </a:cubicBezTo>
                <a:lnTo>
                  <a:pt x="4473068" y="2882771"/>
                </a:lnTo>
                <a:cubicBezTo>
                  <a:pt x="4473068" y="2918253"/>
                  <a:pt x="4444305" y="2947016"/>
                  <a:pt x="4408823" y="2947016"/>
                </a:cubicBezTo>
                <a:lnTo>
                  <a:pt x="64245" y="2947016"/>
                </a:lnTo>
                <a:cubicBezTo>
                  <a:pt x="28763" y="2947016"/>
                  <a:pt x="0" y="2918253"/>
                  <a:pt x="0" y="2882771"/>
                </a:cubicBezTo>
                <a:lnTo>
                  <a:pt x="0" y="64245"/>
                </a:lnTo>
                <a:cubicBezTo>
                  <a:pt x="0" y="28763"/>
                  <a:pt x="28763" y="0"/>
                  <a:pt x="64245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393700" dist="50800" dir="5400000" sx="98000" sy="98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6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644189" y="1302997"/>
            <a:ext cx="3785436" cy="4252007"/>
          </a:xfrm>
          <a:custGeom>
            <a:avLst/>
            <a:gdLst>
              <a:gd name="connsiteX0" fmla="*/ 1736628 w 3473256"/>
              <a:gd name="connsiteY0" fmla="*/ 0 h 3901349"/>
              <a:gd name="connsiteX1" fmla="*/ 1919971 w 3473256"/>
              <a:gd name="connsiteY1" fmla="*/ 42891 h 3901349"/>
              <a:gd name="connsiteX2" fmla="*/ 3245911 w 3473256"/>
              <a:gd name="connsiteY2" fmla="*/ 705704 h 3901349"/>
              <a:gd name="connsiteX3" fmla="*/ 3473256 w 3473256"/>
              <a:gd name="connsiteY3" fmla="*/ 1073769 h 3901349"/>
              <a:gd name="connsiteX4" fmla="*/ 3473256 w 3473256"/>
              <a:gd name="connsiteY4" fmla="*/ 2827581 h 3901349"/>
              <a:gd name="connsiteX5" fmla="*/ 3245911 w 3473256"/>
              <a:gd name="connsiteY5" fmla="*/ 3195646 h 3901349"/>
              <a:gd name="connsiteX6" fmla="*/ 1919971 w 3473256"/>
              <a:gd name="connsiteY6" fmla="*/ 3858458 h 3901349"/>
              <a:gd name="connsiteX7" fmla="*/ 1553285 w 3473256"/>
              <a:gd name="connsiteY7" fmla="*/ 3858458 h 3901349"/>
              <a:gd name="connsiteX8" fmla="*/ 227347 w 3473256"/>
              <a:gd name="connsiteY8" fmla="*/ 3195646 h 3901349"/>
              <a:gd name="connsiteX9" fmla="*/ 0 w 3473256"/>
              <a:gd name="connsiteY9" fmla="*/ 2827581 h 3901349"/>
              <a:gd name="connsiteX10" fmla="*/ 0 w 3473256"/>
              <a:gd name="connsiteY10" fmla="*/ 1073769 h 3901349"/>
              <a:gd name="connsiteX11" fmla="*/ 227347 w 3473256"/>
              <a:gd name="connsiteY11" fmla="*/ 705704 h 3901349"/>
              <a:gd name="connsiteX12" fmla="*/ 1553285 w 3473256"/>
              <a:gd name="connsiteY12" fmla="*/ 42891 h 3901349"/>
              <a:gd name="connsiteX13" fmla="*/ 1736628 w 3473256"/>
              <a:gd name="connsiteY13" fmla="*/ 0 h 390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3256" h="3901349">
                <a:moveTo>
                  <a:pt x="1736628" y="0"/>
                </a:moveTo>
                <a:cubicBezTo>
                  <a:pt x="1799332" y="0"/>
                  <a:pt x="1862036" y="14297"/>
                  <a:pt x="1919971" y="42891"/>
                </a:cubicBezTo>
                <a:cubicBezTo>
                  <a:pt x="1919971" y="42891"/>
                  <a:pt x="1919971" y="42891"/>
                  <a:pt x="3245911" y="705704"/>
                </a:cubicBezTo>
                <a:cubicBezTo>
                  <a:pt x="3385251" y="776091"/>
                  <a:pt x="3473256" y="918331"/>
                  <a:pt x="3473256" y="1073769"/>
                </a:cubicBezTo>
                <a:cubicBezTo>
                  <a:pt x="3473256" y="1073769"/>
                  <a:pt x="3473256" y="1073769"/>
                  <a:pt x="3473256" y="2827581"/>
                </a:cubicBezTo>
                <a:cubicBezTo>
                  <a:pt x="3473256" y="2983018"/>
                  <a:pt x="3385251" y="3125260"/>
                  <a:pt x="3245911" y="3195646"/>
                </a:cubicBezTo>
                <a:cubicBezTo>
                  <a:pt x="3245911" y="3195646"/>
                  <a:pt x="3245911" y="3195646"/>
                  <a:pt x="1919971" y="3858458"/>
                </a:cubicBezTo>
                <a:cubicBezTo>
                  <a:pt x="1804099" y="3915647"/>
                  <a:pt x="1669157" y="3915647"/>
                  <a:pt x="1553285" y="3858458"/>
                </a:cubicBezTo>
                <a:cubicBezTo>
                  <a:pt x="1553285" y="3858458"/>
                  <a:pt x="1553285" y="3858458"/>
                  <a:pt x="227347" y="3195646"/>
                </a:cubicBezTo>
                <a:cubicBezTo>
                  <a:pt x="88005" y="3125260"/>
                  <a:pt x="0" y="2983018"/>
                  <a:pt x="0" y="2827581"/>
                </a:cubicBezTo>
                <a:cubicBezTo>
                  <a:pt x="0" y="2827581"/>
                  <a:pt x="0" y="2827581"/>
                  <a:pt x="0" y="1073769"/>
                </a:cubicBezTo>
                <a:cubicBezTo>
                  <a:pt x="0" y="918331"/>
                  <a:pt x="88005" y="776091"/>
                  <a:pt x="227347" y="705704"/>
                </a:cubicBezTo>
                <a:cubicBezTo>
                  <a:pt x="227347" y="705704"/>
                  <a:pt x="227347" y="705704"/>
                  <a:pt x="1553285" y="42891"/>
                </a:cubicBezTo>
                <a:cubicBezTo>
                  <a:pt x="1611222" y="14297"/>
                  <a:pt x="1673926" y="0"/>
                  <a:pt x="1736628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  <a:effectLst>
            <a:outerShdw blurRad="736600" dist="254000" dir="5400000" sx="93000" sy="93000" algn="t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6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Pr>
        <a:solidFill>
          <a:srgbClr val="18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15000"/>
                  </a:schemeClr>
                </a:solidFill>
                <a:latin typeface="Arial Nova" panose="020B0504020202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71400" b="1" i="0" dirty="0">
              <a:solidFill>
                <a:schemeClr val="bg1">
                  <a:lumMod val="85000"/>
                  <a:alpha val="15000"/>
                </a:schemeClr>
              </a:solidFill>
              <a:latin typeface="Arial Nova" panose="020B0504020202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6" name="Group 5"/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10" name="Freeform 5"/>
              <p:cNvSpPr/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-1" fmla="*/ 7564 w 12048"/>
                  <a:gd name="connsiteY0-2" fmla="*/ 12457 h 12457"/>
                  <a:gd name="connsiteX1-3" fmla="*/ 12048 w 12048"/>
                  <a:gd name="connsiteY1-4" fmla="*/ 0 h 12457"/>
                  <a:gd name="connsiteX2-5" fmla="*/ 0 w 12048"/>
                  <a:gd name="connsiteY2-6" fmla="*/ 3183 h 12457"/>
                  <a:gd name="connsiteX3-7" fmla="*/ 1221 w 12048"/>
                  <a:gd name="connsiteY3-8" fmla="*/ 6567 h 12457"/>
                  <a:gd name="connsiteX4-9" fmla="*/ 7564 w 12048"/>
                  <a:gd name="connsiteY4-10" fmla="*/ 12457 h 12457"/>
                  <a:gd name="connsiteX0-11" fmla="*/ 13210 w 14509"/>
                  <a:gd name="connsiteY0-12" fmla="*/ 3314 h 6567"/>
                  <a:gd name="connsiteX1-13" fmla="*/ 12108 w 14509"/>
                  <a:gd name="connsiteY1-14" fmla="*/ 0 h 6567"/>
                  <a:gd name="connsiteX2-15" fmla="*/ 60 w 14509"/>
                  <a:gd name="connsiteY2-16" fmla="*/ 3183 h 6567"/>
                  <a:gd name="connsiteX3-17" fmla="*/ 1281 w 14509"/>
                  <a:gd name="connsiteY3-18" fmla="*/ 6567 h 6567"/>
                  <a:gd name="connsiteX4-19" fmla="*/ 13210 w 14509"/>
                  <a:gd name="connsiteY4-20" fmla="*/ 3314 h 6567"/>
                  <a:gd name="connsiteX0-21" fmla="*/ 9177 w 10054"/>
                  <a:gd name="connsiteY0-22" fmla="*/ 5109 h 10000"/>
                  <a:gd name="connsiteX1-23" fmla="*/ 8349 w 10054"/>
                  <a:gd name="connsiteY1-24" fmla="*/ 0 h 10000"/>
                  <a:gd name="connsiteX2-25" fmla="*/ 45 w 10054"/>
                  <a:gd name="connsiteY2-26" fmla="*/ 4847 h 10000"/>
                  <a:gd name="connsiteX3-27" fmla="*/ 887 w 10054"/>
                  <a:gd name="connsiteY3-28" fmla="*/ 10000 h 10000"/>
                  <a:gd name="connsiteX4-29" fmla="*/ 9177 w 10054"/>
                  <a:gd name="connsiteY4-30" fmla="*/ 5109 h 10000"/>
                  <a:gd name="connsiteX0-31" fmla="*/ 9177 w 9456"/>
                  <a:gd name="connsiteY0-32" fmla="*/ 5109 h 10000"/>
                  <a:gd name="connsiteX1-33" fmla="*/ 8349 w 9456"/>
                  <a:gd name="connsiteY1-34" fmla="*/ 0 h 10000"/>
                  <a:gd name="connsiteX2-35" fmla="*/ 45 w 9456"/>
                  <a:gd name="connsiteY2-36" fmla="*/ 4847 h 10000"/>
                  <a:gd name="connsiteX3-37" fmla="*/ 887 w 9456"/>
                  <a:gd name="connsiteY3-38" fmla="*/ 10000 h 10000"/>
                  <a:gd name="connsiteX4-39" fmla="*/ 9177 w 9456"/>
                  <a:gd name="connsiteY4-40" fmla="*/ 5109 h 10000"/>
                  <a:gd name="connsiteX0-41" fmla="*/ 9705 w 10000"/>
                  <a:gd name="connsiteY0-42" fmla="*/ 5109 h 10000"/>
                  <a:gd name="connsiteX1-43" fmla="*/ 8829 w 10000"/>
                  <a:gd name="connsiteY1-44" fmla="*/ 0 h 10000"/>
                  <a:gd name="connsiteX2-45" fmla="*/ 48 w 10000"/>
                  <a:gd name="connsiteY2-46" fmla="*/ 4847 h 10000"/>
                  <a:gd name="connsiteX3-47" fmla="*/ 938 w 10000"/>
                  <a:gd name="connsiteY3-48" fmla="*/ 10000 h 10000"/>
                  <a:gd name="connsiteX4-49" fmla="*/ 9705 w 10000"/>
                  <a:gd name="connsiteY4-50" fmla="*/ 5109 h 10000"/>
                  <a:gd name="connsiteX0-51" fmla="*/ 9705 w 10000"/>
                  <a:gd name="connsiteY0-52" fmla="*/ 5109 h 10000"/>
                  <a:gd name="connsiteX1-53" fmla="*/ 8829 w 10000"/>
                  <a:gd name="connsiteY1-54" fmla="*/ 0 h 10000"/>
                  <a:gd name="connsiteX2-55" fmla="*/ 48 w 10000"/>
                  <a:gd name="connsiteY2-56" fmla="*/ 4847 h 10000"/>
                  <a:gd name="connsiteX3-57" fmla="*/ 938 w 10000"/>
                  <a:gd name="connsiteY3-58" fmla="*/ 10000 h 10000"/>
                  <a:gd name="connsiteX4-59" fmla="*/ 9705 w 10000"/>
                  <a:gd name="connsiteY4-60" fmla="*/ 5109 h 10000"/>
                  <a:gd name="connsiteX0-61" fmla="*/ 9705 w 10000"/>
                  <a:gd name="connsiteY0-62" fmla="*/ 5109 h 10000"/>
                  <a:gd name="connsiteX1-63" fmla="*/ 8829 w 10000"/>
                  <a:gd name="connsiteY1-64" fmla="*/ 0 h 10000"/>
                  <a:gd name="connsiteX2-65" fmla="*/ 48 w 10000"/>
                  <a:gd name="connsiteY2-66" fmla="*/ 4847 h 10000"/>
                  <a:gd name="connsiteX3-67" fmla="*/ 938 w 10000"/>
                  <a:gd name="connsiteY3-68" fmla="*/ 10000 h 10000"/>
                  <a:gd name="connsiteX4-69" fmla="*/ 9705 w 10000"/>
                  <a:gd name="connsiteY4-70" fmla="*/ 5109 h 10000"/>
                  <a:gd name="connsiteX0-71" fmla="*/ 9705 w 9771"/>
                  <a:gd name="connsiteY0-72" fmla="*/ 5109 h 10000"/>
                  <a:gd name="connsiteX1-73" fmla="*/ 8829 w 9771"/>
                  <a:gd name="connsiteY1-74" fmla="*/ 0 h 10000"/>
                  <a:gd name="connsiteX2-75" fmla="*/ 48 w 9771"/>
                  <a:gd name="connsiteY2-76" fmla="*/ 4847 h 10000"/>
                  <a:gd name="connsiteX3-77" fmla="*/ 938 w 9771"/>
                  <a:gd name="connsiteY3-78" fmla="*/ 10000 h 10000"/>
                  <a:gd name="connsiteX4-79" fmla="*/ 9705 w 9771"/>
                  <a:gd name="connsiteY4-80" fmla="*/ 5109 h 10000"/>
                  <a:gd name="connsiteX0-81" fmla="*/ 9932 w 10000"/>
                  <a:gd name="connsiteY0-82" fmla="*/ 5109 h 10000"/>
                  <a:gd name="connsiteX1-83" fmla="*/ 9036 w 10000"/>
                  <a:gd name="connsiteY1-84" fmla="*/ 0 h 10000"/>
                  <a:gd name="connsiteX2-85" fmla="*/ 49 w 10000"/>
                  <a:gd name="connsiteY2-86" fmla="*/ 4847 h 10000"/>
                  <a:gd name="connsiteX3-87" fmla="*/ 960 w 10000"/>
                  <a:gd name="connsiteY3-88" fmla="*/ 10000 h 10000"/>
                  <a:gd name="connsiteX4-89" fmla="*/ 9932 w 10000"/>
                  <a:gd name="connsiteY4-90" fmla="*/ 5109 h 10000"/>
                  <a:gd name="connsiteX0-91" fmla="*/ 9835 w 9909"/>
                  <a:gd name="connsiteY0-92" fmla="*/ 5245 h 10000"/>
                  <a:gd name="connsiteX1-93" fmla="*/ 9031 w 9909"/>
                  <a:gd name="connsiteY1-94" fmla="*/ 0 h 10000"/>
                  <a:gd name="connsiteX2-95" fmla="*/ 44 w 9909"/>
                  <a:gd name="connsiteY2-96" fmla="*/ 4847 h 10000"/>
                  <a:gd name="connsiteX3-97" fmla="*/ 955 w 9909"/>
                  <a:gd name="connsiteY3-98" fmla="*/ 10000 h 10000"/>
                  <a:gd name="connsiteX4-99" fmla="*/ 9835 w 9909"/>
                  <a:gd name="connsiteY4-100" fmla="*/ 5245 h 10000"/>
                  <a:gd name="connsiteX0-101" fmla="*/ 10023 w 10092"/>
                  <a:gd name="connsiteY0-102" fmla="*/ 5099 h 10000"/>
                  <a:gd name="connsiteX1-103" fmla="*/ 9119 w 10092"/>
                  <a:gd name="connsiteY1-104" fmla="*/ 0 h 10000"/>
                  <a:gd name="connsiteX2-105" fmla="*/ 49 w 10092"/>
                  <a:gd name="connsiteY2-106" fmla="*/ 4847 h 10000"/>
                  <a:gd name="connsiteX3-107" fmla="*/ 969 w 10092"/>
                  <a:gd name="connsiteY3-108" fmla="*/ 10000 h 10000"/>
                  <a:gd name="connsiteX4-109" fmla="*/ 10023 w 10092"/>
                  <a:gd name="connsiteY4-110" fmla="*/ 5099 h 10000"/>
                  <a:gd name="connsiteX0-111" fmla="*/ 10001 w 10071"/>
                  <a:gd name="connsiteY0-112" fmla="*/ 5381 h 10000"/>
                  <a:gd name="connsiteX1-113" fmla="*/ 9119 w 10071"/>
                  <a:gd name="connsiteY1-114" fmla="*/ 0 h 10000"/>
                  <a:gd name="connsiteX2-115" fmla="*/ 49 w 10071"/>
                  <a:gd name="connsiteY2-116" fmla="*/ 4847 h 10000"/>
                  <a:gd name="connsiteX3-117" fmla="*/ 969 w 10071"/>
                  <a:gd name="connsiteY3-118" fmla="*/ 10000 h 10000"/>
                  <a:gd name="connsiteX4-119" fmla="*/ 10001 w 10071"/>
                  <a:gd name="connsiteY4-120" fmla="*/ 5381 h 10000"/>
                  <a:gd name="connsiteX0-121" fmla="*/ 10027 w 10095"/>
                  <a:gd name="connsiteY0-122" fmla="*/ 5120 h 10000"/>
                  <a:gd name="connsiteX1-123" fmla="*/ 9119 w 10095"/>
                  <a:gd name="connsiteY1-124" fmla="*/ 0 h 10000"/>
                  <a:gd name="connsiteX2-125" fmla="*/ 49 w 10095"/>
                  <a:gd name="connsiteY2-126" fmla="*/ 4847 h 10000"/>
                  <a:gd name="connsiteX3-127" fmla="*/ 969 w 10095"/>
                  <a:gd name="connsiteY3-128" fmla="*/ 10000 h 10000"/>
                  <a:gd name="connsiteX4-129" fmla="*/ 10027 w 10095"/>
                  <a:gd name="connsiteY4-130" fmla="*/ 5120 h 10000"/>
                  <a:gd name="connsiteX0-131" fmla="*/ 10027 w 10095"/>
                  <a:gd name="connsiteY0-132" fmla="*/ 5120 h 10000"/>
                  <a:gd name="connsiteX1-133" fmla="*/ 9119 w 10095"/>
                  <a:gd name="connsiteY1-134" fmla="*/ 0 h 10000"/>
                  <a:gd name="connsiteX2-135" fmla="*/ 49 w 10095"/>
                  <a:gd name="connsiteY2-136" fmla="*/ 4847 h 10000"/>
                  <a:gd name="connsiteX3-137" fmla="*/ 969 w 10095"/>
                  <a:gd name="connsiteY3-138" fmla="*/ 10000 h 10000"/>
                  <a:gd name="connsiteX4-139" fmla="*/ 10027 w 10095"/>
                  <a:gd name="connsiteY4-140" fmla="*/ 5120 h 10000"/>
                  <a:gd name="connsiteX0-141" fmla="*/ 10027 w 10095"/>
                  <a:gd name="connsiteY0-142" fmla="*/ 5120 h 10000"/>
                  <a:gd name="connsiteX1-143" fmla="*/ 9119 w 10095"/>
                  <a:gd name="connsiteY1-144" fmla="*/ 0 h 10000"/>
                  <a:gd name="connsiteX2-145" fmla="*/ 49 w 10095"/>
                  <a:gd name="connsiteY2-146" fmla="*/ 4847 h 10000"/>
                  <a:gd name="connsiteX3-147" fmla="*/ 969 w 10095"/>
                  <a:gd name="connsiteY3-148" fmla="*/ 10000 h 10000"/>
                  <a:gd name="connsiteX4-149" fmla="*/ 10027 w 10095"/>
                  <a:gd name="connsiteY4-150" fmla="*/ 5120 h 10000"/>
                  <a:gd name="connsiteX0-151" fmla="*/ 9978 w 10046"/>
                  <a:gd name="connsiteY0-152" fmla="*/ 5120 h 10000"/>
                  <a:gd name="connsiteX1-153" fmla="*/ 9070 w 10046"/>
                  <a:gd name="connsiteY1-154" fmla="*/ 0 h 10000"/>
                  <a:gd name="connsiteX2-155" fmla="*/ 0 w 10046"/>
                  <a:gd name="connsiteY2-156" fmla="*/ 4847 h 10000"/>
                  <a:gd name="connsiteX3-157" fmla="*/ 920 w 10046"/>
                  <a:gd name="connsiteY3-158" fmla="*/ 10000 h 10000"/>
                  <a:gd name="connsiteX4-159" fmla="*/ 9978 w 10046"/>
                  <a:gd name="connsiteY4-160" fmla="*/ 5120 h 10000"/>
                  <a:gd name="connsiteX0-161" fmla="*/ 9978 w 10046"/>
                  <a:gd name="connsiteY0-162" fmla="*/ 5120 h 10000"/>
                  <a:gd name="connsiteX1-163" fmla="*/ 9070 w 10046"/>
                  <a:gd name="connsiteY1-164" fmla="*/ 0 h 10000"/>
                  <a:gd name="connsiteX2-165" fmla="*/ 0 w 10046"/>
                  <a:gd name="connsiteY2-166" fmla="*/ 4847 h 10000"/>
                  <a:gd name="connsiteX3-167" fmla="*/ 920 w 10046"/>
                  <a:gd name="connsiteY3-168" fmla="*/ 10000 h 10000"/>
                  <a:gd name="connsiteX4-169" fmla="*/ 9978 w 10046"/>
                  <a:gd name="connsiteY4-170" fmla="*/ 5120 h 10000"/>
                  <a:gd name="connsiteX0-171" fmla="*/ 9978 w 10046"/>
                  <a:gd name="connsiteY0-172" fmla="*/ 5120 h 10000"/>
                  <a:gd name="connsiteX1-173" fmla="*/ 9070 w 10046"/>
                  <a:gd name="connsiteY1-174" fmla="*/ 0 h 10000"/>
                  <a:gd name="connsiteX2-175" fmla="*/ 0 w 10046"/>
                  <a:gd name="connsiteY2-176" fmla="*/ 4847 h 10000"/>
                  <a:gd name="connsiteX3-177" fmla="*/ 920 w 10046"/>
                  <a:gd name="connsiteY3-178" fmla="*/ 10000 h 10000"/>
                  <a:gd name="connsiteX4-179" fmla="*/ 9978 w 10046"/>
                  <a:gd name="connsiteY4-180" fmla="*/ 5120 h 10000"/>
                  <a:gd name="connsiteX0-181" fmla="*/ 9978 w 10046"/>
                  <a:gd name="connsiteY0-182" fmla="*/ 5120 h 10000"/>
                  <a:gd name="connsiteX1-183" fmla="*/ 9070 w 10046"/>
                  <a:gd name="connsiteY1-184" fmla="*/ 0 h 10000"/>
                  <a:gd name="connsiteX2-185" fmla="*/ 0 w 10046"/>
                  <a:gd name="connsiteY2-186" fmla="*/ 4847 h 10000"/>
                  <a:gd name="connsiteX3-187" fmla="*/ 920 w 10046"/>
                  <a:gd name="connsiteY3-188" fmla="*/ 10000 h 10000"/>
                  <a:gd name="connsiteX4-189" fmla="*/ 9978 w 10046"/>
                  <a:gd name="connsiteY4-190" fmla="*/ 5120 h 10000"/>
                  <a:gd name="connsiteX0-191" fmla="*/ 9978 w 10046"/>
                  <a:gd name="connsiteY0-192" fmla="*/ 5411 h 10291"/>
                  <a:gd name="connsiteX1-193" fmla="*/ 9070 w 10046"/>
                  <a:gd name="connsiteY1-194" fmla="*/ 291 h 10291"/>
                  <a:gd name="connsiteX2-195" fmla="*/ 0 w 10046"/>
                  <a:gd name="connsiteY2-196" fmla="*/ 5138 h 10291"/>
                  <a:gd name="connsiteX3-197" fmla="*/ 920 w 10046"/>
                  <a:gd name="connsiteY3-198" fmla="*/ 10291 h 10291"/>
                  <a:gd name="connsiteX4-199" fmla="*/ 9978 w 10046"/>
                  <a:gd name="connsiteY4-200" fmla="*/ 5411 h 10291"/>
                  <a:gd name="connsiteX0-201" fmla="*/ 9978 w 10046"/>
                  <a:gd name="connsiteY0-202" fmla="*/ 5782 h 10662"/>
                  <a:gd name="connsiteX1-203" fmla="*/ 9070 w 10046"/>
                  <a:gd name="connsiteY1-204" fmla="*/ 662 h 10662"/>
                  <a:gd name="connsiteX2-205" fmla="*/ 0 w 10046"/>
                  <a:gd name="connsiteY2-206" fmla="*/ 5509 h 10662"/>
                  <a:gd name="connsiteX3-207" fmla="*/ 920 w 10046"/>
                  <a:gd name="connsiteY3-208" fmla="*/ 10662 h 10662"/>
                  <a:gd name="connsiteX4-209" fmla="*/ 9978 w 10046"/>
                  <a:gd name="connsiteY4-210" fmla="*/ 5782 h 10662"/>
                  <a:gd name="connsiteX0-211" fmla="*/ 9978 w 10046"/>
                  <a:gd name="connsiteY0-212" fmla="*/ 5403 h 10283"/>
                  <a:gd name="connsiteX1-213" fmla="*/ 9070 w 10046"/>
                  <a:gd name="connsiteY1-214" fmla="*/ 283 h 10283"/>
                  <a:gd name="connsiteX2-215" fmla="*/ 0 w 10046"/>
                  <a:gd name="connsiteY2-216" fmla="*/ 5130 h 10283"/>
                  <a:gd name="connsiteX3-217" fmla="*/ 920 w 10046"/>
                  <a:gd name="connsiteY3-218" fmla="*/ 10283 h 10283"/>
                  <a:gd name="connsiteX4-219" fmla="*/ 9978 w 10046"/>
                  <a:gd name="connsiteY4-220" fmla="*/ 5403 h 10283"/>
                  <a:gd name="connsiteX0-221" fmla="*/ 9978 w 10046"/>
                  <a:gd name="connsiteY0-222" fmla="*/ 5403 h 10283"/>
                  <a:gd name="connsiteX1-223" fmla="*/ 9070 w 10046"/>
                  <a:gd name="connsiteY1-224" fmla="*/ 283 h 10283"/>
                  <a:gd name="connsiteX2-225" fmla="*/ 0 w 10046"/>
                  <a:gd name="connsiteY2-226" fmla="*/ 5130 h 10283"/>
                  <a:gd name="connsiteX3-227" fmla="*/ 920 w 10046"/>
                  <a:gd name="connsiteY3-228" fmla="*/ 10283 h 10283"/>
                  <a:gd name="connsiteX4-229" fmla="*/ 9978 w 10046"/>
                  <a:gd name="connsiteY4-230" fmla="*/ 5403 h 10283"/>
                  <a:gd name="connsiteX0-231" fmla="*/ 9978 w 9978"/>
                  <a:gd name="connsiteY0-232" fmla="*/ 5403 h 10283"/>
                  <a:gd name="connsiteX1-233" fmla="*/ 9070 w 9978"/>
                  <a:gd name="connsiteY1-234" fmla="*/ 283 h 10283"/>
                  <a:gd name="connsiteX2-235" fmla="*/ 0 w 9978"/>
                  <a:gd name="connsiteY2-236" fmla="*/ 5130 h 10283"/>
                  <a:gd name="connsiteX3-237" fmla="*/ 920 w 9978"/>
                  <a:gd name="connsiteY3-238" fmla="*/ 10283 h 10283"/>
                  <a:gd name="connsiteX4-239" fmla="*/ 9978 w 9978"/>
                  <a:gd name="connsiteY4-240" fmla="*/ 5403 h 10283"/>
                  <a:gd name="connsiteX0-241" fmla="*/ 10000 w 10000"/>
                  <a:gd name="connsiteY0-242" fmla="*/ 5254 h 10000"/>
                  <a:gd name="connsiteX1-243" fmla="*/ 9090 w 10000"/>
                  <a:gd name="connsiteY1-244" fmla="*/ 275 h 10000"/>
                  <a:gd name="connsiteX2-245" fmla="*/ 0 w 10000"/>
                  <a:gd name="connsiteY2-246" fmla="*/ 4989 h 10000"/>
                  <a:gd name="connsiteX3-247" fmla="*/ 922 w 10000"/>
                  <a:gd name="connsiteY3-248" fmla="*/ 10000 h 10000"/>
                  <a:gd name="connsiteX4-249" fmla="*/ 10000 w 10000"/>
                  <a:gd name="connsiteY4-250" fmla="*/ 5254 h 10000"/>
                  <a:gd name="connsiteX0-251" fmla="*/ 10000 w 10000"/>
                  <a:gd name="connsiteY0-252" fmla="*/ 5254 h 10000"/>
                  <a:gd name="connsiteX1-253" fmla="*/ 9090 w 10000"/>
                  <a:gd name="connsiteY1-254" fmla="*/ 275 h 10000"/>
                  <a:gd name="connsiteX2-255" fmla="*/ 0 w 10000"/>
                  <a:gd name="connsiteY2-256" fmla="*/ 4989 h 10000"/>
                  <a:gd name="connsiteX3-257" fmla="*/ 922 w 10000"/>
                  <a:gd name="connsiteY3-258" fmla="*/ 10000 h 10000"/>
                  <a:gd name="connsiteX4-259" fmla="*/ 10000 w 10000"/>
                  <a:gd name="connsiteY4-260" fmla="*/ 52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65000"/>
                      <a:alpha val="40000"/>
                    </a:schemeClr>
                  </a:gs>
                  <a:gs pos="100000">
                    <a:schemeClr val="bg1">
                      <a:lumMod val="75000"/>
                      <a:alpha val="40000"/>
                    </a:scheme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</p:grpSp>
      </p:grpSp>
      <p:sp>
        <p:nvSpPr>
          <p:cNvPr id="31" name="Rectangle: Rounded Corners 30"/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pattFill prst="ltDnDiag">
            <a:fgClr>
              <a:srgbClr val="201739"/>
            </a:fgClr>
            <a:bgClr>
              <a:srgbClr val="18112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33" name="Freeform: Shape 32"/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-1" fmla="*/ 139303 w 1090446"/>
                <a:gd name="connsiteY0-2" fmla="*/ 0 h 278606"/>
                <a:gd name="connsiteX1-3" fmla="*/ 755657 w 1090446"/>
                <a:gd name="connsiteY1-4" fmla="*/ 0 h 278606"/>
                <a:gd name="connsiteX2-5" fmla="*/ 1077658 w 1090446"/>
                <a:gd name="connsiteY2-6" fmla="*/ 213437 h 278606"/>
                <a:gd name="connsiteX3-7" fmla="*/ 1090446 w 1090446"/>
                <a:gd name="connsiteY3-8" fmla="*/ 276775 h 278606"/>
                <a:gd name="connsiteX4-9" fmla="*/ 830548 w 1090446"/>
                <a:gd name="connsiteY4-10" fmla="*/ 278606 h 278606"/>
                <a:gd name="connsiteX5-11" fmla="*/ 139303 w 1090446"/>
                <a:gd name="connsiteY5-12" fmla="*/ 278606 h 278606"/>
                <a:gd name="connsiteX6-13" fmla="*/ 0 w 1090446"/>
                <a:gd name="connsiteY6-14" fmla="*/ 139303 h 278606"/>
                <a:gd name="connsiteX7-15" fmla="*/ 139303 w 1090446"/>
                <a:gd name="connsiteY7-16" fmla="*/ 0 h 278606"/>
                <a:gd name="connsiteX0-17" fmla="*/ 139303 w 1077658"/>
                <a:gd name="connsiteY0-18" fmla="*/ 0 h 278606"/>
                <a:gd name="connsiteX1-19" fmla="*/ 755657 w 1077658"/>
                <a:gd name="connsiteY1-20" fmla="*/ 0 h 278606"/>
                <a:gd name="connsiteX2-21" fmla="*/ 1077658 w 1077658"/>
                <a:gd name="connsiteY2-22" fmla="*/ 213437 h 278606"/>
                <a:gd name="connsiteX3-23" fmla="*/ 830548 w 1077658"/>
                <a:gd name="connsiteY3-24" fmla="*/ 278606 h 278606"/>
                <a:gd name="connsiteX4-25" fmla="*/ 139303 w 1077658"/>
                <a:gd name="connsiteY4-26" fmla="*/ 278606 h 278606"/>
                <a:gd name="connsiteX5-27" fmla="*/ 0 w 1077658"/>
                <a:gd name="connsiteY5-28" fmla="*/ 139303 h 278606"/>
                <a:gd name="connsiteX6-29" fmla="*/ 139303 w 1077658"/>
                <a:gd name="connsiteY6-30" fmla="*/ 0 h 278606"/>
                <a:gd name="connsiteX0-31" fmla="*/ 139303 w 882544"/>
                <a:gd name="connsiteY0-32" fmla="*/ 0 h 278606"/>
                <a:gd name="connsiteX1-33" fmla="*/ 755657 w 882544"/>
                <a:gd name="connsiteY1-34" fmla="*/ 0 h 278606"/>
                <a:gd name="connsiteX2-35" fmla="*/ 830548 w 882544"/>
                <a:gd name="connsiteY2-36" fmla="*/ 278606 h 278606"/>
                <a:gd name="connsiteX3-37" fmla="*/ 139303 w 882544"/>
                <a:gd name="connsiteY3-38" fmla="*/ 278606 h 278606"/>
                <a:gd name="connsiteX4-39" fmla="*/ 0 w 882544"/>
                <a:gd name="connsiteY4-40" fmla="*/ 139303 h 278606"/>
                <a:gd name="connsiteX5-41" fmla="*/ 139303 w 882544"/>
                <a:gd name="connsiteY5-42" fmla="*/ 0 h 278606"/>
                <a:gd name="connsiteX0-43" fmla="*/ 139303 w 832493"/>
                <a:gd name="connsiteY0-44" fmla="*/ 0 h 278606"/>
                <a:gd name="connsiteX1-45" fmla="*/ 755657 w 832493"/>
                <a:gd name="connsiteY1-46" fmla="*/ 0 h 278606"/>
                <a:gd name="connsiteX2-47" fmla="*/ 830548 w 832493"/>
                <a:gd name="connsiteY2-48" fmla="*/ 278606 h 278606"/>
                <a:gd name="connsiteX3-49" fmla="*/ 139303 w 832493"/>
                <a:gd name="connsiteY3-50" fmla="*/ 278606 h 278606"/>
                <a:gd name="connsiteX4-51" fmla="*/ 0 w 832493"/>
                <a:gd name="connsiteY4-52" fmla="*/ 139303 h 278606"/>
                <a:gd name="connsiteX5-53" fmla="*/ 139303 w 832493"/>
                <a:gd name="connsiteY5-54" fmla="*/ 0 h 278606"/>
                <a:gd name="connsiteX0-55" fmla="*/ 139303 w 830548"/>
                <a:gd name="connsiteY0-56" fmla="*/ 0 h 278606"/>
                <a:gd name="connsiteX1-57" fmla="*/ 609607 w 830548"/>
                <a:gd name="connsiteY1-58" fmla="*/ 0 h 278606"/>
                <a:gd name="connsiteX2-59" fmla="*/ 830548 w 830548"/>
                <a:gd name="connsiteY2-60" fmla="*/ 278606 h 278606"/>
                <a:gd name="connsiteX3-61" fmla="*/ 139303 w 830548"/>
                <a:gd name="connsiteY3-62" fmla="*/ 278606 h 278606"/>
                <a:gd name="connsiteX4-63" fmla="*/ 0 w 830548"/>
                <a:gd name="connsiteY4-64" fmla="*/ 139303 h 278606"/>
                <a:gd name="connsiteX5-65" fmla="*/ 139303 w 830548"/>
                <a:gd name="connsiteY5-66" fmla="*/ 0 h 278606"/>
                <a:gd name="connsiteX0-67" fmla="*/ 139303 w 830548"/>
                <a:gd name="connsiteY0-68" fmla="*/ 0 h 278606"/>
                <a:gd name="connsiteX1-69" fmla="*/ 609607 w 830548"/>
                <a:gd name="connsiteY1-70" fmla="*/ 0 h 278606"/>
                <a:gd name="connsiteX2-71" fmla="*/ 830548 w 830548"/>
                <a:gd name="connsiteY2-72" fmla="*/ 278606 h 278606"/>
                <a:gd name="connsiteX3-73" fmla="*/ 139303 w 830548"/>
                <a:gd name="connsiteY3-74" fmla="*/ 278606 h 278606"/>
                <a:gd name="connsiteX4-75" fmla="*/ 0 w 830548"/>
                <a:gd name="connsiteY4-76" fmla="*/ 139303 h 278606"/>
                <a:gd name="connsiteX5-77" fmla="*/ 139303 w 830548"/>
                <a:gd name="connsiteY5-78" fmla="*/ 0 h 278606"/>
                <a:gd name="connsiteX0-79" fmla="*/ 139303 w 830548"/>
                <a:gd name="connsiteY0-80" fmla="*/ 0 h 278606"/>
                <a:gd name="connsiteX1-81" fmla="*/ 609607 w 830548"/>
                <a:gd name="connsiteY1-82" fmla="*/ 0 h 278606"/>
                <a:gd name="connsiteX2-83" fmla="*/ 830548 w 830548"/>
                <a:gd name="connsiteY2-84" fmla="*/ 278606 h 278606"/>
                <a:gd name="connsiteX3-85" fmla="*/ 139303 w 830548"/>
                <a:gd name="connsiteY3-86" fmla="*/ 278606 h 278606"/>
                <a:gd name="connsiteX4-87" fmla="*/ 0 w 830548"/>
                <a:gd name="connsiteY4-88" fmla="*/ 139303 h 278606"/>
                <a:gd name="connsiteX5-89" fmla="*/ 139303 w 830548"/>
                <a:gd name="connsiteY5-90" fmla="*/ 0 h 278606"/>
                <a:gd name="connsiteX0-91" fmla="*/ 139303 w 830580"/>
                <a:gd name="connsiteY0-92" fmla="*/ 0 h 278606"/>
                <a:gd name="connsiteX1-93" fmla="*/ 609607 w 830580"/>
                <a:gd name="connsiteY1-94" fmla="*/ 0 h 278606"/>
                <a:gd name="connsiteX2-95" fmla="*/ 830548 w 830580"/>
                <a:gd name="connsiteY2-96" fmla="*/ 278606 h 278606"/>
                <a:gd name="connsiteX3-97" fmla="*/ 139303 w 830580"/>
                <a:gd name="connsiteY3-98" fmla="*/ 278606 h 278606"/>
                <a:gd name="connsiteX4-99" fmla="*/ 0 w 830580"/>
                <a:gd name="connsiteY4-100" fmla="*/ 139303 h 278606"/>
                <a:gd name="connsiteX5-101" fmla="*/ 139303 w 830580"/>
                <a:gd name="connsiteY5-102" fmla="*/ 0 h 278606"/>
                <a:gd name="connsiteX0-103" fmla="*/ 139303 w 878185"/>
                <a:gd name="connsiteY0-104" fmla="*/ 0 h 278606"/>
                <a:gd name="connsiteX1-105" fmla="*/ 609607 w 878185"/>
                <a:gd name="connsiteY1-106" fmla="*/ 0 h 278606"/>
                <a:gd name="connsiteX2-107" fmla="*/ 878173 w 878185"/>
                <a:gd name="connsiteY2-108" fmla="*/ 278606 h 278606"/>
                <a:gd name="connsiteX3-109" fmla="*/ 139303 w 878185"/>
                <a:gd name="connsiteY3-110" fmla="*/ 278606 h 278606"/>
                <a:gd name="connsiteX4-111" fmla="*/ 0 w 878185"/>
                <a:gd name="connsiteY4-112" fmla="*/ 139303 h 278606"/>
                <a:gd name="connsiteX5-113" fmla="*/ 139303 w 878185"/>
                <a:gd name="connsiteY5-114" fmla="*/ 0 h 278606"/>
                <a:gd name="connsiteX0-115" fmla="*/ 139303 w 878197"/>
                <a:gd name="connsiteY0-116" fmla="*/ 0 h 278606"/>
                <a:gd name="connsiteX1-117" fmla="*/ 647707 w 878197"/>
                <a:gd name="connsiteY1-118" fmla="*/ 0 h 278606"/>
                <a:gd name="connsiteX2-119" fmla="*/ 878173 w 878197"/>
                <a:gd name="connsiteY2-120" fmla="*/ 278606 h 278606"/>
                <a:gd name="connsiteX3-121" fmla="*/ 139303 w 878197"/>
                <a:gd name="connsiteY3-122" fmla="*/ 278606 h 278606"/>
                <a:gd name="connsiteX4-123" fmla="*/ 0 w 878197"/>
                <a:gd name="connsiteY4-124" fmla="*/ 139303 h 278606"/>
                <a:gd name="connsiteX5-125" fmla="*/ 139303 w 878197"/>
                <a:gd name="connsiteY5-126" fmla="*/ 0 h 278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35" name="Freeform 78"/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36" name="Freeform 79"/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37" name="Freeform 86"/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rgbClr val="18112B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38" name="TextBox 37"/>
          <p:cNvSpPr txBox="1"/>
          <p:nvPr userDrawn="1"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Copyright © </a:t>
            </a:r>
            <a:r>
              <a:rPr lang="en-US" b="1" dirty="0">
                <a:latin typeface="Arial Nova" panose="020B0504020202020204" pitchFamily="34" charset="0"/>
              </a:rPr>
              <a:t>Up</a:t>
            </a:r>
            <a:r>
              <a:rPr lang="en-US" dirty="0">
                <a:latin typeface="Arial Nova" panose="020B0504020202020204" pitchFamily="34" charset="0"/>
              </a:rPr>
              <a:t>Space</a:t>
            </a:r>
            <a:r>
              <a:rPr lang="en-US" dirty="0"/>
              <a:t>. All rights.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593878" y="6311195"/>
            <a:ext cx="2209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50" spc="3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l"/>
            <a:r>
              <a:rPr lang="en-US" dirty="0"/>
              <a:t>www.ibaotu.com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 userDrawn="1"/>
        </p:nvSpPr>
        <p:spPr>
          <a:xfrm>
            <a:off x="8436990" y="1346417"/>
            <a:ext cx="2042985" cy="2294791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Freeform: Shape 3"/>
          <p:cNvSpPr/>
          <p:nvPr userDrawn="1"/>
        </p:nvSpPr>
        <p:spPr>
          <a:xfrm>
            <a:off x="5627275" y="2042248"/>
            <a:ext cx="3968561" cy="4457704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36600" dist="254000" dir="5400000" sx="93000" sy="93000" algn="t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>
              <a:solidFill>
                <a:schemeClr val="bg1">
                  <a:lumMod val="65000"/>
                  <a:alpha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817548" y="632815"/>
            <a:ext cx="3213234" cy="5592370"/>
          </a:xfrm>
          <a:prstGeom prst="rect">
            <a:avLst/>
          </a:prstGeom>
          <a:effectLst/>
        </p:spPr>
      </p:pic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385940" y="1616075"/>
            <a:ext cx="2051050" cy="3625850"/>
          </a:xfrm>
          <a:custGeom>
            <a:avLst/>
            <a:gdLst>
              <a:gd name="connsiteX0" fmla="*/ 0 w 2051050"/>
              <a:gd name="connsiteY0" fmla="*/ 0 h 3625850"/>
              <a:gd name="connsiteX1" fmla="*/ 2051050 w 2051050"/>
              <a:gd name="connsiteY1" fmla="*/ 0 h 3625850"/>
              <a:gd name="connsiteX2" fmla="*/ 2051050 w 2051050"/>
              <a:gd name="connsiteY2" fmla="*/ 3625850 h 3625850"/>
              <a:gd name="connsiteX3" fmla="*/ 0 w 2051050"/>
              <a:gd name="connsiteY3" fmla="*/ 3625850 h 362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3625850">
                <a:moveTo>
                  <a:pt x="0" y="0"/>
                </a:moveTo>
                <a:lnTo>
                  <a:pt x="2051050" y="0"/>
                </a:lnTo>
                <a:lnTo>
                  <a:pt x="2051050" y="3625850"/>
                </a:lnTo>
                <a:lnTo>
                  <a:pt x="0" y="362585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9030782" y="1663876"/>
            <a:ext cx="2051050" cy="3625850"/>
          </a:xfrm>
          <a:custGeom>
            <a:avLst/>
            <a:gdLst>
              <a:gd name="connsiteX0" fmla="*/ 0 w 2051050"/>
              <a:gd name="connsiteY0" fmla="*/ 0 h 3625850"/>
              <a:gd name="connsiteX1" fmla="*/ 2051050 w 2051050"/>
              <a:gd name="connsiteY1" fmla="*/ 0 h 3625850"/>
              <a:gd name="connsiteX2" fmla="*/ 2051050 w 2051050"/>
              <a:gd name="connsiteY2" fmla="*/ 3625850 h 3625850"/>
              <a:gd name="connsiteX3" fmla="*/ 0 w 2051050"/>
              <a:gd name="connsiteY3" fmla="*/ 3625850 h 362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3625850">
                <a:moveTo>
                  <a:pt x="0" y="0"/>
                </a:moveTo>
                <a:lnTo>
                  <a:pt x="2051050" y="0"/>
                </a:lnTo>
                <a:lnTo>
                  <a:pt x="2051050" y="3625850"/>
                </a:lnTo>
                <a:lnTo>
                  <a:pt x="0" y="362585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355600" dist="2032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 userDrawn="1"/>
        </p:nvSpPr>
        <p:spPr>
          <a:xfrm>
            <a:off x="1" y="1"/>
            <a:ext cx="12191999" cy="6129602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11999557" cy="5370581"/>
          </a:xfrm>
          <a:custGeom>
            <a:avLst/>
            <a:gdLst>
              <a:gd name="connsiteX0" fmla="*/ 0 w 11999557"/>
              <a:gd name="connsiteY0" fmla="*/ 0 h 5370581"/>
              <a:gd name="connsiteX1" fmla="*/ 11999557 w 11999557"/>
              <a:gd name="connsiteY1" fmla="*/ 0 h 5370581"/>
              <a:gd name="connsiteX2" fmla="*/ 11960655 w 11999557"/>
              <a:gd name="connsiteY2" fmla="*/ 42209 h 5370581"/>
              <a:gd name="connsiteX3" fmla="*/ 11088026 w 11999557"/>
              <a:gd name="connsiteY3" fmla="*/ 729610 h 5370581"/>
              <a:gd name="connsiteX4" fmla="*/ 2385165 w 11999557"/>
              <a:gd name="connsiteY4" fmla="*/ 5084645 h 5370581"/>
              <a:gd name="connsiteX5" fmla="*/ 12819 w 11999557"/>
              <a:gd name="connsiteY5" fmla="*/ 5266961 h 5370581"/>
              <a:gd name="connsiteX6" fmla="*/ 0 w 11999557"/>
              <a:gd name="connsiteY6" fmla="*/ 5262802 h 537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557" h="5370581">
                <a:moveTo>
                  <a:pt x="0" y="0"/>
                </a:moveTo>
                <a:lnTo>
                  <a:pt x="11999557" y="0"/>
                </a:lnTo>
                <a:lnTo>
                  <a:pt x="11960655" y="42209"/>
                </a:lnTo>
                <a:cubicBezTo>
                  <a:pt x="11709069" y="307061"/>
                  <a:pt x="11402119" y="579058"/>
                  <a:pt x="11088026" y="729610"/>
                </a:cubicBezTo>
                <a:lnTo>
                  <a:pt x="2385165" y="5084645"/>
                </a:lnTo>
                <a:cubicBezTo>
                  <a:pt x="1411684" y="5501816"/>
                  <a:pt x="362776" y="5368041"/>
                  <a:pt x="12819" y="5266961"/>
                </a:cubicBezTo>
                <a:lnTo>
                  <a:pt x="0" y="5262802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 flipH="1" flipV="1">
            <a:off x="1" y="728398"/>
            <a:ext cx="12191999" cy="6129602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92444" y="1487418"/>
            <a:ext cx="11999557" cy="5370582"/>
          </a:xfrm>
          <a:custGeom>
            <a:avLst/>
            <a:gdLst>
              <a:gd name="connsiteX0" fmla="*/ 11034386 w 11999557"/>
              <a:gd name="connsiteY0" fmla="*/ 435 h 5370582"/>
              <a:gd name="connsiteX1" fmla="*/ 11986738 w 11999557"/>
              <a:gd name="connsiteY1" fmla="*/ 103621 h 5370582"/>
              <a:gd name="connsiteX2" fmla="*/ 11999557 w 11999557"/>
              <a:gd name="connsiteY2" fmla="*/ 107780 h 5370582"/>
              <a:gd name="connsiteX3" fmla="*/ 11999557 w 11999557"/>
              <a:gd name="connsiteY3" fmla="*/ 5370582 h 5370582"/>
              <a:gd name="connsiteX4" fmla="*/ 0 w 11999557"/>
              <a:gd name="connsiteY4" fmla="*/ 5370582 h 5370582"/>
              <a:gd name="connsiteX5" fmla="*/ 38902 w 11999557"/>
              <a:gd name="connsiteY5" fmla="*/ 5328373 h 5370582"/>
              <a:gd name="connsiteX6" fmla="*/ 911531 w 11999557"/>
              <a:gd name="connsiteY6" fmla="*/ 4640972 h 5370582"/>
              <a:gd name="connsiteX7" fmla="*/ 9614392 w 11999557"/>
              <a:gd name="connsiteY7" fmla="*/ 285937 h 5370582"/>
              <a:gd name="connsiteX8" fmla="*/ 11034386 w 11999557"/>
              <a:gd name="connsiteY8" fmla="*/ 435 h 537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9557" h="5370582">
                <a:moveTo>
                  <a:pt x="11034386" y="435"/>
                </a:moveTo>
                <a:cubicBezTo>
                  <a:pt x="11462043" y="-5633"/>
                  <a:pt x="11811760" y="53081"/>
                  <a:pt x="11986738" y="103621"/>
                </a:cubicBezTo>
                <a:lnTo>
                  <a:pt x="11999557" y="107780"/>
                </a:lnTo>
                <a:lnTo>
                  <a:pt x="11999557" y="5370582"/>
                </a:lnTo>
                <a:lnTo>
                  <a:pt x="0" y="5370582"/>
                </a:lnTo>
                <a:lnTo>
                  <a:pt x="38902" y="5328373"/>
                </a:lnTo>
                <a:cubicBezTo>
                  <a:pt x="290488" y="5063521"/>
                  <a:pt x="597438" y="4791524"/>
                  <a:pt x="911531" y="4640972"/>
                </a:cubicBezTo>
                <a:lnTo>
                  <a:pt x="9614392" y="285937"/>
                </a:lnTo>
                <a:cubicBezTo>
                  <a:pt x="10101132" y="77352"/>
                  <a:pt x="10606730" y="6503"/>
                  <a:pt x="11034386" y="435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Arial Nova" panose="020B0504020202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Arial Nova" panose="020B0504020202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483277" y="6303654"/>
            <a:ext cx="3114845" cy="261457"/>
            <a:chOff x="8483277" y="6303654"/>
            <a:chExt cx="3114845" cy="261457"/>
          </a:xfrm>
        </p:grpSpPr>
        <p:sp>
          <p:nvSpPr>
            <p:cNvPr id="4" name="Rectangle: Rounded Corners 3"/>
            <p:cNvSpPr/>
            <p:nvPr userDrawn="1"/>
          </p:nvSpPr>
          <p:spPr>
            <a:xfrm>
              <a:off x="8483277" y="6304843"/>
              <a:ext cx="2616200" cy="2467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10844347" y="6303654"/>
              <a:ext cx="753775" cy="244908"/>
              <a:chOff x="10716193" y="373384"/>
              <a:chExt cx="878197" cy="285333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10716193" y="373384"/>
                <a:ext cx="878197" cy="285333"/>
              </a:xfrm>
              <a:custGeom>
                <a:avLst/>
                <a:gdLst>
                  <a:gd name="connsiteX0" fmla="*/ 139303 w 1090446"/>
                  <a:gd name="connsiteY0" fmla="*/ 0 h 278606"/>
                  <a:gd name="connsiteX1" fmla="*/ 755657 w 1090446"/>
                  <a:gd name="connsiteY1" fmla="*/ 0 h 278606"/>
                  <a:gd name="connsiteX2" fmla="*/ 1077658 w 1090446"/>
                  <a:gd name="connsiteY2" fmla="*/ 213437 h 278606"/>
                  <a:gd name="connsiteX3" fmla="*/ 1090446 w 1090446"/>
                  <a:gd name="connsiteY3" fmla="*/ 276775 h 278606"/>
                  <a:gd name="connsiteX4" fmla="*/ 1081373 w 1090446"/>
                  <a:gd name="connsiteY4" fmla="*/ 278606 h 278606"/>
                  <a:gd name="connsiteX5" fmla="*/ 139303 w 1090446"/>
                  <a:gd name="connsiteY5" fmla="*/ 278606 h 278606"/>
                  <a:gd name="connsiteX6" fmla="*/ 0 w 1090446"/>
                  <a:gd name="connsiteY6" fmla="*/ 139303 h 278606"/>
                  <a:gd name="connsiteX7" fmla="*/ 139303 w 1090446"/>
                  <a:gd name="connsiteY7" fmla="*/ 0 h 278606"/>
                  <a:gd name="connsiteX0-1" fmla="*/ 139303 w 1090446"/>
                  <a:gd name="connsiteY0-2" fmla="*/ 0 h 278606"/>
                  <a:gd name="connsiteX1-3" fmla="*/ 755657 w 1090446"/>
                  <a:gd name="connsiteY1-4" fmla="*/ 0 h 278606"/>
                  <a:gd name="connsiteX2-5" fmla="*/ 1077658 w 1090446"/>
                  <a:gd name="connsiteY2-6" fmla="*/ 213437 h 278606"/>
                  <a:gd name="connsiteX3-7" fmla="*/ 1090446 w 1090446"/>
                  <a:gd name="connsiteY3-8" fmla="*/ 276775 h 278606"/>
                  <a:gd name="connsiteX4-9" fmla="*/ 830548 w 1090446"/>
                  <a:gd name="connsiteY4-10" fmla="*/ 278606 h 278606"/>
                  <a:gd name="connsiteX5-11" fmla="*/ 139303 w 1090446"/>
                  <a:gd name="connsiteY5-12" fmla="*/ 278606 h 278606"/>
                  <a:gd name="connsiteX6-13" fmla="*/ 0 w 1090446"/>
                  <a:gd name="connsiteY6-14" fmla="*/ 139303 h 278606"/>
                  <a:gd name="connsiteX7-15" fmla="*/ 139303 w 1090446"/>
                  <a:gd name="connsiteY7-16" fmla="*/ 0 h 278606"/>
                  <a:gd name="connsiteX0-17" fmla="*/ 139303 w 1077658"/>
                  <a:gd name="connsiteY0-18" fmla="*/ 0 h 278606"/>
                  <a:gd name="connsiteX1-19" fmla="*/ 755657 w 1077658"/>
                  <a:gd name="connsiteY1-20" fmla="*/ 0 h 278606"/>
                  <a:gd name="connsiteX2-21" fmla="*/ 1077658 w 1077658"/>
                  <a:gd name="connsiteY2-22" fmla="*/ 213437 h 278606"/>
                  <a:gd name="connsiteX3-23" fmla="*/ 830548 w 1077658"/>
                  <a:gd name="connsiteY3-24" fmla="*/ 278606 h 278606"/>
                  <a:gd name="connsiteX4-25" fmla="*/ 139303 w 1077658"/>
                  <a:gd name="connsiteY4-26" fmla="*/ 278606 h 278606"/>
                  <a:gd name="connsiteX5-27" fmla="*/ 0 w 1077658"/>
                  <a:gd name="connsiteY5-28" fmla="*/ 139303 h 278606"/>
                  <a:gd name="connsiteX6-29" fmla="*/ 139303 w 1077658"/>
                  <a:gd name="connsiteY6-30" fmla="*/ 0 h 278606"/>
                  <a:gd name="connsiteX0-31" fmla="*/ 139303 w 882544"/>
                  <a:gd name="connsiteY0-32" fmla="*/ 0 h 278606"/>
                  <a:gd name="connsiteX1-33" fmla="*/ 755657 w 882544"/>
                  <a:gd name="connsiteY1-34" fmla="*/ 0 h 278606"/>
                  <a:gd name="connsiteX2-35" fmla="*/ 830548 w 882544"/>
                  <a:gd name="connsiteY2-36" fmla="*/ 278606 h 278606"/>
                  <a:gd name="connsiteX3-37" fmla="*/ 139303 w 882544"/>
                  <a:gd name="connsiteY3-38" fmla="*/ 278606 h 278606"/>
                  <a:gd name="connsiteX4-39" fmla="*/ 0 w 882544"/>
                  <a:gd name="connsiteY4-40" fmla="*/ 139303 h 278606"/>
                  <a:gd name="connsiteX5-41" fmla="*/ 139303 w 882544"/>
                  <a:gd name="connsiteY5-42" fmla="*/ 0 h 278606"/>
                  <a:gd name="connsiteX0-43" fmla="*/ 139303 w 832493"/>
                  <a:gd name="connsiteY0-44" fmla="*/ 0 h 278606"/>
                  <a:gd name="connsiteX1-45" fmla="*/ 755657 w 832493"/>
                  <a:gd name="connsiteY1-46" fmla="*/ 0 h 278606"/>
                  <a:gd name="connsiteX2-47" fmla="*/ 830548 w 832493"/>
                  <a:gd name="connsiteY2-48" fmla="*/ 278606 h 278606"/>
                  <a:gd name="connsiteX3-49" fmla="*/ 139303 w 832493"/>
                  <a:gd name="connsiteY3-50" fmla="*/ 278606 h 278606"/>
                  <a:gd name="connsiteX4-51" fmla="*/ 0 w 832493"/>
                  <a:gd name="connsiteY4-52" fmla="*/ 139303 h 278606"/>
                  <a:gd name="connsiteX5-53" fmla="*/ 139303 w 832493"/>
                  <a:gd name="connsiteY5-54" fmla="*/ 0 h 278606"/>
                  <a:gd name="connsiteX0-55" fmla="*/ 139303 w 830548"/>
                  <a:gd name="connsiteY0-56" fmla="*/ 0 h 278606"/>
                  <a:gd name="connsiteX1-57" fmla="*/ 609607 w 830548"/>
                  <a:gd name="connsiteY1-58" fmla="*/ 0 h 278606"/>
                  <a:gd name="connsiteX2-59" fmla="*/ 830548 w 830548"/>
                  <a:gd name="connsiteY2-60" fmla="*/ 278606 h 278606"/>
                  <a:gd name="connsiteX3-61" fmla="*/ 139303 w 830548"/>
                  <a:gd name="connsiteY3-62" fmla="*/ 278606 h 278606"/>
                  <a:gd name="connsiteX4-63" fmla="*/ 0 w 830548"/>
                  <a:gd name="connsiteY4-64" fmla="*/ 139303 h 278606"/>
                  <a:gd name="connsiteX5-65" fmla="*/ 139303 w 830548"/>
                  <a:gd name="connsiteY5-66" fmla="*/ 0 h 278606"/>
                  <a:gd name="connsiteX0-67" fmla="*/ 139303 w 830548"/>
                  <a:gd name="connsiteY0-68" fmla="*/ 0 h 278606"/>
                  <a:gd name="connsiteX1-69" fmla="*/ 609607 w 830548"/>
                  <a:gd name="connsiteY1-70" fmla="*/ 0 h 278606"/>
                  <a:gd name="connsiteX2-71" fmla="*/ 830548 w 830548"/>
                  <a:gd name="connsiteY2-72" fmla="*/ 278606 h 278606"/>
                  <a:gd name="connsiteX3-73" fmla="*/ 139303 w 830548"/>
                  <a:gd name="connsiteY3-74" fmla="*/ 278606 h 278606"/>
                  <a:gd name="connsiteX4-75" fmla="*/ 0 w 830548"/>
                  <a:gd name="connsiteY4-76" fmla="*/ 139303 h 278606"/>
                  <a:gd name="connsiteX5-77" fmla="*/ 139303 w 830548"/>
                  <a:gd name="connsiteY5-78" fmla="*/ 0 h 278606"/>
                  <a:gd name="connsiteX0-79" fmla="*/ 139303 w 830548"/>
                  <a:gd name="connsiteY0-80" fmla="*/ 0 h 278606"/>
                  <a:gd name="connsiteX1-81" fmla="*/ 609607 w 830548"/>
                  <a:gd name="connsiteY1-82" fmla="*/ 0 h 278606"/>
                  <a:gd name="connsiteX2-83" fmla="*/ 830548 w 830548"/>
                  <a:gd name="connsiteY2-84" fmla="*/ 278606 h 278606"/>
                  <a:gd name="connsiteX3-85" fmla="*/ 139303 w 830548"/>
                  <a:gd name="connsiteY3-86" fmla="*/ 278606 h 278606"/>
                  <a:gd name="connsiteX4-87" fmla="*/ 0 w 830548"/>
                  <a:gd name="connsiteY4-88" fmla="*/ 139303 h 278606"/>
                  <a:gd name="connsiteX5-89" fmla="*/ 139303 w 830548"/>
                  <a:gd name="connsiteY5-90" fmla="*/ 0 h 278606"/>
                  <a:gd name="connsiteX0-91" fmla="*/ 139303 w 830580"/>
                  <a:gd name="connsiteY0-92" fmla="*/ 0 h 278606"/>
                  <a:gd name="connsiteX1-93" fmla="*/ 609607 w 830580"/>
                  <a:gd name="connsiteY1-94" fmla="*/ 0 h 278606"/>
                  <a:gd name="connsiteX2-95" fmla="*/ 830548 w 830580"/>
                  <a:gd name="connsiteY2-96" fmla="*/ 278606 h 278606"/>
                  <a:gd name="connsiteX3-97" fmla="*/ 139303 w 830580"/>
                  <a:gd name="connsiteY3-98" fmla="*/ 278606 h 278606"/>
                  <a:gd name="connsiteX4-99" fmla="*/ 0 w 830580"/>
                  <a:gd name="connsiteY4-100" fmla="*/ 139303 h 278606"/>
                  <a:gd name="connsiteX5-101" fmla="*/ 139303 w 830580"/>
                  <a:gd name="connsiteY5-102" fmla="*/ 0 h 278606"/>
                  <a:gd name="connsiteX0-103" fmla="*/ 139303 w 878185"/>
                  <a:gd name="connsiteY0-104" fmla="*/ 0 h 278606"/>
                  <a:gd name="connsiteX1-105" fmla="*/ 609607 w 878185"/>
                  <a:gd name="connsiteY1-106" fmla="*/ 0 h 278606"/>
                  <a:gd name="connsiteX2-107" fmla="*/ 878173 w 878185"/>
                  <a:gd name="connsiteY2-108" fmla="*/ 278606 h 278606"/>
                  <a:gd name="connsiteX3-109" fmla="*/ 139303 w 878185"/>
                  <a:gd name="connsiteY3-110" fmla="*/ 278606 h 278606"/>
                  <a:gd name="connsiteX4-111" fmla="*/ 0 w 878185"/>
                  <a:gd name="connsiteY4-112" fmla="*/ 139303 h 278606"/>
                  <a:gd name="connsiteX5-113" fmla="*/ 139303 w 878185"/>
                  <a:gd name="connsiteY5-114" fmla="*/ 0 h 278606"/>
                  <a:gd name="connsiteX0-115" fmla="*/ 139303 w 878197"/>
                  <a:gd name="connsiteY0-116" fmla="*/ 0 h 278606"/>
                  <a:gd name="connsiteX1-117" fmla="*/ 647707 w 878197"/>
                  <a:gd name="connsiteY1-118" fmla="*/ 0 h 278606"/>
                  <a:gd name="connsiteX2-119" fmla="*/ 878173 w 878197"/>
                  <a:gd name="connsiteY2-120" fmla="*/ 278606 h 278606"/>
                  <a:gd name="connsiteX3-121" fmla="*/ 139303 w 878197"/>
                  <a:gd name="connsiteY3-122" fmla="*/ 278606 h 278606"/>
                  <a:gd name="connsiteX4-123" fmla="*/ 0 w 878197"/>
                  <a:gd name="connsiteY4-124" fmla="*/ 139303 h 278606"/>
                  <a:gd name="connsiteX5-125" fmla="*/ 139303 w 878197"/>
                  <a:gd name="connsiteY5-126" fmla="*/ 0 h 2786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878197" h="278606">
                    <a:moveTo>
                      <a:pt x="139303" y="0"/>
                    </a:moveTo>
                    <a:lnTo>
                      <a:pt x="647707" y="0"/>
                    </a:lnTo>
                    <a:cubicBezTo>
                      <a:pt x="842290" y="8334"/>
                      <a:pt x="879299" y="136922"/>
                      <a:pt x="878173" y="278606"/>
                    </a:cubicBezTo>
                    <a:lnTo>
                      <a:pt x="139303" y="278606"/>
                    </a:lnTo>
                    <a:cubicBezTo>
                      <a:pt x="62368" y="278606"/>
                      <a:pt x="0" y="216238"/>
                      <a:pt x="0" y="139303"/>
                    </a:cubicBezTo>
                    <a:cubicBezTo>
                      <a:pt x="0" y="62368"/>
                      <a:pt x="62368" y="0"/>
                      <a:pt x="1393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39700" dist="25400" dir="5400000" algn="t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0865103" y="443232"/>
                <a:ext cx="580376" cy="145636"/>
                <a:chOff x="11013281" y="6450762"/>
                <a:chExt cx="672285" cy="168699"/>
              </a:xfrm>
              <a:solidFill>
                <a:schemeClr val="bg1"/>
              </a:solidFill>
            </p:grpSpPr>
            <p:sp>
              <p:nvSpPr>
                <p:cNvPr id="8" name="Freeform 78"/>
                <p:cNvSpPr>
                  <a:spLocks noChangeArrowheads="1"/>
                </p:cNvSpPr>
                <p:nvPr/>
              </p:nvSpPr>
              <p:spPr bwMode="auto">
                <a:xfrm>
                  <a:off x="11514784" y="6450762"/>
                  <a:ext cx="170782" cy="168699"/>
                </a:xfrm>
                <a:custGeom>
                  <a:avLst/>
                  <a:gdLst>
                    <a:gd name="T0" fmla="*/ 115228 w 479"/>
                    <a:gd name="T1" fmla="*/ 92277 h 471"/>
                    <a:gd name="T2" fmla="*/ 115228 w 479"/>
                    <a:gd name="T3" fmla="*/ 92277 h 471"/>
                    <a:gd name="T4" fmla="*/ 100553 w 479"/>
                    <a:gd name="T5" fmla="*/ 77535 h 471"/>
                    <a:gd name="T6" fmla="*/ 96204 w 479"/>
                    <a:gd name="T7" fmla="*/ 77535 h 471"/>
                    <a:gd name="T8" fmla="*/ 91313 w 479"/>
                    <a:gd name="T9" fmla="*/ 87363 h 471"/>
                    <a:gd name="T10" fmla="*/ 91313 w 479"/>
                    <a:gd name="T11" fmla="*/ 102106 h 471"/>
                    <a:gd name="T12" fmla="*/ 105444 w 479"/>
                    <a:gd name="T13" fmla="*/ 116302 h 471"/>
                    <a:gd name="T14" fmla="*/ 110336 w 479"/>
                    <a:gd name="T15" fmla="*/ 116302 h 471"/>
                    <a:gd name="T16" fmla="*/ 115228 w 479"/>
                    <a:gd name="T17" fmla="*/ 92277 h 471"/>
                    <a:gd name="T18" fmla="*/ 129360 w 479"/>
                    <a:gd name="T19" fmla="*/ 0 h 471"/>
                    <a:gd name="T20" fmla="*/ 129360 w 479"/>
                    <a:gd name="T21" fmla="*/ 0 h 471"/>
                    <a:gd name="T22" fmla="*/ 0 w 479"/>
                    <a:gd name="T23" fmla="*/ 126130 h 471"/>
                    <a:gd name="T24" fmla="*/ 129360 w 479"/>
                    <a:gd name="T25" fmla="*/ 256629 h 471"/>
                    <a:gd name="T26" fmla="*/ 259806 w 479"/>
                    <a:gd name="T27" fmla="*/ 126130 h 471"/>
                    <a:gd name="T28" fmla="*/ 129360 w 479"/>
                    <a:gd name="T29" fmla="*/ 0 h 471"/>
                    <a:gd name="T30" fmla="*/ 120120 w 479"/>
                    <a:gd name="T31" fmla="*/ 184554 h 471"/>
                    <a:gd name="T32" fmla="*/ 120120 w 479"/>
                    <a:gd name="T33" fmla="*/ 184554 h 471"/>
                    <a:gd name="T34" fmla="*/ 100553 w 479"/>
                    <a:gd name="T35" fmla="*/ 188923 h 471"/>
                    <a:gd name="T36" fmla="*/ 100553 w 479"/>
                    <a:gd name="T37" fmla="*/ 188923 h 471"/>
                    <a:gd name="T38" fmla="*/ 100553 w 479"/>
                    <a:gd name="T39" fmla="*/ 188923 h 471"/>
                    <a:gd name="T40" fmla="*/ 67397 w 479"/>
                    <a:gd name="T41" fmla="*/ 164352 h 471"/>
                    <a:gd name="T42" fmla="*/ 105444 w 479"/>
                    <a:gd name="T43" fmla="*/ 135413 h 471"/>
                    <a:gd name="T44" fmla="*/ 105444 w 479"/>
                    <a:gd name="T45" fmla="*/ 135413 h 471"/>
                    <a:gd name="T46" fmla="*/ 100553 w 479"/>
                    <a:gd name="T47" fmla="*/ 126130 h 471"/>
                    <a:gd name="T48" fmla="*/ 100553 w 479"/>
                    <a:gd name="T49" fmla="*/ 126130 h 471"/>
                    <a:gd name="T50" fmla="*/ 86421 w 479"/>
                    <a:gd name="T51" fmla="*/ 121216 h 471"/>
                    <a:gd name="T52" fmla="*/ 76637 w 479"/>
                    <a:gd name="T53" fmla="*/ 97191 h 471"/>
                    <a:gd name="T54" fmla="*/ 105444 w 479"/>
                    <a:gd name="T55" fmla="*/ 68252 h 471"/>
                    <a:gd name="T56" fmla="*/ 139143 w 479"/>
                    <a:gd name="T57" fmla="*/ 68252 h 471"/>
                    <a:gd name="T58" fmla="*/ 139143 w 479"/>
                    <a:gd name="T59" fmla="*/ 68252 h 471"/>
                    <a:gd name="T60" fmla="*/ 129360 w 479"/>
                    <a:gd name="T61" fmla="*/ 73167 h 471"/>
                    <a:gd name="T62" fmla="*/ 120120 w 479"/>
                    <a:gd name="T63" fmla="*/ 73167 h 471"/>
                    <a:gd name="T64" fmla="*/ 129360 w 479"/>
                    <a:gd name="T65" fmla="*/ 97191 h 471"/>
                    <a:gd name="T66" fmla="*/ 125011 w 479"/>
                    <a:gd name="T67" fmla="*/ 116302 h 471"/>
                    <a:gd name="T68" fmla="*/ 115228 w 479"/>
                    <a:gd name="T69" fmla="*/ 126130 h 471"/>
                    <a:gd name="T70" fmla="*/ 125011 w 479"/>
                    <a:gd name="T71" fmla="*/ 131045 h 471"/>
                    <a:gd name="T72" fmla="*/ 139143 w 479"/>
                    <a:gd name="T73" fmla="*/ 155069 h 471"/>
                    <a:gd name="T74" fmla="*/ 120120 w 479"/>
                    <a:gd name="T75" fmla="*/ 184554 h 471"/>
                    <a:gd name="T76" fmla="*/ 192409 w 479"/>
                    <a:gd name="T77" fmla="*/ 126130 h 471"/>
                    <a:gd name="T78" fmla="*/ 192409 w 479"/>
                    <a:gd name="T79" fmla="*/ 126130 h 471"/>
                    <a:gd name="T80" fmla="*/ 168494 w 479"/>
                    <a:gd name="T81" fmla="*/ 126130 h 471"/>
                    <a:gd name="T82" fmla="*/ 168494 w 479"/>
                    <a:gd name="T83" fmla="*/ 150155 h 471"/>
                    <a:gd name="T84" fmla="*/ 158167 w 479"/>
                    <a:gd name="T85" fmla="*/ 150155 h 471"/>
                    <a:gd name="T86" fmla="*/ 158167 w 479"/>
                    <a:gd name="T87" fmla="*/ 126130 h 471"/>
                    <a:gd name="T88" fmla="*/ 139143 w 479"/>
                    <a:gd name="T89" fmla="*/ 126130 h 471"/>
                    <a:gd name="T90" fmla="*/ 139143 w 479"/>
                    <a:gd name="T91" fmla="*/ 116302 h 471"/>
                    <a:gd name="T92" fmla="*/ 158167 w 479"/>
                    <a:gd name="T93" fmla="*/ 116302 h 471"/>
                    <a:gd name="T94" fmla="*/ 158167 w 479"/>
                    <a:gd name="T95" fmla="*/ 92277 h 471"/>
                    <a:gd name="T96" fmla="*/ 168494 w 479"/>
                    <a:gd name="T97" fmla="*/ 92277 h 471"/>
                    <a:gd name="T98" fmla="*/ 168494 w 479"/>
                    <a:gd name="T99" fmla="*/ 116302 h 471"/>
                    <a:gd name="T100" fmla="*/ 192409 w 479"/>
                    <a:gd name="T101" fmla="*/ 116302 h 471"/>
                    <a:gd name="T102" fmla="*/ 192409 w 479"/>
                    <a:gd name="T103" fmla="*/ 126130 h 471"/>
                    <a:gd name="T104" fmla="*/ 105444 w 479"/>
                    <a:gd name="T105" fmla="*/ 145241 h 471"/>
                    <a:gd name="T106" fmla="*/ 105444 w 479"/>
                    <a:gd name="T107" fmla="*/ 145241 h 471"/>
                    <a:gd name="T108" fmla="*/ 105444 w 479"/>
                    <a:gd name="T109" fmla="*/ 145241 h 471"/>
                    <a:gd name="T110" fmla="*/ 86421 w 479"/>
                    <a:gd name="T111" fmla="*/ 150155 h 471"/>
                    <a:gd name="T112" fmla="*/ 81529 w 479"/>
                    <a:gd name="T113" fmla="*/ 164352 h 471"/>
                    <a:gd name="T114" fmla="*/ 105444 w 479"/>
                    <a:gd name="T115" fmla="*/ 179094 h 471"/>
                    <a:gd name="T116" fmla="*/ 125011 w 479"/>
                    <a:gd name="T117" fmla="*/ 159984 h 471"/>
                    <a:gd name="T118" fmla="*/ 105444 w 479"/>
                    <a:gd name="T119" fmla="*/ 145241 h 47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79" h="471">
                      <a:moveTo>
                        <a:pt x="212" y="169"/>
                      </a:moveTo>
                      <a:lnTo>
                        <a:pt x="212" y="169"/>
                      </a:lnTo>
                      <a:cubicBezTo>
                        <a:pt x="212" y="142"/>
                        <a:pt x="203" y="142"/>
                        <a:pt x="185" y="142"/>
                      </a:cubicBezTo>
                      <a:cubicBezTo>
                        <a:pt x="185" y="142"/>
                        <a:pt x="185" y="142"/>
                        <a:pt x="177" y="142"/>
                      </a:cubicBezTo>
                      <a:cubicBezTo>
                        <a:pt x="177" y="142"/>
                        <a:pt x="168" y="151"/>
                        <a:pt x="168" y="160"/>
                      </a:cubicBezTo>
                      <a:cubicBezTo>
                        <a:pt x="159" y="160"/>
                        <a:pt x="159" y="169"/>
                        <a:pt x="168" y="187"/>
                      </a:cubicBezTo>
                      <a:cubicBezTo>
                        <a:pt x="168" y="195"/>
                        <a:pt x="185" y="213"/>
                        <a:pt x="194" y="213"/>
                      </a:cubicBezTo>
                      <a:cubicBezTo>
                        <a:pt x="194" y="213"/>
                        <a:pt x="194" y="213"/>
                        <a:pt x="203" y="213"/>
                      </a:cubicBezTo>
                      <a:cubicBezTo>
                        <a:pt x="212" y="204"/>
                        <a:pt x="221" y="187"/>
                        <a:pt x="212" y="169"/>
                      </a:cubicBezTo>
                      <a:close/>
                      <a:moveTo>
                        <a:pt x="238" y="0"/>
                      </a:moveTo>
                      <a:lnTo>
                        <a:pt x="238" y="0"/>
                      </a:lnTo>
                      <a:cubicBezTo>
                        <a:pt x="106" y="0"/>
                        <a:pt x="0" y="107"/>
                        <a:pt x="0" y="231"/>
                      </a:cubicBezTo>
                      <a:cubicBezTo>
                        <a:pt x="0" y="363"/>
                        <a:pt x="106" y="470"/>
                        <a:pt x="238" y="470"/>
                      </a:cubicBezTo>
                      <a:cubicBezTo>
                        <a:pt x="372" y="470"/>
                        <a:pt x="478" y="363"/>
                        <a:pt x="478" y="231"/>
                      </a:cubicBezTo>
                      <a:cubicBezTo>
                        <a:pt x="478" y="107"/>
                        <a:pt x="372" y="0"/>
                        <a:pt x="238" y="0"/>
                      </a:cubicBezTo>
                      <a:close/>
                      <a:moveTo>
                        <a:pt x="221" y="338"/>
                      </a:moveTo>
                      <a:lnTo>
                        <a:pt x="221" y="338"/>
                      </a:lnTo>
                      <a:cubicBezTo>
                        <a:pt x="212" y="346"/>
                        <a:pt x="194" y="346"/>
                        <a:pt x="185" y="346"/>
                      </a:cubicBezTo>
                      <a:cubicBezTo>
                        <a:pt x="177" y="346"/>
                        <a:pt x="124" y="346"/>
                        <a:pt x="124" y="301"/>
                      </a:cubicBezTo>
                      <a:cubicBezTo>
                        <a:pt x="124" y="257"/>
                        <a:pt x="177" y="248"/>
                        <a:pt x="194" y="248"/>
                      </a:cubicBezTo>
                      <a:cubicBezTo>
                        <a:pt x="185" y="240"/>
                        <a:pt x="185" y="231"/>
                        <a:pt x="185" y="231"/>
                      </a:cubicBezTo>
                      <a:cubicBezTo>
                        <a:pt x="177" y="231"/>
                        <a:pt x="168" y="222"/>
                        <a:pt x="159" y="222"/>
                      </a:cubicBezTo>
                      <a:cubicBezTo>
                        <a:pt x="141" y="213"/>
                        <a:pt x="141" y="195"/>
                        <a:pt x="141" y="178"/>
                      </a:cubicBezTo>
                      <a:cubicBezTo>
                        <a:pt x="141" y="125"/>
                        <a:pt x="194" y="125"/>
                        <a:pt x="194" y="125"/>
                      </a:cubicBezTo>
                      <a:cubicBezTo>
                        <a:pt x="256" y="125"/>
                        <a:pt x="256" y="125"/>
                        <a:pt x="256" y="125"/>
                      </a:cubicBezTo>
                      <a:cubicBezTo>
                        <a:pt x="256" y="134"/>
                        <a:pt x="238" y="134"/>
                        <a:pt x="238" y="134"/>
                      </a:cubicBezTo>
                      <a:cubicBezTo>
                        <a:pt x="230" y="134"/>
                        <a:pt x="230" y="134"/>
                        <a:pt x="221" y="134"/>
                      </a:cubicBezTo>
                      <a:cubicBezTo>
                        <a:pt x="238" y="142"/>
                        <a:pt x="238" y="160"/>
                        <a:pt x="238" y="178"/>
                      </a:cubicBezTo>
                      <a:cubicBezTo>
                        <a:pt x="238" y="195"/>
                        <a:pt x="230" y="204"/>
                        <a:pt x="230" y="213"/>
                      </a:cubicBezTo>
                      <a:cubicBezTo>
                        <a:pt x="221" y="222"/>
                        <a:pt x="212" y="222"/>
                        <a:pt x="212" y="231"/>
                      </a:cubicBezTo>
                      <a:cubicBezTo>
                        <a:pt x="212" y="231"/>
                        <a:pt x="221" y="240"/>
                        <a:pt x="230" y="240"/>
                      </a:cubicBezTo>
                      <a:cubicBezTo>
                        <a:pt x="238" y="248"/>
                        <a:pt x="256" y="266"/>
                        <a:pt x="256" y="284"/>
                      </a:cubicBezTo>
                      <a:cubicBezTo>
                        <a:pt x="256" y="310"/>
                        <a:pt x="247" y="328"/>
                        <a:pt x="221" y="338"/>
                      </a:cubicBezTo>
                      <a:close/>
                      <a:moveTo>
                        <a:pt x="354" y="231"/>
                      </a:moveTo>
                      <a:lnTo>
                        <a:pt x="354" y="231"/>
                      </a:lnTo>
                      <a:cubicBezTo>
                        <a:pt x="310" y="231"/>
                        <a:pt x="310" y="231"/>
                        <a:pt x="310" y="231"/>
                      </a:cubicBezTo>
                      <a:cubicBezTo>
                        <a:pt x="310" y="275"/>
                        <a:pt x="310" y="275"/>
                        <a:pt x="310" y="275"/>
                      </a:cubicBezTo>
                      <a:cubicBezTo>
                        <a:pt x="291" y="275"/>
                        <a:pt x="291" y="275"/>
                        <a:pt x="291" y="275"/>
                      </a:cubicBezTo>
                      <a:cubicBezTo>
                        <a:pt x="291" y="231"/>
                        <a:pt x="291" y="231"/>
                        <a:pt x="291" y="231"/>
                      </a:cubicBezTo>
                      <a:cubicBezTo>
                        <a:pt x="256" y="231"/>
                        <a:pt x="256" y="231"/>
                        <a:pt x="256" y="231"/>
                      </a:cubicBezTo>
                      <a:cubicBezTo>
                        <a:pt x="256" y="213"/>
                        <a:pt x="256" y="213"/>
                        <a:pt x="256" y="213"/>
                      </a:cubicBezTo>
                      <a:cubicBezTo>
                        <a:pt x="291" y="213"/>
                        <a:pt x="291" y="213"/>
                        <a:pt x="291" y="213"/>
                      </a:cubicBezTo>
                      <a:cubicBezTo>
                        <a:pt x="291" y="169"/>
                        <a:pt x="291" y="169"/>
                        <a:pt x="291" y="169"/>
                      </a:cubicBezTo>
                      <a:cubicBezTo>
                        <a:pt x="310" y="169"/>
                        <a:pt x="310" y="169"/>
                        <a:pt x="310" y="169"/>
                      </a:cubicBezTo>
                      <a:cubicBezTo>
                        <a:pt x="310" y="213"/>
                        <a:pt x="310" y="213"/>
                        <a:pt x="310" y="213"/>
                      </a:cubicBezTo>
                      <a:cubicBezTo>
                        <a:pt x="354" y="213"/>
                        <a:pt x="354" y="213"/>
                        <a:pt x="354" y="213"/>
                      </a:cubicBezTo>
                      <a:lnTo>
                        <a:pt x="354" y="231"/>
                      </a:lnTo>
                      <a:close/>
                      <a:moveTo>
                        <a:pt x="194" y="266"/>
                      </a:moveTo>
                      <a:lnTo>
                        <a:pt x="194" y="266"/>
                      </a:lnTo>
                      <a:cubicBezTo>
                        <a:pt x="177" y="266"/>
                        <a:pt x="168" y="266"/>
                        <a:pt x="159" y="275"/>
                      </a:cubicBezTo>
                      <a:cubicBezTo>
                        <a:pt x="159" y="284"/>
                        <a:pt x="150" y="293"/>
                        <a:pt x="150" y="301"/>
                      </a:cubicBezTo>
                      <a:cubicBezTo>
                        <a:pt x="150" y="319"/>
                        <a:pt x="168" y="328"/>
                        <a:pt x="194" y="328"/>
                      </a:cubicBezTo>
                      <a:cubicBezTo>
                        <a:pt x="221" y="319"/>
                        <a:pt x="230" y="310"/>
                        <a:pt x="230" y="293"/>
                      </a:cubicBezTo>
                      <a:cubicBezTo>
                        <a:pt x="230" y="275"/>
                        <a:pt x="212" y="266"/>
                        <a:pt x="194" y="2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  <p:sp>
              <p:nvSpPr>
                <p:cNvPr id="9" name="Freeform 79"/>
                <p:cNvSpPr>
                  <a:spLocks noChangeArrowheads="1"/>
                </p:cNvSpPr>
                <p:nvPr/>
              </p:nvSpPr>
              <p:spPr bwMode="auto">
                <a:xfrm>
                  <a:off x="11264553" y="6450762"/>
                  <a:ext cx="170782" cy="168699"/>
                </a:xfrm>
                <a:custGeom>
                  <a:avLst/>
                  <a:gdLst>
                    <a:gd name="T0" fmla="*/ 130447 w 479"/>
                    <a:gd name="T1" fmla="*/ 0 h 471"/>
                    <a:gd name="T2" fmla="*/ 130447 w 479"/>
                    <a:gd name="T3" fmla="*/ 0 h 471"/>
                    <a:gd name="T4" fmla="*/ 0 w 479"/>
                    <a:gd name="T5" fmla="*/ 126130 h 471"/>
                    <a:gd name="T6" fmla="*/ 130447 w 479"/>
                    <a:gd name="T7" fmla="*/ 256629 h 471"/>
                    <a:gd name="T8" fmla="*/ 259806 w 479"/>
                    <a:gd name="T9" fmla="*/ 126130 h 471"/>
                    <a:gd name="T10" fmla="*/ 130447 w 479"/>
                    <a:gd name="T11" fmla="*/ 0 h 471"/>
                    <a:gd name="T12" fmla="*/ 159254 w 479"/>
                    <a:gd name="T13" fmla="*/ 87363 h 471"/>
                    <a:gd name="T14" fmla="*/ 159254 w 479"/>
                    <a:gd name="T15" fmla="*/ 87363 h 471"/>
                    <a:gd name="T16" fmla="*/ 139687 w 479"/>
                    <a:gd name="T17" fmla="*/ 87363 h 471"/>
                    <a:gd name="T18" fmla="*/ 135339 w 479"/>
                    <a:gd name="T19" fmla="*/ 97191 h 471"/>
                    <a:gd name="T20" fmla="*/ 135339 w 479"/>
                    <a:gd name="T21" fmla="*/ 106474 h 471"/>
                    <a:gd name="T22" fmla="*/ 159254 w 479"/>
                    <a:gd name="T23" fmla="*/ 106474 h 471"/>
                    <a:gd name="T24" fmla="*/ 159254 w 479"/>
                    <a:gd name="T25" fmla="*/ 131045 h 471"/>
                    <a:gd name="T26" fmla="*/ 135339 w 479"/>
                    <a:gd name="T27" fmla="*/ 131045 h 471"/>
                    <a:gd name="T28" fmla="*/ 135339 w 479"/>
                    <a:gd name="T29" fmla="*/ 188923 h 471"/>
                    <a:gd name="T30" fmla="*/ 115772 w 479"/>
                    <a:gd name="T31" fmla="*/ 188923 h 471"/>
                    <a:gd name="T32" fmla="*/ 115772 w 479"/>
                    <a:gd name="T33" fmla="*/ 131045 h 471"/>
                    <a:gd name="T34" fmla="*/ 91856 w 479"/>
                    <a:gd name="T35" fmla="*/ 131045 h 471"/>
                    <a:gd name="T36" fmla="*/ 91856 w 479"/>
                    <a:gd name="T37" fmla="*/ 106474 h 471"/>
                    <a:gd name="T38" fmla="*/ 115772 w 479"/>
                    <a:gd name="T39" fmla="*/ 106474 h 471"/>
                    <a:gd name="T40" fmla="*/ 115772 w 479"/>
                    <a:gd name="T41" fmla="*/ 97191 h 471"/>
                    <a:gd name="T42" fmla="*/ 139687 w 479"/>
                    <a:gd name="T43" fmla="*/ 68252 h 471"/>
                    <a:gd name="T44" fmla="*/ 159254 w 479"/>
                    <a:gd name="T45" fmla="*/ 68252 h 471"/>
                    <a:gd name="T46" fmla="*/ 159254 w 479"/>
                    <a:gd name="T47" fmla="*/ 87363 h 47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79" h="471">
                      <a:moveTo>
                        <a:pt x="240" y="0"/>
                      </a:moveTo>
                      <a:lnTo>
                        <a:pt x="240" y="0"/>
                      </a:lnTo>
                      <a:cubicBezTo>
                        <a:pt x="106" y="0"/>
                        <a:pt x="0" y="107"/>
                        <a:pt x="0" y="231"/>
                      </a:cubicBezTo>
                      <a:cubicBezTo>
                        <a:pt x="0" y="363"/>
                        <a:pt x="106" y="470"/>
                        <a:pt x="240" y="470"/>
                      </a:cubicBezTo>
                      <a:cubicBezTo>
                        <a:pt x="372" y="470"/>
                        <a:pt x="478" y="363"/>
                        <a:pt x="478" y="231"/>
                      </a:cubicBezTo>
                      <a:cubicBezTo>
                        <a:pt x="478" y="107"/>
                        <a:pt x="372" y="0"/>
                        <a:pt x="240" y="0"/>
                      </a:cubicBezTo>
                      <a:close/>
                      <a:moveTo>
                        <a:pt x="293" y="160"/>
                      </a:moveTo>
                      <a:lnTo>
                        <a:pt x="293" y="160"/>
                      </a:lnTo>
                      <a:cubicBezTo>
                        <a:pt x="257" y="160"/>
                        <a:pt x="257" y="160"/>
                        <a:pt x="257" y="160"/>
                      </a:cubicBezTo>
                      <a:cubicBezTo>
                        <a:pt x="257" y="160"/>
                        <a:pt x="249" y="169"/>
                        <a:pt x="249" y="178"/>
                      </a:cubicBezTo>
                      <a:cubicBezTo>
                        <a:pt x="249" y="195"/>
                        <a:pt x="249" y="195"/>
                        <a:pt x="249" y="195"/>
                      </a:cubicBezTo>
                      <a:cubicBezTo>
                        <a:pt x="293" y="195"/>
                        <a:pt x="293" y="195"/>
                        <a:pt x="293" y="195"/>
                      </a:cubicBezTo>
                      <a:cubicBezTo>
                        <a:pt x="293" y="240"/>
                        <a:pt x="293" y="240"/>
                        <a:pt x="293" y="240"/>
                      </a:cubicBezTo>
                      <a:cubicBezTo>
                        <a:pt x="249" y="240"/>
                        <a:pt x="249" y="240"/>
                        <a:pt x="249" y="240"/>
                      </a:cubicBezTo>
                      <a:cubicBezTo>
                        <a:pt x="249" y="346"/>
                        <a:pt x="249" y="346"/>
                        <a:pt x="249" y="346"/>
                      </a:cubicBezTo>
                      <a:cubicBezTo>
                        <a:pt x="213" y="346"/>
                        <a:pt x="213" y="346"/>
                        <a:pt x="213" y="346"/>
                      </a:cubicBezTo>
                      <a:cubicBezTo>
                        <a:pt x="213" y="240"/>
                        <a:pt x="213" y="240"/>
                        <a:pt x="213" y="240"/>
                      </a:cubicBezTo>
                      <a:cubicBezTo>
                        <a:pt x="169" y="240"/>
                        <a:pt x="169" y="240"/>
                        <a:pt x="169" y="240"/>
                      </a:cubicBezTo>
                      <a:cubicBezTo>
                        <a:pt x="169" y="195"/>
                        <a:pt x="169" y="195"/>
                        <a:pt x="169" y="195"/>
                      </a:cubicBezTo>
                      <a:cubicBezTo>
                        <a:pt x="213" y="195"/>
                        <a:pt x="213" y="195"/>
                        <a:pt x="213" y="195"/>
                      </a:cubicBezTo>
                      <a:cubicBezTo>
                        <a:pt x="213" y="178"/>
                        <a:pt x="213" y="178"/>
                        <a:pt x="213" y="178"/>
                      </a:cubicBezTo>
                      <a:cubicBezTo>
                        <a:pt x="213" y="151"/>
                        <a:pt x="230" y="125"/>
                        <a:pt x="257" y="125"/>
                      </a:cubicBezTo>
                      <a:cubicBezTo>
                        <a:pt x="293" y="125"/>
                        <a:pt x="293" y="125"/>
                        <a:pt x="293" y="125"/>
                      </a:cubicBezTo>
                      <a:lnTo>
                        <a:pt x="293" y="16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  <p:sp>
              <p:nvSpPr>
                <p:cNvPr id="10" name="Freeform 86"/>
                <p:cNvSpPr>
                  <a:spLocks noChangeArrowheads="1"/>
                </p:cNvSpPr>
                <p:nvPr/>
              </p:nvSpPr>
              <p:spPr bwMode="auto">
                <a:xfrm>
                  <a:off x="11013281" y="6450762"/>
                  <a:ext cx="171823" cy="168699"/>
                </a:xfrm>
                <a:custGeom>
                  <a:avLst/>
                  <a:gdLst>
                    <a:gd name="T0" fmla="*/ 130423 w 480"/>
                    <a:gd name="T1" fmla="*/ 0 h 471"/>
                    <a:gd name="T2" fmla="*/ 130423 w 480"/>
                    <a:gd name="T3" fmla="*/ 0 h 471"/>
                    <a:gd name="T4" fmla="*/ 0 w 480"/>
                    <a:gd name="T5" fmla="*/ 126130 h 471"/>
                    <a:gd name="T6" fmla="*/ 130423 w 480"/>
                    <a:gd name="T7" fmla="*/ 256629 h 471"/>
                    <a:gd name="T8" fmla="*/ 261391 w 480"/>
                    <a:gd name="T9" fmla="*/ 126130 h 471"/>
                    <a:gd name="T10" fmla="*/ 130423 w 480"/>
                    <a:gd name="T11" fmla="*/ 0 h 471"/>
                    <a:gd name="T12" fmla="*/ 183902 w 480"/>
                    <a:gd name="T13" fmla="*/ 106474 h 471"/>
                    <a:gd name="T14" fmla="*/ 183902 w 480"/>
                    <a:gd name="T15" fmla="*/ 106474 h 471"/>
                    <a:gd name="T16" fmla="*/ 183902 w 480"/>
                    <a:gd name="T17" fmla="*/ 106474 h 471"/>
                    <a:gd name="T18" fmla="*/ 111323 w 480"/>
                    <a:gd name="T19" fmla="*/ 179094 h 471"/>
                    <a:gd name="T20" fmla="*/ 72578 w 480"/>
                    <a:gd name="T21" fmla="*/ 169266 h 471"/>
                    <a:gd name="T22" fmla="*/ 77490 w 480"/>
                    <a:gd name="T23" fmla="*/ 169266 h 471"/>
                    <a:gd name="T24" fmla="*/ 111323 w 480"/>
                    <a:gd name="T25" fmla="*/ 159984 h 471"/>
                    <a:gd name="T26" fmla="*/ 87312 w 480"/>
                    <a:gd name="T27" fmla="*/ 140327 h 471"/>
                    <a:gd name="T28" fmla="*/ 92224 w 480"/>
                    <a:gd name="T29" fmla="*/ 140327 h 471"/>
                    <a:gd name="T30" fmla="*/ 97135 w 480"/>
                    <a:gd name="T31" fmla="*/ 140327 h 471"/>
                    <a:gd name="T32" fmla="*/ 77490 w 480"/>
                    <a:gd name="T33" fmla="*/ 116302 h 471"/>
                    <a:gd name="T34" fmla="*/ 77490 w 480"/>
                    <a:gd name="T35" fmla="*/ 116302 h 471"/>
                    <a:gd name="T36" fmla="*/ 87312 w 480"/>
                    <a:gd name="T37" fmla="*/ 116302 h 471"/>
                    <a:gd name="T38" fmla="*/ 77490 w 480"/>
                    <a:gd name="T39" fmla="*/ 97191 h 471"/>
                    <a:gd name="T40" fmla="*/ 82401 w 480"/>
                    <a:gd name="T41" fmla="*/ 82449 h 471"/>
                    <a:gd name="T42" fmla="*/ 130423 w 480"/>
                    <a:gd name="T43" fmla="*/ 111388 h 471"/>
                    <a:gd name="T44" fmla="*/ 130423 w 480"/>
                    <a:gd name="T45" fmla="*/ 106474 h 471"/>
                    <a:gd name="T46" fmla="*/ 159345 w 480"/>
                    <a:gd name="T47" fmla="*/ 77535 h 471"/>
                    <a:gd name="T48" fmla="*/ 174079 w 480"/>
                    <a:gd name="T49" fmla="*/ 87363 h 471"/>
                    <a:gd name="T50" fmla="*/ 193724 w 480"/>
                    <a:gd name="T51" fmla="*/ 82449 h 471"/>
                    <a:gd name="T52" fmla="*/ 183902 w 480"/>
                    <a:gd name="T53" fmla="*/ 97191 h 471"/>
                    <a:gd name="T54" fmla="*/ 198636 w 480"/>
                    <a:gd name="T55" fmla="*/ 92277 h 471"/>
                    <a:gd name="T56" fmla="*/ 183902 w 480"/>
                    <a:gd name="T57" fmla="*/ 106474 h 47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80" h="471">
                      <a:moveTo>
                        <a:pt x="239" y="0"/>
                      </a:moveTo>
                      <a:lnTo>
                        <a:pt x="239" y="0"/>
                      </a:lnTo>
                      <a:cubicBezTo>
                        <a:pt x="107" y="0"/>
                        <a:pt x="0" y="107"/>
                        <a:pt x="0" y="231"/>
                      </a:cubicBezTo>
                      <a:cubicBezTo>
                        <a:pt x="0" y="363"/>
                        <a:pt x="107" y="470"/>
                        <a:pt x="239" y="470"/>
                      </a:cubicBezTo>
                      <a:cubicBezTo>
                        <a:pt x="372" y="470"/>
                        <a:pt x="479" y="363"/>
                        <a:pt x="479" y="231"/>
                      </a:cubicBezTo>
                      <a:cubicBezTo>
                        <a:pt x="479" y="107"/>
                        <a:pt x="372" y="0"/>
                        <a:pt x="239" y="0"/>
                      </a:cubicBezTo>
                      <a:close/>
                      <a:moveTo>
                        <a:pt x="337" y="195"/>
                      </a:moveTo>
                      <a:lnTo>
                        <a:pt x="337" y="195"/>
                      </a:lnTo>
                      <a:cubicBezTo>
                        <a:pt x="337" y="257"/>
                        <a:pt x="292" y="328"/>
                        <a:pt x="204" y="328"/>
                      </a:cubicBezTo>
                      <a:cubicBezTo>
                        <a:pt x="178" y="328"/>
                        <a:pt x="151" y="319"/>
                        <a:pt x="133" y="310"/>
                      </a:cubicBezTo>
                      <a:lnTo>
                        <a:pt x="142" y="310"/>
                      </a:lnTo>
                      <a:cubicBezTo>
                        <a:pt x="160" y="310"/>
                        <a:pt x="186" y="301"/>
                        <a:pt x="204" y="293"/>
                      </a:cubicBezTo>
                      <a:cubicBezTo>
                        <a:pt x="178" y="293"/>
                        <a:pt x="160" y="275"/>
                        <a:pt x="160" y="257"/>
                      </a:cubicBezTo>
                      <a:cubicBezTo>
                        <a:pt x="160" y="257"/>
                        <a:pt x="160" y="257"/>
                        <a:pt x="169" y="257"/>
                      </a:cubicBezTo>
                      <a:lnTo>
                        <a:pt x="178" y="257"/>
                      </a:lnTo>
                      <a:cubicBezTo>
                        <a:pt x="160" y="248"/>
                        <a:pt x="142" y="231"/>
                        <a:pt x="142" y="213"/>
                      </a:cubicBezTo>
                      <a:cubicBezTo>
                        <a:pt x="142" y="213"/>
                        <a:pt x="151" y="213"/>
                        <a:pt x="160" y="213"/>
                      </a:cubicBezTo>
                      <a:cubicBezTo>
                        <a:pt x="151" y="204"/>
                        <a:pt x="142" y="195"/>
                        <a:pt x="142" y="178"/>
                      </a:cubicBezTo>
                      <a:cubicBezTo>
                        <a:pt x="142" y="169"/>
                        <a:pt x="142" y="160"/>
                        <a:pt x="151" y="151"/>
                      </a:cubicBezTo>
                      <a:cubicBezTo>
                        <a:pt x="169" y="178"/>
                        <a:pt x="204" y="204"/>
                        <a:pt x="239" y="204"/>
                      </a:cubicBezTo>
                      <a:cubicBezTo>
                        <a:pt x="239" y="195"/>
                        <a:pt x="239" y="195"/>
                        <a:pt x="239" y="195"/>
                      </a:cubicBezTo>
                      <a:cubicBezTo>
                        <a:pt x="239" y="169"/>
                        <a:pt x="266" y="142"/>
                        <a:pt x="292" y="142"/>
                      </a:cubicBezTo>
                      <a:cubicBezTo>
                        <a:pt x="301" y="142"/>
                        <a:pt x="319" y="151"/>
                        <a:pt x="319" y="160"/>
                      </a:cubicBezTo>
                      <a:cubicBezTo>
                        <a:pt x="337" y="160"/>
                        <a:pt x="346" y="151"/>
                        <a:pt x="355" y="151"/>
                      </a:cubicBezTo>
                      <a:cubicBezTo>
                        <a:pt x="346" y="160"/>
                        <a:pt x="346" y="169"/>
                        <a:pt x="337" y="178"/>
                      </a:cubicBezTo>
                      <a:cubicBezTo>
                        <a:pt x="346" y="178"/>
                        <a:pt x="355" y="169"/>
                        <a:pt x="364" y="169"/>
                      </a:cubicBezTo>
                      <a:cubicBezTo>
                        <a:pt x="355" y="178"/>
                        <a:pt x="346" y="187"/>
                        <a:pt x="337" y="1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" name="TextBox 10"/>
            <p:cNvSpPr txBox="1"/>
            <p:nvPr userDrawn="1"/>
          </p:nvSpPr>
          <p:spPr>
            <a:xfrm>
              <a:off x="8613681" y="6311195"/>
              <a:ext cx="21002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>
                      <a:alpha val="60000"/>
                    </a:schemeClr>
                  </a:solidFill>
                </a:defRPr>
              </a:lvl1pPr>
            </a:lstStyle>
            <a:p>
              <a:pPr lvl="0"/>
              <a:r>
                <a:rPr lang="en-US" dirty="0"/>
                <a:t>Copyright © </a:t>
              </a:r>
              <a:r>
                <a:rPr lang="en-US" b="1" dirty="0">
                  <a:latin typeface="Arial Nova" panose="020B0504020202020204" pitchFamily="34" charset="0"/>
                </a:rPr>
                <a:t>Up</a:t>
              </a:r>
              <a:r>
                <a:rPr lang="en-US" dirty="0">
                  <a:latin typeface="Arial Nova" panose="020B0504020202020204" pitchFamily="34" charset="0"/>
                </a:rPr>
                <a:t>Space</a:t>
              </a:r>
              <a:r>
                <a:rPr lang="en-US" dirty="0"/>
                <a:t>. All rights.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320144" y="0"/>
            <a:ext cx="3871856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 flipV="1">
            <a:off x="0" y="3886200"/>
            <a:ext cx="5911017" cy="2971800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 flipH="1">
            <a:off x="6280982" y="0"/>
            <a:ext cx="5911017" cy="2971800"/>
          </a:xfrm>
          <a:custGeom>
            <a:avLst/>
            <a:gdLst>
              <a:gd name="connsiteX0" fmla="*/ 0 w 11450456"/>
              <a:gd name="connsiteY0" fmla="*/ 0 h 5756786"/>
              <a:gd name="connsiteX1" fmla="*/ 11450456 w 11450456"/>
              <a:gd name="connsiteY1" fmla="*/ 0 h 5756786"/>
              <a:gd name="connsiteX2" fmla="*/ 11332441 w 11450456"/>
              <a:gd name="connsiteY2" fmla="*/ 153461 h 5756786"/>
              <a:gd name="connsiteX3" fmla="*/ 10413628 w 11450456"/>
              <a:gd name="connsiteY3" fmla="*/ 887626 h 5756786"/>
              <a:gd name="connsiteX4" fmla="*/ 1265015 w 11450456"/>
              <a:gd name="connsiteY4" fmla="*/ 5460844 h 5756786"/>
              <a:gd name="connsiteX5" fmla="*/ 162174 w 11450456"/>
              <a:gd name="connsiteY5" fmla="*/ 5752163 h 5756786"/>
              <a:gd name="connsiteX6" fmla="*/ 0 w 11450456"/>
              <a:gd name="connsiteY6" fmla="*/ 5756786 h 575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456" h="5756786">
                <a:moveTo>
                  <a:pt x="0" y="0"/>
                </a:moveTo>
                <a:lnTo>
                  <a:pt x="11450456" y="0"/>
                </a:lnTo>
                <a:lnTo>
                  <a:pt x="11332441" y="153461"/>
                </a:lnTo>
                <a:cubicBezTo>
                  <a:pt x="11084874" y="453672"/>
                  <a:pt x="10774155" y="705509"/>
                  <a:pt x="10413628" y="887626"/>
                </a:cubicBezTo>
                <a:cubicBezTo>
                  <a:pt x="10413628" y="887626"/>
                  <a:pt x="10413628" y="887626"/>
                  <a:pt x="1265015" y="5460844"/>
                </a:cubicBezTo>
                <a:cubicBezTo>
                  <a:pt x="915240" y="5633477"/>
                  <a:pt x="540281" y="5730583"/>
                  <a:pt x="162174" y="5752163"/>
                </a:cubicBezTo>
                <a:lnTo>
                  <a:pt x="0" y="57567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/>
          <p:cNvSpPr/>
          <p:nvPr userDrawn="1"/>
        </p:nvSpPr>
        <p:spPr>
          <a:xfrm>
            <a:off x="1117442" y="1352550"/>
            <a:ext cx="9957116" cy="4645730"/>
          </a:xfrm>
          <a:prstGeom prst="roundRect">
            <a:avLst>
              <a:gd name="adj" fmla="val 1464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456565" y="1352550"/>
            <a:ext cx="4617993" cy="4645730"/>
          </a:xfrm>
          <a:custGeom>
            <a:avLst/>
            <a:gdLst>
              <a:gd name="connsiteX0" fmla="*/ 0 w 7249885"/>
              <a:gd name="connsiteY0" fmla="*/ 0 h 7293429"/>
              <a:gd name="connsiteX1" fmla="*/ 7167909 w 7249885"/>
              <a:gd name="connsiteY1" fmla="*/ 0 h 7293429"/>
              <a:gd name="connsiteX2" fmla="*/ 7249885 w 7249885"/>
              <a:gd name="connsiteY2" fmla="*/ 81978 h 7293429"/>
              <a:gd name="connsiteX3" fmla="*/ 7249885 w 7249885"/>
              <a:gd name="connsiteY3" fmla="*/ 7211451 h 7293429"/>
              <a:gd name="connsiteX4" fmla="*/ 7167909 w 7249885"/>
              <a:gd name="connsiteY4" fmla="*/ 7293429 h 7293429"/>
              <a:gd name="connsiteX5" fmla="*/ 0 w 7249885"/>
              <a:gd name="connsiteY5" fmla="*/ 7293429 h 729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9885" h="7293429">
                <a:moveTo>
                  <a:pt x="0" y="0"/>
                </a:moveTo>
                <a:lnTo>
                  <a:pt x="7167909" y="0"/>
                </a:lnTo>
                <a:cubicBezTo>
                  <a:pt x="7213183" y="0"/>
                  <a:pt x="7249885" y="36703"/>
                  <a:pt x="7249885" y="81978"/>
                </a:cubicBezTo>
                <a:lnTo>
                  <a:pt x="7249885" y="7211451"/>
                </a:lnTo>
                <a:cubicBezTo>
                  <a:pt x="7249885" y="7256726"/>
                  <a:pt x="7213183" y="7293429"/>
                  <a:pt x="7167909" y="7293429"/>
                </a:cubicBezTo>
                <a:lnTo>
                  <a:pt x="0" y="7293429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47535" cy="2684206"/>
          </a:xfrm>
          <a:custGeom>
            <a:avLst/>
            <a:gdLst>
              <a:gd name="connsiteX0" fmla="*/ 0 w 4247535"/>
              <a:gd name="connsiteY0" fmla="*/ 0 h 2684206"/>
              <a:gd name="connsiteX1" fmla="*/ 4247535 w 4247535"/>
              <a:gd name="connsiteY1" fmla="*/ 0 h 2684206"/>
              <a:gd name="connsiteX2" fmla="*/ 4247535 w 4247535"/>
              <a:gd name="connsiteY2" fmla="*/ 2684206 h 2684206"/>
              <a:gd name="connsiteX3" fmla="*/ 0 w 4247535"/>
              <a:gd name="connsiteY3" fmla="*/ 2684206 h 26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5" h="2684206">
                <a:moveTo>
                  <a:pt x="0" y="0"/>
                </a:moveTo>
                <a:lnTo>
                  <a:pt x="4247535" y="0"/>
                </a:lnTo>
                <a:lnTo>
                  <a:pt x="4247535" y="2684206"/>
                </a:lnTo>
                <a:lnTo>
                  <a:pt x="0" y="26842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557252" y="0"/>
            <a:ext cx="7634748" cy="4752814"/>
          </a:xfrm>
          <a:custGeom>
            <a:avLst/>
            <a:gdLst>
              <a:gd name="connsiteX0" fmla="*/ 0 w 7634748"/>
              <a:gd name="connsiteY0" fmla="*/ 0 h 4752814"/>
              <a:gd name="connsiteX1" fmla="*/ 7634748 w 7634748"/>
              <a:gd name="connsiteY1" fmla="*/ 0 h 4752814"/>
              <a:gd name="connsiteX2" fmla="*/ 7634748 w 7634748"/>
              <a:gd name="connsiteY2" fmla="*/ 4752814 h 4752814"/>
              <a:gd name="connsiteX3" fmla="*/ 0 w 7634748"/>
              <a:gd name="connsiteY3" fmla="*/ 4752814 h 475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4748" h="4752814">
                <a:moveTo>
                  <a:pt x="0" y="0"/>
                </a:moveTo>
                <a:lnTo>
                  <a:pt x="7634748" y="0"/>
                </a:lnTo>
                <a:lnTo>
                  <a:pt x="7634748" y="4752814"/>
                </a:lnTo>
                <a:lnTo>
                  <a:pt x="0" y="47528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473410" y="1157350"/>
            <a:ext cx="3149180" cy="3149180"/>
          </a:xfrm>
          <a:custGeom>
            <a:avLst/>
            <a:gdLst>
              <a:gd name="connsiteX0" fmla="*/ 1574590 w 3149180"/>
              <a:gd name="connsiteY0" fmla="*/ 0 h 3149180"/>
              <a:gd name="connsiteX1" fmla="*/ 3149180 w 3149180"/>
              <a:gd name="connsiteY1" fmla="*/ 1574590 h 3149180"/>
              <a:gd name="connsiteX2" fmla="*/ 1574590 w 3149180"/>
              <a:gd name="connsiteY2" fmla="*/ 3149180 h 3149180"/>
              <a:gd name="connsiteX3" fmla="*/ 0 w 3149180"/>
              <a:gd name="connsiteY3" fmla="*/ 1574590 h 3149180"/>
              <a:gd name="connsiteX4" fmla="*/ 1574590 w 3149180"/>
              <a:gd name="connsiteY4" fmla="*/ 0 h 314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9180" h="3149180">
                <a:moveTo>
                  <a:pt x="1574590" y="0"/>
                </a:moveTo>
                <a:cubicBezTo>
                  <a:pt x="2444212" y="0"/>
                  <a:pt x="3149180" y="704968"/>
                  <a:pt x="3149180" y="1574590"/>
                </a:cubicBezTo>
                <a:cubicBezTo>
                  <a:pt x="3149180" y="2444212"/>
                  <a:pt x="2444212" y="3149180"/>
                  <a:pt x="1574590" y="3149180"/>
                </a:cubicBezTo>
                <a:cubicBezTo>
                  <a:pt x="704968" y="3149180"/>
                  <a:pt x="0" y="2444212"/>
                  <a:pt x="0" y="1574590"/>
                </a:cubicBezTo>
                <a:cubicBezTo>
                  <a:pt x="0" y="704968"/>
                  <a:pt x="704968" y="0"/>
                  <a:pt x="15745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0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793227"/>
            <a:ext cx="12192000" cy="2064774"/>
          </a:xfrm>
          <a:custGeom>
            <a:avLst/>
            <a:gdLst>
              <a:gd name="connsiteX0" fmla="*/ 0 w 12192000"/>
              <a:gd name="connsiteY0" fmla="*/ 0 h 2064774"/>
              <a:gd name="connsiteX1" fmla="*/ 12192000 w 12192000"/>
              <a:gd name="connsiteY1" fmla="*/ 0 h 2064774"/>
              <a:gd name="connsiteX2" fmla="*/ 12192000 w 12192000"/>
              <a:gd name="connsiteY2" fmla="*/ 2064774 h 2064774"/>
              <a:gd name="connsiteX3" fmla="*/ 0 w 12192000"/>
              <a:gd name="connsiteY3" fmla="*/ 2064774 h 20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064774">
                <a:moveTo>
                  <a:pt x="0" y="0"/>
                </a:moveTo>
                <a:lnTo>
                  <a:pt x="12192000" y="0"/>
                </a:lnTo>
                <a:lnTo>
                  <a:pt x="12192000" y="2064774"/>
                </a:lnTo>
                <a:lnTo>
                  <a:pt x="0" y="20647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672114"/>
          </a:xfrm>
          <a:custGeom>
            <a:avLst/>
            <a:gdLst>
              <a:gd name="connsiteX0" fmla="*/ 0 w 6096000"/>
              <a:gd name="connsiteY0" fmla="*/ 0 h 3672114"/>
              <a:gd name="connsiteX1" fmla="*/ 6096000 w 6096000"/>
              <a:gd name="connsiteY1" fmla="*/ 0 h 3672114"/>
              <a:gd name="connsiteX2" fmla="*/ 6096000 w 6096000"/>
              <a:gd name="connsiteY2" fmla="*/ 3672114 h 3672114"/>
              <a:gd name="connsiteX3" fmla="*/ 0 w 6096000"/>
              <a:gd name="connsiteY3" fmla="*/ 3672114 h 367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672114">
                <a:moveTo>
                  <a:pt x="0" y="0"/>
                </a:moveTo>
                <a:lnTo>
                  <a:pt x="6096000" y="0"/>
                </a:lnTo>
                <a:lnTo>
                  <a:pt x="6096000" y="3672114"/>
                </a:lnTo>
                <a:lnTo>
                  <a:pt x="0" y="3672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1173480"/>
            <a:ext cx="3048000" cy="2385060"/>
          </a:xfrm>
          <a:custGeom>
            <a:avLst/>
            <a:gdLst>
              <a:gd name="connsiteX0" fmla="*/ 0 w 3048000"/>
              <a:gd name="connsiteY0" fmla="*/ 0 h 2385060"/>
              <a:gd name="connsiteX1" fmla="*/ 3048000 w 3048000"/>
              <a:gd name="connsiteY1" fmla="*/ 0 h 2385060"/>
              <a:gd name="connsiteX2" fmla="*/ 3048000 w 3048000"/>
              <a:gd name="connsiteY2" fmla="*/ 2385060 h 2385060"/>
              <a:gd name="connsiteX3" fmla="*/ 0 w 3048000"/>
              <a:gd name="connsiteY3" fmla="*/ 23850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85060">
                <a:moveTo>
                  <a:pt x="0" y="0"/>
                </a:moveTo>
                <a:lnTo>
                  <a:pt x="3048000" y="0"/>
                </a:lnTo>
                <a:lnTo>
                  <a:pt x="3048000" y="2385060"/>
                </a:lnTo>
                <a:lnTo>
                  <a:pt x="0" y="2385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173480"/>
            <a:ext cx="3048000" cy="2385060"/>
          </a:xfrm>
          <a:custGeom>
            <a:avLst/>
            <a:gdLst>
              <a:gd name="connsiteX0" fmla="*/ 0 w 3048000"/>
              <a:gd name="connsiteY0" fmla="*/ 0 h 2385060"/>
              <a:gd name="connsiteX1" fmla="*/ 3048000 w 3048000"/>
              <a:gd name="connsiteY1" fmla="*/ 0 h 2385060"/>
              <a:gd name="connsiteX2" fmla="*/ 3048000 w 3048000"/>
              <a:gd name="connsiteY2" fmla="*/ 2385060 h 2385060"/>
              <a:gd name="connsiteX3" fmla="*/ 0 w 3048000"/>
              <a:gd name="connsiteY3" fmla="*/ 23850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85060">
                <a:moveTo>
                  <a:pt x="0" y="0"/>
                </a:moveTo>
                <a:lnTo>
                  <a:pt x="3048000" y="0"/>
                </a:lnTo>
                <a:lnTo>
                  <a:pt x="3048000" y="2385060"/>
                </a:lnTo>
                <a:lnTo>
                  <a:pt x="0" y="2385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173480"/>
            <a:ext cx="3048000" cy="2385060"/>
          </a:xfrm>
          <a:custGeom>
            <a:avLst/>
            <a:gdLst>
              <a:gd name="connsiteX0" fmla="*/ 0 w 3048000"/>
              <a:gd name="connsiteY0" fmla="*/ 0 h 2385060"/>
              <a:gd name="connsiteX1" fmla="*/ 3048000 w 3048000"/>
              <a:gd name="connsiteY1" fmla="*/ 0 h 2385060"/>
              <a:gd name="connsiteX2" fmla="*/ 3048000 w 3048000"/>
              <a:gd name="connsiteY2" fmla="*/ 2385060 h 2385060"/>
              <a:gd name="connsiteX3" fmla="*/ 0 w 3048000"/>
              <a:gd name="connsiteY3" fmla="*/ 238506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85060">
                <a:moveTo>
                  <a:pt x="0" y="0"/>
                </a:moveTo>
                <a:lnTo>
                  <a:pt x="3048000" y="0"/>
                </a:lnTo>
                <a:lnTo>
                  <a:pt x="3048000" y="2385060"/>
                </a:lnTo>
                <a:lnTo>
                  <a:pt x="0" y="2385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455748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054127" y="943265"/>
            <a:ext cx="4989869" cy="4971471"/>
          </a:xfrm>
          <a:custGeom>
            <a:avLst/>
            <a:gdLst>
              <a:gd name="connsiteX0" fmla="*/ 0 w 4989869"/>
              <a:gd name="connsiteY0" fmla="*/ 0 h 4971471"/>
              <a:gd name="connsiteX1" fmla="*/ 4989869 w 4989869"/>
              <a:gd name="connsiteY1" fmla="*/ 0 h 4971471"/>
              <a:gd name="connsiteX2" fmla="*/ 4989869 w 4989869"/>
              <a:gd name="connsiteY2" fmla="*/ 4971471 h 4971471"/>
              <a:gd name="connsiteX3" fmla="*/ 0 w 4989869"/>
              <a:gd name="connsiteY3" fmla="*/ 4971471 h 4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869" h="4971471">
                <a:moveTo>
                  <a:pt x="0" y="0"/>
                </a:moveTo>
                <a:lnTo>
                  <a:pt x="4989869" y="0"/>
                </a:lnTo>
                <a:lnTo>
                  <a:pt x="4989869" y="4971471"/>
                </a:lnTo>
                <a:lnTo>
                  <a:pt x="0" y="49714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6148005" y="3476627"/>
            <a:ext cx="4989869" cy="2438111"/>
          </a:xfrm>
          <a:custGeom>
            <a:avLst/>
            <a:gdLst>
              <a:gd name="connsiteX0" fmla="*/ 0 w 4989869"/>
              <a:gd name="connsiteY0" fmla="*/ 0 h 2438111"/>
              <a:gd name="connsiteX1" fmla="*/ 4989869 w 4989869"/>
              <a:gd name="connsiteY1" fmla="*/ 0 h 2438111"/>
              <a:gd name="connsiteX2" fmla="*/ 4989869 w 4989869"/>
              <a:gd name="connsiteY2" fmla="*/ 2438111 h 2438111"/>
              <a:gd name="connsiteX3" fmla="*/ 0 w 4989869"/>
              <a:gd name="connsiteY3" fmla="*/ 2438111 h 24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869" h="2438111">
                <a:moveTo>
                  <a:pt x="0" y="0"/>
                </a:moveTo>
                <a:lnTo>
                  <a:pt x="4989869" y="0"/>
                </a:lnTo>
                <a:lnTo>
                  <a:pt x="4989869" y="2438111"/>
                </a:lnTo>
                <a:lnTo>
                  <a:pt x="0" y="24381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6148005" y="943266"/>
            <a:ext cx="4989869" cy="2438111"/>
          </a:xfrm>
          <a:custGeom>
            <a:avLst/>
            <a:gdLst>
              <a:gd name="connsiteX0" fmla="*/ 0 w 4989869"/>
              <a:gd name="connsiteY0" fmla="*/ 0 h 2438111"/>
              <a:gd name="connsiteX1" fmla="*/ 4989869 w 4989869"/>
              <a:gd name="connsiteY1" fmla="*/ 0 h 2438111"/>
              <a:gd name="connsiteX2" fmla="*/ 4989869 w 4989869"/>
              <a:gd name="connsiteY2" fmla="*/ 2438111 h 2438111"/>
              <a:gd name="connsiteX3" fmla="*/ 0 w 4989869"/>
              <a:gd name="connsiteY3" fmla="*/ 2438111 h 24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869" h="2438111">
                <a:moveTo>
                  <a:pt x="0" y="0"/>
                </a:moveTo>
                <a:lnTo>
                  <a:pt x="4989869" y="0"/>
                </a:lnTo>
                <a:lnTo>
                  <a:pt x="4989869" y="2438111"/>
                </a:lnTo>
                <a:lnTo>
                  <a:pt x="0" y="24381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05084" y="2492478"/>
            <a:ext cx="8386916" cy="3215149"/>
          </a:xfrm>
          <a:custGeom>
            <a:avLst/>
            <a:gdLst>
              <a:gd name="connsiteX0" fmla="*/ 0 w 8386916"/>
              <a:gd name="connsiteY0" fmla="*/ 0 h 3215149"/>
              <a:gd name="connsiteX1" fmla="*/ 8386916 w 8386916"/>
              <a:gd name="connsiteY1" fmla="*/ 0 h 3215149"/>
              <a:gd name="connsiteX2" fmla="*/ 8386916 w 8386916"/>
              <a:gd name="connsiteY2" fmla="*/ 3215149 h 3215149"/>
              <a:gd name="connsiteX3" fmla="*/ 0 w 8386916"/>
              <a:gd name="connsiteY3" fmla="*/ 3215149 h 321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6916" h="3215149">
                <a:moveTo>
                  <a:pt x="0" y="0"/>
                </a:moveTo>
                <a:lnTo>
                  <a:pt x="8386916" y="0"/>
                </a:lnTo>
                <a:lnTo>
                  <a:pt x="8386916" y="3215149"/>
                </a:lnTo>
                <a:lnTo>
                  <a:pt x="0" y="32151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Slide">
    <p:bg>
      <p:bgPr>
        <a:gradFill>
          <a:gsLst>
            <a:gs pos="4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773680" y="993434"/>
            <a:ext cx="6644640" cy="4871132"/>
          </a:xfrm>
          <a:custGeom>
            <a:avLst/>
            <a:gdLst>
              <a:gd name="connsiteX0" fmla="*/ 3322320 w 6644640"/>
              <a:gd name="connsiteY0" fmla="*/ 0 h 4871132"/>
              <a:gd name="connsiteX1" fmla="*/ 4974905 w 6644640"/>
              <a:gd name="connsiteY1" fmla="*/ 1491316 h 4871132"/>
              <a:gd name="connsiteX2" fmla="*/ 4977822 w 6644640"/>
              <a:gd name="connsiteY2" fmla="*/ 1549097 h 4871132"/>
              <a:gd name="connsiteX3" fmla="*/ 4983480 w 6644640"/>
              <a:gd name="connsiteY3" fmla="*/ 1548812 h 4871132"/>
              <a:gd name="connsiteX4" fmla="*/ 6644640 w 6644640"/>
              <a:gd name="connsiteY4" fmla="*/ 3209972 h 4871132"/>
              <a:gd name="connsiteX5" fmla="*/ 4983480 w 6644640"/>
              <a:gd name="connsiteY5" fmla="*/ 4871132 h 4871132"/>
              <a:gd name="connsiteX6" fmla="*/ 3664385 w 6644640"/>
              <a:gd name="connsiteY6" fmla="*/ 4219786 h 4871132"/>
              <a:gd name="connsiteX7" fmla="*/ 3609030 w 6644640"/>
              <a:gd name="connsiteY7" fmla="*/ 4140435 h 4871132"/>
              <a:gd name="connsiteX8" fmla="*/ 3611218 w 6644640"/>
              <a:gd name="connsiteY8" fmla="*/ 4140435 h 4871132"/>
              <a:gd name="connsiteX9" fmla="*/ 3611218 w 6644640"/>
              <a:gd name="connsiteY9" fmla="*/ 2951837 h 4871132"/>
              <a:gd name="connsiteX10" fmla="*/ 3900115 w 6644640"/>
              <a:gd name="connsiteY10" fmla="*/ 2951837 h 4871132"/>
              <a:gd name="connsiteX11" fmla="*/ 3322320 w 6644640"/>
              <a:gd name="connsiteY11" fmla="*/ 2374042 h 4871132"/>
              <a:gd name="connsiteX12" fmla="*/ 2744525 w 6644640"/>
              <a:gd name="connsiteY12" fmla="*/ 2951837 h 4871132"/>
              <a:gd name="connsiteX13" fmla="*/ 3033423 w 6644640"/>
              <a:gd name="connsiteY13" fmla="*/ 2951837 h 4871132"/>
              <a:gd name="connsiteX14" fmla="*/ 3033423 w 6644640"/>
              <a:gd name="connsiteY14" fmla="*/ 4140435 h 4871132"/>
              <a:gd name="connsiteX15" fmla="*/ 3035611 w 6644640"/>
              <a:gd name="connsiteY15" fmla="*/ 4140435 h 4871132"/>
              <a:gd name="connsiteX16" fmla="*/ 2980256 w 6644640"/>
              <a:gd name="connsiteY16" fmla="*/ 4219786 h 4871132"/>
              <a:gd name="connsiteX17" fmla="*/ 1661160 w 6644640"/>
              <a:gd name="connsiteY17" fmla="*/ 4871132 h 4871132"/>
              <a:gd name="connsiteX18" fmla="*/ 0 w 6644640"/>
              <a:gd name="connsiteY18" fmla="*/ 3209972 h 4871132"/>
              <a:gd name="connsiteX19" fmla="*/ 1661160 w 6644640"/>
              <a:gd name="connsiteY19" fmla="*/ 1548812 h 4871132"/>
              <a:gd name="connsiteX20" fmla="*/ 1666819 w 6644640"/>
              <a:gd name="connsiteY20" fmla="*/ 1549097 h 4871132"/>
              <a:gd name="connsiteX21" fmla="*/ 1669737 w 6644640"/>
              <a:gd name="connsiteY21" fmla="*/ 1491316 h 4871132"/>
              <a:gd name="connsiteX22" fmla="*/ 3322320 w 6644640"/>
              <a:gd name="connsiteY22" fmla="*/ 0 h 48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44640" h="4871132">
                <a:moveTo>
                  <a:pt x="3322320" y="0"/>
                </a:moveTo>
                <a:cubicBezTo>
                  <a:pt x="4182414" y="0"/>
                  <a:pt x="4889836" y="653666"/>
                  <a:pt x="4974905" y="1491316"/>
                </a:cubicBezTo>
                <a:lnTo>
                  <a:pt x="4977822" y="1549097"/>
                </a:lnTo>
                <a:lnTo>
                  <a:pt x="4983480" y="1548812"/>
                </a:lnTo>
                <a:cubicBezTo>
                  <a:pt x="5900914" y="1548812"/>
                  <a:pt x="6644640" y="2292538"/>
                  <a:pt x="6644640" y="3209972"/>
                </a:cubicBezTo>
                <a:cubicBezTo>
                  <a:pt x="6644640" y="4127405"/>
                  <a:pt x="5900914" y="4871132"/>
                  <a:pt x="4983480" y="4871132"/>
                </a:cubicBezTo>
                <a:cubicBezTo>
                  <a:pt x="4445922" y="4871132"/>
                  <a:pt x="3968000" y="4615794"/>
                  <a:pt x="3664385" y="4219786"/>
                </a:cubicBezTo>
                <a:lnTo>
                  <a:pt x="3609030" y="4140435"/>
                </a:lnTo>
                <a:lnTo>
                  <a:pt x="3611218" y="4140435"/>
                </a:lnTo>
                <a:lnTo>
                  <a:pt x="3611218" y="2951837"/>
                </a:lnTo>
                <a:lnTo>
                  <a:pt x="3900115" y="2951837"/>
                </a:lnTo>
                <a:lnTo>
                  <a:pt x="3322320" y="2374042"/>
                </a:lnTo>
                <a:lnTo>
                  <a:pt x="2744525" y="2951837"/>
                </a:lnTo>
                <a:lnTo>
                  <a:pt x="3033423" y="2951837"/>
                </a:lnTo>
                <a:lnTo>
                  <a:pt x="3033423" y="4140435"/>
                </a:lnTo>
                <a:lnTo>
                  <a:pt x="3035611" y="4140435"/>
                </a:lnTo>
                <a:lnTo>
                  <a:pt x="2980256" y="4219786"/>
                </a:lnTo>
                <a:cubicBezTo>
                  <a:pt x="2676641" y="4615794"/>
                  <a:pt x="2198720" y="4871132"/>
                  <a:pt x="1661160" y="4871132"/>
                </a:cubicBezTo>
                <a:cubicBezTo>
                  <a:pt x="743727" y="4871132"/>
                  <a:pt x="0" y="4127405"/>
                  <a:pt x="0" y="3209972"/>
                </a:cubicBezTo>
                <a:cubicBezTo>
                  <a:pt x="0" y="2292538"/>
                  <a:pt x="743727" y="1548812"/>
                  <a:pt x="1661160" y="1548812"/>
                </a:cubicBezTo>
                <a:lnTo>
                  <a:pt x="1666819" y="1549097"/>
                </a:lnTo>
                <a:lnTo>
                  <a:pt x="1669737" y="1491316"/>
                </a:lnTo>
                <a:cubicBezTo>
                  <a:pt x="1754805" y="653666"/>
                  <a:pt x="2462227" y="0"/>
                  <a:pt x="33223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Arial Nova" panose="020B0504020202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Arial Nova" panose="020B0504020202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8" name="Group 7"/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12" name="Freeform 5"/>
              <p:cNvSpPr/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-1" fmla="*/ 7564 w 12048"/>
                  <a:gd name="connsiteY0-2" fmla="*/ 12457 h 12457"/>
                  <a:gd name="connsiteX1-3" fmla="*/ 12048 w 12048"/>
                  <a:gd name="connsiteY1-4" fmla="*/ 0 h 12457"/>
                  <a:gd name="connsiteX2-5" fmla="*/ 0 w 12048"/>
                  <a:gd name="connsiteY2-6" fmla="*/ 3183 h 12457"/>
                  <a:gd name="connsiteX3-7" fmla="*/ 1221 w 12048"/>
                  <a:gd name="connsiteY3-8" fmla="*/ 6567 h 12457"/>
                  <a:gd name="connsiteX4-9" fmla="*/ 7564 w 12048"/>
                  <a:gd name="connsiteY4-10" fmla="*/ 12457 h 12457"/>
                  <a:gd name="connsiteX0-11" fmla="*/ 13210 w 14509"/>
                  <a:gd name="connsiteY0-12" fmla="*/ 3314 h 6567"/>
                  <a:gd name="connsiteX1-13" fmla="*/ 12108 w 14509"/>
                  <a:gd name="connsiteY1-14" fmla="*/ 0 h 6567"/>
                  <a:gd name="connsiteX2-15" fmla="*/ 60 w 14509"/>
                  <a:gd name="connsiteY2-16" fmla="*/ 3183 h 6567"/>
                  <a:gd name="connsiteX3-17" fmla="*/ 1281 w 14509"/>
                  <a:gd name="connsiteY3-18" fmla="*/ 6567 h 6567"/>
                  <a:gd name="connsiteX4-19" fmla="*/ 13210 w 14509"/>
                  <a:gd name="connsiteY4-20" fmla="*/ 3314 h 6567"/>
                  <a:gd name="connsiteX0-21" fmla="*/ 9177 w 10054"/>
                  <a:gd name="connsiteY0-22" fmla="*/ 5109 h 10000"/>
                  <a:gd name="connsiteX1-23" fmla="*/ 8349 w 10054"/>
                  <a:gd name="connsiteY1-24" fmla="*/ 0 h 10000"/>
                  <a:gd name="connsiteX2-25" fmla="*/ 45 w 10054"/>
                  <a:gd name="connsiteY2-26" fmla="*/ 4847 h 10000"/>
                  <a:gd name="connsiteX3-27" fmla="*/ 887 w 10054"/>
                  <a:gd name="connsiteY3-28" fmla="*/ 10000 h 10000"/>
                  <a:gd name="connsiteX4-29" fmla="*/ 9177 w 10054"/>
                  <a:gd name="connsiteY4-30" fmla="*/ 5109 h 10000"/>
                  <a:gd name="connsiteX0-31" fmla="*/ 9177 w 9456"/>
                  <a:gd name="connsiteY0-32" fmla="*/ 5109 h 10000"/>
                  <a:gd name="connsiteX1-33" fmla="*/ 8349 w 9456"/>
                  <a:gd name="connsiteY1-34" fmla="*/ 0 h 10000"/>
                  <a:gd name="connsiteX2-35" fmla="*/ 45 w 9456"/>
                  <a:gd name="connsiteY2-36" fmla="*/ 4847 h 10000"/>
                  <a:gd name="connsiteX3-37" fmla="*/ 887 w 9456"/>
                  <a:gd name="connsiteY3-38" fmla="*/ 10000 h 10000"/>
                  <a:gd name="connsiteX4-39" fmla="*/ 9177 w 9456"/>
                  <a:gd name="connsiteY4-40" fmla="*/ 5109 h 10000"/>
                  <a:gd name="connsiteX0-41" fmla="*/ 9705 w 10000"/>
                  <a:gd name="connsiteY0-42" fmla="*/ 5109 h 10000"/>
                  <a:gd name="connsiteX1-43" fmla="*/ 8829 w 10000"/>
                  <a:gd name="connsiteY1-44" fmla="*/ 0 h 10000"/>
                  <a:gd name="connsiteX2-45" fmla="*/ 48 w 10000"/>
                  <a:gd name="connsiteY2-46" fmla="*/ 4847 h 10000"/>
                  <a:gd name="connsiteX3-47" fmla="*/ 938 w 10000"/>
                  <a:gd name="connsiteY3-48" fmla="*/ 10000 h 10000"/>
                  <a:gd name="connsiteX4-49" fmla="*/ 9705 w 10000"/>
                  <a:gd name="connsiteY4-50" fmla="*/ 5109 h 10000"/>
                  <a:gd name="connsiteX0-51" fmla="*/ 9705 w 10000"/>
                  <a:gd name="connsiteY0-52" fmla="*/ 5109 h 10000"/>
                  <a:gd name="connsiteX1-53" fmla="*/ 8829 w 10000"/>
                  <a:gd name="connsiteY1-54" fmla="*/ 0 h 10000"/>
                  <a:gd name="connsiteX2-55" fmla="*/ 48 w 10000"/>
                  <a:gd name="connsiteY2-56" fmla="*/ 4847 h 10000"/>
                  <a:gd name="connsiteX3-57" fmla="*/ 938 w 10000"/>
                  <a:gd name="connsiteY3-58" fmla="*/ 10000 h 10000"/>
                  <a:gd name="connsiteX4-59" fmla="*/ 9705 w 10000"/>
                  <a:gd name="connsiteY4-60" fmla="*/ 5109 h 10000"/>
                  <a:gd name="connsiteX0-61" fmla="*/ 9705 w 10000"/>
                  <a:gd name="connsiteY0-62" fmla="*/ 5109 h 10000"/>
                  <a:gd name="connsiteX1-63" fmla="*/ 8829 w 10000"/>
                  <a:gd name="connsiteY1-64" fmla="*/ 0 h 10000"/>
                  <a:gd name="connsiteX2-65" fmla="*/ 48 w 10000"/>
                  <a:gd name="connsiteY2-66" fmla="*/ 4847 h 10000"/>
                  <a:gd name="connsiteX3-67" fmla="*/ 938 w 10000"/>
                  <a:gd name="connsiteY3-68" fmla="*/ 10000 h 10000"/>
                  <a:gd name="connsiteX4-69" fmla="*/ 9705 w 10000"/>
                  <a:gd name="connsiteY4-70" fmla="*/ 5109 h 10000"/>
                  <a:gd name="connsiteX0-71" fmla="*/ 9705 w 9771"/>
                  <a:gd name="connsiteY0-72" fmla="*/ 5109 h 10000"/>
                  <a:gd name="connsiteX1-73" fmla="*/ 8829 w 9771"/>
                  <a:gd name="connsiteY1-74" fmla="*/ 0 h 10000"/>
                  <a:gd name="connsiteX2-75" fmla="*/ 48 w 9771"/>
                  <a:gd name="connsiteY2-76" fmla="*/ 4847 h 10000"/>
                  <a:gd name="connsiteX3-77" fmla="*/ 938 w 9771"/>
                  <a:gd name="connsiteY3-78" fmla="*/ 10000 h 10000"/>
                  <a:gd name="connsiteX4-79" fmla="*/ 9705 w 9771"/>
                  <a:gd name="connsiteY4-80" fmla="*/ 5109 h 10000"/>
                  <a:gd name="connsiteX0-81" fmla="*/ 9932 w 10000"/>
                  <a:gd name="connsiteY0-82" fmla="*/ 5109 h 10000"/>
                  <a:gd name="connsiteX1-83" fmla="*/ 9036 w 10000"/>
                  <a:gd name="connsiteY1-84" fmla="*/ 0 h 10000"/>
                  <a:gd name="connsiteX2-85" fmla="*/ 49 w 10000"/>
                  <a:gd name="connsiteY2-86" fmla="*/ 4847 h 10000"/>
                  <a:gd name="connsiteX3-87" fmla="*/ 960 w 10000"/>
                  <a:gd name="connsiteY3-88" fmla="*/ 10000 h 10000"/>
                  <a:gd name="connsiteX4-89" fmla="*/ 9932 w 10000"/>
                  <a:gd name="connsiteY4-90" fmla="*/ 5109 h 10000"/>
                  <a:gd name="connsiteX0-91" fmla="*/ 9835 w 9909"/>
                  <a:gd name="connsiteY0-92" fmla="*/ 5245 h 10000"/>
                  <a:gd name="connsiteX1-93" fmla="*/ 9031 w 9909"/>
                  <a:gd name="connsiteY1-94" fmla="*/ 0 h 10000"/>
                  <a:gd name="connsiteX2-95" fmla="*/ 44 w 9909"/>
                  <a:gd name="connsiteY2-96" fmla="*/ 4847 h 10000"/>
                  <a:gd name="connsiteX3-97" fmla="*/ 955 w 9909"/>
                  <a:gd name="connsiteY3-98" fmla="*/ 10000 h 10000"/>
                  <a:gd name="connsiteX4-99" fmla="*/ 9835 w 9909"/>
                  <a:gd name="connsiteY4-100" fmla="*/ 5245 h 10000"/>
                  <a:gd name="connsiteX0-101" fmla="*/ 10023 w 10092"/>
                  <a:gd name="connsiteY0-102" fmla="*/ 5099 h 10000"/>
                  <a:gd name="connsiteX1-103" fmla="*/ 9119 w 10092"/>
                  <a:gd name="connsiteY1-104" fmla="*/ 0 h 10000"/>
                  <a:gd name="connsiteX2-105" fmla="*/ 49 w 10092"/>
                  <a:gd name="connsiteY2-106" fmla="*/ 4847 h 10000"/>
                  <a:gd name="connsiteX3-107" fmla="*/ 969 w 10092"/>
                  <a:gd name="connsiteY3-108" fmla="*/ 10000 h 10000"/>
                  <a:gd name="connsiteX4-109" fmla="*/ 10023 w 10092"/>
                  <a:gd name="connsiteY4-110" fmla="*/ 5099 h 10000"/>
                  <a:gd name="connsiteX0-111" fmla="*/ 10001 w 10071"/>
                  <a:gd name="connsiteY0-112" fmla="*/ 5381 h 10000"/>
                  <a:gd name="connsiteX1-113" fmla="*/ 9119 w 10071"/>
                  <a:gd name="connsiteY1-114" fmla="*/ 0 h 10000"/>
                  <a:gd name="connsiteX2-115" fmla="*/ 49 w 10071"/>
                  <a:gd name="connsiteY2-116" fmla="*/ 4847 h 10000"/>
                  <a:gd name="connsiteX3-117" fmla="*/ 969 w 10071"/>
                  <a:gd name="connsiteY3-118" fmla="*/ 10000 h 10000"/>
                  <a:gd name="connsiteX4-119" fmla="*/ 10001 w 10071"/>
                  <a:gd name="connsiteY4-120" fmla="*/ 5381 h 10000"/>
                  <a:gd name="connsiteX0-121" fmla="*/ 10027 w 10095"/>
                  <a:gd name="connsiteY0-122" fmla="*/ 5120 h 10000"/>
                  <a:gd name="connsiteX1-123" fmla="*/ 9119 w 10095"/>
                  <a:gd name="connsiteY1-124" fmla="*/ 0 h 10000"/>
                  <a:gd name="connsiteX2-125" fmla="*/ 49 w 10095"/>
                  <a:gd name="connsiteY2-126" fmla="*/ 4847 h 10000"/>
                  <a:gd name="connsiteX3-127" fmla="*/ 969 w 10095"/>
                  <a:gd name="connsiteY3-128" fmla="*/ 10000 h 10000"/>
                  <a:gd name="connsiteX4-129" fmla="*/ 10027 w 10095"/>
                  <a:gd name="connsiteY4-130" fmla="*/ 5120 h 10000"/>
                  <a:gd name="connsiteX0-131" fmla="*/ 10027 w 10095"/>
                  <a:gd name="connsiteY0-132" fmla="*/ 5120 h 10000"/>
                  <a:gd name="connsiteX1-133" fmla="*/ 9119 w 10095"/>
                  <a:gd name="connsiteY1-134" fmla="*/ 0 h 10000"/>
                  <a:gd name="connsiteX2-135" fmla="*/ 49 w 10095"/>
                  <a:gd name="connsiteY2-136" fmla="*/ 4847 h 10000"/>
                  <a:gd name="connsiteX3-137" fmla="*/ 969 w 10095"/>
                  <a:gd name="connsiteY3-138" fmla="*/ 10000 h 10000"/>
                  <a:gd name="connsiteX4-139" fmla="*/ 10027 w 10095"/>
                  <a:gd name="connsiteY4-140" fmla="*/ 5120 h 10000"/>
                  <a:gd name="connsiteX0-141" fmla="*/ 10027 w 10095"/>
                  <a:gd name="connsiteY0-142" fmla="*/ 5120 h 10000"/>
                  <a:gd name="connsiteX1-143" fmla="*/ 9119 w 10095"/>
                  <a:gd name="connsiteY1-144" fmla="*/ 0 h 10000"/>
                  <a:gd name="connsiteX2-145" fmla="*/ 49 w 10095"/>
                  <a:gd name="connsiteY2-146" fmla="*/ 4847 h 10000"/>
                  <a:gd name="connsiteX3-147" fmla="*/ 969 w 10095"/>
                  <a:gd name="connsiteY3-148" fmla="*/ 10000 h 10000"/>
                  <a:gd name="connsiteX4-149" fmla="*/ 10027 w 10095"/>
                  <a:gd name="connsiteY4-150" fmla="*/ 5120 h 10000"/>
                  <a:gd name="connsiteX0-151" fmla="*/ 9978 w 10046"/>
                  <a:gd name="connsiteY0-152" fmla="*/ 5120 h 10000"/>
                  <a:gd name="connsiteX1-153" fmla="*/ 9070 w 10046"/>
                  <a:gd name="connsiteY1-154" fmla="*/ 0 h 10000"/>
                  <a:gd name="connsiteX2-155" fmla="*/ 0 w 10046"/>
                  <a:gd name="connsiteY2-156" fmla="*/ 4847 h 10000"/>
                  <a:gd name="connsiteX3-157" fmla="*/ 920 w 10046"/>
                  <a:gd name="connsiteY3-158" fmla="*/ 10000 h 10000"/>
                  <a:gd name="connsiteX4-159" fmla="*/ 9978 w 10046"/>
                  <a:gd name="connsiteY4-160" fmla="*/ 5120 h 10000"/>
                  <a:gd name="connsiteX0-161" fmla="*/ 9978 w 10046"/>
                  <a:gd name="connsiteY0-162" fmla="*/ 5120 h 10000"/>
                  <a:gd name="connsiteX1-163" fmla="*/ 9070 w 10046"/>
                  <a:gd name="connsiteY1-164" fmla="*/ 0 h 10000"/>
                  <a:gd name="connsiteX2-165" fmla="*/ 0 w 10046"/>
                  <a:gd name="connsiteY2-166" fmla="*/ 4847 h 10000"/>
                  <a:gd name="connsiteX3-167" fmla="*/ 920 w 10046"/>
                  <a:gd name="connsiteY3-168" fmla="*/ 10000 h 10000"/>
                  <a:gd name="connsiteX4-169" fmla="*/ 9978 w 10046"/>
                  <a:gd name="connsiteY4-170" fmla="*/ 5120 h 10000"/>
                  <a:gd name="connsiteX0-171" fmla="*/ 9978 w 10046"/>
                  <a:gd name="connsiteY0-172" fmla="*/ 5120 h 10000"/>
                  <a:gd name="connsiteX1-173" fmla="*/ 9070 w 10046"/>
                  <a:gd name="connsiteY1-174" fmla="*/ 0 h 10000"/>
                  <a:gd name="connsiteX2-175" fmla="*/ 0 w 10046"/>
                  <a:gd name="connsiteY2-176" fmla="*/ 4847 h 10000"/>
                  <a:gd name="connsiteX3-177" fmla="*/ 920 w 10046"/>
                  <a:gd name="connsiteY3-178" fmla="*/ 10000 h 10000"/>
                  <a:gd name="connsiteX4-179" fmla="*/ 9978 w 10046"/>
                  <a:gd name="connsiteY4-180" fmla="*/ 5120 h 10000"/>
                  <a:gd name="connsiteX0-181" fmla="*/ 9978 w 10046"/>
                  <a:gd name="connsiteY0-182" fmla="*/ 5120 h 10000"/>
                  <a:gd name="connsiteX1-183" fmla="*/ 9070 w 10046"/>
                  <a:gd name="connsiteY1-184" fmla="*/ 0 h 10000"/>
                  <a:gd name="connsiteX2-185" fmla="*/ 0 w 10046"/>
                  <a:gd name="connsiteY2-186" fmla="*/ 4847 h 10000"/>
                  <a:gd name="connsiteX3-187" fmla="*/ 920 w 10046"/>
                  <a:gd name="connsiteY3-188" fmla="*/ 10000 h 10000"/>
                  <a:gd name="connsiteX4-189" fmla="*/ 9978 w 10046"/>
                  <a:gd name="connsiteY4-190" fmla="*/ 5120 h 10000"/>
                  <a:gd name="connsiteX0-191" fmla="*/ 9978 w 10046"/>
                  <a:gd name="connsiteY0-192" fmla="*/ 5411 h 10291"/>
                  <a:gd name="connsiteX1-193" fmla="*/ 9070 w 10046"/>
                  <a:gd name="connsiteY1-194" fmla="*/ 291 h 10291"/>
                  <a:gd name="connsiteX2-195" fmla="*/ 0 w 10046"/>
                  <a:gd name="connsiteY2-196" fmla="*/ 5138 h 10291"/>
                  <a:gd name="connsiteX3-197" fmla="*/ 920 w 10046"/>
                  <a:gd name="connsiteY3-198" fmla="*/ 10291 h 10291"/>
                  <a:gd name="connsiteX4-199" fmla="*/ 9978 w 10046"/>
                  <a:gd name="connsiteY4-200" fmla="*/ 5411 h 10291"/>
                  <a:gd name="connsiteX0-201" fmla="*/ 9978 w 10046"/>
                  <a:gd name="connsiteY0-202" fmla="*/ 5782 h 10662"/>
                  <a:gd name="connsiteX1-203" fmla="*/ 9070 w 10046"/>
                  <a:gd name="connsiteY1-204" fmla="*/ 662 h 10662"/>
                  <a:gd name="connsiteX2-205" fmla="*/ 0 w 10046"/>
                  <a:gd name="connsiteY2-206" fmla="*/ 5509 h 10662"/>
                  <a:gd name="connsiteX3-207" fmla="*/ 920 w 10046"/>
                  <a:gd name="connsiteY3-208" fmla="*/ 10662 h 10662"/>
                  <a:gd name="connsiteX4-209" fmla="*/ 9978 w 10046"/>
                  <a:gd name="connsiteY4-210" fmla="*/ 5782 h 10662"/>
                  <a:gd name="connsiteX0-211" fmla="*/ 9978 w 10046"/>
                  <a:gd name="connsiteY0-212" fmla="*/ 5403 h 10283"/>
                  <a:gd name="connsiteX1-213" fmla="*/ 9070 w 10046"/>
                  <a:gd name="connsiteY1-214" fmla="*/ 283 h 10283"/>
                  <a:gd name="connsiteX2-215" fmla="*/ 0 w 10046"/>
                  <a:gd name="connsiteY2-216" fmla="*/ 5130 h 10283"/>
                  <a:gd name="connsiteX3-217" fmla="*/ 920 w 10046"/>
                  <a:gd name="connsiteY3-218" fmla="*/ 10283 h 10283"/>
                  <a:gd name="connsiteX4-219" fmla="*/ 9978 w 10046"/>
                  <a:gd name="connsiteY4-220" fmla="*/ 5403 h 10283"/>
                  <a:gd name="connsiteX0-221" fmla="*/ 9978 w 10046"/>
                  <a:gd name="connsiteY0-222" fmla="*/ 5403 h 10283"/>
                  <a:gd name="connsiteX1-223" fmla="*/ 9070 w 10046"/>
                  <a:gd name="connsiteY1-224" fmla="*/ 283 h 10283"/>
                  <a:gd name="connsiteX2-225" fmla="*/ 0 w 10046"/>
                  <a:gd name="connsiteY2-226" fmla="*/ 5130 h 10283"/>
                  <a:gd name="connsiteX3-227" fmla="*/ 920 w 10046"/>
                  <a:gd name="connsiteY3-228" fmla="*/ 10283 h 10283"/>
                  <a:gd name="connsiteX4-229" fmla="*/ 9978 w 10046"/>
                  <a:gd name="connsiteY4-230" fmla="*/ 5403 h 10283"/>
                  <a:gd name="connsiteX0-231" fmla="*/ 9978 w 9978"/>
                  <a:gd name="connsiteY0-232" fmla="*/ 5403 h 10283"/>
                  <a:gd name="connsiteX1-233" fmla="*/ 9070 w 9978"/>
                  <a:gd name="connsiteY1-234" fmla="*/ 283 h 10283"/>
                  <a:gd name="connsiteX2-235" fmla="*/ 0 w 9978"/>
                  <a:gd name="connsiteY2-236" fmla="*/ 5130 h 10283"/>
                  <a:gd name="connsiteX3-237" fmla="*/ 920 w 9978"/>
                  <a:gd name="connsiteY3-238" fmla="*/ 10283 h 10283"/>
                  <a:gd name="connsiteX4-239" fmla="*/ 9978 w 9978"/>
                  <a:gd name="connsiteY4-240" fmla="*/ 5403 h 10283"/>
                  <a:gd name="connsiteX0-241" fmla="*/ 10000 w 10000"/>
                  <a:gd name="connsiteY0-242" fmla="*/ 5254 h 10000"/>
                  <a:gd name="connsiteX1-243" fmla="*/ 9090 w 10000"/>
                  <a:gd name="connsiteY1-244" fmla="*/ 275 h 10000"/>
                  <a:gd name="connsiteX2-245" fmla="*/ 0 w 10000"/>
                  <a:gd name="connsiteY2-246" fmla="*/ 4989 h 10000"/>
                  <a:gd name="connsiteX3-247" fmla="*/ 922 w 10000"/>
                  <a:gd name="connsiteY3-248" fmla="*/ 10000 h 10000"/>
                  <a:gd name="connsiteX4-249" fmla="*/ 10000 w 10000"/>
                  <a:gd name="connsiteY4-250" fmla="*/ 5254 h 10000"/>
                  <a:gd name="connsiteX0-251" fmla="*/ 10000 w 10000"/>
                  <a:gd name="connsiteY0-252" fmla="*/ 5254 h 10000"/>
                  <a:gd name="connsiteX1-253" fmla="*/ 9090 w 10000"/>
                  <a:gd name="connsiteY1-254" fmla="*/ 275 h 10000"/>
                  <a:gd name="connsiteX2-255" fmla="*/ 0 w 10000"/>
                  <a:gd name="connsiteY2-256" fmla="*/ 4989 h 10000"/>
                  <a:gd name="connsiteX3-257" fmla="*/ 922 w 10000"/>
                  <a:gd name="connsiteY3-258" fmla="*/ 10000 h 10000"/>
                  <a:gd name="connsiteX4-259" fmla="*/ 10000 w 10000"/>
                  <a:gd name="connsiteY4-260" fmla="*/ 52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1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</p:grpSp>
      </p:grpSp>
      <p:sp>
        <p:nvSpPr>
          <p:cNvPr id="16" name="Rectangle: Rounded Corners 15"/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18" name="Freeform: Shape 17"/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-1" fmla="*/ 139303 w 1090446"/>
                <a:gd name="connsiteY0-2" fmla="*/ 0 h 278606"/>
                <a:gd name="connsiteX1-3" fmla="*/ 755657 w 1090446"/>
                <a:gd name="connsiteY1-4" fmla="*/ 0 h 278606"/>
                <a:gd name="connsiteX2-5" fmla="*/ 1077658 w 1090446"/>
                <a:gd name="connsiteY2-6" fmla="*/ 213437 h 278606"/>
                <a:gd name="connsiteX3-7" fmla="*/ 1090446 w 1090446"/>
                <a:gd name="connsiteY3-8" fmla="*/ 276775 h 278606"/>
                <a:gd name="connsiteX4-9" fmla="*/ 830548 w 1090446"/>
                <a:gd name="connsiteY4-10" fmla="*/ 278606 h 278606"/>
                <a:gd name="connsiteX5-11" fmla="*/ 139303 w 1090446"/>
                <a:gd name="connsiteY5-12" fmla="*/ 278606 h 278606"/>
                <a:gd name="connsiteX6-13" fmla="*/ 0 w 1090446"/>
                <a:gd name="connsiteY6-14" fmla="*/ 139303 h 278606"/>
                <a:gd name="connsiteX7-15" fmla="*/ 139303 w 1090446"/>
                <a:gd name="connsiteY7-16" fmla="*/ 0 h 278606"/>
                <a:gd name="connsiteX0-17" fmla="*/ 139303 w 1077658"/>
                <a:gd name="connsiteY0-18" fmla="*/ 0 h 278606"/>
                <a:gd name="connsiteX1-19" fmla="*/ 755657 w 1077658"/>
                <a:gd name="connsiteY1-20" fmla="*/ 0 h 278606"/>
                <a:gd name="connsiteX2-21" fmla="*/ 1077658 w 1077658"/>
                <a:gd name="connsiteY2-22" fmla="*/ 213437 h 278606"/>
                <a:gd name="connsiteX3-23" fmla="*/ 830548 w 1077658"/>
                <a:gd name="connsiteY3-24" fmla="*/ 278606 h 278606"/>
                <a:gd name="connsiteX4-25" fmla="*/ 139303 w 1077658"/>
                <a:gd name="connsiteY4-26" fmla="*/ 278606 h 278606"/>
                <a:gd name="connsiteX5-27" fmla="*/ 0 w 1077658"/>
                <a:gd name="connsiteY5-28" fmla="*/ 139303 h 278606"/>
                <a:gd name="connsiteX6-29" fmla="*/ 139303 w 1077658"/>
                <a:gd name="connsiteY6-30" fmla="*/ 0 h 278606"/>
                <a:gd name="connsiteX0-31" fmla="*/ 139303 w 882544"/>
                <a:gd name="connsiteY0-32" fmla="*/ 0 h 278606"/>
                <a:gd name="connsiteX1-33" fmla="*/ 755657 w 882544"/>
                <a:gd name="connsiteY1-34" fmla="*/ 0 h 278606"/>
                <a:gd name="connsiteX2-35" fmla="*/ 830548 w 882544"/>
                <a:gd name="connsiteY2-36" fmla="*/ 278606 h 278606"/>
                <a:gd name="connsiteX3-37" fmla="*/ 139303 w 882544"/>
                <a:gd name="connsiteY3-38" fmla="*/ 278606 h 278606"/>
                <a:gd name="connsiteX4-39" fmla="*/ 0 w 882544"/>
                <a:gd name="connsiteY4-40" fmla="*/ 139303 h 278606"/>
                <a:gd name="connsiteX5-41" fmla="*/ 139303 w 882544"/>
                <a:gd name="connsiteY5-42" fmla="*/ 0 h 278606"/>
                <a:gd name="connsiteX0-43" fmla="*/ 139303 w 832493"/>
                <a:gd name="connsiteY0-44" fmla="*/ 0 h 278606"/>
                <a:gd name="connsiteX1-45" fmla="*/ 755657 w 832493"/>
                <a:gd name="connsiteY1-46" fmla="*/ 0 h 278606"/>
                <a:gd name="connsiteX2-47" fmla="*/ 830548 w 832493"/>
                <a:gd name="connsiteY2-48" fmla="*/ 278606 h 278606"/>
                <a:gd name="connsiteX3-49" fmla="*/ 139303 w 832493"/>
                <a:gd name="connsiteY3-50" fmla="*/ 278606 h 278606"/>
                <a:gd name="connsiteX4-51" fmla="*/ 0 w 832493"/>
                <a:gd name="connsiteY4-52" fmla="*/ 139303 h 278606"/>
                <a:gd name="connsiteX5-53" fmla="*/ 139303 w 832493"/>
                <a:gd name="connsiteY5-54" fmla="*/ 0 h 278606"/>
                <a:gd name="connsiteX0-55" fmla="*/ 139303 w 830548"/>
                <a:gd name="connsiteY0-56" fmla="*/ 0 h 278606"/>
                <a:gd name="connsiteX1-57" fmla="*/ 609607 w 830548"/>
                <a:gd name="connsiteY1-58" fmla="*/ 0 h 278606"/>
                <a:gd name="connsiteX2-59" fmla="*/ 830548 w 830548"/>
                <a:gd name="connsiteY2-60" fmla="*/ 278606 h 278606"/>
                <a:gd name="connsiteX3-61" fmla="*/ 139303 w 830548"/>
                <a:gd name="connsiteY3-62" fmla="*/ 278606 h 278606"/>
                <a:gd name="connsiteX4-63" fmla="*/ 0 w 830548"/>
                <a:gd name="connsiteY4-64" fmla="*/ 139303 h 278606"/>
                <a:gd name="connsiteX5-65" fmla="*/ 139303 w 830548"/>
                <a:gd name="connsiteY5-66" fmla="*/ 0 h 278606"/>
                <a:gd name="connsiteX0-67" fmla="*/ 139303 w 830548"/>
                <a:gd name="connsiteY0-68" fmla="*/ 0 h 278606"/>
                <a:gd name="connsiteX1-69" fmla="*/ 609607 w 830548"/>
                <a:gd name="connsiteY1-70" fmla="*/ 0 h 278606"/>
                <a:gd name="connsiteX2-71" fmla="*/ 830548 w 830548"/>
                <a:gd name="connsiteY2-72" fmla="*/ 278606 h 278606"/>
                <a:gd name="connsiteX3-73" fmla="*/ 139303 w 830548"/>
                <a:gd name="connsiteY3-74" fmla="*/ 278606 h 278606"/>
                <a:gd name="connsiteX4-75" fmla="*/ 0 w 830548"/>
                <a:gd name="connsiteY4-76" fmla="*/ 139303 h 278606"/>
                <a:gd name="connsiteX5-77" fmla="*/ 139303 w 830548"/>
                <a:gd name="connsiteY5-78" fmla="*/ 0 h 278606"/>
                <a:gd name="connsiteX0-79" fmla="*/ 139303 w 830548"/>
                <a:gd name="connsiteY0-80" fmla="*/ 0 h 278606"/>
                <a:gd name="connsiteX1-81" fmla="*/ 609607 w 830548"/>
                <a:gd name="connsiteY1-82" fmla="*/ 0 h 278606"/>
                <a:gd name="connsiteX2-83" fmla="*/ 830548 w 830548"/>
                <a:gd name="connsiteY2-84" fmla="*/ 278606 h 278606"/>
                <a:gd name="connsiteX3-85" fmla="*/ 139303 w 830548"/>
                <a:gd name="connsiteY3-86" fmla="*/ 278606 h 278606"/>
                <a:gd name="connsiteX4-87" fmla="*/ 0 w 830548"/>
                <a:gd name="connsiteY4-88" fmla="*/ 139303 h 278606"/>
                <a:gd name="connsiteX5-89" fmla="*/ 139303 w 830548"/>
                <a:gd name="connsiteY5-90" fmla="*/ 0 h 278606"/>
                <a:gd name="connsiteX0-91" fmla="*/ 139303 w 830580"/>
                <a:gd name="connsiteY0-92" fmla="*/ 0 h 278606"/>
                <a:gd name="connsiteX1-93" fmla="*/ 609607 w 830580"/>
                <a:gd name="connsiteY1-94" fmla="*/ 0 h 278606"/>
                <a:gd name="connsiteX2-95" fmla="*/ 830548 w 830580"/>
                <a:gd name="connsiteY2-96" fmla="*/ 278606 h 278606"/>
                <a:gd name="connsiteX3-97" fmla="*/ 139303 w 830580"/>
                <a:gd name="connsiteY3-98" fmla="*/ 278606 h 278606"/>
                <a:gd name="connsiteX4-99" fmla="*/ 0 w 830580"/>
                <a:gd name="connsiteY4-100" fmla="*/ 139303 h 278606"/>
                <a:gd name="connsiteX5-101" fmla="*/ 139303 w 830580"/>
                <a:gd name="connsiteY5-102" fmla="*/ 0 h 278606"/>
                <a:gd name="connsiteX0-103" fmla="*/ 139303 w 878185"/>
                <a:gd name="connsiteY0-104" fmla="*/ 0 h 278606"/>
                <a:gd name="connsiteX1-105" fmla="*/ 609607 w 878185"/>
                <a:gd name="connsiteY1-106" fmla="*/ 0 h 278606"/>
                <a:gd name="connsiteX2-107" fmla="*/ 878173 w 878185"/>
                <a:gd name="connsiteY2-108" fmla="*/ 278606 h 278606"/>
                <a:gd name="connsiteX3-109" fmla="*/ 139303 w 878185"/>
                <a:gd name="connsiteY3-110" fmla="*/ 278606 h 278606"/>
                <a:gd name="connsiteX4-111" fmla="*/ 0 w 878185"/>
                <a:gd name="connsiteY4-112" fmla="*/ 139303 h 278606"/>
                <a:gd name="connsiteX5-113" fmla="*/ 139303 w 878185"/>
                <a:gd name="connsiteY5-114" fmla="*/ 0 h 278606"/>
                <a:gd name="connsiteX0-115" fmla="*/ 139303 w 878197"/>
                <a:gd name="connsiteY0-116" fmla="*/ 0 h 278606"/>
                <a:gd name="connsiteX1-117" fmla="*/ 647707 w 878197"/>
                <a:gd name="connsiteY1-118" fmla="*/ 0 h 278606"/>
                <a:gd name="connsiteX2-119" fmla="*/ 878173 w 878197"/>
                <a:gd name="connsiteY2-120" fmla="*/ 278606 h 278606"/>
                <a:gd name="connsiteX3-121" fmla="*/ 139303 w 878197"/>
                <a:gd name="connsiteY3-122" fmla="*/ 278606 h 278606"/>
                <a:gd name="connsiteX4-123" fmla="*/ 0 w 878197"/>
                <a:gd name="connsiteY4-124" fmla="*/ 139303 h 278606"/>
                <a:gd name="connsiteX5-125" fmla="*/ 139303 w 878197"/>
                <a:gd name="connsiteY5-126" fmla="*/ 0 h 278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20" name="Freeform 78"/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1" name="Freeform 79"/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2" name="Freeform 86"/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23" name="TextBox 22"/>
          <p:cNvSpPr txBox="1"/>
          <p:nvPr userDrawn="1"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Copyright © </a:t>
            </a:r>
            <a:r>
              <a:rPr lang="en-US" b="1" dirty="0">
                <a:latin typeface="Arial Nova" panose="020B0504020202020204" pitchFamily="34" charset="0"/>
              </a:rPr>
              <a:t>Up</a:t>
            </a:r>
            <a:r>
              <a:rPr lang="en-US" dirty="0">
                <a:latin typeface="Arial Nova" panose="020B0504020202020204" pitchFamily="34" charset="0"/>
              </a:rPr>
              <a:t>Space</a:t>
            </a:r>
            <a:r>
              <a:rPr lang="en-US" dirty="0"/>
              <a:t>. All rights.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93878" y="6311195"/>
            <a:ext cx="2209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50" spc="3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l"/>
            <a:r>
              <a:rPr lang="en-US" dirty="0"/>
              <a:t>www.ibaotu.com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499419" y="3429000"/>
            <a:ext cx="9193162" cy="3679723"/>
          </a:xfrm>
          <a:custGeom>
            <a:avLst/>
            <a:gdLst>
              <a:gd name="connsiteX0" fmla="*/ 80218 w 9193162"/>
              <a:gd name="connsiteY0" fmla="*/ 0 h 3679723"/>
              <a:gd name="connsiteX1" fmla="*/ 9112944 w 9193162"/>
              <a:gd name="connsiteY1" fmla="*/ 0 h 3679723"/>
              <a:gd name="connsiteX2" fmla="*/ 9193162 w 9193162"/>
              <a:gd name="connsiteY2" fmla="*/ 80218 h 3679723"/>
              <a:gd name="connsiteX3" fmla="*/ 9193162 w 9193162"/>
              <a:gd name="connsiteY3" fmla="*/ 3599505 h 3679723"/>
              <a:gd name="connsiteX4" fmla="*/ 9112944 w 9193162"/>
              <a:gd name="connsiteY4" fmla="*/ 3679723 h 3679723"/>
              <a:gd name="connsiteX5" fmla="*/ 80218 w 9193162"/>
              <a:gd name="connsiteY5" fmla="*/ 3679723 h 3679723"/>
              <a:gd name="connsiteX6" fmla="*/ 0 w 9193162"/>
              <a:gd name="connsiteY6" fmla="*/ 3599505 h 3679723"/>
              <a:gd name="connsiteX7" fmla="*/ 0 w 9193162"/>
              <a:gd name="connsiteY7" fmla="*/ 80218 h 3679723"/>
              <a:gd name="connsiteX8" fmla="*/ 80218 w 9193162"/>
              <a:gd name="connsiteY8" fmla="*/ 0 h 367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93162" h="3679723">
                <a:moveTo>
                  <a:pt x="80218" y="0"/>
                </a:moveTo>
                <a:lnTo>
                  <a:pt x="9112944" y="0"/>
                </a:lnTo>
                <a:cubicBezTo>
                  <a:pt x="9157247" y="0"/>
                  <a:pt x="9193162" y="35915"/>
                  <a:pt x="9193162" y="80218"/>
                </a:cubicBezTo>
                <a:lnTo>
                  <a:pt x="9193162" y="3599505"/>
                </a:lnTo>
                <a:cubicBezTo>
                  <a:pt x="9193162" y="3643808"/>
                  <a:pt x="9157247" y="3679723"/>
                  <a:pt x="9112944" y="3679723"/>
                </a:cubicBezTo>
                <a:lnTo>
                  <a:pt x="80218" y="3679723"/>
                </a:lnTo>
                <a:cubicBezTo>
                  <a:pt x="35915" y="3679723"/>
                  <a:pt x="0" y="3643808"/>
                  <a:pt x="0" y="3599505"/>
                </a:cubicBezTo>
                <a:lnTo>
                  <a:pt x="0" y="80218"/>
                </a:lnTo>
                <a:cubicBezTo>
                  <a:pt x="0" y="35915"/>
                  <a:pt x="35915" y="0"/>
                  <a:pt x="8021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939800" dist="1270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2596540" y="-1044383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 dirty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070656" y="1626921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2601656" y="4311251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-351046" y="4311251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5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1117954" y="1626920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36600" dist="254000" dir="5400000" sx="94000" sy="9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 dirty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554358" y="4311250"/>
            <a:ext cx="2729149" cy="3065527"/>
          </a:xfrm>
          <a:custGeom>
            <a:avLst/>
            <a:gdLst>
              <a:gd name="connsiteX0" fmla="*/ 1364575 w 2729149"/>
              <a:gd name="connsiteY0" fmla="*/ 0 h 3065527"/>
              <a:gd name="connsiteX1" fmla="*/ 1508638 w 2729149"/>
              <a:gd name="connsiteY1" fmla="*/ 33703 h 3065527"/>
              <a:gd name="connsiteX2" fmla="*/ 2550510 w 2729149"/>
              <a:gd name="connsiteY2" fmla="*/ 554514 h 3065527"/>
              <a:gd name="connsiteX3" fmla="*/ 2729149 w 2729149"/>
              <a:gd name="connsiteY3" fmla="*/ 843726 h 3065527"/>
              <a:gd name="connsiteX4" fmla="*/ 2729149 w 2729149"/>
              <a:gd name="connsiteY4" fmla="*/ 2221802 h 3065527"/>
              <a:gd name="connsiteX5" fmla="*/ 2550510 w 2729149"/>
              <a:gd name="connsiteY5" fmla="*/ 2511014 h 3065527"/>
              <a:gd name="connsiteX6" fmla="*/ 1508638 w 2729149"/>
              <a:gd name="connsiteY6" fmla="*/ 3031825 h 3065527"/>
              <a:gd name="connsiteX7" fmla="*/ 1220511 w 2729149"/>
              <a:gd name="connsiteY7" fmla="*/ 3031825 h 3065527"/>
              <a:gd name="connsiteX8" fmla="*/ 178640 w 2729149"/>
              <a:gd name="connsiteY8" fmla="*/ 2511014 h 3065527"/>
              <a:gd name="connsiteX9" fmla="*/ 0 w 2729149"/>
              <a:gd name="connsiteY9" fmla="*/ 2221802 h 3065527"/>
              <a:gd name="connsiteX10" fmla="*/ 0 w 2729149"/>
              <a:gd name="connsiteY10" fmla="*/ 843726 h 3065527"/>
              <a:gd name="connsiteX11" fmla="*/ 178640 w 2729149"/>
              <a:gd name="connsiteY11" fmla="*/ 554514 h 3065527"/>
              <a:gd name="connsiteX12" fmla="*/ 1220511 w 2729149"/>
              <a:gd name="connsiteY12" fmla="*/ 33703 h 3065527"/>
              <a:gd name="connsiteX13" fmla="*/ 1364575 w 2729149"/>
              <a:gd name="connsiteY13" fmla="*/ 0 h 30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149" h="3065527">
                <a:moveTo>
                  <a:pt x="1364575" y="0"/>
                </a:moveTo>
                <a:cubicBezTo>
                  <a:pt x="1413845" y="0"/>
                  <a:pt x="1463115" y="11234"/>
                  <a:pt x="1508638" y="33703"/>
                </a:cubicBezTo>
                <a:cubicBezTo>
                  <a:pt x="1508638" y="33703"/>
                  <a:pt x="1508638" y="33703"/>
                  <a:pt x="2550510" y="554514"/>
                </a:cubicBezTo>
                <a:cubicBezTo>
                  <a:pt x="2659998" y="609822"/>
                  <a:pt x="2729149" y="721589"/>
                  <a:pt x="2729149" y="843726"/>
                </a:cubicBezTo>
                <a:cubicBezTo>
                  <a:pt x="2729149" y="843726"/>
                  <a:pt x="2729149" y="843726"/>
                  <a:pt x="2729149" y="2221802"/>
                </a:cubicBezTo>
                <a:cubicBezTo>
                  <a:pt x="2729149" y="2343939"/>
                  <a:pt x="2659998" y="2455707"/>
                  <a:pt x="2550510" y="2511014"/>
                </a:cubicBezTo>
                <a:cubicBezTo>
                  <a:pt x="2550510" y="2511014"/>
                  <a:pt x="2550510" y="2511014"/>
                  <a:pt x="1508638" y="3031825"/>
                </a:cubicBezTo>
                <a:cubicBezTo>
                  <a:pt x="1417591" y="3076762"/>
                  <a:pt x="1311559" y="3076762"/>
                  <a:pt x="1220511" y="3031825"/>
                </a:cubicBezTo>
                <a:cubicBezTo>
                  <a:pt x="1220511" y="3031825"/>
                  <a:pt x="1220511" y="3031825"/>
                  <a:pt x="178640" y="2511014"/>
                </a:cubicBezTo>
                <a:cubicBezTo>
                  <a:pt x="69151" y="2455707"/>
                  <a:pt x="0" y="2343939"/>
                  <a:pt x="0" y="2221802"/>
                </a:cubicBezTo>
                <a:cubicBezTo>
                  <a:pt x="0" y="2221802"/>
                  <a:pt x="0" y="2221802"/>
                  <a:pt x="0" y="843726"/>
                </a:cubicBezTo>
                <a:cubicBezTo>
                  <a:pt x="0" y="721589"/>
                  <a:pt x="69151" y="609822"/>
                  <a:pt x="178640" y="554514"/>
                </a:cubicBezTo>
                <a:cubicBezTo>
                  <a:pt x="178640" y="554514"/>
                  <a:pt x="178640" y="554514"/>
                  <a:pt x="1220511" y="33703"/>
                </a:cubicBezTo>
                <a:cubicBezTo>
                  <a:pt x="1266035" y="11234"/>
                  <a:pt x="1315306" y="0"/>
                  <a:pt x="13645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36600" dist="254000" dir="5400000" sx="94000" sy="9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 b="0">
                <a:solidFill>
                  <a:schemeClr val="bg1">
                    <a:lumMod val="75000"/>
                    <a:alpha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7" name="Freeform: Shape 6"/>
          <p:cNvSpPr/>
          <p:nvPr userDrawn="1"/>
        </p:nvSpPr>
        <p:spPr>
          <a:xfrm>
            <a:off x="-1834748" y="1626920"/>
            <a:ext cx="2729149" cy="3065528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rgbClr val="2017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17" grpId="0"/>
      <p:bldP spid="18" grpId="0"/>
      <p:bldP spid="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204453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719053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233653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748252" y="2278366"/>
            <a:ext cx="2239296" cy="3828533"/>
          </a:xfrm>
          <a:custGeom>
            <a:avLst/>
            <a:gdLst>
              <a:gd name="connsiteX0" fmla="*/ 36433 w 2239296"/>
              <a:gd name="connsiteY0" fmla="*/ 0 h 3828533"/>
              <a:gd name="connsiteX1" fmla="*/ 2202863 w 2239296"/>
              <a:gd name="connsiteY1" fmla="*/ 0 h 3828533"/>
              <a:gd name="connsiteX2" fmla="*/ 2239296 w 2239296"/>
              <a:gd name="connsiteY2" fmla="*/ 36433 h 3828533"/>
              <a:gd name="connsiteX3" fmla="*/ 2239296 w 2239296"/>
              <a:gd name="connsiteY3" fmla="*/ 3792100 h 3828533"/>
              <a:gd name="connsiteX4" fmla="*/ 2202863 w 2239296"/>
              <a:gd name="connsiteY4" fmla="*/ 3828533 h 3828533"/>
              <a:gd name="connsiteX5" fmla="*/ 36433 w 2239296"/>
              <a:gd name="connsiteY5" fmla="*/ 3828533 h 3828533"/>
              <a:gd name="connsiteX6" fmla="*/ 0 w 2239296"/>
              <a:gd name="connsiteY6" fmla="*/ 3792100 h 3828533"/>
              <a:gd name="connsiteX7" fmla="*/ 0 w 2239296"/>
              <a:gd name="connsiteY7" fmla="*/ 36433 h 3828533"/>
              <a:gd name="connsiteX8" fmla="*/ 36433 w 2239296"/>
              <a:gd name="connsiteY8" fmla="*/ 0 h 38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296" h="3828533">
                <a:moveTo>
                  <a:pt x="36433" y="0"/>
                </a:moveTo>
                <a:lnTo>
                  <a:pt x="2202863" y="0"/>
                </a:lnTo>
                <a:cubicBezTo>
                  <a:pt x="2222984" y="0"/>
                  <a:pt x="2239296" y="16312"/>
                  <a:pt x="2239296" y="36433"/>
                </a:cubicBezTo>
                <a:lnTo>
                  <a:pt x="2239296" y="3792100"/>
                </a:lnTo>
                <a:cubicBezTo>
                  <a:pt x="2239296" y="3812221"/>
                  <a:pt x="2222984" y="3828533"/>
                  <a:pt x="2202863" y="3828533"/>
                </a:cubicBezTo>
                <a:lnTo>
                  <a:pt x="36433" y="3828533"/>
                </a:lnTo>
                <a:cubicBezTo>
                  <a:pt x="16312" y="3828533"/>
                  <a:pt x="0" y="3812221"/>
                  <a:pt x="0" y="3792100"/>
                </a:cubicBezTo>
                <a:lnTo>
                  <a:pt x="0" y="36433"/>
                </a:lnTo>
                <a:cubicBezTo>
                  <a:pt x="0" y="16312"/>
                  <a:pt x="16312" y="0"/>
                  <a:pt x="36433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241300" dir="5400000" sx="91000" sy="91000" algn="t" rotWithShape="0">
              <a:schemeClr val="accent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06181" y="0"/>
            <a:ext cx="6985818" cy="6858000"/>
          </a:xfrm>
          <a:custGeom>
            <a:avLst/>
            <a:gdLst>
              <a:gd name="connsiteX0" fmla="*/ 4528778 w 6985818"/>
              <a:gd name="connsiteY0" fmla="*/ 2203746 h 6858000"/>
              <a:gd name="connsiteX1" fmla="*/ 4532176 w 6985818"/>
              <a:gd name="connsiteY1" fmla="*/ 2204072 h 6858000"/>
              <a:gd name="connsiteX2" fmla="*/ 4535574 w 6985818"/>
              <a:gd name="connsiteY2" fmla="*/ 2203746 h 6858000"/>
              <a:gd name="connsiteX3" fmla="*/ 5085212 w 6985818"/>
              <a:gd name="connsiteY3" fmla="*/ 2431413 h 6858000"/>
              <a:gd name="connsiteX4" fmla="*/ 5858637 w 6985818"/>
              <a:gd name="connsiteY4" fmla="*/ 3204838 h 6858000"/>
              <a:gd name="connsiteX5" fmla="*/ 5888948 w 6985818"/>
              <a:gd name="connsiteY5" fmla="*/ 3241946 h 6858000"/>
              <a:gd name="connsiteX6" fmla="*/ 6985818 w 6985818"/>
              <a:gd name="connsiteY6" fmla="*/ 4338816 h 6858000"/>
              <a:gd name="connsiteX7" fmla="*/ 6985818 w 6985818"/>
              <a:gd name="connsiteY7" fmla="*/ 6858000 h 6858000"/>
              <a:gd name="connsiteX8" fmla="*/ 5759602 w 6985818"/>
              <a:gd name="connsiteY8" fmla="*/ 6858000 h 6858000"/>
              <a:gd name="connsiteX9" fmla="*/ 4532176 w 6985818"/>
              <a:gd name="connsiteY9" fmla="*/ 5630574 h 6858000"/>
              <a:gd name="connsiteX10" fmla="*/ 3304750 w 6985818"/>
              <a:gd name="connsiteY10" fmla="*/ 6858000 h 6858000"/>
              <a:gd name="connsiteX11" fmla="*/ 11375 w 6985818"/>
              <a:gd name="connsiteY11" fmla="*/ 6858000 h 6858000"/>
              <a:gd name="connsiteX12" fmla="*/ 0 w 6985818"/>
              <a:gd name="connsiteY12" fmla="*/ 6739321 h 6858000"/>
              <a:gd name="connsiteX13" fmla="*/ 227667 w 6985818"/>
              <a:gd name="connsiteY13" fmla="*/ 6189683 h 6858000"/>
              <a:gd name="connsiteX14" fmla="*/ 3175405 w 6985818"/>
              <a:gd name="connsiteY14" fmla="*/ 3241946 h 6858000"/>
              <a:gd name="connsiteX15" fmla="*/ 3205715 w 6985818"/>
              <a:gd name="connsiteY15" fmla="*/ 3204838 h 6858000"/>
              <a:gd name="connsiteX16" fmla="*/ 3979139 w 6985818"/>
              <a:gd name="connsiteY16" fmla="*/ 2431413 h 6858000"/>
              <a:gd name="connsiteX17" fmla="*/ 4528778 w 6985818"/>
              <a:gd name="connsiteY17" fmla="*/ 2203746 h 6858000"/>
              <a:gd name="connsiteX18" fmla="*/ 6955131 w 6985818"/>
              <a:gd name="connsiteY18" fmla="*/ 0 h 6858000"/>
              <a:gd name="connsiteX19" fmla="*/ 6955173 w 6985818"/>
              <a:gd name="connsiteY19" fmla="*/ 0 h 6858000"/>
              <a:gd name="connsiteX20" fmla="*/ 6985818 w 6985818"/>
              <a:gd name="connsiteY20" fmla="*/ 2939 h 6858000"/>
              <a:gd name="connsiteX21" fmla="*/ 6985818 w 6985818"/>
              <a:gd name="connsiteY21" fmla="*/ 3454095 h 6858000"/>
              <a:gd name="connsiteX22" fmla="*/ 5632089 w 6985818"/>
              <a:gd name="connsiteY22" fmla="*/ 2100366 h 6858000"/>
              <a:gd name="connsiteX23" fmla="*/ 5632089 w 6985818"/>
              <a:gd name="connsiteY23" fmla="*/ 1001091 h 6858000"/>
              <a:gd name="connsiteX24" fmla="*/ 6405514 w 6985818"/>
              <a:gd name="connsiteY24" fmla="*/ 227666 h 6858000"/>
              <a:gd name="connsiteX25" fmla="*/ 6806691 w 6985818"/>
              <a:gd name="connsiteY25" fmla="*/ 142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85818" h="6858000">
                <a:moveTo>
                  <a:pt x="4528778" y="2203746"/>
                </a:moveTo>
                <a:lnTo>
                  <a:pt x="4532176" y="2204072"/>
                </a:lnTo>
                <a:lnTo>
                  <a:pt x="4535574" y="2203746"/>
                </a:lnTo>
                <a:cubicBezTo>
                  <a:pt x="4734505" y="2203747"/>
                  <a:pt x="4933433" y="2279635"/>
                  <a:pt x="5085212" y="2431413"/>
                </a:cubicBezTo>
                <a:lnTo>
                  <a:pt x="5858637" y="3204838"/>
                </a:lnTo>
                <a:lnTo>
                  <a:pt x="5888948" y="3241946"/>
                </a:lnTo>
                <a:lnTo>
                  <a:pt x="6985818" y="4338816"/>
                </a:lnTo>
                <a:lnTo>
                  <a:pt x="6985818" y="6858000"/>
                </a:lnTo>
                <a:lnTo>
                  <a:pt x="5759602" y="6858000"/>
                </a:lnTo>
                <a:lnTo>
                  <a:pt x="4532176" y="5630574"/>
                </a:lnTo>
                <a:lnTo>
                  <a:pt x="3304750" y="6858000"/>
                </a:lnTo>
                <a:lnTo>
                  <a:pt x="11375" y="6858000"/>
                </a:lnTo>
                <a:lnTo>
                  <a:pt x="0" y="6739321"/>
                </a:lnTo>
                <a:cubicBezTo>
                  <a:pt x="0" y="6540392"/>
                  <a:pt x="75889" y="6341462"/>
                  <a:pt x="227667" y="6189683"/>
                </a:cubicBezTo>
                <a:lnTo>
                  <a:pt x="3175405" y="3241946"/>
                </a:lnTo>
                <a:lnTo>
                  <a:pt x="3205715" y="3204838"/>
                </a:lnTo>
                <a:lnTo>
                  <a:pt x="3979139" y="2431413"/>
                </a:lnTo>
                <a:cubicBezTo>
                  <a:pt x="4130918" y="2279635"/>
                  <a:pt x="4329848" y="2203747"/>
                  <a:pt x="4528778" y="2203746"/>
                </a:cubicBezTo>
                <a:close/>
                <a:moveTo>
                  <a:pt x="6955131" y="0"/>
                </a:moveTo>
                <a:lnTo>
                  <a:pt x="6955173" y="0"/>
                </a:lnTo>
                <a:lnTo>
                  <a:pt x="6985818" y="2939"/>
                </a:lnTo>
                <a:lnTo>
                  <a:pt x="6985818" y="3454095"/>
                </a:lnTo>
                <a:lnTo>
                  <a:pt x="5632089" y="2100366"/>
                </a:lnTo>
                <a:cubicBezTo>
                  <a:pt x="5328533" y="1796810"/>
                  <a:pt x="5328533" y="1304647"/>
                  <a:pt x="5632089" y="1001091"/>
                </a:cubicBezTo>
                <a:lnTo>
                  <a:pt x="6405514" y="227666"/>
                </a:lnTo>
                <a:cubicBezTo>
                  <a:pt x="6519347" y="113832"/>
                  <a:pt x="6659703" y="42686"/>
                  <a:pt x="6806691" y="1422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14516" y="2285998"/>
            <a:ext cx="10962968" cy="3429001"/>
          </a:xfrm>
          <a:custGeom>
            <a:avLst/>
            <a:gdLst>
              <a:gd name="connsiteX0" fmla="*/ 34418 w 10962968"/>
              <a:gd name="connsiteY0" fmla="*/ 0 h 3657600"/>
              <a:gd name="connsiteX1" fmla="*/ 10928550 w 10962968"/>
              <a:gd name="connsiteY1" fmla="*/ 0 h 3657600"/>
              <a:gd name="connsiteX2" fmla="*/ 10962968 w 10962968"/>
              <a:gd name="connsiteY2" fmla="*/ 34418 h 3657600"/>
              <a:gd name="connsiteX3" fmla="*/ 10962968 w 10962968"/>
              <a:gd name="connsiteY3" fmla="*/ 3623182 h 3657600"/>
              <a:gd name="connsiteX4" fmla="*/ 10928550 w 10962968"/>
              <a:gd name="connsiteY4" fmla="*/ 3657600 h 3657600"/>
              <a:gd name="connsiteX5" fmla="*/ 34418 w 10962968"/>
              <a:gd name="connsiteY5" fmla="*/ 3657600 h 3657600"/>
              <a:gd name="connsiteX6" fmla="*/ 0 w 10962968"/>
              <a:gd name="connsiteY6" fmla="*/ 3623182 h 3657600"/>
              <a:gd name="connsiteX7" fmla="*/ 0 w 10962968"/>
              <a:gd name="connsiteY7" fmla="*/ 34418 h 3657600"/>
              <a:gd name="connsiteX8" fmla="*/ 34418 w 10962968"/>
              <a:gd name="connsiteY8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2968" h="3657600">
                <a:moveTo>
                  <a:pt x="34418" y="0"/>
                </a:moveTo>
                <a:lnTo>
                  <a:pt x="10928550" y="0"/>
                </a:lnTo>
                <a:cubicBezTo>
                  <a:pt x="10947559" y="0"/>
                  <a:pt x="10962968" y="15409"/>
                  <a:pt x="10962968" y="34418"/>
                </a:cubicBezTo>
                <a:lnTo>
                  <a:pt x="10962968" y="3623182"/>
                </a:lnTo>
                <a:cubicBezTo>
                  <a:pt x="10962968" y="3642191"/>
                  <a:pt x="10947559" y="3657600"/>
                  <a:pt x="10928550" y="3657600"/>
                </a:cubicBezTo>
                <a:lnTo>
                  <a:pt x="34418" y="3657600"/>
                </a:lnTo>
                <a:cubicBezTo>
                  <a:pt x="15409" y="3657600"/>
                  <a:pt x="0" y="3642191"/>
                  <a:pt x="0" y="3623182"/>
                </a:cubicBezTo>
                <a:lnTo>
                  <a:pt x="0" y="34418"/>
                </a:lnTo>
                <a:cubicBezTo>
                  <a:pt x="0" y="15409"/>
                  <a:pt x="15409" y="0"/>
                  <a:pt x="34418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152400" dist="101600" dir="5400000" sx="97000" sy="97000" algn="t" rotWithShape="0">
              <a:prstClr val="black">
                <a:alpha val="23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6095998" cy="4807974"/>
          </a:xfrm>
          <a:custGeom>
            <a:avLst/>
            <a:gdLst>
              <a:gd name="connsiteX0" fmla="*/ 0 w 5633884"/>
              <a:gd name="connsiteY0" fmla="*/ 0 h 5160109"/>
              <a:gd name="connsiteX1" fmla="*/ 5633884 w 5633884"/>
              <a:gd name="connsiteY1" fmla="*/ 0 h 5160109"/>
              <a:gd name="connsiteX2" fmla="*/ 5633884 w 5633884"/>
              <a:gd name="connsiteY2" fmla="*/ 5160109 h 5160109"/>
              <a:gd name="connsiteX3" fmla="*/ 0 w 5633884"/>
              <a:gd name="connsiteY3" fmla="*/ 5160109 h 516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3884" h="5160109">
                <a:moveTo>
                  <a:pt x="0" y="0"/>
                </a:moveTo>
                <a:lnTo>
                  <a:pt x="5633884" y="0"/>
                </a:lnTo>
                <a:lnTo>
                  <a:pt x="5633884" y="5160109"/>
                </a:lnTo>
                <a:lnTo>
                  <a:pt x="0" y="51601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4807974"/>
            <a:ext cx="12192001" cy="2050026"/>
          </a:xfrm>
          <a:prstGeom prst="rect">
            <a:avLst/>
          </a:prstGeom>
          <a:gradFill flip="none" rotWithShape="1">
            <a:gsLst>
              <a:gs pos="8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Slid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alpha val="15000"/>
                  </a:schemeClr>
                </a:solidFill>
                <a:latin typeface="Arial Nova" panose="020B0504020202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71400" b="1" i="0" dirty="0">
              <a:solidFill>
                <a:schemeClr val="bg1">
                  <a:alpha val="15000"/>
                </a:schemeClr>
              </a:solidFill>
              <a:latin typeface="Arial Nova" panose="020B0504020202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3878" y="373384"/>
            <a:ext cx="1209230" cy="244908"/>
            <a:chOff x="2330382" y="2644303"/>
            <a:chExt cx="7995856" cy="1619420"/>
          </a:xfrm>
        </p:grpSpPr>
        <p:grpSp>
          <p:nvGrpSpPr>
            <p:cNvPr id="5" name="Group 4"/>
            <p:cNvGrpSpPr/>
            <p:nvPr/>
          </p:nvGrpSpPr>
          <p:grpSpPr>
            <a:xfrm>
              <a:off x="2330382" y="2644303"/>
              <a:ext cx="1750772" cy="1619420"/>
              <a:chOff x="2390410" y="3175"/>
              <a:chExt cx="7410815" cy="6854825"/>
            </a:xfrm>
            <a:effectLst/>
          </p:grpSpPr>
          <p:sp>
            <p:nvSpPr>
              <p:cNvPr id="9" name="Freeform 5"/>
              <p:cNvSpPr/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-1" fmla="*/ 7564 w 12048"/>
                  <a:gd name="connsiteY0-2" fmla="*/ 12457 h 12457"/>
                  <a:gd name="connsiteX1-3" fmla="*/ 12048 w 12048"/>
                  <a:gd name="connsiteY1-4" fmla="*/ 0 h 12457"/>
                  <a:gd name="connsiteX2-5" fmla="*/ 0 w 12048"/>
                  <a:gd name="connsiteY2-6" fmla="*/ 3183 h 12457"/>
                  <a:gd name="connsiteX3-7" fmla="*/ 1221 w 12048"/>
                  <a:gd name="connsiteY3-8" fmla="*/ 6567 h 12457"/>
                  <a:gd name="connsiteX4-9" fmla="*/ 7564 w 12048"/>
                  <a:gd name="connsiteY4-10" fmla="*/ 12457 h 12457"/>
                  <a:gd name="connsiteX0-11" fmla="*/ 13210 w 14509"/>
                  <a:gd name="connsiteY0-12" fmla="*/ 3314 h 6567"/>
                  <a:gd name="connsiteX1-13" fmla="*/ 12108 w 14509"/>
                  <a:gd name="connsiteY1-14" fmla="*/ 0 h 6567"/>
                  <a:gd name="connsiteX2-15" fmla="*/ 60 w 14509"/>
                  <a:gd name="connsiteY2-16" fmla="*/ 3183 h 6567"/>
                  <a:gd name="connsiteX3-17" fmla="*/ 1281 w 14509"/>
                  <a:gd name="connsiteY3-18" fmla="*/ 6567 h 6567"/>
                  <a:gd name="connsiteX4-19" fmla="*/ 13210 w 14509"/>
                  <a:gd name="connsiteY4-20" fmla="*/ 3314 h 6567"/>
                  <a:gd name="connsiteX0-21" fmla="*/ 9177 w 10054"/>
                  <a:gd name="connsiteY0-22" fmla="*/ 5109 h 10000"/>
                  <a:gd name="connsiteX1-23" fmla="*/ 8349 w 10054"/>
                  <a:gd name="connsiteY1-24" fmla="*/ 0 h 10000"/>
                  <a:gd name="connsiteX2-25" fmla="*/ 45 w 10054"/>
                  <a:gd name="connsiteY2-26" fmla="*/ 4847 h 10000"/>
                  <a:gd name="connsiteX3-27" fmla="*/ 887 w 10054"/>
                  <a:gd name="connsiteY3-28" fmla="*/ 10000 h 10000"/>
                  <a:gd name="connsiteX4-29" fmla="*/ 9177 w 10054"/>
                  <a:gd name="connsiteY4-30" fmla="*/ 5109 h 10000"/>
                  <a:gd name="connsiteX0-31" fmla="*/ 9177 w 9456"/>
                  <a:gd name="connsiteY0-32" fmla="*/ 5109 h 10000"/>
                  <a:gd name="connsiteX1-33" fmla="*/ 8349 w 9456"/>
                  <a:gd name="connsiteY1-34" fmla="*/ 0 h 10000"/>
                  <a:gd name="connsiteX2-35" fmla="*/ 45 w 9456"/>
                  <a:gd name="connsiteY2-36" fmla="*/ 4847 h 10000"/>
                  <a:gd name="connsiteX3-37" fmla="*/ 887 w 9456"/>
                  <a:gd name="connsiteY3-38" fmla="*/ 10000 h 10000"/>
                  <a:gd name="connsiteX4-39" fmla="*/ 9177 w 9456"/>
                  <a:gd name="connsiteY4-40" fmla="*/ 5109 h 10000"/>
                  <a:gd name="connsiteX0-41" fmla="*/ 9705 w 10000"/>
                  <a:gd name="connsiteY0-42" fmla="*/ 5109 h 10000"/>
                  <a:gd name="connsiteX1-43" fmla="*/ 8829 w 10000"/>
                  <a:gd name="connsiteY1-44" fmla="*/ 0 h 10000"/>
                  <a:gd name="connsiteX2-45" fmla="*/ 48 w 10000"/>
                  <a:gd name="connsiteY2-46" fmla="*/ 4847 h 10000"/>
                  <a:gd name="connsiteX3-47" fmla="*/ 938 w 10000"/>
                  <a:gd name="connsiteY3-48" fmla="*/ 10000 h 10000"/>
                  <a:gd name="connsiteX4-49" fmla="*/ 9705 w 10000"/>
                  <a:gd name="connsiteY4-50" fmla="*/ 5109 h 10000"/>
                  <a:gd name="connsiteX0-51" fmla="*/ 9705 w 10000"/>
                  <a:gd name="connsiteY0-52" fmla="*/ 5109 h 10000"/>
                  <a:gd name="connsiteX1-53" fmla="*/ 8829 w 10000"/>
                  <a:gd name="connsiteY1-54" fmla="*/ 0 h 10000"/>
                  <a:gd name="connsiteX2-55" fmla="*/ 48 w 10000"/>
                  <a:gd name="connsiteY2-56" fmla="*/ 4847 h 10000"/>
                  <a:gd name="connsiteX3-57" fmla="*/ 938 w 10000"/>
                  <a:gd name="connsiteY3-58" fmla="*/ 10000 h 10000"/>
                  <a:gd name="connsiteX4-59" fmla="*/ 9705 w 10000"/>
                  <a:gd name="connsiteY4-60" fmla="*/ 5109 h 10000"/>
                  <a:gd name="connsiteX0-61" fmla="*/ 9705 w 10000"/>
                  <a:gd name="connsiteY0-62" fmla="*/ 5109 h 10000"/>
                  <a:gd name="connsiteX1-63" fmla="*/ 8829 w 10000"/>
                  <a:gd name="connsiteY1-64" fmla="*/ 0 h 10000"/>
                  <a:gd name="connsiteX2-65" fmla="*/ 48 w 10000"/>
                  <a:gd name="connsiteY2-66" fmla="*/ 4847 h 10000"/>
                  <a:gd name="connsiteX3-67" fmla="*/ 938 w 10000"/>
                  <a:gd name="connsiteY3-68" fmla="*/ 10000 h 10000"/>
                  <a:gd name="connsiteX4-69" fmla="*/ 9705 w 10000"/>
                  <a:gd name="connsiteY4-70" fmla="*/ 5109 h 10000"/>
                  <a:gd name="connsiteX0-71" fmla="*/ 9705 w 9771"/>
                  <a:gd name="connsiteY0-72" fmla="*/ 5109 h 10000"/>
                  <a:gd name="connsiteX1-73" fmla="*/ 8829 w 9771"/>
                  <a:gd name="connsiteY1-74" fmla="*/ 0 h 10000"/>
                  <a:gd name="connsiteX2-75" fmla="*/ 48 w 9771"/>
                  <a:gd name="connsiteY2-76" fmla="*/ 4847 h 10000"/>
                  <a:gd name="connsiteX3-77" fmla="*/ 938 w 9771"/>
                  <a:gd name="connsiteY3-78" fmla="*/ 10000 h 10000"/>
                  <a:gd name="connsiteX4-79" fmla="*/ 9705 w 9771"/>
                  <a:gd name="connsiteY4-80" fmla="*/ 5109 h 10000"/>
                  <a:gd name="connsiteX0-81" fmla="*/ 9932 w 10000"/>
                  <a:gd name="connsiteY0-82" fmla="*/ 5109 h 10000"/>
                  <a:gd name="connsiteX1-83" fmla="*/ 9036 w 10000"/>
                  <a:gd name="connsiteY1-84" fmla="*/ 0 h 10000"/>
                  <a:gd name="connsiteX2-85" fmla="*/ 49 w 10000"/>
                  <a:gd name="connsiteY2-86" fmla="*/ 4847 h 10000"/>
                  <a:gd name="connsiteX3-87" fmla="*/ 960 w 10000"/>
                  <a:gd name="connsiteY3-88" fmla="*/ 10000 h 10000"/>
                  <a:gd name="connsiteX4-89" fmla="*/ 9932 w 10000"/>
                  <a:gd name="connsiteY4-90" fmla="*/ 5109 h 10000"/>
                  <a:gd name="connsiteX0-91" fmla="*/ 9835 w 9909"/>
                  <a:gd name="connsiteY0-92" fmla="*/ 5245 h 10000"/>
                  <a:gd name="connsiteX1-93" fmla="*/ 9031 w 9909"/>
                  <a:gd name="connsiteY1-94" fmla="*/ 0 h 10000"/>
                  <a:gd name="connsiteX2-95" fmla="*/ 44 w 9909"/>
                  <a:gd name="connsiteY2-96" fmla="*/ 4847 h 10000"/>
                  <a:gd name="connsiteX3-97" fmla="*/ 955 w 9909"/>
                  <a:gd name="connsiteY3-98" fmla="*/ 10000 h 10000"/>
                  <a:gd name="connsiteX4-99" fmla="*/ 9835 w 9909"/>
                  <a:gd name="connsiteY4-100" fmla="*/ 5245 h 10000"/>
                  <a:gd name="connsiteX0-101" fmla="*/ 10023 w 10092"/>
                  <a:gd name="connsiteY0-102" fmla="*/ 5099 h 10000"/>
                  <a:gd name="connsiteX1-103" fmla="*/ 9119 w 10092"/>
                  <a:gd name="connsiteY1-104" fmla="*/ 0 h 10000"/>
                  <a:gd name="connsiteX2-105" fmla="*/ 49 w 10092"/>
                  <a:gd name="connsiteY2-106" fmla="*/ 4847 h 10000"/>
                  <a:gd name="connsiteX3-107" fmla="*/ 969 w 10092"/>
                  <a:gd name="connsiteY3-108" fmla="*/ 10000 h 10000"/>
                  <a:gd name="connsiteX4-109" fmla="*/ 10023 w 10092"/>
                  <a:gd name="connsiteY4-110" fmla="*/ 5099 h 10000"/>
                  <a:gd name="connsiteX0-111" fmla="*/ 10001 w 10071"/>
                  <a:gd name="connsiteY0-112" fmla="*/ 5381 h 10000"/>
                  <a:gd name="connsiteX1-113" fmla="*/ 9119 w 10071"/>
                  <a:gd name="connsiteY1-114" fmla="*/ 0 h 10000"/>
                  <a:gd name="connsiteX2-115" fmla="*/ 49 w 10071"/>
                  <a:gd name="connsiteY2-116" fmla="*/ 4847 h 10000"/>
                  <a:gd name="connsiteX3-117" fmla="*/ 969 w 10071"/>
                  <a:gd name="connsiteY3-118" fmla="*/ 10000 h 10000"/>
                  <a:gd name="connsiteX4-119" fmla="*/ 10001 w 10071"/>
                  <a:gd name="connsiteY4-120" fmla="*/ 5381 h 10000"/>
                  <a:gd name="connsiteX0-121" fmla="*/ 10027 w 10095"/>
                  <a:gd name="connsiteY0-122" fmla="*/ 5120 h 10000"/>
                  <a:gd name="connsiteX1-123" fmla="*/ 9119 w 10095"/>
                  <a:gd name="connsiteY1-124" fmla="*/ 0 h 10000"/>
                  <a:gd name="connsiteX2-125" fmla="*/ 49 w 10095"/>
                  <a:gd name="connsiteY2-126" fmla="*/ 4847 h 10000"/>
                  <a:gd name="connsiteX3-127" fmla="*/ 969 w 10095"/>
                  <a:gd name="connsiteY3-128" fmla="*/ 10000 h 10000"/>
                  <a:gd name="connsiteX4-129" fmla="*/ 10027 w 10095"/>
                  <a:gd name="connsiteY4-130" fmla="*/ 5120 h 10000"/>
                  <a:gd name="connsiteX0-131" fmla="*/ 10027 w 10095"/>
                  <a:gd name="connsiteY0-132" fmla="*/ 5120 h 10000"/>
                  <a:gd name="connsiteX1-133" fmla="*/ 9119 w 10095"/>
                  <a:gd name="connsiteY1-134" fmla="*/ 0 h 10000"/>
                  <a:gd name="connsiteX2-135" fmla="*/ 49 w 10095"/>
                  <a:gd name="connsiteY2-136" fmla="*/ 4847 h 10000"/>
                  <a:gd name="connsiteX3-137" fmla="*/ 969 w 10095"/>
                  <a:gd name="connsiteY3-138" fmla="*/ 10000 h 10000"/>
                  <a:gd name="connsiteX4-139" fmla="*/ 10027 w 10095"/>
                  <a:gd name="connsiteY4-140" fmla="*/ 5120 h 10000"/>
                  <a:gd name="connsiteX0-141" fmla="*/ 10027 w 10095"/>
                  <a:gd name="connsiteY0-142" fmla="*/ 5120 h 10000"/>
                  <a:gd name="connsiteX1-143" fmla="*/ 9119 w 10095"/>
                  <a:gd name="connsiteY1-144" fmla="*/ 0 h 10000"/>
                  <a:gd name="connsiteX2-145" fmla="*/ 49 w 10095"/>
                  <a:gd name="connsiteY2-146" fmla="*/ 4847 h 10000"/>
                  <a:gd name="connsiteX3-147" fmla="*/ 969 w 10095"/>
                  <a:gd name="connsiteY3-148" fmla="*/ 10000 h 10000"/>
                  <a:gd name="connsiteX4-149" fmla="*/ 10027 w 10095"/>
                  <a:gd name="connsiteY4-150" fmla="*/ 5120 h 10000"/>
                  <a:gd name="connsiteX0-151" fmla="*/ 9978 w 10046"/>
                  <a:gd name="connsiteY0-152" fmla="*/ 5120 h 10000"/>
                  <a:gd name="connsiteX1-153" fmla="*/ 9070 w 10046"/>
                  <a:gd name="connsiteY1-154" fmla="*/ 0 h 10000"/>
                  <a:gd name="connsiteX2-155" fmla="*/ 0 w 10046"/>
                  <a:gd name="connsiteY2-156" fmla="*/ 4847 h 10000"/>
                  <a:gd name="connsiteX3-157" fmla="*/ 920 w 10046"/>
                  <a:gd name="connsiteY3-158" fmla="*/ 10000 h 10000"/>
                  <a:gd name="connsiteX4-159" fmla="*/ 9978 w 10046"/>
                  <a:gd name="connsiteY4-160" fmla="*/ 5120 h 10000"/>
                  <a:gd name="connsiteX0-161" fmla="*/ 9978 w 10046"/>
                  <a:gd name="connsiteY0-162" fmla="*/ 5120 h 10000"/>
                  <a:gd name="connsiteX1-163" fmla="*/ 9070 w 10046"/>
                  <a:gd name="connsiteY1-164" fmla="*/ 0 h 10000"/>
                  <a:gd name="connsiteX2-165" fmla="*/ 0 w 10046"/>
                  <a:gd name="connsiteY2-166" fmla="*/ 4847 h 10000"/>
                  <a:gd name="connsiteX3-167" fmla="*/ 920 w 10046"/>
                  <a:gd name="connsiteY3-168" fmla="*/ 10000 h 10000"/>
                  <a:gd name="connsiteX4-169" fmla="*/ 9978 w 10046"/>
                  <a:gd name="connsiteY4-170" fmla="*/ 5120 h 10000"/>
                  <a:gd name="connsiteX0-171" fmla="*/ 9978 w 10046"/>
                  <a:gd name="connsiteY0-172" fmla="*/ 5120 h 10000"/>
                  <a:gd name="connsiteX1-173" fmla="*/ 9070 w 10046"/>
                  <a:gd name="connsiteY1-174" fmla="*/ 0 h 10000"/>
                  <a:gd name="connsiteX2-175" fmla="*/ 0 w 10046"/>
                  <a:gd name="connsiteY2-176" fmla="*/ 4847 h 10000"/>
                  <a:gd name="connsiteX3-177" fmla="*/ 920 w 10046"/>
                  <a:gd name="connsiteY3-178" fmla="*/ 10000 h 10000"/>
                  <a:gd name="connsiteX4-179" fmla="*/ 9978 w 10046"/>
                  <a:gd name="connsiteY4-180" fmla="*/ 5120 h 10000"/>
                  <a:gd name="connsiteX0-181" fmla="*/ 9978 w 10046"/>
                  <a:gd name="connsiteY0-182" fmla="*/ 5120 h 10000"/>
                  <a:gd name="connsiteX1-183" fmla="*/ 9070 w 10046"/>
                  <a:gd name="connsiteY1-184" fmla="*/ 0 h 10000"/>
                  <a:gd name="connsiteX2-185" fmla="*/ 0 w 10046"/>
                  <a:gd name="connsiteY2-186" fmla="*/ 4847 h 10000"/>
                  <a:gd name="connsiteX3-187" fmla="*/ 920 w 10046"/>
                  <a:gd name="connsiteY3-188" fmla="*/ 10000 h 10000"/>
                  <a:gd name="connsiteX4-189" fmla="*/ 9978 w 10046"/>
                  <a:gd name="connsiteY4-190" fmla="*/ 5120 h 10000"/>
                  <a:gd name="connsiteX0-191" fmla="*/ 9978 w 10046"/>
                  <a:gd name="connsiteY0-192" fmla="*/ 5411 h 10291"/>
                  <a:gd name="connsiteX1-193" fmla="*/ 9070 w 10046"/>
                  <a:gd name="connsiteY1-194" fmla="*/ 291 h 10291"/>
                  <a:gd name="connsiteX2-195" fmla="*/ 0 w 10046"/>
                  <a:gd name="connsiteY2-196" fmla="*/ 5138 h 10291"/>
                  <a:gd name="connsiteX3-197" fmla="*/ 920 w 10046"/>
                  <a:gd name="connsiteY3-198" fmla="*/ 10291 h 10291"/>
                  <a:gd name="connsiteX4-199" fmla="*/ 9978 w 10046"/>
                  <a:gd name="connsiteY4-200" fmla="*/ 5411 h 10291"/>
                  <a:gd name="connsiteX0-201" fmla="*/ 9978 w 10046"/>
                  <a:gd name="connsiteY0-202" fmla="*/ 5782 h 10662"/>
                  <a:gd name="connsiteX1-203" fmla="*/ 9070 w 10046"/>
                  <a:gd name="connsiteY1-204" fmla="*/ 662 h 10662"/>
                  <a:gd name="connsiteX2-205" fmla="*/ 0 w 10046"/>
                  <a:gd name="connsiteY2-206" fmla="*/ 5509 h 10662"/>
                  <a:gd name="connsiteX3-207" fmla="*/ 920 w 10046"/>
                  <a:gd name="connsiteY3-208" fmla="*/ 10662 h 10662"/>
                  <a:gd name="connsiteX4-209" fmla="*/ 9978 w 10046"/>
                  <a:gd name="connsiteY4-210" fmla="*/ 5782 h 10662"/>
                  <a:gd name="connsiteX0-211" fmla="*/ 9978 w 10046"/>
                  <a:gd name="connsiteY0-212" fmla="*/ 5403 h 10283"/>
                  <a:gd name="connsiteX1-213" fmla="*/ 9070 w 10046"/>
                  <a:gd name="connsiteY1-214" fmla="*/ 283 h 10283"/>
                  <a:gd name="connsiteX2-215" fmla="*/ 0 w 10046"/>
                  <a:gd name="connsiteY2-216" fmla="*/ 5130 h 10283"/>
                  <a:gd name="connsiteX3-217" fmla="*/ 920 w 10046"/>
                  <a:gd name="connsiteY3-218" fmla="*/ 10283 h 10283"/>
                  <a:gd name="connsiteX4-219" fmla="*/ 9978 w 10046"/>
                  <a:gd name="connsiteY4-220" fmla="*/ 5403 h 10283"/>
                  <a:gd name="connsiteX0-221" fmla="*/ 9978 w 10046"/>
                  <a:gd name="connsiteY0-222" fmla="*/ 5403 h 10283"/>
                  <a:gd name="connsiteX1-223" fmla="*/ 9070 w 10046"/>
                  <a:gd name="connsiteY1-224" fmla="*/ 283 h 10283"/>
                  <a:gd name="connsiteX2-225" fmla="*/ 0 w 10046"/>
                  <a:gd name="connsiteY2-226" fmla="*/ 5130 h 10283"/>
                  <a:gd name="connsiteX3-227" fmla="*/ 920 w 10046"/>
                  <a:gd name="connsiteY3-228" fmla="*/ 10283 h 10283"/>
                  <a:gd name="connsiteX4-229" fmla="*/ 9978 w 10046"/>
                  <a:gd name="connsiteY4-230" fmla="*/ 5403 h 10283"/>
                  <a:gd name="connsiteX0-231" fmla="*/ 9978 w 9978"/>
                  <a:gd name="connsiteY0-232" fmla="*/ 5403 h 10283"/>
                  <a:gd name="connsiteX1-233" fmla="*/ 9070 w 9978"/>
                  <a:gd name="connsiteY1-234" fmla="*/ 283 h 10283"/>
                  <a:gd name="connsiteX2-235" fmla="*/ 0 w 9978"/>
                  <a:gd name="connsiteY2-236" fmla="*/ 5130 h 10283"/>
                  <a:gd name="connsiteX3-237" fmla="*/ 920 w 9978"/>
                  <a:gd name="connsiteY3-238" fmla="*/ 10283 h 10283"/>
                  <a:gd name="connsiteX4-239" fmla="*/ 9978 w 9978"/>
                  <a:gd name="connsiteY4-240" fmla="*/ 5403 h 10283"/>
                  <a:gd name="connsiteX0-241" fmla="*/ 10000 w 10000"/>
                  <a:gd name="connsiteY0-242" fmla="*/ 5254 h 10000"/>
                  <a:gd name="connsiteX1-243" fmla="*/ 9090 w 10000"/>
                  <a:gd name="connsiteY1-244" fmla="*/ 275 h 10000"/>
                  <a:gd name="connsiteX2-245" fmla="*/ 0 w 10000"/>
                  <a:gd name="connsiteY2-246" fmla="*/ 4989 h 10000"/>
                  <a:gd name="connsiteX3-247" fmla="*/ 922 w 10000"/>
                  <a:gd name="connsiteY3-248" fmla="*/ 10000 h 10000"/>
                  <a:gd name="connsiteX4-249" fmla="*/ 10000 w 10000"/>
                  <a:gd name="connsiteY4-250" fmla="*/ 5254 h 10000"/>
                  <a:gd name="connsiteX0-251" fmla="*/ 10000 w 10000"/>
                  <a:gd name="connsiteY0-252" fmla="*/ 5254 h 10000"/>
                  <a:gd name="connsiteX1-253" fmla="*/ 9090 w 10000"/>
                  <a:gd name="connsiteY1-254" fmla="*/ 275 h 10000"/>
                  <a:gd name="connsiteX2-255" fmla="*/ 0 w 10000"/>
                  <a:gd name="connsiteY2-256" fmla="*/ 4989 h 10000"/>
                  <a:gd name="connsiteX3-257" fmla="*/ 922 w 10000"/>
                  <a:gd name="connsiteY3-258" fmla="*/ 10000 h 10000"/>
                  <a:gd name="connsiteX4-259" fmla="*/ 10000 w 10000"/>
                  <a:gd name="connsiteY4-260" fmla="*/ 52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1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508857" y="2988658"/>
              <a:ext cx="5817381" cy="1275065"/>
              <a:chOff x="4508857" y="2988658"/>
              <a:chExt cx="5817381" cy="12750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337281" y="2988658"/>
                <a:ext cx="3988957" cy="1267195"/>
              </a:xfrm>
              <a:custGeom>
                <a:avLst/>
                <a:gdLst>
                  <a:gd name="connsiteX0" fmla="*/ 1986060 w 3988957"/>
                  <a:gd name="connsiteY0" fmla="*/ 299091 h 1267195"/>
                  <a:gd name="connsiteX1" fmla="*/ 1815527 w 3988957"/>
                  <a:gd name="connsiteY1" fmla="*/ 368124 h 1267195"/>
                  <a:gd name="connsiteX2" fmla="*/ 1743378 w 3988957"/>
                  <a:gd name="connsiteY2" fmla="*/ 564073 h 1267195"/>
                  <a:gd name="connsiteX3" fmla="*/ 1815527 w 3988957"/>
                  <a:gd name="connsiteY3" fmla="*/ 761990 h 1267195"/>
                  <a:gd name="connsiteX4" fmla="*/ 1986060 w 3988957"/>
                  <a:gd name="connsiteY4" fmla="*/ 832991 h 1267195"/>
                  <a:gd name="connsiteX5" fmla="*/ 2157251 w 3988957"/>
                  <a:gd name="connsiteY5" fmla="*/ 762647 h 1267195"/>
                  <a:gd name="connsiteX6" fmla="*/ 2230054 w 3988957"/>
                  <a:gd name="connsiteY6" fmla="*/ 565384 h 1267195"/>
                  <a:gd name="connsiteX7" fmla="*/ 2157251 w 3988957"/>
                  <a:gd name="connsiteY7" fmla="*/ 369762 h 1267195"/>
                  <a:gd name="connsiteX8" fmla="*/ 1986060 w 3988957"/>
                  <a:gd name="connsiteY8" fmla="*/ 299091 h 1267195"/>
                  <a:gd name="connsiteX9" fmla="*/ 1154820 w 3988957"/>
                  <a:gd name="connsiteY9" fmla="*/ 299091 h 1267195"/>
                  <a:gd name="connsiteX10" fmla="*/ 984123 w 3988957"/>
                  <a:gd name="connsiteY10" fmla="*/ 369762 h 1267195"/>
                  <a:gd name="connsiteX11" fmla="*/ 910826 w 3988957"/>
                  <a:gd name="connsiteY11" fmla="*/ 565384 h 1267195"/>
                  <a:gd name="connsiteX12" fmla="*/ 984123 w 3988957"/>
                  <a:gd name="connsiteY12" fmla="*/ 762647 h 1267195"/>
                  <a:gd name="connsiteX13" fmla="*/ 1154820 w 3988957"/>
                  <a:gd name="connsiteY13" fmla="*/ 832991 h 1267195"/>
                  <a:gd name="connsiteX14" fmla="*/ 1326501 w 3988957"/>
                  <a:gd name="connsiteY14" fmla="*/ 761990 h 1267195"/>
                  <a:gd name="connsiteX15" fmla="*/ 1398813 w 3988957"/>
                  <a:gd name="connsiteY15" fmla="*/ 564073 h 1267195"/>
                  <a:gd name="connsiteX16" fmla="*/ 1326501 w 3988957"/>
                  <a:gd name="connsiteY16" fmla="*/ 368124 h 1267195"/>
                  <a:gd name="connsiteX17" fmla="*/ 1154820 w 3988957"/>
                  <a:gd name="connsiteY17" fmla="*/ 299091 h 1267195"/>
                  <a:gd name="connsiteX18" fmla="*/ 3638705 w 3988957"/>
                  <a:gd name="connsiteY18" fmla="*/ 296466 h 1267195"/>
                  <a:gd name="connsiteX19" fmla="*/ 3486371 w 3988957"/>
                  <a:gd name="connsiteY19" fmla="*/ 352710 h 1267195"/>
                  <a:gd name="connsiteX20" fmla="*/ 3411763 w 3988957"/>
                  <a:gd name="connsiteY20" fmla="*/ 514223 h 1267195"/>
                  <a:gd name="connsiteX21" fmla="*/ 3865645 w 3988957"/>
                  <a:gd name="connsiteY21" fmla="*/ 514223 h 1267195"/>
                  <a:gd name="connsiteX22" fmla="*/ 3798907 w 3988957"/>
                  <a:gd name="connsiteY22" fmla="*/ 352710 h 1267195"/>
                  <a:gd name="connsiteX23" fmla="*/ 3638705 w 3988957"/>
                  <a:gd name="connsiteY23" fmla="*/ 296466 h 1267195"/>
                  <a:gd name="connsiteX24" fmla="*/ 3643953 w 3988957"/>
                  <a:gd name="connsiteY24" fmla="*/ 195458 h 1267195"/>
                  <a:gd name="connsiteX25" fmla="*/ 3894669 w 3988957"/>
                  <a:gd name="connsiteY25" fmla="*/ 293513 h 1267195"/>
                  <a:gd name="connsiteX26" fmla="*/ 3988957 w 3988957"/>
                  <a:gd name="connsiteY26" fmla="*/ 539148 h 1267195"/>
                  <a:gd name="connsiteX27" fmla="*/ 3987970 w 3988957"/>
                  <a:gd name="connsiteY27" fmla="*/ 575716 h 1267195"/>
                  <a:gd name="connsiteX28" fmla="*/ 3985021 w 3988957"/>
                  <a:gd name="connsiteY28" fmla="*/ 611297 h 1267195"/>
                  <a:gd name="connsiteX29" fmla="*/ 3410453 w 3988957"/>
                  <a:gd name="connsiteY29" fmla="*/ 611297 h 1267195"/>
                  <a:gd name="connsiteX30" fmla="*/ 3484897 w 3988957"/>
                  <a:gd name="connsiteY30" fmla="*/ 778714 h 1267195"/>
                  <a:gd name="connsiteX31" fmla="*/ 3643953 w 3988957"/>
                  <a:gd name="connsiteY31" fmla="*/ 836927 h 1267195"/>
                  <a:gd name="connsiteX32" fmla="*/ 3775460 w 3988957"/>
                  <a:gd name="connsiteY32" fmla="*/ 799702 h 1267195"/>
                  <a:gd name="connsiteX33" fmla="*/ 3845967 w 3988957"/>
                  <a:gd name="connsiteY33" fmla="*/ 704434 h 1267195"/>
                  <a:gd name="connsiteX34" fmla="*/ 3974525 w 3988957"/>
                  <a:gd name="connsiteY34" fmla="*/ 704434 h 1267195"/>
                  <a:gd name="connsiteX35" fmla="*/ 3862368 w 3988957"/>
                  <a:gd name="connsiteY35" fmla="*/ 870377 h 1267195"/>
                  <a:gd name="connsiteX36" fmla="*/ 3643953 w 3988957"/>
                  <a:gd name="connsiteY36" fmla="*/ 937935 h 1267195"/>
                  <a:gd name="connsiteX37" fmla="*/ 3389465 w 3988957"/>
                  <a:gd name="connsiteY37" fmla="*/ 837255 h 1267195"/>
                  <a:gd name="connsiteX38" fmla="*/ 3288455 w 3988957"/>
                  <a:gd name="connsiteY38" fmla="*/ 565384 h 1267195"/>
                  <a:gd name="connsiteX39" fmla="*/ 3387496 w 3988957"/>
                  <a:gd name="connsiteY39" fmla="*/ 295318 h 1267195"/>
                  <a:gd name="connsiteX40" fmla="*/ 3643953 w 3988957"/>
                  <a:gd name="connsiteY40" fmla="*/ 195458 h 1267195"/>
                  <a:gd name="connsiteX41" fmla="*/ 2846162 w 3988957"/>
                  <a:gd name="connsiteY41" fmla="*/ 195458 h 1267195"/>
                  <a:gd name="connsiteX42" fmla="*/ 3065231 w 3988957"/>
                  <a:gd name="connsiteY42" fmla="*/ 260228 h 1267195"/>
                  <a:gd name="connsiteX43" fmla="*/ 3178047 w 3988957"/>
                  <a:gd name="connsiteY43" fmla="*/ 438141 h 1267195"/>
                  <a:gd name="connsiteX44" fmla="*/ 3049491 w 3988957"/>
                  <a:gd name="connsiteY44" fmla="*/ 438141 h 1267195"/>
                  <a:gd name="connsiteX45" fmla="*/ 2978325 w 3988957"/>
                  <a:gd name="connsiteY45" fmla="*/ 334835 h 1267195"/>
                  <a:gd name="connsiteX46" fmla="*/ 2846162 w 3988957"/>
                  <a:gd name="connsiteY46" fmla="*/ 296466 h 1267195"/>
                  <a:gd name="connsiteX47" fmla="*/ 2682845 w 3988957"/>
                  <a:gd name="connsiteY47" fmla="*/ 365008 h 1267195"/>
                  <a:gd name="connsiteX48" fmla="*/ 2617909 w 3988957"/>
                  <a:gd name="connsiteY48" fmla="*/ 565384 h 1267195"/>
                  <a:gd name="connsiteX49" fmla="*/ 2682845 w 3988957"/>
                  <a:gd name="connsiteY49" fmla="*/ 768058 h 1267195"/>
                  <a:gd name="connsiteX50" fmla="*/ 2846162 w 3988957"/>
                  <a:gd name="connsiteY50" fmla="*/ 836927 h 1267195"/>
                  <a:gd name="connsiteX51" fmla="*/ 2977832 w 3988957"/>
                  <a:gd name="connsiteY51" fmla="*/ 800032 h 1267195"/>
                  <a:gd name="connsiteX52" fmla="*/ 3049491 w 3988957"/>
                  <a:gd name="connsiteY52" fmla="*/ 695252 h 1267195"/>
                  <a:gd name="connsiteX53" fmla="*/ 3178047 w 3988957"/>
                  <a:gd name="connsiteY53" fmla="*/ 695252 h 1267195"/>
                  <a:gd name="connsiteX54" fmla="*/ 3065231 w 3988957"/>
                  <a:gd name="connsiteY54" fmla="*/ 870213 h 1267195"/>
                  <a:gd name="connsiteX55" fmla="*/ 2846162 w 3988957"/>
                  <a:gd name="connsiteY55" fmla="*/ 937935 h 1267195"/>
                  <a:gd name="connsiteX56" fmla="*/ 2594298 w 3988957"/>
                  <a:gd name="connsiteY56" fmla="*/ 837255 h 1267195"/>
                  <a:gd name="connsiteX57" fmla="*/ 2495913 w 3988957"/>
                  <a:gd name="connsiteY57" fmla="*/ 565384 h 1267195"/>
                  <a:gd name="connsiteX58" fmla="*/ 2594298 w 3988957"/>
                  <a:gd name="connsiteY58" fmla="*/ 295811 h 1267195"/>
                  <a:gd name="connsiteX59" fmla="*/ 2846162 w 3988957"/>
                  <a:gd name="connsiteY59" fmla="*/ 195458 h 1267195"/>
                  <a:gd name="connsiteX60" fmla="*/ 1962450 w 3988957"/>
                  <a:gd name="connsiteY60" fmla="*/ 195458 h 1267195"/>
                  <a:gd name="connsiteX61" fmla="*/ 2130688 w 3988957"/>
                  <a:gd name="connsiteY61" fmla="*/ 238909 h 1267195"/>
                  <a:gd name="connsiteX62" fmla="*/ 2230054 w 3988957"/>
                  <a:gd name="connsiteY62" fmla="*/ 338445 h 1267195"/>
                  <a:gd name="connsiteX63" fmla="*/ 2230054 w 3988957"/>
                  <a:gd name="connsiteY63" fmla="*/ 207265 h 1267195"/>
                  <a:gd name="connsiteX64" fmla="*/ 2350741 w 3988957"/>
                  <a:gd name="connsiteY64" fmla="*/ 207265 h 1267195"/>
                  <a:gd name="connsiteX65" fmla="*/ 2350741 w 3988957"/>
                  <a:gd name="connsiteY65" fmla="*/ 926128 h 1267195"/>
                  <a:gd name="connsiteX66" fmla="*/ 2230054 w 3988957"/>
                  <a:gd name="connsiteY66" fmla="*/ 926128 h 1267195"/>
                  <a:gd name="connsiteX67" fmla="*/ 2230054 w 3988957"/>
                  <a:gd name="connsiteY67" fmla="*/ 792326 h 1267195"/>
                  <a:gd name="connsiteX68" fmla="*/ 2129047 w 3988957"/>
                  <a:gd name="connsiteY68" fmla="*/ 894154 h 1267195"/>
                  <a:gd name="connsiteX69" fmla="*/ 1961136 w 3988957"/>
                  <a:gd name="connsiteY69" fmla="*/ 937935 h 1267195"/>
                  <a:gd name="connsiteX70" fmla="*/ 1719437 w 3988957"/>
                  <a:gd name="connsiteY70" fmla="*/ 834629 h 1267195"/>
                  <a:gd name="connsiteX71" fmla="*/ 1621383 w 3988957"/>
                  <a:gd name="connsiteY71" fmla="*/ 564073 h 1267195"/>
                  <a:gd name="connsiteX72" fmla="*/ 1719601 w 3988957"/>
                  <a:gd name="connsiteY72" fmla="*/ 295645 h 1267195"/>
                  <a:gd name="connsiteX73" fmla="*/ 1962450 w 3988957"/>
                  <a:gd name="connsiteY73" fmla="*/ 195458 h 1267195"/>
                  <a:gd name="connsiteX74" fmla="*/ 1179745 w 3988957"/>
                  <a:gd name="connsiteY74" fmla="*/ 195458 h 1267195"/>
                  <a:gd name="connsiteX75" fmla="*/ 1422590 w 3988957"/>
                  <a:gd name="connsiteY75" fmla="*/ 295645 h 1267195"/>
                  <a:gd name="connsiteX76" fmla="*/ 1520812 w 3988957"/>
                  <a:gd name="connsiteY76" fmla="*/ 564073 h 1267195"/>
                  <a:gd name="connsiteX77" fmla="*/ 1422590 w 3988957"/>
                  <a:gd name="connsiteY77" fmla="*/ 834629 h 1267195"/>
                  <a:gd name="connsiteX78" fmla="*/ 1179745 w 3988957"/>
                  <a:gd name="connsiteY78" fmla="*/ 937935 h 1267195"/>
                  <a:gd name="connsiteX79" fmla="*/ 1012818 w 3988957"/>
                  <a:gd name="connsiteY79" fmla="*/ 893333 h 1267195"/>
                  <a:gd name="connsiteX80" fmla="*/ 910826 w 3988957"/>
                  <a:gd name="connsiteY80" fmla="*/ 793637 h 1267195"/>
                  <a:gd name="connsiteX81" fmla="*/ 910826 w 3988957"/>
                  <a:gd name="connsiteY81" fmla="*/ 1267195 h 1267195"/>
                  <a:gd name="connsiteX82" fmla="*/ 791450 w 3988957"/>
                  <a:gd name="connsiteY82" fmla="*/ 1267195 h 1267195"/>
                  <a:gd name="connsiteX83" fmla="*/ 791450 w 3988957"/>
                  <a:gd name="connsiteY83" fmla="*/ 207265 h 1267195"/>
                  <a:gd name="connsiteX84" fmla="*/ 910826 w 3988957"/>
                  <a:gd name="connsiteY84" fmla="*/ 207265 h 1267195"/>
                  <a:gd name="connsiteX85" fmla="*/ 910826 w 3988957"/>
                  <a:gd name="connsiteY85" fmla="*/ 339756 h 1267195"/>
                  <a:gd name="connsiteX86" fmla="*/ 1012327 w 3988957"/>
                  <a:gd name="connsiteY86" fmla="*/ 239076 h 1267195"/>
                  <a:gd name="connsiteX87" fmla="*/ 1179745 w 3988957"/>
                  <a:gd name="connsiteY87" fmla="*/ 195458 h 1267195"/>
                  <a:gd name="connsiteX88" fmla="*/ 308272 w 3988957"/>
                  <a:gd name="connsiteY88" fmla="*/ 0 h 1267195"/>
                  <a:gd name="connsiteX89" fmla="*/ 519801 w 3988957"/>
                  <a:gd name="connsiteY89" fmla="*/ 65263 h 1267195"/>
                  <a:gd name="connsiteX90" fmla="*/ 611299 w 3988957"/>
                  <a:gd name="connsiteY90" fmla="*/ 234812 h 1267195"/>
                  <a:gd name="connsiteX91" fmla="*/ 480120 w 3988957"/>
                  <a:gd name="connsiteY91" fmla="*/ 234812 h 1267195"/>
                  <a:gd name="connsiteX92" fmla="*/ 430434 w 3988957"/>
                  <a:gd name="connsiteY92" fmla="*/ 145936 h 1267195"/>
                  <a:gd name="connsiteX93" fmla="*/ 303027 w 3988957"/>
                  <a:gd name="connsiteY93" fmla="*/ 102321 h 1267195"/>
                  <a:gd name="connsiteX94" fmla="*/ 178240 w 3988957"/>
                  <a:gd name="connsiteY94" fmla="*/ 137902 h 1267195"/>
                  <a:gd name="connsiteX95" fmla="*/ 127246 w 3988957"/>
                  <a:gd name="connsiteY95" fmla="*/ 249241 h 1267195"/>
                  <a:gd name="connsiteX96" fmla="*/ 178542 w 3988957"/>
                  <a:gd name="connsiteY96" fmla="*/ 351898 h 1267195"/>
                  <a:gd name="connsiteX97" fmla="*/ 300864 w 3988957"/>
                  <a:gd name="connsiteY97" fmla="*/ 404307 h 1267195"/>
                  <a:gd name="connsiteX98" fmla="*/ 446863 w 3988957"/>
                  <a:gd name="connsiteY98" fmla="*/ 448151 h 1267195"/>
                  <a:gd name="connsiteX99" fmla="*/ 569185 w 3988957"/>
                  <a:gd name="connsiteY99" fmla="*/ 525118 h 1267195"/>
                  <a:gd name="connsiteX100" fmla="*/ 620481 w 3988957"/>
                  <a:gd name="connsiteY100" fmla="*/ 676887 h 1267195"/>
                  <a:gd name="connsiteX101" fmla="*/ 585597 w 3988957"/>
                  <a:gd name="connsiteY101" fmla="*/ 801605 h 1267195"/>
                  <a:gd name="connsiteX102" fmla="*/ 483081 w 3988957"/>
                  <a:gd name="connsiteY102" fmla="*/ 897172 h 1267195"/>
                  <a:gd name="connsiteX103" fmla="*/ 316145 w 3988957"/>
                  <a:gd name="connsiteY103" fmla="*/ 935312 h 1267195"/>
                  <a:gd name="connsiteX104" fmla="*/ 90187 w 3988957"/>
                  <a:gd name="connsiteY104" fmla="*/ 865295 h 1267195"/>
                  <a:gd name="connsiteX105" fmla="*/ 0 w 3988957"/>
                  <a:gd name="connsiteY105" fmla="*/ 682134 h 1267195"/>
                  <a:gd name="connsiteX106" fmla="*/ 127246 w 3988957"/>
                  <a:gd name="connsiteY106" fmla="*/ 682134 h 1267195"/>
                  <a:gd name="connsiteX107" fmla="*/ 176929 w 3988957"/>
                  <a:gd name="connsiteY107" fmla="*/ 786751 h 1267195"/>
                  <a:gd name="connsiteX108" fmla="*/ 316145 w 3988957"/>
                  <a:gd name="connsiteY108" fmla="*/ 834302 h 1267195"/>
                  <a:gd name="connsiteX109" fmla="*/ 451259 w 3988957"/>
                  <a:gd name="connsiteY109" fmla="*/ 790685 h 1267195"/>
                  <a:gd name="connsiteX110" fmla="*/ 499797 w 3988957"/>
                  <a:gd name="connsiteY110" fmla="*/ 682134 h 1267195"/>
                  <a:gd name="connsiteX111" fmla="*/ 448364 w 3988957"/>
                  <a:gd name="connsiteY111" fmla="*/ 575438 h 1267195"/>
                  <a:gd name="connsiteX112" fmla="*/ 325714 w 3988957"/>
                  <a:gd name="connsiteY112" fmla="*/ 522452 h 1267195"/>
                  <a:gd name="connsiteX113" fmla="*/ 179331 w 3988957"/>
                  <a:gd name="connsiteY113" fmla="*/ 479919 h 1267195"/>
                  <a:gd name="connsiteX114" fmla="*/ 56681 w 3988957"/>
                  <a:gd name="connsiteY114" fmla="*/ 404580 h 1267195"/>
                  <a:gd name="connsiteX115" fmla="*/ 5248 w 3988957"/>
                  <a:gd name="connsiteY115" fmla="*/ 253178 h 1267195"/>
                  <a:gd name="connsiteX116" fmla="*/ 88876 w 3988957"/>
                  <a:gd name="connsiteY116" fmla="*/ 70017 h 1267195"/>
                  <a:gd name="connsiteX117" fmla="*/ 308272 w 3988957"/>
                  <a:gd name="connsiteY117" fmla="*/ 0 h 126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988957" h="1267195">
                    <a:moveTo>
                      <a:pt x="1986060" y="299091"/>
                    </a:moveTo>
                    <a:cubicBezTo>
                      <a:pt x="1918557" y="299553"/>
                      <a:pt x="1861712" y="322567"/>
                      <a:pt x="1815527" y="368124"/>
                    </a:cubicBezTo>
                    <a:cubicBezTo>
                      <a:pt x="1769341" y="413681"/>
                      <a:pt x="1745292" y="478998"/>
                      <a:pt x="1743378" y="564073"/>
                    </a:cubicBezTo>
                    <a:cubicBezTo>
                      <a:pt x="1745292" y="649311"/>
                      <a:pt x="1769341" y="715285"/>
                      <a:pt x="1815527" y="761990"/>
                    </a:cubicBezTo>
                    <a:cubicBezTo>
                      <a:pt x="1861712" y="808695"/>
                      <a:pt x="1918557" y="832363"/>
                      <a:pt x="1986060" y="832991"/>
                    </a:cubicBezTo>
                    <a:cubicBezTo>
                      <a:pt x="2053618" y="832417"/>
                      <a:pt x="2110681" y="808967"/>
                      <a:pt x="2157251" y="762647"/>
                    </a:cubicBezTo>
                    <a:cubicBezTo>
                      <a:pt x="2203818" y="716324"/>
                      <a:pt x="2228085" y="650570"/>
                      <a:pt x="2230054" y="565384"/>
                    </a:cubicBezTo>
                    <a:cubicBezTo>
                      <a:pt x="2228085" y="481402"/>
                      <a:pt x="2203818" y="416194"/>
                      <a:pt x="2157251" y="369762"/>
                    </a:cubicBezTo>
                    <a:cubicBezTo>
                      <a:pt x="2110681" y="323330"/>
                      <a:pt x="2053618" y="299774"/>
                      <a:pt x="1986060" y="299091"/>
                    </a:cubicBezTo>
                    <a:close/>
                    <a:moveTo>
                      <a:pt x="1154820" y="299091"/>
                    </a:moveTo>
                    <a:cubicBezTo>
                      <a:pt x="1087836" y="299774"/>
                      <a:pt x="1030937" y="323330"/>
                      <a:pt x="984123" y="369762"/>
                    </a:cubicBezTo>
                    <a:cubicBezTo>
                      <a:pt x="937306" y="416194"/>
                      <a:pt x="912875" y="481402"/>
                      <a:pt x="910826" y="565384"/>
                    </a:cubicBezTo>
                    <a:cubicBezTo>
                      <a:pt x="912875" y="650570"/>
                      <a:pt x="937306" y="716324"/>
                      <a:pt x="984123" y="762647"/>
                    </a:cubicBezTo>
                    <a:cubicBezTo>
                      <a:pt x="1030937" y="808967"/>
                      <a:pt x="1087836" y="832417"/>
                      <a:pt x="1154820" y="832991"/>
                    </a:cubicBezTo>
                    <a:cubicBezTo>
                      <a:pt x="1222949" y="832363"/>
                      <a:pt x="1280178" y="808695"/>
                      <a:pt x="1326501" y="761990"/>
                    </a:cubicBezTo>
                    <a:cubicBezTo>
                      <a:pt x="1372824" y="715285"/>
                      <a:pt x="1396928" y="649311"/>
                      <a:pt x="1398813" y="564073"/>
                    </a:cubicBezTo>
                    <a:cubicBezTo>
                      <a:pt x="1396928" y="478998"/>
                      <a:pt x="1372824" y="413681"/>
                      <a:pt x="1326501" y="368124"/>
                    </a:cubicBezTo>
                    <a:cubicBezTo>
                      <a:pt x="1280178" y="322567"/>
                      <a:pt x="1222949" y="299553"/>
                      <a:pt x="1154820" y="299091"/>
                    </a:cubicBezTo>
                    <a:close/>
                    <a:moveTo>
                      <a:pt x="3638705" y="296466"/>
                    </a:moveTo>
                    <a:cubicBezTo>
                      <a:pt x="3578992" y="296767"/>
                      <a:pt x="3528216" y="315514"/>
                      <a:pt x="3486371" y="352710"/>
                    </a:cubicBezTo>
                    <a:cubicBezTo>
                      <a:pt x="3444533" y="389904"/>
                      <a:pt x="3419663" y="443741"/>
                      <a:pt x="3411763" y="514223"/>
                    </a:cubicBezTo>
                    <a:lnTo>
                      <a:pt x="3865645" y="514223"/>
                    </a:lnTo>
                    <a:cubicBezTo>
                      <a:pt x="3864471" y="443741"/>
                      <a:pt x="3842227" y="389904"/>
                      <a:pt x="3798907" y="352710"/>
                    </a:cubicBezTo>
                    <a:cubicBezTo>
                      <a:pt x="3755594" y="315514"/>
                      <a:pt x="3702193" y="296767"/>
                      <a:pt x="3638705" y="296466"/>
                    </a:cubicBezTo>
                    <a:close/>
                    <a:moveTo>
                      <a:pt x="3643953" y="195458"/>
                    </a:moveTo>
                    <a:cubicBezTo>
                      <a:pt x="3749580" y="197481"/>
                      <a:pt x="3833151" y="230164"/>
                      <a:pt x="3894669" y="293513"/>
                    </a:cubicBezTo>
                    <a:cubicBezTo>
                      <a:pt x="3956188" y="356862"/>
                      <a:pt x="3987617" y="438740"/>
                      <a:pt x="3988957" y="539148"/>
                    </a:cubicBezTo>
                    <a:cubicBezTo>
                      <a:pt x="3988957" y="552074"/>
                      <a:pt x="3988627" y="564265"/>
                      <a:pt x="3987970" y="575716"/>
                    </a:cubicBezTo>
                    <a:cubicBezTo>
                      <a:pt x="3987316" y="587167"/>
                      <a:pt x="3986331" y="599025"/>
                      <a:pt x="3985021" y="611297"/>
                    </a:cubicBezTo>
                    <a:lnTo>
                      <a:pt x="3410453" y="611297"/>
                    </a:lnTo>
                    <a:cubicBezTo>
                      <a:pt x="3416575" y="684404"/>
                      <a:pt x="3441388" y="740210"/>
                      <a:pt x="3484897" y="778714"/>
                    </a:cubicBezTo>
                    <a:cubicBezTo>
                      <a:pt x="3528405" y="817222"/>
                      <a:pt x="3581422" y="836626"/>
                      <a:pt x="3643953" y="836927"/>
                    </a:cubicBezTo>
                    <a:cubicBezTo>
                      <a:pt x="3697791" y="836242"/>
                      <a:pt x="3741627" y="823835"/>
                      <a:pt x="3775460" y="799702"/>
                    </a:cubicBezTo>
                    <a:cubicBezTo>
                      <a:pt x="3809293" y="775573"/>
                      <a:pt x="3832798" y="743816"/>
                      <a:pt x="3845967" y="704434"/>
                    </a:cubicBezTo>
                    <a:lnTo>
                      <a:pt x="3974525" y="704434"/>
                    </a:lnTo>
                    <a:cubicBezTo>
                      <a:pt x="3955832" y="771556"/>
                      <a:pt x="3918447" y="826868"/>
                      <a:pt x="3862368" y="870377"/>
                    </a:cubicBezTo>
                    <a:cubicBezTo>
                      <a:pt x="3806287" y="913885"/>
                      <a:pt x="3733484" y="936405"/>
                      <a:pt x="3643953" y="937935"/>
                    </a:cubicBezTo>
                    <a:cubicBezTo>
                      <a:pt x="3539609" y="936678"/>
                      <a:pt x="3454781" y="903117"/>
                      <a:pt x="3389465" y="837255"/>
                    </a:cubicBezTo>
                    <a:cubicBezTo>
                      <a:pt x="3324147" y="771392"/>
                      <a:pt x="3290480" y="680769"/>
                      <a:pt x="3288455" y="565384"/>
                    </a:cubicBezTo>
                    <a:cubicBezTo>
                      <a:pt x="3290150" y="450685"/>
                      <a:pt x="3323166" y="360661"/>
                      <a:pt x="3387496" y="295318"/>
                    </a:cubicBezTo>
                    <a:cubicBezTo>
                      <a:pt x="3451829" y="229975"/>
                      <a:pt x="3537314" y="196686"/>
                      <a:pt x="3643953" y="195458"/>
                    </a:cubicBezTo>
                    <a:close/>
                    <a:moveTo>
                      <a:pt x="2846162" y="195458"/>
                    </a:moveTo>
                    <a:cubicBezTo>
                      <a:pt x="2935747" y="196141"/>
                      <a:pt x="3008771" y="217732"/>
                      <a:pt x="3065231" y="260228"/>
                    </a:cubicBezTo>
                    <a:cubicBezTo>
                      <a:pt x="3121693" y="302723"/>
                      <a:pt x="3159301" y="362030"/>
                      <a:pt x="3178047" y="438141"/>
                    </a:cubicBezTo>
                    <a:lnTo>
                      <a:pt x="3049491" y="438141"/>
                    </a:lnTo>
                    <a:cubicBezTo>
                      <a:pt x="3036754" y="394360"/>
                      <a:pt x="3013035" y="359924"/>
                      <a:pt x="2978325" y="334835"/>
                    </a:cubicBezTo>
                    <a:cubicBezTo>
                      <a:pt x="2943617" y="309747"/>
                      <a:pt x="2899563" y="296959"/>
                      <a:pt x="2846162" y="296466"/>
                    </a:cubicBezTo>
                    <a:cubicBezTo>
                      <a:pt x="2779261" y="296684"/>
                      <a:pt x="2724821" y="319531"/>
                      <a:pt x="2682845" y="365008"/>
                    </a:cubicBezTo>
                    <a:cubicBezTo>
                      <a:pt x="2640865" y="410482"/>
                      <a:pt x="2619220" y="477277"/>
                      <a:pt x="2617909" y="565384"/>
                    </a:cubicBezTo>
                    <a:cubicBezTo>
                      <a:pt x="2619220" y="654751"/>
                      <a:pt x="2640865" y="722309"/>
                      <a:pt x="2682845" y="768058"/>
                    </a:cubicBezTo>
                    <a:cubicBezTo>
                      <a:pt x="2724821" y="813805"/>
                      <a:pt x="2779261" y="836761"/>
                      <a:pt x="2846162" y="836927"/>
                    </a:cubicBezTo>
                    <a:cubicBezTo>
                      <a:pt x="2899480" y="836681"/>
                      <a:pt x="2943371" y="824383"/>
                      <a:pt x="2977832" y="800032"/>
                    </a:cubicBezTo>
                    <a:cubicBezTo>
                      <a:pt x="3012294" y="775682"/>
                      <a:pt x="3036180" y="740755"/>
                      <a:pt x="3049491" y="695252"/>
                    </a:cubicBezTo>
                    <a:lnTo>
                      <a:pt x="3178047" y="695252"/>
                    </a:lnTo>
                    <a:cubicBezTo>
                      <a:pt x="3159301" y="767920"/>
                      <a:pt x="3121693" y="826240"/>
                      <a:pt x="3065231" y="870213"/>
                    </a:cubicBezTo>
                    <a:cubicBezTo>
                      <a:pt x="3008771" y="914186"/>
                      <a:pt x="2935747" y="936758"/>
                      <a:pt x="2846162" y="937935"/>
                    </a:cubicBezTo>
                    <a:cubicBezTo>
                      <a:pt x="2742039" y="936678"/>
                      <a:pt x="2658083" y="903117"/>
                      <a:pt x="2594298" y="837255"/>
                    </a:cubicBezTo>
                    <a:cubicBezTo>
                      <a:pt x="2530510" y="771392"/>
                      <a:pt x="2497715" y="680769"/>
                      <a:pt x="2495913" y="565384"/>
                    </a:cubicBezTo>
                    <a:cubicBezTo>
                      <a:pt x="2497715" y="451259"/>
                      <a:pt x="2530510" y="361401"/>
                      <a:pt x="2594298" y="295811"/>
                    </a:cubicBezTo>
                    <a:cubicBezTo>
                      <a:pt x="2658083" y="230222"/>
                      <a:pt x="2742039" y="196770"/>
                      <a:pt x="2846162" y="195458"/>
                    </a:cubicBezTo>
                    <a:close/>
                    <a:moveTo>
                      <a:pt x="1962450" y="195458"/>
                    </a:moveTo>
                    <a:cubicBezTo>
                      <a:pt x="2029514" y="196741"/>
                      <a:pt x="2085593" y="211227"/>
                      <a:pt x="2130688" y="238909"/>
                    </a:cubicBezTo>
                    <a:cubicBezTo>
                      <a:pt x="2175780" y="266594"/>
                      <a:pt x="2208902" y="299774"/>
                      <a:pt x="2230054" y="338445"/>
                    </a:cubicBezTo>
                    <a:lnTo>
                      <a:pt x="2230054" y="207265"/>
                    </a:lnTo>
                    <a:lnTo>
                      <a:pt x="2350741" y="207265"/>
                    </a:lnTo>
                    <a:lnTo>
                      <a:pt x="2350741" y="926128"/>
                    </a:lnTo>
                    <a:lnTo>
                      <a:pt x="2230054" y="926128"/>
                    </a:lnTo>
                    <a:lnTo>
                      <a:pt x="2230054" y="792326"/>
                    </a:lnTo>
                    <a:cubicBezTo>
                      <a:pt x="2208191" y="832254"/>
                      <a:pt x="2174523" y="866196"/>
                      <a:pt x="2129047" y="894154"/>
                    </a:cubicBezTo>
                    <a:cubicBezTo>
                      <a:pt x="2083570" y="922111"/>
                      <a:pt x="2027601" y="936704"/>
                      <a:pt x="1961136" y="937935"/>
                    </a:cubicBezTo>
                    <a:cubicBezTo>
                      <a:pt x="1863190" y="936293"/>
                      <a:pt x="1782623" y="901860"/>
                      <a:pt x="1719437" y="834629"/>
                    </a:cubicBezTo>
                    <a:cubicBezTo>
                      <a:pt x="1656255" y="767401"/>
                      <a:pt x="1623569" y="677214"/>
                      <a:pt x="1621383" y="564073"/>
                    </a:cubicBezTo>
                    <a:cubicBezTo>
                      <a:pt x="1623540" y="450576"/>
                      <a:pt x="1656281" y="361100"/>
                      <a:pt x="1719601" y="295645"/>
                    </a:cubicBezTo>
                    <a:cubicBezTo>
                      <a:pt x="1782924" y="230193"/>
                      <a:pt x="1863873" y="196795"/>
                      <a:pt x="1962450" y="195458"/>
                    </a:cubicBezTo>
                    <a:close/>
                    <a:moveTo>
                      <a:pt x="1179745" y="195458"/>
                    </a:moveTo>
                    <a:cubicBezTo>
                      <a:pt x="1278319" y="196795"/>
                      <a:pt x="1359267" y="230193"/>
                      <a:pt x="1422590" y="295645"/>
                    </a:cubicBezTo>
                    <a:cubicBezTo>
                      <a:pt x="1485911" y="361100"/>
                      <a:pt x="1518651" y="450576"/>
                      <a:pt x="1520812" y="564073"/>
                    </a:cubicBezTo>
                    <a:cubicBezTo>
                      <a:pt x="1518651" y="677214"/>
                      <a:pt x="1485911" y="767401"/>
                      <a:pt x="1422590" y="834629"/>
                    </a:cubicBezTo>
                    <a:cubicBezTo>
                      <a:pt x="1359267" y="901860"/>
                      <a:pt x="1278319" y="936293"/>
                      <a:pt x="1179745" y="937935"/>
                    </a:cubicBezTo>
                    <a:cubicBezTo>
                      <a:pt x="1113937" y="936514"/>
                      <a:pt x="1058291" y="921646"/>
                      <a:pt x="1012818" y="893333"/>
                    </a:cubicBezTo>
                    <a:cubicBezTo>
                      <a:pt x="967341" y="865020"/>
                      <a:pt x="933344" y="831789"/>
                      <a:pt x="910826" y="793637"/>
                    </a:cubicBezTo>
                    <a:lnTo>
                      <a:pt x="910826" y="1267195"/>
                    </a:lnTo>
                    <a:lnTo>
                      <a:pt x="791450" y="1267195"/>
                    </a:lnTo>
                    <a:lnTo>
                      <a:pt x="791450" y="207265"/>
                    </a:lnTo>
                    <a:lnTo>
                      <a:pt x="910826" y="207265"/>
                    </a:lnTo>
                    <a:lnTo>
                      <a:pt x="910826" y="339756"/>
                    </a:lnTo>
                    <a:cubicBezTo>
                      <a:pt x="932770" y="300457"/>
                      <a:pt x="966603" y="266896"/>
                      <a:pt x="1012327" y="239076"/>
                    </a:cubicBezTo>
                    <a:cubicBezTo>
                      <a:pt x="1058048" y="211253"/>
                      <a:pt x="1113853" y="196715"/>
                      <a:pt x="1179745" y="195458"/>
                    </a:cubicBezTo>
                    <a:close/>
                    <a:moveTo>
                      <a:pt x="308272" y="0"/>
                    </a:moveTo>
                    <a:cubicBezTo>
                      <a:pt x="396328" y="1093"/>
                      <a:pt x="466835" y="22848"/>
                      <a:pt x="519801" y="65263"/>
                    </a:cubicBezTo>
                    <a:cubicBezTo>
                      <a:pt x="572763" y="107675"/>
                      <a:pt x="603263" y="164193"/>
                      <a:pt x="611299" y="234812"/>
                    </a:cubicBezTo>
                    <a:lnTo>
                      <a:pt x="480120" y="234812"/>
                    </a:lnTo>
                    <a:cubicBezTo>
                      <a:pt x="476266" y="202399"/>
                      <a:pt x="459703" y="172775"/>
                      <a:pt x="430434" y="145936"/>
                    </a:cubicBezTo>
                    <a:cubicBezTo>
                      <a:pt x="401165" y="119100"/>
                      <a:pt x="358695" y="104562"/>
                      <a:pt x="303027" y="102321"/>
                    </a:cubicBezTo>
                    <a:cubicBezTo>
                      <a:pt x="252659" y="101145"/>
                      <a:pt x="211064" y="113006"/>
                      <a:pt x="178240" y="137902"/>
                    </a:cubicBezTo>
                    <a:cubicBezTo>
                      <a:pt x="145420" y="162798"/>
                      <a:pt x="128420" y="199911"/>
                      <a:pt x="127246" y="249241"/>
                    </a:cubicBezTo>
                    <a:cubicBezTo>
                      <a:pt x="128560" y="295309"/>
                      <a:pt x="145661" y="329527"/>
                      <a:pt x="178542" y="351898"/>
                    </a:cubicBezTo>
                    <a:cubicBezTo>
                      <a:pt x="211425" y="374267"/>
                      <a:pt x="252200" y="391737"/>
                      <a:pt x="300864" y="404307"/>
                    </a:cubicBezTo>
                    <a:cubicBezTo>
                      <a:pt x="349531" y="416874"/>
                      <a:pt x="398196" y="431490"/>
                      <a:pt x="446863" y="448151"/>
                    </a:cubicBezTo>
                    <a:cubicBezTo>
                      <a:pt x="495527" y="464813"/>
                      <a:pt x="536301" y="490469"/>
                      <a:pt x="569185" y="525118"/>
                    </a:cubicBezTo>
                    <a:cubicBezTo>
                      <a:pt x="602066" y="559766"/>
                      <a:pt x="619167" y="610356"/>
                      <a:pt x="620481" y="676887"/>
                    </a:cubicBezTo>
                    <a:cubicBezTo>
                      <a:pt x="620392" y="720960"/>
                      <a:pt x="608763" y="762535"/>
                      <a:pt x="585597" y="801605"/>
                    </a:cubicBezTo>
                    <a:cubicBezTo>
                      <a:pt x="562431" y="840675"/>
                      <a:pt x="528259" y="872531"/>
                      <a:pt x="483081" y="897172"/>
                    </a:cubicBezTo>
                    <a:cubicBezTo>
                      <a:pt x="437905" y="921813"/>
                      <a:pt x="382260" y="934526"/>
                      <a:pt x="316145" y="935312"/>
                    </a:cubicBezTo>
                    <a:cubicBezTo>
                      <a:pt x="222787" y="934190"/>
                      <a:pt x="147468" y="910852"/>
                      <a:pt x="90187" y="865295"/>
                    </a:cubicBezTo>
                    <a:cubicBezTo>
                      <a:pt x="32904" y="819735"/>
                      <a:pt x="2843" y="758682"/>
                      <a:pt x="0" y="682134"/>
                    </a:cubicBezTo>
                    <a:lnTo>
                      <a:pt x="127246" y="682134"/>
                    </a:lnTo>
                    <a:cubicBezTo>
                      <a:pt x="130606" y="721761"/>
                      <a:pt x="147170" y="756633"/>
                      <a:pt x="176929" y="786751"/>
                    </a:cubicBezTo>
                    <a:cubicBezTo>
                      <a:pt x="206691" y="816866"/>
                      <a:pt x="253098" y="832718"/>
                      <a:pt x="316145" y="834302"/>
                    </a:cubicBezTo>
                    <a:cubicBezTo>
                      <a:pt x="374301" y="833373"/>
                      <a:pt x="419339" y="818834"/>
                      <a:pt x="451259" y="790685"/>
                    </a:cubicBezTo>
                    <a:cubicBezTo>
                      <a:pt x="483178" y="762535"/>
                      <a:pt x="499358" y="726351"/>
                      <a:pt x="499797" y="682134"/>
                    </a:cubicBezTo>
                    <a:cubicBezTo>
                      <a:pt x="498477" y="634012"/>
                      <a:pt x="481333" y="598446"/>
                      <a:pt x="448364" y="575438"/>
                    </a:cubicBezTo>
                    <a:cubicBezTo>
                      <a:pt x="415394" y="552429"/>
                      <a:pt x="374510" y="534767"/>
                      <a:pt x="325714" y="522452"/>
                    </a:cubicBezTo>
                    <a:cubicBezTo>
                      <a:pt x="276920" y="510137"/>
                      <a:pt x="228124" y="495958"/>
                      <a:pt x="179331" y="479919"/>
                    </a:cubicBezTo>
                    <a:cubicBezTo>
                      <a:pt x="130534" y="463877"/>
                      <a:pt x="89651" y="438763"/>
                      <a:pt x="56681" y="404580"/>
                    </a:cubicBezTo>
                    <a:cubicBezTo>
                      <a:pt x="23711" y="370393"/>
                      <a:pt x="6568" y="319927"/>
                      <a:pt x="5248" y="253178"/>
                    </a:cubicBezTo>
                    <a:cubicBezTo>
                      <a:pt x="6559" y="176628"/>
                      <a:pt x="34436" y="115574"/>
                      <a:pt x="88876" y="70017"/>
                    </a:cubicBezTo>
                    <a:cubicBezTo>
                      <a:pt x="143316" y="24460"/>
                      <a:pt x="216446" y="1119"/>
                      <a:pt x="3082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08857" y="2993906"/>
                <a:ext cx="1705772" cy="1269817"/>
              </a:xfrm>
              <a:custGeom>
                <a:avLst/>
                <a:gdLst>
                  <a:gd name="connsiteX0" fmla="*/ 1316169 w 1705772"/>
                  <a:gd name="connsiteY0" fmla="*/ 373862 h 1269817"/>
                  <a:gd name="connsiteX1" fmla="*/ 1204667 w 1705772"/>
                  <a:gd name="connsiteY1" fmla="*/ 420592 h 1269817"/>
                  <a:gd name="connsiteX2" fmla="*/ 1156128 w 1705772"/>
                  <a:gd name="connsiteY2" fmla="*/ 554888 h 1269817"/>
                  <a:gd name="connsiteX3" fmla="*/ 1204667 w 1705772"/>
                  <a:gd name="connsiteY3" fmla="*/ 689184 h 1269817"/>
                  <a:gd name="connsiteX4" fmla="*/ 1316169 w 1705772"/>
                  <a:gd name="connsiteY4" fmla="*/ 735917 h 1269817"/>
                  <a:gd name="connsiteX5" fmla="*/ 1428820 w 1705772"/>
                  <a:gd name="connsiteY5" fmla="*/ 688530 h 1269817"/>
                  <a:gd name="connsiteX6" fmla="*/ 1477521 w 1705772"/>
                  <a:gd name="connsiteY6" fmla="*/ 553577 h 1269817"/>
                  <a:gd name="connsiteX7" fmla="*/ 1428820 w 1705772"/>
                  <a:gd name="connsiteY7" fmla="*/ 419938 h 1269817"/>
                  <a:gd name="connsiteX8" fmla="*/ 1316169 w 1705772"/>
                  <a:gd name="connsiteY8" fmla="*/ 373862 h 1269817"/>
                  <a:gd name="connsiteX9" fmla="*/ 1383070 w 1705772"/>
                  <a:gd name="connsiteY9" fmla="*/ 178404 h 1269817"/>
                  <a:gd name="connsiteX10" fmla="*/ 1546609 w 1705772"/>
                  <a:gd name="connsiteY10" fmla="*/ 224365 h 1269817"/>
                  <a:gd name="connsiteX11" fmla="*/ 1662045 w 1705772"/>
                  <a:gd name="connsiteY11" fmla="*/ 353697 h 1269817"/>
                  <a:gd name="connsiteX12" fmla="*/ 1705772 w 1705772"/>
                  <a:gd name="connsiteY12" fmla="*/ 553577 h 1269817"/>
                  <a:gd name="connsiteX13" fmla="*/ 1662045 w 1705772"/>
                  <a:gd name="connsiteY13" fmla="*/ 754137 h 1269817"/>
                  <a:gd name="connsiteX14" fmla="*/ 1546609 w 1705772"/>
                  <a:gd name="connsiteY14" fmla="*/ 884734 h 1269817"/>
                  <a:gd name="connsiteX15" fmla="*/ 1383070 w 1705772"/>
                  <a:gd name="connsiteY15" fmla="*/ 931375 h 1269817"/>
                  <a:gd name="connsiteX16" fmla="*/ 1245168 w 1705772"/>
                  <a:gd name="connsiteY16" fmla="*/ 898087 h 1269817"/>
                  <a:gd name="connsiteX17" fmla="*/ 1157442 w 1705772"/>
                  <a:gd name="connsiteY17" fmla="*/ 818561 h 1269817"/>
                  <a:gd name="connsiteX18" fmla="*/ 1157442 w 1705772"/>
                  <a:gd name="connsiteY18" fmla="*/ 1269817 h 1269817"/>
                  <a:gd name="connsiteX19" fmla="*/ 933123 w 1705772"/>
                  <a:gd name="connsiteY19" fmla="*/ 1269817 h 1269817"/>
                  <a:gd name="connsiteX20" fmla="*/ 933123 w 1705772"/>
                  <a:gd name="connsiteY20" fmla="*/ 188899 h 1269817"/>
                  <a:gd name="connsiteX21" fmla="*/ 1157442 w 1705772"/>
                  <a:gd name="connsiteY21" fmla="*/ 188899 h 1269817"/>
                  <a:gd name="connsiteX22" fmla="*/ 1157442 w 1705772"/>
                  <a:gd name="connsiteY22" fmla="*/ 292529 h 1269817"/>
                  <a:gd name="connsiteX23" fmla="*/ 1245168 w 1705772"/>
                  <a:gd name="connsiteY23" fmla="*/ 211362 h 1269817"/>
                  <a:gd name="connsiteX24" fmla="*/ 1383070 w 1705772"/>
                  <a:gd name="connsiteY24" fmla="*/ 178404 h 1269817"/>
                  <a:gd name="connsiteX25" fmla="*/ 0 w 1705772"/>
                  <a:gd name="connsiteY25" fmla="*/ 0 h 1269817"/>
                  <a:gd name="connsiteX26" fmla="*/ 224317 w 1705772"/>
                  <a:gd name="connsiteY26" fmla="*/ 0 h 1269817"/>
                  <a:gd name="connsiteX27" fmla="*/ 224317 w 1705772"/>
                  <a:gd name="connsiteY27" fmla="*/ 550954 h 1269817"/>
                  <a:gd name="connsiteX28" fmla="*/ 264491 w 1705772"/>
                  <a:gd name="connsiteY28" fmla="*/ 677707 h 1269817"/>
                  <a:gd name="connsiteX29" fmla="*/ 384358 w 1705772"/>
                  <a:gd name="connsiteY29" fmla="*/ 722799 h 1269817"/>
                  <a:gd name="connsiteX30" fmla="*/ 505532 w 1705772"/>
                  <a:gd name="connsiteY30" fmla="*/ 677707 h 1269817"/>
                  <a:gd name="connsiteX31" fmla="*/ 547018 w 1705772"/>
                  <a:gd name="connsiteY31" fmla="*/ 550954 h 1269817"/>
                  <a:gd name="connsiteX32" fmla="*/ 547018 w 1705772"/>
                  <a:gd name="connsiteY32" fmla="*/ 0 h 1269817"/>
                  <a:gd name="connsiteX33" fmla="*/ 771338 w 1705772"/>
                  <a:gd name="connsiteY33" fmla="*/ 0 h 1269817"/>
                  <a:gd name="connsiteX34" fmla="*/ 771338 w 1705772"/>
                  <a:gd name="connsiteY34" fmla="*/ 549643 h 1269817"/>
                  <a:gd name="connsiteX35" fmla="*/ 717213 w 1705772"/>
                  <a:gd name="connsiteY35" fmla="*/ 761376 h 1269817"/>
                  <a:gd name="connsiteX36" fmla="*/ 576218 w 1705772"/>
                  <a:gd name="connsiteY36" fmla="*/ 887987 h 1269817"/>
                  <a:gd name="connsiteX37" fmla="*/ 380421 w 1705772"/>
                  <a:gd name="connsiteY37" fmla="*/ 930064 h 1269817"/>
                  <a:gd name="connsiteX38" fmla="*/ 186762 w 1705772"/>
                  <a:gd name="connsiteY38" fmla="*/ 887987 h 1269817"/>
                  <a:gd name="connsiteX39" fmla="*/ 51112 w 1705772"/>
                  <a:gd name="connsiteY39" fmla="*/ 761376 h 1269817"/>
                  <a:gd name="connsiteX40" fmla="*/ 0 w 1705772"/>
                  <a:gd name="connsiteY40" fmla="*/ 549643 h 126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05772" h="1269817">
                    <a:moveTo>
                      <a:pt x="1316169" y="373862"/>
                    </a:moveTo>
                    <a:cubicBezTo>
                      <a:pt x="1272770" y="374106"/>
                      <a:pt x="1235602" y="389686"/>
                      <a:pt x="1204667" y="420592"/>
                    </a:cubicBezTo>
                    <a:cubicBezTo>
                      <a:pt x="1173728" y="451502"/>
                      <a:pt x="1157551" y="496268"/>
                      <a:pt x="1156128" y="554888"/>
                    </a:cubicBezTo>
                    <a:cubicBezTo>
                      <a:pt x="1157551" y="613509"/>
                      <a:pt x="1173728" y="658274"/>
                      <a:pt x="1204667" y="689184"/>
                    </a:cubicBezTo>
                    <a:cubicBezTo>
                      <a:pt x="1235602" y="720094"/>
                      <a:pt x="1272770" y="735670"/>
                      <a:pt x="1316169" y="735917"/>
                    </a:cubicBezTo>
                    <a:cubicBezTo>
                      <a:pt x="1360197" y="735616"/>
                      <a:pt x="1397746" y="719821"/>
                      <a:pt x="1428820" y="688530"/>
                    </a:cubicBezTo>
                    <a:cubicBezTo>
                      <a:pt x="1459893" y="657235"/>
                      <a:pt x="1476127" y="612252"/>
                      <a:pt x="1477521" y="553577"/>
                    </a:cubicBezTo>
                    <a:cubicBezTo>
                      <a:pt x="1476127" y="495011"/>
                      <a:pt x="1459893" y="450464"/>
                      <a:pt x="1428820" y="419938"/>
                    </a:cubicBezTo>
                    <a:cubicBezTo>
                      <a:pt x="1397746" y="389410"/>
                      <a:pt x="1360197" y="374051"/>
                      <a:pt x="1316169" y="373862"/>
                    </a:cubicBezTo>
                    <a:close/>
                    <a:moveTo>
                      <a:pt x="1383070" y="178404"/>
                    </a:moveTo>
                    <a:cubicBezTo>
                      <a:pt x="1443630" y="178759"/>
                      <a:pt x="1498145" y="194081"/>
                      <a:pt x="1546609" y="224365"/>
                    </a:cubicBezTo>
                    <a:cubicBezTo>
                      <a:pt x="1595072" y="254650"/>
                      <a:pt x="1633551" y="297762"/>
                      <a:pt x="1662045" y="353697"/>
                    </a:cubicBezTo>
                    <a:cubicBezTo>
                      <a:pt x="1690542" y="409635"/>
                      <a:pt x="1705117" y="476263"/>
                      <a:pt x="1705772" y="553577"/>
                    </a:cubicBezTo>
                    <a:cubicBezTo>
                      <a:pt x="1705117" y="630925"/>
                      <a:pt x="1690542" y="697777"/>
                      <a:pt x="1662045" y="754137"/>
                    </a:cubicBezTo>
                    <a:cubicBezTo>
                      <a:pt x="1633551" y="810496"/>
                      <a:pt x="1595072" y="854028"/>
                      <a:pt x="1546609" y="884734"/>
                    </a:cubicBezTo>
                    <a:cubicBezTo>
                      <a:pt x="1498145" y="915440"/>
                      <a:pt x="1443630" y="930985"/>
                      <a:pt x="1383070" y="931375"/>
                    </a:cubicBezTo>
                    <a:cubicBezTo>
                      <a:pt x="1329150" y="930526"/>
                      <a:pt x="1283182" y="919431"/>
                      <a:pt x="1245168" y="898087"/>
                    </a:cubicBezTo>
                    <a:cubicBezTo>
                      <a:pt x="1207154" y="876743"/>
                      <a:pt x="1177911" y="850235"/>
                      <a:pt x="1157442" y="818561"/>
                    </a:cubicBezTo>
                    <a:lnTo>
                      <a:pt x="1157442" y="1269817"/>
                    </a:lnTo>
                    <a:lnTo>
                      <a:pt x="933123" y="1269817"/>
                    </a:lnTo>
                    <a:lnTo>
                      <a:pt x="933123" y="188899"/>
                    </a:lnTo>
                    <a:lnTo>
                      <a:pt x="1157442" y="188899"/>
                    </a:lnTo>
                    <a:lnTo>
                      <a:pt x="1157442" y="292529"/>
                    </a:lnTo>
                    <a:cubicBezTo>
                      <a:pt x="1177911" y="259654"/>
                      <a:pt x="1207154" y="232597"/>
                      <a:pt x="1245168" y="211362"/>
                    </a:cubicBezTo>
                    <a:cubicBezTo>
                      <a:pt x="1283182" y="190127"/>
                      <a:pt x="1329150" y="179141"/>
                      <a:pt x="1383070" y="178404"/>
                    </a:cubicBezTo>
                    <a:close/>
                    <a:moveTo>
                      <a:pt x="0" y="0"/>
                    </a:moveTo>
                    <a:lnTo>
                      <a:pt x="224317" y="0"/>
                    </a:lnTo>
                    <a:lnTo>
                      <a:pt x="224317" y="550954"/>
                    </a:lnTo>
                    <a:cubicBezTo>
                      <a:pt x="224346" y="605747"/>
                      <a:pt x="237736" y="647999"/>
                      <a:pt x="264491" y="677707"/>
                    </a:cubicBezTo>
                    <a:cubicBezTo>
                      <a:pt x="291247" y="707412"/>
                      <a:pt x="331200" y="722443"/>
                      <a:pt x="384358" y="722799"/>
                    </a:cubicBezTo>
                    <a:cubicBezTo>
                      <a:pt x="437621" y="722443"/>
                      <a:pt x="478014" y="707412"/>
                      <a:pt x="505532" y="677707"/>
                    </a:cubicBezTo>
                    <a:cubicBezTo>
                      <a:pt x="533054" y="647999"/>
                      <a:pt x="546883" y="605747"/>
                      <a:pt x="547018" y="550954"/>
                    </a:cubicBezTo>
                    <a:lnTo>
                      <a:pt x="547018" y="0"/>
                    </a:lnTo>
                    <a:lnTo>
                      <a:pt x="771338" y="0"/>
                    </a:lnTo>
                    <a:lnTo>
                      <a:pt x="771338" y="549643"/>
                    </a:lnTo>
                    <a:cubicBezTo>
                      <a:pt x="770445" y="634457"/>
                      <a:pt x="752404" y="705033"/>
                      <a:pt x="717213" y="761376"/>
                    </a:cubicBezTo>
                    <a:cubicBezTo>
                      <a:pt x="682020" y="817718"/>
                      <a:pt x="635022" y="859921"/>
                      <a:pt x="576218" y="887987"/>
                    </a:cubicBezTo>
                    <a:cubicBezTo>
                      <a:pt x="517414" y="916054"/>
                      <a:pt x="452148" y="930079"/>
                      <a:pt x="380421" y="930064"/>
                    </a:cubicBezTo>
                    <a:cubicBezTo>
                      <a:pt x="308410" y="930079"/>
                      <a:pt x="243856" y="916054"/>
                      <a:pt x="186762" y="887987"/>
                    </a:cubicBezTo>
                    <a:cubicBezTo>
                      <a:pt x="129665" y="859921"/>
                      <a:pt x="84449" y="817718"/>
                      <a:pt x="51112" y="761376"/>
                    </a:cubicBezTo>
                    <a:cubicBezTo>
                      <a:pt x="17775" y="705033"/>
                      <a:pt x="738" y="634457"/>
                      <a:pt x="0" y="549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-1"/>
            <a:ext cx="12191999" cy="5582028"/>
          </a:xfrm>
          <a:custGeom>
            <a:avLst/>
            <a:gdLst>
              <a:gd name="connsiteX0" fmla="*/ 0 w 12191999"/>
              <a:gd name="connsiteY0" fmla="*/ 0 h 5582028"/>
              <a:gd name="connsiteX1" fmla="*/ 12191999 w 12191999"/>
              <a:gd name="connsiteY1" fmla="*/ 0 h 5582028"/>
              <a:gd name="connsiteX2" fmla="*/ 12009932 w 12191999"/>
              <a:gd name="connsiteY2" fmla="*/ 411902 h 5582028"/>
              <a:gd name="connsiteX3" fmla="*/ 4026180 w 12191999"/>
              <a:gd name="connsiteY3" fmla="*/ 5578967 h 5582028"/>
              <a:gd name="connsiteX4" fmla="*/ 305218 w 12191999"/>
              <a:gd name="connsiteY4" fmla="*/ 4900573 h 5582028"/>
              <a:gd name="connsiteX5" fmla="*/ 0 w 12191999"/>
              <a:gd name="connsiteY5" fmla="*/ 4778735 h 558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5582028">
                <a:moveTo>
                  <a:pt x="0" y="0"/>
                </a:moveTo>
                <a:lnTo>
                  <a:pt x="12191999" y="0"/>
                </a:lnTo>
                <a:lnTo>
                  <a:pt x="12009932" y="411902"/>
                </a:lnTo>
                <a:cubicBezTo>
                  <a:pt x="10119621" y="4509430"/>
                  <a:pt x="7716904" y="5476260"/>
                  <a:pt x="4026180" y="5578967"/>
                </a:cubicBezTo>
                <a:cubicBezTo>
                  <a:pt x="2795939" y="5613202"/>
                  <a:pt x="1522779" y="5358632"/>
                  <a:pt x="305218" y="4900573"/>
                </a:cubicBezTo>
                <a:lnTo>
                  <a:pt x="0" y="47787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00407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1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 flipH="1" flipV="1">
            <a:off x="1" y="333811"/>
            <a:ext cx="12192000" cy="6524189"/>
          </a:xfrm>
          <a:custGeom>
            <a:avLst/>
            <a:gdLst>
              <a:gd name="connsiteX0" fmla="*/ 0 w 12192000"/>
              <a:gd name="connsiteY0" fmla="*/ 0 h 6524189"/>
              <a:gd name="connsiteX1" fmla="*/ 12192000 w 12192000"/>
              <a:gd name="connsiteY1" fmla="*/ 0 h 6524189"/>
              <a:gd name="connsiteX2" fmla="*/ 12192000 w 12192000"/>
              <a:gd name="connsiteY2" fmla="*/ 520376 h 6524189"/>
              <a:gd name="connsiteX3" fmla="*/ 12158275 w 12192000"/>
              <a:gd name="connsiteY3" fmla="*/ 525151 h 6524189"/>
              <a:gd name="connsiteX4" fmla="*/ 504422 w 12192000"/>
              <a:gd name="connsiteY4" fmla="*/ 6000075 h 6524189"/>
              <a:gd name="connsiteX5" fmla="*/ 0 w 12192000"/>
              <a:gd name="connsiteY5" fmla="*/ 6524189 h 652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524189">
                <a:moveTo>
                  <a:pt x="0" y="0"/>
                </a:moveTo>
                <a:lnTo>
                  <a:pt x="12192000" y="0"/>
                </a:lnTo>
                <a:lnTo>
                  <a:pt x="12192000" y="520376"/>
                </a:lnTo>
                <a:lnTo>
                  <a:pt x="12158275" y="525151"/>
                </a:lnTo>
                <a:cubicBezTo>
                  <a:pt x="7415213" y="1242283"/>
                  <a:pt x="3301696" y="3236385"/>
                  <a:pt x="504422" y="6000075"/>
                </a:cubicBezTo>
                <a:lnTo>
                  <a:pt x="0" y="6524189"/>
                </a:lnTo>
                <a:close/>
              </a:path>
            </a:pathLst>
          </a:cu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748686" y="798673"/>
            <a:ext cx="10443314" cy="6059327"/>
          </a:xfrm>
          <a:custGeom>
            <a:avLst/>
            <a:gdLst>
              <a:gd name="connsiteX0" fmla="*/ 10443314 w 10443314"/>
              <a:gd name="connsiteY0" fmla="*/ 0 h 6059327"/>
              <a:gd name="connsiteX1" fmla="*/ 10443314 w 10443314"/>
              <a:gd name="connsiteY1" fmla="*/ 6059327 h 6059327"/>
              <a:gd name="connsiteX2" fmla="*/ 0 w 10443314"/>
              <a:gd name="connsiteY2" fmla="*/ 6059327 h 605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43314" h="6059327">
                <a:moveTo>
                  <a:pt x="10443314" y="0"/>
                </a:moveTo>
                <a:lnTo>
                  <a:pt x="10443314" y="6059327"/>
                </a:lnTo>
                <a:lnTo>
                  <a:pt x="0" y="60593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1953" y="849216"/>
            <a:ext cx="5087559" cy="5156204"/>
          </a:xfrm>
          <a:custGeom>
            <a:avLst/>
            <a:gdLst>
              <a:gd name="connsiteX0" fmla="*/ 2331105 w 5087559"/>
              <a:gd name="connsiteY0" fmla="*/ 1778 h 5156204"/>
              <a:gd name="connsiteX1" fmla="*/ 2491792 w 5087559"/>
              <a:gd name="connsiteY1" fmla="*/ 3883 h 5156204"/>
              <a:gd name="connsiteX2" fmla="*/ 5060268 w 5087559"/>
              <a:gd name="connsiteY2" fmla="*/ 2711338 h 5156204"/>
              <a:gd name="connsiteX3" fmla="*/ 2661608 w 5087559"/>
              <a:gd name="connsiteY3" fmla="*/ 5155685 h 5156204"/>
              <a:gd name="connsiteX4" fmla="*/ 250212 w 5087559"/>
              <a:gd name="connsiteY4" fmla="*/ 3547338 h 5156204"/>
              <a:gd name="connsiteX5" fmla="*/ 555882 w 5087559"/>
              <a:gd name="connsiteY5" fmla="*/ 2053571 h 5156204"/>
              <a:gd name="connsiteX6" fmla="*/ 1528083 w 5087559"/>
              <a:gd name="connsiteY6" fmla="*/ 797448 h 5156204"/>
              <a:gd name="connsiteX7" fmla="*/ 2331105 w 5087559"/>
              <a:gd name="connsiteY7" fmla="*/ 1778 h 515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7559" h="5156204">
                <a:moveTo>
                  <a:pt x="2331105" y="1778"/>
                </a:moveTo>
                <a:cubicBezTo>
                  <a:pt x="2385325" y="-1222"/>
                  <a:pt x="2439255" y="-360"/>
                  <a:pt x="2491792" y="3883"/>
                </a:cubicBezTo>
                <a:cubicBezTo>
                  <a:pt x="3756926" y="109975"/>
                  <a:pt x="4856488" y="1442484"/>
                  <a:pt x="5060268" y="2711338"/>
                </a:cubicBezTo>
                <a:cubicBezTo>
                  <a:pt x="5264048" y="3975948"/>
                  <a:pt x="4313075" y="5121736"/>
                  <a:pt x="2661608" y="5155685"/>
                </a:cubicBezTo>
                <a:cubicBezTo>
                  <a:pt x="1010142" y="5189634"/>
                  <a:pt x="250212" y="3547338"/>
                  <a:pt x="250212" y="3547338"/>
                </a:cubicBezTo>
                <a:cubicBezTo>
                  <a:pt x="46432" y="3229064"/>
                  <a:pt x="-314428" y="2006890"/>
                  <a:pt x="555882" y="2053571"/>
                </a:cubicBezTo>
                <a:cubicBezTo>
                  <a:pt x="1472892" y="2100251"/>
                  <a:pt x="1494119" y="1442484"/>
                  <a:pt x="1528083" y="797448"/>
                </a:cubicBezTo>
                <a:cubicBezTo>
                  <a:pt x="1557800" y="233041"/>
                  <a:pt x="1951563" y="22781"/>
                  <a:pt x="2331105" y="1778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02482" y="1146629"/>
            <a:ext cx="2987038" cy="4564744"/>
          </a:xfrm>
          <a:custGeom>
            <a:avLst/>
            <a:gdLst>
              <a:gd name="connsiteX0" fmla="*/ 45481 w 3234810"/>
              <a:gd name="connsiteY0" fmla="*/ 0 h 5029200"/>
              <a:gd name="connsiteX1" fmla="*/ 3189329 w 3234810"/>
              <a:gd name="connsiteY1" fmla="*/ 0 h 5029200"/>
              <a:gd name="connsiteX2" fmla="*/ 3234810 w 3234810"/>
              <a:gd name="connsiteY2" fmla="*/ 45481 h 5029200"/>
              <a:gd name="connsiteX3" fmla="*/ 3234810 w 3234810"/>
              <a:gd name="connsiteY3" fmla="*/ 4983719 h 5029200"/>
              <a:gd name="connsiteX4" fmla="*/ 3189329 w 3234810"/>
              <a:gd name="connsiteY4" fmla="*/ 5029200 h 5029200"/>
              <a:gd name="connsiteX5" fmla="*/ 45481 w 3234810"/>
              <a:gd name="connsiteY5" fmla="*/ 5029200 h 5029200"/>
              <a:gd name="connsiteX6" fmla="*/ 0 w 3234810"/>
              <a:gd name="connsiteY6" fmla="*/ 4983719 h 5029200"/>
              <a:gd name="connsiteX7" fmla="*/ 0 w 3234810"/>
              <a:gd name="connsiteY7" fmla="*/ 45481 h 5029200"/>
              <a:gd name="connsiteX8" fmla="*/ 45481 w 3234810"/>
              <a:gd name="connsiteY8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0" h="5029200">
                <a:moveTo>
                  <a:pt x="45481" y="0"/>
                </a:moveTo>
                <a:lnTo>
                  <a:pt x="3189329" y="0"/>
                </a:lnTo>
                <a:cubicBezTo>
                  <a:pt x="3214447" y="0"/>
                  <a:pt x="3234810" y="20363"/>
                  <a:pt x="3234810" y="45481"/>
                </a:cubicBezTo>
                <a:lnTo>
                  <a:pt x="3234810" y="4983719"/>
                </a:lnTo>
                <a:cubicBezTo>
                  <a:pt x="3234810" y="5008837"/>
                  <a:pt x="3214447" y="5029200"/>
                  <a:pt x="3189329" y="5029200"/>
                </a:cubicBezTo>
                <a:lnTo>
                  <a:pt x="45481" y="5029200"/>
                </a:lnTo>
                <a:cubicBezTo>
                  <a:pt x="20363" y="5029200"/>
                  <a:pt x="0" y="5008837"/>
                  <a:pt x="0" y="4983719"/>
                </a:cubicBezTo>
                <a:lnTo>
                  <a:pt x="0" y="45481"/>
                </a:lnTo>
                <a:cubicBezTo>
                  <a:pt x="0" y="20363"/>
                  <a:pt x="20363" y="0"/>
                  <a:pt x="45481" y="0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effectLst>
            <a:outerShdw blurRad="558800" dist="444500" dir="5400000" sx="91000" sy="91000" algn="t" rotWithShape="0">
              <a:schemeClr val="accent1">
                <a:alpha val="22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1063058"/>
            <a:ext cx="5084593" cy="4731884"/>
          </a:xfrm>
          <a:custGeom>
            <a:avLst/>
            <a:gdLst>
              <a:gd name="connsiteX0" fmla="*/ 2149934 w 5084593"/>
              <a:gd name="connsiteY0" fmla="*/ 2357 h 4731884"/>
              <a:gd name="connsiteX1" fmla="*/ 2462833 w 5084593"/>
              <a:gd name="connsiteY1" fmla="*/ 27312 h 4731884"/>
              <a:gd name="connsiteX2" fmla="*/ 4840414 w 5084593"/>
              <a:gd name="connsiteY2" fmla="*/ 2127877 h 4731884"/>
              <a:gd name="connsiteX3" fmla="*/ 3885911 w 5084593"/>
              <a:gd name="connsiteY3" fmla="*/ 4731884 h 4731884"/>
              <a:gd name="connsiteX4" fmla="*/ 2167805 w 5084593"/>
              <a:gd name="connsiteY4" fmla="*/ 3082680 h 4731884"/>
              <a:gd name="connsiteX5" fmla="*/ 33189 w 5084593"/>
              <a:gd name="connsiteY5" fmla="*/ 1711236 h 4731884"/>
              <a:gd name="connsiteX6" fmla="*/ 2149934 w 5084593"/>
              <a:gd name="connsiteY6" fmla="*/ 2357 h 473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4593" h="4731884">
                <a:moveTo>
                  <a:pt x="2149934" y="2357"/>
                </a:moveTo>
                <a:cubicBezTo>
                  <a:pt x="2251121" y="6086"/>
                  <a:pt x="2355452" y="14292"/>
                  <a:pt x="2462833" y="27312"/>
                </a:cubicBezTo>
                <a:cubicBezTo>
                  <a:pt x="4180939" y="235632"/>
                  <a:pt x="4840414" y="2127877"/>
                  <a:pt x="4840414" y="2127877"/>
                </a:cubicBezTo>
                <a:cubicBezTo>
                  <a:pt x="5118087" y="2943799"/>
                  <a:pt x="5482534" y="4731884"/>
                  <a:pt x="3885911" y="4731884"/>
                </a:cubicBezTo>
                <a:cubicBezTo>
                  <a:pt x="2289287" y="4731884"/>
                  <a:pt x="2697120" y="3360441"/>
                  <a:pt x="2167805" y="3082680"/>
                </a:cubicBezTo>
                <a:cubicBezTo>
                  <a:pt x="1109174" y="2527158"/>
                  <a:pt x="305078" y="2758626"/>
                  <a:pt x="33189" y="1711236"/>
                </a:cubicBezTo>
                <a:cubicBezTo>
                  <a:pt x="-178320" y="897484"/>
                  <a:pt x="632126" y="-53589"/>
                  <a:pt x="2149934" y="2357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8483277" y="6304843"/>
            <a:ext cx="2616200" cy="246775"/>
          </a:xfrm>
          <a:prstGeom prst="roundRect">
            <a:avLst>
              <a:gd name="adj" fmla="val 50000"/>
            </a:avLst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 rot="10800000" flipV="1">
            <a:off x="9442630" y="299642"/>
            <a:ext cx="2438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9600" b="1" i="0" smtClean="0">
                <a:solidFill>
                  <a:schemeClr val="bg1">
                    <a:lumMod val="85000"/>
                    <a:alpha val="18000"/>
                  </a:schemeClr>
                </a:solidFill>
                <a:latin typeface="Arial Nova" panose="020B0504020202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71400" b="1" i="0" dirty="0">
              <a:solidFill>
                <a:schemeClr val="bg1">
                  <a:lumMod val="85000"/>
                  <a:alpha val="18000"/>
                </a:schemeClr>
              </a:solidFill>
              <a:latin typeface="Arial Nova" panose="020B0504020202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3878" y="373384"/>
            <a:ext cx="264773" cy="244908"/>
            <a:chOff x="2390410" y="3175"/>
            <a:chExt cx="7410815" cy="6854825"/>
          </a:xfrm>
          <a:effectLst/>
        </p:grpSpPr>
        <p:sp>
          <p:nvSpPr>
            <p:cNvPr id="9" name="Freeform 5"/>
            <p:cNvSpPr/>
            <p:nvPr/>
          </p:nvSpPr>
          <p:spPr bwMode="auto">
            <a:xfrm>
              <a:off x="2390410" y="2462556"/>
              <a:ext cx="7404407" cy="2347711"/>
            </a:xfrm>
            <a:custGeom>
              <a:avLst/>
              <a:gdLst>
                <a:gd name="T0" fmla="*/ 1189 w 1572"/>
                <a:gd name="T1" fmla="*/ 978 h 978"/>
                <a:gd name="T2" fmla="*/ 1572 w 1572"/>
                <a:gd name="T3" fmla="*/ 978 h 978"/>
                <a:gd name="T4" fmla="*/ 0 w 1572"/>
                <a:gd name="T5" fmla="*/ 71 h 978"/>
                <a:gd name="T6" fmla="*/ 192 w 1572"/>
                <a:gd name="T7" fmla="*/ 402 h 978"/>
                <a:gd name="T8" fmla="*/ 1189 w 1572"/>
                <a:gd name="T9" fmla="*/ 978 h 978"/>
                <a:gd name="connsiteX0" fmla="*/ 7564 w 12086"/>
                <a:gd name="connsiteY0" fmla="*/ 12005 h 12005"/>
                <a:gd name="connsiteX1" fmla="*/ 12086 w 12086"/>
                <a:gd name="connsiteY1" fmla="*/ 0 h 12005"/>
                <a:gd name="connsiteX2" fmla="*/ 0 w 12086"/>
                <a:gd name="connsiteY2" fmla="*/ 2731 h 12005"/>
                <a:gd name="connsiteX3" fmla="*/ 1221 w 12086"/>
                <a:gd name="connsiteY3" fmla="*/ 6115 h 12005"/>
                <a:gd name="connsiteX4" fmla="*/ 7564 w 12086"/>
                <a:gd name="connsiteY4" fmla="*/ 12005 h 12005"/>
                <a:gd name="connsiteX0-1" fmla="*/ 7564 w 12048"/>
                <a:gd name="connsiteY0-2" fmla="*/ 12457 h 12457"/>
                <a:gd name="connsiteX1-3" fmla="*/ 12048 w 12048"/>
                <a:gd name="connsiteY1-4" fmla="*/ 0 h 12457"/>
                <a:gd name="connsiteX2-5" fmla="*/ 0 w 12048"/>
                <a:gd name="connsiteY2-6" fmla="*/ 3183 h 12457"/>
                <a:gd name="connsiteX3-7" fmla="*/ 1221 w 12048"/>
                <a:gd name="connsiteY3-8" fmla="*/ 6567 h 12457"/>
                <a:gd name="connsiteX4-9" fmla="*/ 7564 w 12048"/>
                <a:gd name="connsiteY4-10" fmla="*/ 12457 h 12457"/>
                <a:gd name="connsiteX0-11" fmla="*/ 13210 w 14509"/>
                <a:gd name="connsiteY0-12" fmla="*/ 3314 h 6567"/>
                <a:gd name="connsiteX1-13" fmla="*/ 12108 w 14509"/>
                <a:gd name="connsiteY1-14" fmla="*/ 0 h 6567"/>
                <a:gd name="connsiteX2-15" fmla="*/ 60 w 14509"/>
                <a:gd name="connsiteY2-16" fmla="*/ 3183 h 6567"/>
                <a:gd name="connsiteX3-17" fmla="*/ 1281 w 14509"/>
                <a:gd name="connsiteY3-18" fmla="*/ 6567 h 6567"/>
                <a:gd name="connsiteX4-19" fmla="*/ 13210 w 14509"/>
                <a:gd name="connsiteY4-20" fmla="*/ 3314 h 6567"/>
                <a:gd name="connsiteX0-21" fmla="*/ 9177 w 10054"/>
                <a:gd name="connsiteY0-22" fmla="*/ 5109 h 10000"/>
                <a:gd name="connsiteX1-23" fmla="*/ 8349 w 10054"/>
                <a:gd name="connsiteY1-24" fmla="*/ 0 h 10000"/>
                <a:gd name="connsiteX2-25" fmla="*/ 45 w 10054"/>
                <a:gd name="connsiteY2-26" fmla="*/ 4847 h 10000"/>
                <a:gd name="connsiteX3-27" fmla="*/ 887 w 10054"/>
                <a:gd name="connsiteY3-28" fmla="*/ 10000 h 10000"/>
                <a:gd name="connsiteX4-29" fmla="*/ 9177 w 10054"/>
                <a:gd name="connsiteY4-30" fmla="*/ 5109 h 10000"/>
                <a:gd name="connsiteX0-31" fmla="*/ 9177 w 9456"/>
                <a:gd name="connsiteY0-32" fmla="*/ 5109 h 10000"/>
                <a:gd name="connsiteX1-33" fmla="*/ 8349 w 9456"/>
                <a:gd name="connsiteY1-34" fmla="*/ 0 h 10000"/>
                <a:gd name="connsiteX2-35" fmla="*/ 45 w 9456"/>
                <a:gd name="connsiteY2-36" fmla="*/ 4847 h 10000"/>
                <a:gd name="connsiteX3-37" fmla="*/ 887 w 9456"/>
                <a:gd name="connsiteY3-38" fmla="*/ 10000 h 10000"/>
                <a:gd name="connsiteX4-39" fmla="*/ 9177 w 9456"/>
                <a:gd name="connsiteY4-40" fmla="*/ 5109 h 10000"/>
                <a:gd name="connsiteX0-41" fmla="*/ 9705 w 10000"/>
                <a:gd name="connsiteY0-42" fmla="*/ 5109 h 10000"/>
                <a:gd name="connsiteX1-43" fmla="*/ 8829 w 10000"/>
                <a:gd name="connsiteY1-44" fmla="*/ 0 h 10000"/>
                <a:gd name="connsiteX2-45" fmla="*/ 48 w 10000"/>
                <a:gd name="connsiteY2-46" fmla="*/ 4847 h 10000"/>
                <a:gd name="connsiteX3-47" fmla="*/ 938 w 10000"/>
                <a:gd name="connsiteY3-48" fmla="*/ 10000 h 10000"/>
                <a:gd name="connsiteX4-49" fmla="*/ 9705 w 10000"/>
                <a:gd name="connsiteY4-50" fmla="*/ 5109 h 10000"/>
                <a:gd name="connsiteX0-51" fmla="*/ 9705 w 10000"/>
                <a:gd name="connsiteY0-52" fmla="*/ 5109 h 10000"/>
                <a:gd name="connsiteX1-53" fmla="*/ 8829 w 10000"/>
                <a:gd name="connsiteY1-54" fmla="*/ 0 h 10000"/>
                <a:gd name="connsiteX2-55" fmla="*/ 48 w 10000"/>
                <a:gd name="connsiteY2-56" fmla="*/ 4847 h 10000"/>
                <a:gd name="connsiteX3-57" fmla="*/ 938 w 10000"/>
                <a:gd name="connsiteY3-58" fmla="*/ 10000 h 10000"/>
                <a:gd name="connsiteX4-59" fmla="*/ 9705 w 10000"/>
                <a:gd name="connsiteY4-60" fmla="*/ 5109 h 10000"/>
                <a:gd name="connsiteX0-61" fmla="*/ 9705 w 10000"/>
                <a:gd name="connsiteY0-62" fmla="*/ 5109 h 10000"/>
                <a:gd name="connsiteX1-63" fmla="*/ 8829 w 10000"/>
                <a:gd name="connsiteY1-64" fmla="*/ 0 h 10000"/>
                <a:gd name="connsiteX2-65" fmla="*/ 48 w 10000"/>
                <a:gd name="connsiteY2-66" fmla="*/ 4847 h 10000"/>
                <a:gd name="connsiteX3-67" fmla="*/ 938 w 10000"/>
                <a:gd name="connsiteY3-68" fmla="*/ 10000 h 10000"/>
                <a:gd name="connsiteX4-69" fmla="*/ 9705 w 10000"/>
                <a:gd name="connsiteY4-70" fmla="*/ 5109 h 10000"/>
                <a:gd name="connsiteX0-71" fmla="*/ 9705 w 9771"/>
                <a:gd name="connsiteY0-72" fmla="*/ 5109 h 10000"/>
                <a:gd name="connsiteX1-73" fmla="*/ 8829 w 9771"/>
                <a:gd name="connsiteY1-74" fmla="*/ 0 h 10000"/>
                <a:gd name="connsiteX2-75" fmla="*/ 48 w 9771"/>
                <a:gd name="connsiteY2-76" fmla="*/ 4847 h 10000"/>
                <a:gd name="connsiteX3-77" fmla="*/ 938 w 9771"/>
                <a:gd name="connsiteY3-78" fmla="*/ 10000 h 10000"/>
                <a:gd name="connsiteX4-79" fmla="*/ 9705 w 9771"/>
                <a:gd name="connsiteY4-80" fmla="*/ 5109 h 10000"/>
                <a:gd name="connsiteX0-81" fmla="*/ 9932 w 10000"/>
                <a:gd name="connsiteY0-82" fmla="*/ 5109 h 10000"/>
                <a:gd name="connsiteX1-83" fmla="*/ 9036 w 10000"/>
                <a:gd name="connsiteY1-84" fmla="*/ 0 h 10000"/>
                <a:gd name="connsiteX2-85" fmla="*/ 49 w 10000"/>
                <a:gd name="connsiteY2-86" fmla="*/ 4847 h 10000"/>
                <a:gd name="connsiteX3-87" fmla="*/ 960 w 10000"/>
                <a:gd name="connsiteY3-88" fmla="*/ 10000 h 10000"/>
                <a:gd name="connsiteX4-89" fmla="*/ 9932 w 10000"/>
                <a:gd name="connsiteY4-90" fmla="*/ 5109 h 10000"/>
                <a:gd name="connsiteX0-91" fmla="*/ 9835 w 9909"/>
                <a:gd name="connsiteY0-92" fmla="*/ 5245 h 10000"/>
                <a:gd name="connsiteX1-93" fmla="*/ 9031 w 9909"/>
                <a:gd name="connsiteY1-94" fmla="*/ 0 h 10000"/>
                <a:gd name="connsiteX2-95" fmla="*/ 44 w 9909"/>
                <a:gd name="connsiteY2-96" fmla="*/ 4847 h 10000"/>
                <a:gd name="connsiteX3-97" fmla="*/ 955 w 9909"/>
                <a:gd name="connsiteY3-98" fmla="*/ 10000 h 10000"/>
                <a:gd name="connsiteX4-99" fmla="*/ 9835 w 9909"/>
                <a:gd name="connsiteY4-100" fmla="*/ 5245 h 10000"/>
                <a:gd name="connsiteX0-101" fmla="*/ 10023 w 10092"/>
                <a:gd name="connsiteY0-102" fmla="*/ 5099 h 10000"/>
                <a:gd name="connsiteX1-103" fmla="*/ 9119 w 10092"/>
                <a:gd name="connsiteY1-104" fmla="*/ 0 h 10000"/>
                <a:gd name="connsiteX2-105" fmla="*/ 49 w 10092"/>
                <a:gd name="connsiteY2-106" fmla="*/ 4847 h 10000"/>
                <a:gd name="connsiteX3-107" fmla="*/ 969 w 10092"/>
                <a:gd name="connsiteY3-108" fmla="*/ 10000 h 10000"/>
                <a:gd name="connsiteX4-109" fmla="*/ 10023 w 10092"/>
                <a:gd name="connsiteY4-110" fmla="*/ 5099 h 10000"/>
                <a:gd name="connsiteX0-111" fmla="*/ 10001 w 10071"/>
                <a:gd name="connsiteY0-112" fmla="*/ 5381 h 10000"/>
                <a:gd name="connsiteX1-113" fmla="*/ 9119 w 10071"/>
                <a:gd name="connsiteY1-114" fmla="*/ 0 h 10000"/>
                <a:gd name="connsiteX2-115" fmla="*/ 49 w 10071"/>
                <a:gd name="connsiteY2-116" fmla="*/ 4847 h 10000"/>
                <a:gd name="connsiteX3-117" fmla="*/ 969 w 10071"/>
                <a:gd name="connsiteY3-118" fmla="*/ 10000 h 10000"/>
                <a:gd name="connsiteX4-119" fmla="*/ 10001 w 10071"/>
                <a:gd name="connsiteY4-120" fmla="*/ 5381 h 10000"/>
                <a:gd name="connsiteX0-121" fmla="*/ 10027 w 10095"/>
                <a:gd name="connsiteY0-122" fmla="*/ 5120 h 10000"/>
                <a:gd name="connsiteX1-123" fmla="*/ 9119 w 10095"/>
                <a:gd name="connsiteY1-124" fmla="*/ 0 h 10000"/>
                <a:gd name="connsiteX2-125" fmla="*/ 49 w 10095"/>
                <a:gd name="connsiteY2-126" fmla="*/ 4847 h 10000"/>
                <a:gd name="connsiteX3-127" fmla="*/ 969 w 10095"/>
                <a:gd name="connsiteY3-128" fmla="*/ 10000 h 10000"/>
                <a:gd name="connsiteX4-129" fmla="*/ 10027 w 10095"/>
                <a:gd name="connsiteY4-130" fmla="*/ 5120 h 10000"/>
                <a:gd name="connsiteX0-131" fmla="*/ 10027 w 10095"/>
                <a:gd name="connsiteY0-132" fmla="*/ 5120 h 10000"/>
                <a:gd name="connsiteX1-133" fmla="*/ 9119 w 10095"/>
                <a:gd name="connsiteY1-134" fmla="*/ 0 h 10000"/>
                <a:gd name="connsiteX2-135" fmla="*/ 49 w 10095"/>
                <a:gd name="connsiteY2-136" fmla="*/ 4847 h 10000"/>
                <a:gd name="connsiteX3-137" fmla="*/ 969 w 10095"/>
                <a:gd name="connsiteY3-138" fmla="*/ 10000 h 10000"/>
                <a:gd name="connsiteX4-139" fmla="*/ 10027 w 10095"/>
                <a:gd name="connsiteY4-140" fmla="*/ 5120 h 10000"/>
                <a:gd name="connsiteX0-141" fmla="*/ 10027 w 10095"/>
                <a:gd name="connsiteY0-142" fmla="*/ 5120 h 10000"/>
                <a:gd name="connsiteX1-143" fmla="*/ 9119 w 10095"/>
                <a:gd name="connsiteY1-144" fmla="*/ 0 h 10000"/>
                <a:gd name="connsiteX2-145" fmla="*/ 49 w 10095"/>
                <a:gd name="connsiteY2-146" fmla="*/ 4847 h 10000"/>
                <a:gd name="connsiteX3-147" fmla="*/ 969 w 10095"/>
                <a:gd name="connsiteY3-148" fmla="*/ 10000 h 10000"/>
                <a:gd name="connsiteX4-149" fmla="*/ 10027 w 10095"/>
                <a:gd name="connsiteY4-150" fmla="*/ 5120 h 10000"/>
                <a:gd name="connsiteX0-151" fmla="*/ 9978 w 10046"/>
                <a:gd name="connsiteY0-152" fmla="*/ 5120 h 10000"/>
                <a:gd name="connsiteX1-153" fmla="*/ 9070 w 10046"/>
                <a:gd name="connsiteY1-154" fmla="*/ 0 h 10000"/>
                <a:gd name="connsiteX2-155" fmla="*/ 0 w 10046"/>
                <a:gd name="connsiteY2-156" fmla="*/ 4847 h 10000"/>
                <a:gd name="connsiteX3-157" fmla="*/ 920 w 10046"/>
                <a:gd name="connsiteY3-158" fmla="*/ 10000 h 10000"/>
                <a:gd name="connsiteX4-159" fmla="*/ 9978 w 10046"/>
                <a:gd name="connsiteY4-160" fmla="*/ 5120 h 10000"/>
                <a:gd name="connsiteX0-161" fmla="*/ 9978 w 10046"/>
                <a:gd name="connsiteY0-162" fmla="*/ 5120 h 10000"/>
                <a:gd name="connsiteX1-163" fmla="*/ 9070 w 10046"/>
                <a:gd name="connsiteY1-164" fmla="*/ 0 h 10000"/>
                <a:gd name="connsiteX2-165" fmla="*/ 0 w 10046"/>
                <a:gd name="connsiteY2-166" fmla="*/ 4847 h 10000"/>
                <a:gd name="connsiteX3-167" fmla="*/ 920 w 10046"/>
                <a:gd name="connsiteY3-168" fmla="*/ 10000 h 10000"/>
                <a:gd name="connsiteX4-169" fmla="*/ 9978 w 10046"/>
                <a:gd name="connsiteY4-170" fmla="*/ 5120 h 10000"/>
                <a:gd name="connsiteX0-171" fmla="*/ 9978 w 10046"/>
                <a:gd name="connsiteY0-172" fmla="*/ 5120 h 10000"/>
                <a:gd name="connsiteX1-173" fmla="*/ 9070 w 10046"/>
                <a:gd name="connsiteY1-174" fmla="*/ 0 h 10000"/>
                <a:gd name="connsiteX2-175" fmla="*/ 0 w 10046"/>
                <a:gd name="connsiteY2-176" fmla="*/ 4847 h 10000"/>
                <a:gd name="connsiteX3-177" fmla="*/ 920 w 10046"/>
                <a:gd name="connsiteY3-178" fmla="*/ 10000 h 10000"/>
                <a:gd name="connsiteX4-179" fmla="*/ 9978 w 10046"/>
                <a:gd name="connsiteY4-180" fmla="*/ 5120 h 10000"/>
                <a:gd name="connsiteX0-181" fmla="*/ 9978 w 10046"/>
                <a:gd name="connsiteY0-182" fmla="*/ 5120 h 10000"/>
                <a:gd name="connsiteX1-183" fmla="*/ 9070 w 10046"/>
                <a:gd name="connsiteY1-184" fmla="*/ 0 h 10000"/>
                <a:gd name="connsiteX2-185" fmla="*/ 0 w 10046"/>
                <a:gd name="connsiteY2-186" fmla="*/ 4847 h 10000"/>
                <a:gd name="connsiteX3-187" fmla="*/ 920 w 10046"/>
                <a:gd name="connsiteY3-188" fmla="*/ 10000 h 10000"/>
                <a:gd name="connsiteX4-189" fmla="*/ 9978 w 10046"/>
                <a:gd name="connsiteY4-190" fmla="*/ 5120 h 10000"/>
                <a:gd name="connsiteX0-191" fmla="*/ 9978 w 10046"/>
                <a:gd name="connsiteY0-192" fmla="*/ 5411 h 10291"/>
                <a:gd name="connsiteX1-193" fmla="*/ 9070 w 10046"/>
                <a:gd name="connsiteY1-194" fmla="*/ 291 h 10291"/>
                <a:gd name="connsiteX2-195" fmla="*/ 0 w 10046"/>
                <a:gd name="connsiteY2-196" fmla="*/ 5138 h 10291"/>
                <a:gd name="connsiteX3-197" fmla="*/ 920 w 10046"/>
                <a:gd name="connsiteY3-198" fmla="*/ 10291 h 10291"/>
                <a:gd name="connsiteX4-199" fmla="*/ 9978 w 10046"/>
                <a:gd name="connsiteY4-200" fmla="*/ 5411 h 10291"/>
                <a:gd name="connsiteX0-201" fmla="*/ 9978 w 10046"/>
                <a:gd name="connsiteY0-202" fmla="*/ 5782 h 10662"/>
                <a:gd name="connsiteX1-203" fmla="*/ 9070 w 10046"/>
                <a:gd name="connsiteY1-204" fmla="*/ 662 h 10662"/>
                <a:gd name="connsiteX2-205" fmla="*/ 0 w 10046"/>
                <a:gd name="connsiteY2-206" fmla="*/ 5509 h 10662"/>
                <a:gd name="connsiteX3-207" fmla="*/ 920 w 10046"/>
                <a:gd name="connsiteY3-208" fmla="*/ 10662 h 10662"/>
                <a:gd name="connsiteX4-209" fmla="*/ 9978 w 10046"/>
                <a:gd name="connsiteY4-210" fmla="*/ 5782 h 10662"/>
                <a:gd name="connsiteX0-211" fmla="*/ 9978 w 10046"/>
                <a:gd name="connsiteY0-212" fmla="*/ 5403 h 10283"/>
                <a:gd name="connsiteX1-213" fmla="*/ 9070 w 10046"/>
                <a:gd name="connsiteY1-214" fmla="*/ 283 h 10283"/>
                <a:gd name="connsiteX2-215" fmla="*/ 0 w 10046"/>
                <a:gd name="connsiteY2-216" fmla="*/ 5130 h 10283"/>
                <a:gd name="connsiteX3-217" fmla="*/ 920 w 10046"/>
                <a:gd name="connsiteY3-218" fmla="*/ 10283 h 10283"/>
                <a:gd name="connsiteX4-219" fmla="*/ 9978 w 10046"/>
                <a:gd name="connsiteY4-220" fmla="*/ 5403 h 10283"/>
                <a:gd name="connsiteX0-221" fmla="*/ 9978 w 10046"/>
                <a:gd name="connsiteY0-222" fmla="*/ 5403 h 10283"/>
                <a:gd name="connsiteX1-223" fmla="*/ 9070 w 10046"/>
                <a:gd name="connsiteY1-224" fmla="*/ 283 h 10283"/>
                <a:gd name="connsiteX2-225" fmla="*/ 0 w 10046"/>
                <a:gd name="connsiteY2-226" fmla="*/ 5130 h 10283"/>
                <a:gd name="connsiteX3-227" fmla="*/ 920 w 10046"/>
                <a:gd name="connsiteY3-228" fmla="*/ 10283 h 10283"/>
                <a:gd name="connsiteX4-229" fmla="*/ 9978 w 10046"/>
                <a:gd name="connsiteY4-230" fmla="*/ 5403 h 10283"/>
                <a:gd name="connsiteX0-231" fmla="*/ 9978 w 9978"/>
                <a:gd name="connsiteY0-232" fmla="*/ 5403 h 10283"/>
                <a:gd name="connsiteX1-233" fmla="*/ 9070 w 9978"/>
                <a:gd name="connsiteY1-234" fmla="*/ 283 h 10283"/>
                <a:gd name="connsiteX2-235" fmla="*/ 0 w 9978"/>
                <a:gd name="connsiteY2-236" fmla="*/ 5130 h 10283"/>
                <a:gd name="connsiteX3-237" fmla="*/ 920 w 9978"/>
                <a:gd name="connsiteY3-238" fmla="*/ 10283 h 10283"/>
                <a:gd name="connsiteX4-239" fmla="*/ 9978 w 9978"/>
                <a:gd name="connsiteY4-240" fmla="*/ 5403 h 10283"/>
                <a:gd name="connsiteX0-241" fmla="*/ 10000 w 10000"/>
                <a:gd name="connsiteY0-242" fmla="*/ 5254 h 10000"/>
                <a:gd name="connsiteX1-243" fmla="*/ 9090 w 10000"/>
                <a:gd name="connsiteY1-244" fmla="*/ 275 h 10000"/>
                <a:gd name="connsiteX2-245" fmla="*/ 0 w 10000"/>
                <a:gd name="connsiteY2-246" fmla="*/ 4989 h 10000"/>
                <a:gd name="connsiteX3-247" fmla="*/ 922 w 10000"/>
                <a:gd name="connsiteY3-248" fmla="*/ 10000 h 10000"/>
                <a:gd name="connsiteX4-249" fmla="*/ 10000 w 10000"/>
                <a:gd name="connsiteY4-250" fmla="*/ 5254 h 10000"/>
                <a:gd name="connsiteX0-251" fmla="*/ 10000 w 10000"/>
                <a:gd name="connsiteY0-252" fmla="*/ 5254 h 10000"/>
                <a:gd name="connsiteX1-253" fmla="*/ 9090 w 10000"/>
                <a:gd name="connsiteY1-254" fmla="*/ 275 h 10000"/>
                <a:gd name="connsiteX2-255" fmla="*/ 0 w 10000"/>
                <a:gd name="connsiteY2-256" fmla="*/ 4989 h 10000"/>
                <a:gd name="connsiteX3-257" fmla="*/ 922 w 10000"/>
                <a:gd name="connsiteY3-258" fmla="*/ 10000 h 10000"/>
                <a:gd name="connsiteX4-259" fmla="*/ 10000 w 10000"/>
                <a:gd name="connsiteY4-260" fmla="*/ 525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10000" y="5254"/>
                  </a:moveTo>
                  <a:cubicBezTo>
                    <a:pt x="9532" y="2955"/>
                    <a:pt x="9348" y="1900"/>
                    <a:pt x="9090" y="275"/>
                  </a:cubicBezTo>
                  <a:cubicBezTo>
                    <a:pt x="6787" y="-584"/>
                    <a:pt x="2688" y="466"/>
                    <a:pt x="0" y="4989"/>
                  </a:cubicBezTo>
                  <a:cubicBezTo>
                    <a:pt x="380" y="6529"/>
                    <a:pt x="490" y="7279"/>
                    <a:pt x="922" y="10000"/>
                  </a:cubicBezTo>
                  <a:cubicBezTo>
                    <a:pt x="1620" y="7383"/>
                    <a:pt x="5980" y="3482"/>
                    <a:pt x="10000" y="525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  <a:alpha val="40000"/>
                  </a:schemeClr>
                </a:gs>
                <a:gs pos="100000">
                  <a:schemeClr val="bg1">
                    <a:lumMod val="75000"/>
                    <a:alpha val="40000"/>
                  </a:scheme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390775" y="473075"/>
              <a:ext cx="3184525" cy="4337050"/>
            </a:xfrm>
            <a:custGeom>
              <a:avLst/>
              <a:gdLst>
                <a:gd name="T0" fmla="*/ 2006 w 2006"/>
                <a:gd name="T1" fmla="*/ 0 h 2732"/>
                <a:gd name="T2" fmla="*/ 1148 w 2006"/>
                <a:gd name="T3" fmla="*/ 0 h 2732"/>
                <a:gd name="T4" fmla="*/ 0 w 2006"/>
                <a:gd name="T5" fmla="*/ 1991 h 2732"/>
                <a:gd name="T6" fmla="*/ 430 w 2006"/>
                <a:gd name="T7" fmla="*/ 2732 h 2732"/>
                <a:gd name="T8" fmla="*/ 2006 w 2006"/>
                <a:gd name="T9" fmla="*/ 0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6" h="2732">
                  <a:moveTo>
                    <a:pt x="2006" y="0"/>
                  </a:moveTo>
                  <a:lnTo>
                    <a:pt x="1148" y="0"/>
                  </a:lnTo>
                  <a:lnTo>
                    <a:pt x="0" y="1991"/>
                  </a:lnTo>
                  <a:lnTo>
                    <a:pt x="430" y="2732"/>
                  </a:lnTo>
                  <a:lnTo>
                    <a:pt x="20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616700" y="2517775"/>
              <a:ext cx="3184525" cy="4340225"/>
            </a:xfrm>
            <a:custGeom>
              <a:avLst/>
              <a:gdLst>
                <a:gd name="T0" fmla="*/ 0 w 2006"/>
                <a:gd name="T1" fmla="*/ 2734 h 2734"/>
                <a:gd name="T2" fmla="*/ 857 w 2006"/>
                <a:gd name="T3" fmla="*/ 2734 h 2734"/>
                <a:gd name="T4" fmla="*/ 2006 w 2006"/>
                <a:gd name="T5" fmla="*/ 743 h 2734"/>
                <a:gd name="T6" fmla="*/ 1576 w 2006"/>
                <a:gd name="T7" fmla="*/ 0 h 2734"/>
                <a:gd name="T8" fmla="*/ 0 w 2006"/>
                <a:gd name="T9" fmla="*/ 2734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6" h="2734">
                  <a:moveTo>
                    <a:pt x="0" y="2734"/>
                  </a:moveTo>
                  <a:lnTo>
                    <a:pt x="857" y="2734"/>
                  </a:lnTo>
                  <a:lnTo>
                    <a:pt x="2006" y="743"/>
                  </a:lnTo>
                  <a:lnTo>
                    <a:pt x="1576" y="0"/>
                  </a:lnTo>
                  <a:lnTo>
                    <a:pt x="0" y="27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3830638" y="3175"/>
              <a:ext cx="5334000" cy="6854825"/>
            </a:xfrm>
            <a:custGeom>
              <a:avLst/>
              <a:gdLst>
                <a:gd name="T0" fmla="*/ 2758 w 3360"/>
                <a:gd name="T1" fmla="*/ 0 h 4318"/>
                <a:gd name="T2" fmla="*/ 1553 w 3360"/>
                <a:gd name="T3" fmla="*/ 0 h 4318"/>
                <a:gd name="T4" fmla="*/ 2055 w 3360"/>
                <a:gd name="T5" fmla="*/ 289 h 4318"/>
                <a:gd name="T6" fmla="*/ 0 w 3360"/>
                <a:gd name="T7" fmla="*/ 3854 h 4318"/>
                <a:gd name="T8" fmla="*/ 266 w 3360"/>
                <a:gd name="T9" fmla="*/ 4318 h 4318"/>
                <a:gd name="T10" fmla="*/ 801 w 3360"/>
                <a:gd name="T11" fmla="*/ 4318 h 4318"/>
                <a:gd name="T12" fmla="*/ 2859 w 3360"/>
                <a:gd name="T13" fmla="*/ 753 h 4318"/>
                <a:gd name="T14" fmla="*/ 3360 w 3360"/>
                <a:gd name="T15" fmla="*/ 1042 h 4318"/>
                <a:gd name="T16" fmla="*/ 2758 w 3360"/>
                <a:gd name="T17" fmla="*/ 0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0" h="4318">
                  <a:moveTo>
                    <a:pt x="2758" y="0"/>
                  </a:moveTo>
                  <a:lnTo>
                    <a:pt x="1553" y="0"/>
                  </a:lnTo>
                  <a:lnTo>
                    <a:pt x="2055" y="289"/>
                  </a:lnTo>
                  <a:lnTo>
                    <a:pt x="0" y="3854"/>
                  </a:lnTo>
                  <a:lnTo>
                    <a:pt x="266" y="4318"/>
                  </a:lnTo>
                  <a:lnTo>
                    <a:pt x="801" y="4318"/>
                  </a:lnTo>
                  <a:lnTo>
                    <a:pt x="2859" y="753"/>
                  </a:lnTo>
                  <a:lnTo>
                    <a:pt x="3360" y="1042"/>
                  </a:lnTo>
                  <a:lnTo>
                    <a:pt x="2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10844347" y="6303654"/>
            <a:ext cx="753775" cy="244908"/>
            <a:chOff x="10716193" y="373384"/>
            <a:chExt cx="878197" cy="285333"/>
          </a:xfrm>
        </p:grpSpPr>
        <p:sp>
          <p:nvSpPr>
            <p:cNvPr id="14" name="Freeform: Shape 13"/>
            <p:cNvSpPr/>
            <p:nvPr/>
          </p:nvSpPr>
          <p:spPr>
            <a:xfrm>
              <a:off x="10716193" y="373384"/>
              <a:ext cx="878197" cy="285333"/>
            </a:xfrm>
            <a:custGeom>
              <a:avLst/>
              <a:gdLst>
                <a:gd name="connsiteX0" fmla="*/ 139303 w 1090446"/>
                <a:gd name="connsiteY0" fmla="*/ 0 h 278606"/>
                <a:gd name="connsiteX1" fmla="*/ 755657 w 1090446"/>
                <a:gd name="connsiteY1" fmla="*/ 0 h 278606"/>
                <a:gd name="connsiteX2" fmla="*/ 1077658 w 1090446"/>
                <a:gd name="connsiteY2" fmla="*/ 213437 h 278606"/>
                <a:gd name="connsiteX3" fmla="*/ 1090446 w 1090446"/>
                <a:gd name="connsiteY3" fmla="*/ 276775 h 278606"/>
                <a:gd name="connsiteX4" fmla="*/ 1081373 w 1090446"/>
                <a:gd name="connsiteY4" fmla="*/ 278606 h 278606"/>
                <a:gd name="connsiteX5" fmla="*/ 139303 w 1090446"/>
                <a:gd name="connsiteY5" fmla="*/ 278606 h 278606"/>
                <a:gd name="connsiteX6" fmla="*/ 0 w 1090446"/>
                <a:gd name="connsiteY6" fmla="*/ 139303 h 278606"/>
                <a:gd name="connsiteX7" fmla="*/ 139303 w 1090446"/>
                <a:gd name="connsiteY7" fmla="*/ 0 h 278606"/>
                <a:gd name="connsiteX0-1" fmla="*/ 139303 w 1090446"/>
                <a:gd name="connsiteY0-2" fmla="*/ 0 h 278606"/>
                <a:gd name="connsiteX1-3" fmla="*/ 755657 w 1090446"/>
                <a:gd name="connsiteY1-4" fmla="*/ 0 h 278606"/>
                <a:gd name="connsiteX2-5" fmla="*/ 1077658 w 1090446"/>
                <a:gd name="connsiteY2-6" fmla="*/ 213437 h 278606"/>
                <a:gd name="connsiteX3-7" fmla="*/ 1090446 w 1090446"/>
                <a:gd name="connsiteY3-8" fmla="*/ 276775 h 278606"/>
                <a:gd name="connsiteX4-9" fmla="*/ 830548 w 1090446"/>
                <a:gd name="connsiteY4-10" fmla="*/ 278606 h 278606"/>
                <a:gd name="connsiteX5-11" fmla="*/ 139303 w 1090446"/>
                <a:gd name="connsiteY5-12" fmla="*/ 278606 h 278606"/>
                <a:gd name="connsiteX6-13" fmla="*/ 0 w 1090446"/>
                <a:gd name="connsiteY6-14" fmla="*/ 139303 h 278606"/>
                <a:gd name="connsiteX7-15" fmla="*/ 139303 w 1090446"/>
                <a:gd name="connsiteY7-16" fmla="*/ 0 h 278606"/>
                <a:gd name="connsiteX0-17" fmla="*/ 139303 w 1077658"/>
                <a:gd name="connsiteY0-18" fmla="*/ 0 h 278606"/>
                <a:gd name="connsiteX1-19" fmla="*/ 755657 w 1077658"/>
                <a:gd name="connsiteY1-20" fmla="*/ 0 h 278606"/>
                <a:gd name="connsiteX2-21" fmla="*/ 1077658 w 1077658"/>
                <a:gd name="connsiteY2-22" fmla="*/ 213437 h 278606"/>
                <a:gd name="connsiteX3-23" fmla="*/ 830548 w 1077658"/>
                <a:gd name="connsiteY3-24" fmla="*/ 278606 h 278606"/>
                <a:gd name="connsiteX4-25" fmla="*/ 139303 w 1077658"/>
                <a:gd name="connsiteY4-26" fmla="*/ 278606 h 278606"/>
                <a:gd name="connsiteX5-27" fmla="*/ 0 w 1077658"/>
                <a:gd name="connsiteY5-28" fmla="*/ 139303 h 278606"/>
                <a:gd name="connsiteX6-29" fmla="*/ 139303 w 1077658"/>
                <a:gd name="connsiteY6-30" fmla="*/ 0 h 278606"/>
                <a:gd name="connsiteX0-31" fmla="*/ 139303 w 882544"/>
                <a:gd name="connsiteY0-32" fmla="*/ 0 h 278606"/>
                <a:gd name="connsiteX1-33" fmla="*/ 755657 w 882544"/>
                <a:gd name="connsiteY1-34" fmla="*/ 0 h 278606"/>
                <a:gd name="connsiteX2-35" fmla="*/ 830548 w 882544"/>
                <a:gd name="connsiteY2-36" fmla="*/ 278606 h 278606"/>
                <a:gd name="connsiteX3-37" fmla="*/ 139303 w 882544"/>
                <a:gd name="connsiteY3-38" fmla="*/ 278606 h 278606"/>
                <a:gd name="connsiteX4-39" fmla="*/ 0 w 882544"/>
                <a:gd name="connsiteY4-40" fmla="*/ 139303 h 278606"/>
                <a:gd name="connsiteX5-41" fmla="*/ 139303 w 882544"/>
                <a:gd name="connsiteY5-42" fmla="*/ 0 h 278606"/>
                <a:gd name="connsiteX0-43" fmla="*/ 139303 w 832493"/>
                <a:gd name="connsiteY0-44" fmla="*/ 0 h 278606"/>
                <a:gd name="connsiteX1-45" fmla="*/ 755657 w 832493"/>
                <a:gd name="connsiteY1-46" fmla="*/ 0 h 278606"/>
                <a:gd name="connsiteX2-47" fmla="*/ 830548 w 832493"/>
                <a:gd name="connsiteY2-48" fmla="*/ 278606 h 278606"/>
                <a:gd name="connsiteX3-49" fmla="*/ 139303 w 832493"/>
                <a:gd name="connsiteY3-50" fmla="*/ 278606 h 278606"/>
                <a:gd name="connsiteX4-51" fmla="*/ 0 w 832493"/>
                <a:gd name="connsiteY4-52" fmla="*/ 139303 h 278606"/>
                <a:gd name="connsiteX5-53" fmla="*/ 139303 w 832493"/>
                <a:gd name="connsiteY5-54" fmla="*/ 0 h 278606"/>
                <a:gd name="connsiteX0-55" fmla="*/ 139303 w 830548"/>
                <a:gd name="connsiteY0-56" fmla="*/ 0 h 278606"/>
                <a:gd name="connsiteX1-57" fmla="*/ 609607 w 830548"/>
                <a:gd name="connsiteY1-58" fmla="*/ 0 h 278606"/>
                <a:gd name="connsiteX2-59" fmla="*/ 830548 w 830548"/>
                <a:gd name="connsiteY2-60" fmla="*/ 278606 h 278606"/>
                <a:gd name="connsiteX3-61" fmla="*/ 139303 w 830548"/>
                <a:gd name="connsiteY3-62" fmla="*/ 278606 h 278606"/>
                <a:gd name="connsiteX4-63" fmla="*/ 0 w 830548"/>
                <a:gd name="connsiteY4-64" fmla="*/ 139303 h 278606"/>
                <a:gd name="connsiteX5-65" fmla="*/ 139303 w 830548"/>
                <a:gd name="connsiteY5-66" fmla="*/ 0 h 278606"/>
                <a:gd name="connsiteX0-67" fmla="*/ 139303 w 830548"/>
                <a:gd name="connsiteY0-68" fmla="*/ 0 h 278606"/>
                <a:gd name="connsiteX1-69" fmla="*/ 609607 w 830548"/>
                <a:gd name="connsiteY1-70" fmla="*/ 0 h 278606"/>
                <a:gd name="connsiteX2-71" fmla="*/ 830548 w 830548"/>
                <a:gd name="connsiteY2-72" fmla="*/ 278606 h 278606"/>
                <a:gd name="connsiteX3-73" fmla="*/ 139303 w 830548"/>
                <a:gd name="connsiteY3-74" fmla="*/ 278606 h 278606"/>
                <a:gd name="connsiteX4-75" fmla="*/ 0 w 830548"/>
                <a:gd name="connsiteY4-76" fmla="*/ 139303 h 278606"/>
                <a:gd name="connsiteX5-77" fmla="*/ 139303 w 830548"/>
                <a:gd name="connsiteY5-78" fmla="*/ 0 h 278606"/>
                <a:gd name="connsiteX0-79" fmla="*/ 139303 w 830548"/>
                <a:gd name="connsiteY0-80" fmla="*/ 0 h 278606"/>
                <a:gd name="connsiteX1-81" fmla="*/ 609607 w 830548"/>
                <a:gd name="connsiteY1-82" fmla="*/ 0 h 278606"/>
                <a:gd name="connsiteX2-83" fmla="*/ 830548 w 830548"/>
                <a:gd name="connsiteY2-84" fmla="*/ 278606 h 278606"/>
                <a:gd name="connsiteX3-85" fmla="*/ 139303 w 830548"/>
                <a:gd name="connsiteY3-86" fmla="*/ 278606 h 278606"/>
                <a:gd name="connsiteX4-87" fmla="*/ 0 w 830548"/>
                <a:gd name="connsiteY4-88" fmla="*/ 139303 h 278606"/>
                <a:gd name="connsiteX5-89" fmla="*/ 139303 w 830548"/>
                <a:gd name="connsiteY5-90" fmla="*/ 0 h 278606"/>
                <a:gd name="connsiteX0-91" fmla="*/ 139303 w 830580"/>
                <a:gd name="connsiteY0-92" fmla="*/ 0 h 278606"/>
                <a:gd name="connsiteX1-93" fmla="*/ 609607 w 830580"/>
                <a:gd name="connsiteY1-94" fmla="*/ 0 h 278606"/>
                <a:gd name="connsiteX2-95" fmla="*/ 830548 w 830580"/>
                <a:gd name="connsiteY2-96" fmla="*/ 278606 h 278606"/>
                <a:gd name="connsiteX3-97" fmla="*/ 139303 w 830580"/>
                <a:gd name="connsiteY3-98" fmla="*/ 278606 h 278606"/>
                <a:gd name="connsiteX4-99" fmla="*/ 0 w 830580"/>
                <a:gd name="connsiteY4-100" fmla="*/ 139303 h 278606"/>
                <a:gd name="connsiteX5-101" fmla="*/ 139303 w 830580"/>
                <a:gd name="connsiteY5-102" fmla="*/ 0 h 278606"/>
                <a:gd name="connsiteX0-103" fmla="*/ 139303 w 878185"/>
                <a:gd name="connsiteY0-104" fmla="*/ 0 h 278606"/>
                <a:gd name="connsiteX1-105" fmla="*/ 609607 w 878185"/>
                <a:gd name="connsiteY1-106" fmla="*/ 0 h 278606"/>
                <a:gd name="connsiteX2-107" fmla="*/ 878173 w 878185"/>
                <a:gd name="connsiteY2-108" fmla="*/ 278606 h 278606"/>
                <a:gd name="connsiteX3-109" fmla="*/ 139303 w 878185"/>
                <a:gd name="connsiteY3-110" fmla="*/ 278606 h 278606"/>
                <a:gd name="connsiteX4-111" fmla="*/ 0 w 878185"/>
                <a:gd name="connsiteY4-112" fmla="*/ 139303 h 278606"/>
                <a:gd name="connsiteX5-113" fmla="*/ 139303 w 878185"/>
                <a:gd name="connsiteY5-114" fmla="*/ 0 h 278606"/>
                <a:gd name="connsiteX0-115" fmla="*/ 139303 w 878197"/>
                <a:gd name="connsiteY0-116" fmla="*/ 0 h 278606"/>
                <a:gd name="connsiteX1-117" fmla="*/ 647707 w 878197"/>
                <a:gd name="connsiteY1-118" fmla="*/ 0 h 278606"/>
                <a:gd name="connsiteX2-119" fmla="*/ 878173 w 878197"/>
                <a:gd name="connsiteY2-120" fmla="*/ 278606 h 278606"/>
                <a:gd name="connsiteX3-121" fmla="*/ 139303 w 878197"/>
                <a:gd name="connsiteY3-122" fmla="*/ 278606 h 278606"/>
                <a:gd name="connsiteX4-123" fmla="*/ 0 w 878197"/>
                <a:gd name="connsiteY4-124" fmla="*/ 139303 h 278606"/>
                <a:gd name="connsiteX5-125" fmla="*/ 139303 w 878197"/>
                <a:gd name="connsiteY5-126" fmla="*/ 0 h 278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78197" h="278606">
                  <a:moveTo>
                    <a:pt x="139303" y="0"/>
                  </a:moveTo>
                  <a:lnTo>
                    <a:pt x="647707" y="0"/>
                  </a:lnTo>
                  <a:cubicBezTo>
                    <a:pt x="842290" y="8334"/>
                    <a:pt x="879299" y="136922"/>
                    <a:pt x="878173" y="278606"/>
                  </a:cubicBezTo>
                  <a:lnTo>
                    <a:pt x="139303" y="278606"/>
                  </a:lnTo>
                  <a:cubicBezTo>
                    <a:pt x="62368" y="278606"/>
                    <a:pt x="0" y="216238"/>
                    <a:pt x="0" y="139303"/>
                  </a:cubicBezTo>
                  <a:cubicBezTo>
                    <a:pt x="0" y="62368"/>
                    <a:pt x="62368" y="0"/>
                    <a:pt x="139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865103" y="443232"/>
              <a:ext cx="580376" cy="145636"/>
              <a:chOff x="11013281" y="6450762"/>
              <a:chExt cx="672285" cy="168699"/>
            </a:xfrm>
            <a:solidFill>
              <a:schemeClr val="bg1"/>
            </a:solidFill>
          </p:grpSpPr>
          <p:sp>
            <p:nvSpPr>
              <p:cNvPr id="16" name="Freeform 78"/>
              <p:cNvSpPr>
                <a:spLocks noChangeArrowheads="1"/>
              </p:cNvSpPr>
              <p:nvPr/>
            </p:nvSpPr>
            <p:spPr bwMode="auto">
              <a:xfrm>
                <a:off x="11514784" y="6450762"/>
                <a:ext cx="170782" cy="168699"/>
              </a:xfrm>
              <a:custGeom>
                <a:avLst/>
                <a:gdLst>
                  <a:gd name="T0" fmla="*/ 115228 w 479"/>
                  <a:gd name="T1" fmla="*/ 92277 h 471"/>
                  <a:gd name="T2" fmla="*/ 115228 w 479"/>
                  <a:gd name="T3" fmla="*/ 92277 h 471"/>
                  <a:gd name="T4" fmla="*/ 100553 w 479"/>
                  <a:gd name="T5" fmla="*/ 77535 h 471"/>
                  <a:gd name="T6" fmla="*/ 96204 w 479"/>
                  <a:gd name="T7" fmla="*/ 77535 h 471"/>
                  <a:gd name="T8" fmla="*/ 91313 w 479"/>
                  <a:gd name="T9" fmla="*/ 87363 h 471"/>
                  <a:gd name="T10" fmla="*/ 91313 w 479"/>
                  <a:gd name="T11" fmla="*/ 102106 h 471"/>
                  <a:gd name="T12" fmla="*/ 105444 w 479"/>
                  <a:gd name="T13" fmla="*/ 116302 h 471"/>
                  <a:gd name="T14" fmla="*/ 110336 w 479"/>
                  <a:gd name="T15" fmla="*/ 116302 h 471"/>
                  <a:gd name="T16" fmla="*/ 115228 w 479"/>
                  <a:gd name="T17" fmla="*/ 92277 h 471"/>
                  <a:gd name="T18" fmla="*/ 129360 w 479"/>
                  <a:gd name="T19" fmla="*/ 0 h 471"/>
                  <a:gd name="T20" fmla="*/ 129360 w 479"/>
                  <a:gd name="T21" fmla="*/ 0 h 471"/>
                  <a:gd name="T22" fmla="*/ 0 w 479"/>
                  <a:gd name="T23" fmla="*/ 126130 h 471"/>
                  <a:gd name="T24" fmla="*/ 129360 w 479"/>
                  <a:gd name="T25" fmla="*/ 256629 h 471"/>
                  <a:gd name="T26" fmla="*/ 259806 w 479"/>
                  <a:gd name="T27" fmla="*/ 126130 h 471"/>
                  <a:gd name="T28" fmla="*/ 129360 w 479"/>
                  <a:gd name="T29" fmla="*/ 0 h 471"/>
                  <a:gd name="T30" fmla="*/ 120120 w 479"/>
                  <a:gd name="T31" fmla="*/ 184554 h 471"/>
                  <a:gd name="T32" fmla="*/ 120120 w 479"/>
                  <a:gd name="T33" fmla="*/ 184554 h 471"/>
                  <a:gd name="T34" fmla="*/ 100553 w 479"/>
                  <a:gd name="T35" fmla="*/ 188923 h 471"/>
                  <a:gd name="T36" fmla="*/ 100553 w 479"/>
                  <a:gd name="T37" fmla="*/ 188923 h 471"/>
                  <a:gd name="T38" fmla="*/ 100553 w 479"/>
                  <a:gd name="T39" fmla="*/ 188923 h 471"/>
                  <a:gd name="T40" fmla="*/ 67397 w 479"/>
                  <a:gd name="T41" fmla="*/ 164352 h 471"/>
                  <a:gd name="T42" fmla="*/ 105444 w 479"/>
                  <a:gd name="T43" fmla="*/ 135413 h 471"/>
                  <a:gd name="T44" fmla="*/ 105444 w 479"/>
                  <a:gd name="T45" fmla="*/ 135413 h 471"/>
                  <a:gd name="T46" fmla="*/ 100553 w 479"/>
                  <a:gd name="T47" fmla="*/ 126130 h 471"/>
                  <a:gd name="T48" fmla="*/ 100553 w 479"/>
                  <a:gd name="T49" fmla="*/ 126130 h 471"/>
                  <a:gd name="T50" fmla="*/ 86421 w 479"/>
                  <a:gd name="T51" fmla="*/ 121216 h 471"/>
                  <a:gd name="T52" fmla="*/ 76637 w 479"/>
                  <a:gd name="T53" fmla="*/ 97191 h 471"/>
                  <a:gd name="T54" fmla="*/ 105444 w 479"/>
                  <a:gd name="T55" fmla="*/ 68252 h 471"/>
                  <a:gd name="T56" fmla="*/ 139143 w 479"/>
                  <a:gd name="T57" fmla="*/ 68252 h 471"/>
                  <a:gd name="T58" fmla="*/ 139143 w 479"/>
                  <a:gd name="T59" fmla="*/ 68252 h 471"/>
                  <a:gd name="T60" fmla="*/ 129360 w 479"/>
                  <a:gd name="T61" fmla="*/ 73167 h 471"/>
                  <a:gd name="T62" fmla="*/ 120120 w 479"/>
                  <a:gd name="T63" fmla="*/ 73167 h 471"/>
                  <a:gd name="T64" fmla="*/ 129360 w 479"/>
                  <a:gd name="T65" fmla="*/ 97191 h 471"/>
                  <a:gd name="T66" fmla="*/ 125011 w 479"/>
                  <a:gd name="T67" fmla="*/ 116302 h 471"/>
                  <a:gd name="T68" fmla="*/ 115228 w 479"/>
                  <a:gd name="T69" fmla="*/ 126130 h 471"/>
                  <a:gd name="T70" fmla="*/ 125011 w 479"/>
                  <a:gd name="T71" fmla="*/ 131045 h 471"/>
                  <a:gd name="T72" fmla="*/ 139143 w 479"/>
                  <a:gd name="T73" fmla="*/ 155069 h 471"/>
                  <a:gd name="T74" fmla="*/ 120120 w 479"/>
                  <a:gd name="T75" fmla="*/ 184554 h 471"/>
                  <a:gd name="T76" fmla="*/ 192409 w 479"/>
                  <a:gd name="T77" fmla="*/ 126130 h 471"/>
                  <a:gd name="T78" fmla="*/ 192409 w 479"/>
                  <a:gd name="T79" fmla="*/ 126130 h 471"/>
                  <a:gd name="T80" fmla="*/ 168494 w 479"/>
                  <a:gd name="T81" fmla="*/ 126130 h 471"/>
                  <a:gd name="T82" fmla="*/ 168494 w 479"/>
                  <a:gd name="T83" fmla="*/ 150155 h 471"/>
                  <a:gd name="T84" fmla="*/ 158167 w 479"/>
                  <a:gd name="T85" fmla="*/ 150155 h 471"/>
                  <a:gd name="T86" fmla="*/ 158167 w 479"/>
                  <a:gd name="T87" fmla="*/ 126130 h 471"/>
                  <a:gd name="T88" fmla="*/ 139143 w 479"/>
                  <a:gd name="T89" fmla="*/ 126130 h 471"/>
                  <a:gd name="T90" fmla="*/ 139143 w 479"/>
                  <a:gd name="T91" fmla="*/ 116302 h 471"/>
                  <a:gd name="T92" fmla="*/ 158167 w 479"/>
                  <a:gd name="T93" fmla="*/ 116302 h 471"/>
                  <a:gd name="T94" fmla="*/ 158167 w 479"/>
                  <a:gd name="T95" fmla="*/ 92277 h 471"/>
                  <a:gd name="T96" fmla="*/ 168494 w 479"/>
                  <a:gd name="T97" fmla="*/ 92277 h 471"/>
                  <a:gd name="T98" fmla="*/ 168494 w 479"/>
                  <a:gd name="T99" fmla="*/ 116302 h 471"/>
                  <a:gd name="T100" fmla="*/ 192409 w 479"/>
                  <a:gd name="T101" fmla="*/ 116302 h 471"/>
                  <a:gd name="T102" fmla="*/ 192409 w 479"/>
                  <a:gd name="T103" fmla="*/ 126130 h 471"/>
                  <a:gd name="T104" fmla="*/ 105444 w 479"/>
                  <a:gd name="T105" fmla="*/ 145241 h 471"/>
                  <a:gd name="T106" fmla="*/ 105444 w 479"/>
                  <a:gd name="T107" fmla="*/ 145241 h 471"/>
                  <a:gd name="T108" fmla="*/ 105444 w 479"/>
                  <a:gd name="T109" fmla="*/ 145241 h 471"/>
                  <a:gd name="T110" fmla="*/ 86421 w 479"/>
                  <a:gd name="T111" fmla="*/ 150155 h 471"/>
                  <a:gd name="T112" fmla="*/ 81529 w 479"/>
                  <a:gd name="T113" fmla="*/ 164352 h 471"/>
                  <a:gd name="T114" fmla="*/ 105444 w 479"/>
                  <a:gd name="T115" fmla="*/ 179094 h 471"/>
                  <a:gd name="T116" fmla="*/ 125011 w 479"/>
                  <a:gd name="T117" fmla="*/ 159984 h 471"/>
                  <a:gd name="T118" fmla="*/ 105444 w 479"/>
                  <a:gd name="T119" fmla="*/ 145241 h 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cubicBezTo>
                      <a:pt x="185" y="240"/>
                      <a:pt x="185" y="231"/>
                      <a:pt x="185" y="231"/>
                    </a:cubicBez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17" name="Freeform 79"/>
              <p:cNvSpPr>
                <a:spLocks noChangeArrowheads="1"/>
              </p:cNvSpPr>
              <p:nvPr/>
            </p:nvSpPr>
            <p:spPr bwMode="auto">
              <a:xfrm>
                <a:off x="11264553" y="6450762"/>
                <a:ext cx="170782" cy="168699"/>
              </a:xfrm>
              <a:custGeom>
                <a:avLst/>
                <a:gdLst>
                  <a:gd name="T0" fmla="*/ 130447 w 479"/>
                  <a:gd name="T1" fmla="*/ 0 h 471"/>
                  <a:gd name="T2" fmla="*/ 130447 w 479"/>
                  <a:gd name="T3" fmla="*/ 0 h 471"/>
                  <a:gd name="T4" fmla="*/ 0 w 479"/>
                  <a:gd name="T5" fmla="*/ 126130 h 471"/>
                  <a:gd name="T6" fmla="*/ 130447 w 479"/>
                  <a:gd name="T7" fmla="*/ 256629 h 471"/>
                  <a:gd name="T8" fmla="*/ 259806 w 479"/>
                  <a:gd name="T9" fmla="*/ 126130 h 471"/>
                  <a:gd name="T10" fmla="*/ 130447 w 479"/>
                  <a:gd name="T11" fmla="*/ 0 h 471"/>
                  <a:gd name="T12" fmla="*/ 159254 w 479"/>
                  <a:gd name="T13" fmla="*/ 87363 h 471"/>
                  <a:gd name="T14" fmla="*/ 159254 w 479"/>
                  <a:gd name="T15" fmla="*/ 87363 h 471"/>
                  <a:gd name="T16" fmla="*/ 139687 w 479"/>
                  <a:gd name="T17" fmla="*/ 87363 h 471"/>
                  <a:gd name="T18" fmla="*/ 135339 w 479"/>
                  <a:gd name="T19" fmla="*/ 97191 h 471"/>
                  <a:gd name="T20" fmla="*/ 135339 w 479"/>
                  <a:gd name="T21" fmla="*/ 106474 h 471"/>
                  <a:gd name="T22" fmla="*/ 159254 w 479"/>
                  <a:gd name="T23" fmla="*/ 106474 h 471"/>
                  <a:gd name="T24" fmla="*/ 159254 w 479"/>
                  <a:gd name="T25" fmla="*/ 131045 h 471"/>
                  <a:gd name="T26" fmla="*/ 135339 w 479"/>
                  <a:gd name="T27" fmla="*/ 131045 h 471"/>
                  <a:gd name="T28" fmla="*/ 135339 w 479"/>
                  <a:gd name="T29" fmla="*/ 188923 h 471"/>
                  <a:gd name="T30" fmla="*/ 115772 w 479"/>
                  <a:gd name="T31" fmla="*/ 188923 h 471"/>
                  <a:gd name="T32" fmla="*/ 115772 w 479"/>
                  <a:gd name="T33" fmla="*/ 131045 h 471"/>
                  <a:gd name="T34" fmla="*/ 91856 w 479"/>
                  <a:gd name="T35" fmla="*/ 131045 h 471"/>
                  <a:gd name="T36" fmla="*/ 91856 w 479"/>
                  <a:gd name="T37" fmla="*/ 106474 h 471"/>
                  <a:gd name="T38" fmla="*/ 115772 w 479"/>
                  <a:gd name="T39" fmla="*/ 106474 h 471"/>
                  <a:gd name="T40" fmla="*/ 115772 w 479"/>
                  <a:gd name="T41" fmla="*/ 97191 h 471"/>
                  <a:gd name="T42" fmla="*/ 139687 w 479"/>
                  <a:gd name="T43" fmla="*/ 68252 h 471"/>
                  <a:gd name="T44" fmla="*/ 159254 w 479"/>
                  <a:gd name="T45" fmla="*/ 68252 h 471"/>
                  <a:gd name="T46" fmla="*/ 159254 w 479"/>
                  <a:gd name="T47" fmla="*/ 87363 h 4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18" name="Freeform 86"/>
              <p:cNvSpPr>
                <a:spLocks noChangeArrowheads="1"/>
              </p:cNvSpPr>
              <p:nvPr/>
            </p:nvSpPr>
            <p:spPr bwMode="auto">
              <a:xfrm>
                <a:off x="11013281" y="6450762"/>
                <a:ext cx="171823" cy="168699"/>
              </a:xfrm>
              <a:custGeom>
                <a:avLst/>
                <a:gdLst>
                  <a:gd name="T0" fmla="*/ 130423 w 480"/>
                  <a:gd name="T1" fmla="*/ 0 h 471"/>
                  <a:gd name="T2" fmla="*/ 130423 w 480"/>
                  <a:gd name="T3" fmla="*/ 0 h 471"/>
                  <a:gd name="T4" fmla="*/ 0 w 480"/>
                  <a:gd name="T5" fmla="*/ 126130 h 471"/>
                  <a:gd name="T6" fmla="*/ 130423 w 480"/>
                  <a:gd name="T7" fmla="*/ 256629 h 471"/>
                  <a:gd name="T8" fmla="*/ 261391 w 480"/>
                  <a:gd name="T9" fmla="*/ 126130 h 471"/>
                  <a:gd name="T10" fmla="*/ 130423 w 480"/>
                  <a:gd name="T11" fmla="*/ 0 h 471"/>
                  <a:gd name="T12" fmla="*/ 183902 w 480"/>
                  <a:gd name="T13" fmla="*/ 106474 h 471"/>
                  <a:gd name="T14" fmla="*/ 183902 w 480"/>
                  <a:gd name="T15" fmla="*/ 106474 h 471"/>
                  <a:gd name="T16" fmla="*/ 183902 w 480"/>
                  <a:gd name="T17" fmla="*/ 106474 h 471"/>
                  <a:gd name="T18" fmla="*/ 111323 w 480"/>
                  <a:gd name="T19" fmla="*/ 179094 h 471"/>
                  <a:gd name="T20" fmla="*/ 72578 w 480"/>
                  <a:gd name="T21" fmla="*/ 169266 h 471"/>
                  <a:gd name="T22" fmla="*/ 77490 w 480"/>
                  <a:gd name="T23" fmla="*/ 169266 h 471"/>
                  <a:gd name="T24" fmla="*/ 111323 w 480"/>
                  <a:gd name="T25" fmla="*/ 159984 h 471"/>
                  <a:gd name="T26" fmla="*/ 87312 w 480"/>
                  <a:gd name="T27" fmla="*/ 140327 h 471"/>
                  <a:gd name="T28" fmla="*/ 92224 w 480"/>
                  <a:gd name="T29" fmla="*/ 140327 h 471"/>
                  <a:gd name="T30" fmla="*/ 97135 w 480"/>
                  <a:gd name="T31" fmla="*/ 140327 h 471"/>
                  <a:gd name="T32" fmla="*/ 77490 w 480"/>
                  <a:gd name="T33" fmla="*/ 116302 h 471"/>
                  <a:gd name="T34" fmla="*/ 77490 w 480"/>
                  <a:gd name="T35" fmla="*/ 116302 h 471"/>
                  <a:gd name="T36" fmla="*/ 87312 w 480"/>
                  <a:gd name="T37" fmla="*/ 116302 h 471"/>
                  <a:gd name="T38" fmla="*/ 77490 w 480"/>
                  <a:gd name="T39" fmla="*/ 97191 h 471"/>
                  <a:gd name="T40" fmla="*/ 82401 w 480"/>
                  <a:gd name="T41" fmla="*/ 82449 h 471"/>
                  <a:gd name="T42" fmla="*/ 130423 w 480"/>
                  <a:gd name="T43" fmla="*/ 111388 h 471"/>
                  <a:gd name="T44" fmla="*/ 130423 w 480"/>
                  <a:gd name="T45" fmla="*/ 106474 h 471"/>
                  <a:gd name="T46" fmla="*/ 159345 w 480"/>
                  <a:gd name="T47" fmla="*/ 77535 h 471"/>
                  <a:gd name="T48" fmla="*/ 174079 w 480"/>
                  <a:gd name="T49" fmla="*/ 87363 h 471"/>
                  <a:gd name="T50" fmla="*/ 193724 w 480"/>
                  <a:gd name="T51" fmla="*/ 82449 h 471"/>
                  <a:gd name="T52" fmla="*/ 183902 w 480"/>
                  <a:gd name="T53" fmla="*/ 97191 h 471"/>
                  <a:gd name="T54" fmla="*/ 198636 w 480"/>
                  <a:gd name="T55" fmla="*/ 92277 h 471"/>
                  <a:gd name="T56" fmla="*/ 183902 w 480"/>
                  <a:gd name="T57" fmla="*/ 106474 h 4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19" name="TextBox 18"/>
          <p:cNvSpPr txBox="1"/>
          <p:nvPr userDrawn="1"/>
        </p:nvSpPr>
        <p:spPr>
          <a:xfrm>
            <a:off x="8613681" y="6311195"/>
            <a:ext cx="2100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Copyright © </a:t>
            </a: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Up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Space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. All rights.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909865" y="3185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商业计划书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Rectangle 1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35"/>
          <p:cNvSpPr/>
          <p:nvPr/>
        </p:nvSpPr>
        <p:spPr>
          <a:xfrm>
            <a:off x="2685143" y="1"/>
            <a:ext cx="6821714" cy="6857998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8000"/>
                </a:schemeClr>
              </a:gs>
              <a:gs pos="100000">
                <a:schemeClr val="accent2">
                  <a:alpha val="8000"/>
                </a:schemeClr>
              </a:gs>
            </a:gsLst>
            <a:lin ang="2700000" scaled="1"/>
          </a:gra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3" name="Freeform: Shape 7"/>
          <p:cNvSpPr/>
          <p:nvPr/>
        </p:nvSpPr>
        <p:spPr>
          <a:xfrm>
            <a:off x="3334003" y="326571"/>
            <a:ext cx="5523994" cy="620485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4" name="Freeform: Shape 6"/>
          <p:cNvSpPr/>
          <p:nvPr/>
        </p:nvSpPr>
        <p:spPr>
          <a:xfrm>
            <a:off x="3976914" y="1048726"/>
            <a:ext cx="4238172" cy="4760550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5" name="Freeform: Shape 5"/>
          <p:cNvSpPr/>
          <p:nvPr/>
        </p:nvSpPr>
        <p:spPr>
          <a:xfrm>
            <a:off x="4673600" y="1831283"/>
            <a:ext cx="2844800" cy="319543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grpSp>
        <p:nvGrpSpPr>
          <p:cNvPr id="28" name="Group 12"/>
          <p:cNvGrpSpPr/>
          <p:nvPr/>
        </p:nvGrpSpPr>
        <p:grpSpPr>
          <a:xfrm>
            <a:off x="5682711" y="1603831"/>
            <a:ext cx="826578" cy="928457"/>
            <a:chOff x="5530679" y="1255488"/>
            <a:chExt cx="1130642" cy="1269998"/>
          </a:xfrm>
        </p:grpSpPr>
        <p:sp>
          <p:nvSpPr>
            <p:cNvPr id="29" name="Freeform: Shape 4"/>
            <p:cNvSpPr/>
            <p:nvPr/>
          </p:nvSpPr>
          <p:spPr>
            <a:xfrm>
              <a:off x="5530679" y="1255488"/>
              <a:ext cx="1130642" cy="1269998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grpSp>
          <p:nvGrpSpPr>
            <p:cNvPr id="30" name="Group 5"/>
            <p:cNvGrpSpPr/>
            <p:nvPr/>
          </p:nvGrpSpPr>
          <p:grpSpPr>
            <a:xfrm>
              <a:off x="5772151" y="1590935"/>
              <a:ext cx="647700" cy="599104"/>
              <a:chOff x="2390410" y="3175"/>
              <a:chExt cx="7410815" cy="6854825"/>
            </a:xfrm>
            <a:effectLst/>
          </p:grpSpPr>
          <p:sp>
            <p:nvSpPr>
              <p:cNvPr id="31" name="Freeform 5"/>
              <p:cNvSpPr/>
              <p:nvPr/>
            </p:nvSpPr>
            <p:spPr bwMode="auto">
              <a:xfrm>
                <a:off x="2390410" y="2462556"/>
                <a:ext cx="7404407" cy="2347711"/>
              </a:xfrm>
              <a:custGeom>
                <a:avLst/>
                <a:gdLst>
                  <a:gd name="T0" fmla="*/ 1189 w 1572"/>
                  <a:gd name="T1" fmla="*/ 978 h 978"/>
                  <a:gd name="T2" fmla="*/ 1572 w 1572"/>
                  <a:gd name="T3" fmla="*/ 978 h 978"/>
                  <a:gd name="T4" fmla="*/ 0 w 1572"/>
                  <a:gd name="T5" fmla="*/ 71 h 978"/>
                  <a:gd name="T6" fmla="*/ 192 w 1572"/>
                  <a:gd name="T7" fmla="*/ 402 h 978"/>
                  <a:gd name="T8" fmla="*/ 1189 w 1572"/>
                  <a:gd name="T9" fmla="*/ 978 h 978"/>
                  <a:gd name="connsiteX0" fmla="*/ 7564 w 12086"/>
                  <a:gd name="connsiteY0" fmla="*/ 12005 h 12005"/>
                  <a:gd name="connsiteX1" fmla="*/ 12086 w 12086"/>
                  <a:gd name="connsiteY1" fmla="*/ 0 h 12005"/>
                  <a:gd name="connsiteX2" fmla="*/ 0 w 12086"/>
                  <a:gd name="connsiteY2" fmla="*/ 2731 h 12005"/>
                  <a:gd name="connsiteX3" fmla="*/ 1221 w 12086"/>
                  <a:gd name="connsiteY3" fmla="*/ 6115 h 12005"/>
                  <a:gd name="connsiteX4" fmla="*/ 7564 w 12086"/>
                  <a:gd name="connsiteY4" fmla="*/ 12005 h 12005"/>
                  <a:gd name="connsiteX0-1" fmla="*/ 7564 w 12048"/>
                  <a:gd name="connsiteY0-2" fmla="*/ 12457 h 12457"/>
                  <a:gd name="connsiteX1-3" fmla="*/ 12048 w 12048"/>
                  <a:gd name="connsiteY1-4" fmla="*/ 0 h 12457"/>
                  <a:gd name="connsiteX2-5" fmla="*/ 0 w 12048"/>
                  <a:gd name="connsiteY2-6" fmla="*/ 3183 h 12457"/>
                  <a:gd name="connsiteX3-7" fmla="*/ 1221 w 12048"/>
                  <a:gd name="connsiteY3-8" fmla="*/ 6567 h 12457"/>
                  <a:gd name="connsiteX4-9" fmla="*/ 7564 w 12048"/>
                  <a:gd name="connsiteY4-10" fmla="*/ 12457 h 12457"/>
                  <a:gd name="connsiteX0-11" fmla="*/ 13210 w 14509"/>
                  <a:gd name="connsiteY0-12" fmla="*/ 3314 h 6567"/>
                  <a:gd name="connsiteX1-13" fmla="*/ 12108 w 14509"/>
                  <a:gd name="connsiteY1-14" fmla="*/ 0 h 6567"/>
                  <a:gd name="connsiteX2-15" fmla="*/ 60 w 14509"/>
                  <a:gd name="connsiteY2-16" fmla="*/ 3183 h 6567"/>
                  <a:gd name="connsiteX3-17" fmla="*/ 1281 w 14509"/>
                  <a:gd name="connsiteY3-18" fmla="*/ 6567 h 6567"/>
                  <a:gd name="connsiteX4-19" fmla="*/ 13210 w 14509"/>
                  <a:gd name="connsiteY4-20" fmla="*/ 3314 h 6567"/>
                  <a:gd name="connsiteX0-21" fmla="*/ 9177 w 10054"/>
                  <a:gd name="connsiteY0-22" fmla="*/ 5109 h 10000"/>
                  <a:gd name="connsiteX1-23" fmla="*/ 8349 w 10054"/>
                  <a:gd name="connsiteY1-24" fmla="*/ 0 h 10000"/>
                  <a:gd name="connsiteX2-25" fmla="*/ 45 w 10054"/>
                  <a:gd name="connsiteY2-26" fmla="*/ 4847 h 10000"/>
                  <a:gd name="connsiteX3-27" fmla="*/ 887 w 10054"/>
                  <a:gd name="connsiteY3-28" fmla="*/ 10000 h 10000"/>
                  <a:gd name="connsiteX4-29" fmla="*/ 9177 w 10054"/>
                  <a:gd name="connsiteY4-30" fmla="*/ 5109 h 10000"/>
                  <a:gd name="connsiteX0-31" fmla="*/ 9177 w 9456"/>
                  <a:gd name="connsiteY0-32" fmla="*/ 5109 h 10000"/>
                  <a:gd name="connsiteX1-33" fmla="*/ 8349 w 9456"/>
                  <a:gd name="connsiteY1-34" fmla="*/ 0 h 10000"/>
                  <a:gd name="connsiteX2-35" fmla="*/ 45 w 9456"/>
                  <a:gd name="connsiteY2-36" fmla="*/ 4847 h 10000"/>
                  <a:gd name="connsiteX3-37" fmla="*/ 887 w 9456"/>
                  <a:gd name="connsiteY3-38" fmla="*/ 10000 h 10000"/>
                  <a:gd name="connsiteX4-39" fmla="*/ 9177 w 9456"/>
                  <a:gd name="connsiteY4-40" fmla="*/ 5109 h 10000"/>
                  <a:gd name="connsiteX0-41" fmla="*/ 9705 w 10000"/>
                  <a:gd name="connsiteY0-42" fmla="*/ 5109 h 10000"/>
                  <a:gd name="connsiteX1-43" fmla="*/ 8829 w 10000"/>
                  <a:gd name="connsiteY1-44" fmla="*/ 0 h 10000"/>
                  <a:gd name="connsiteX2-45" fmla="*/ 48 w 10000"/>
                  <a:gd name="connsiteY2-46" fmla="*/ 4847 h 10000"/>
                  <a:gd name="connsiteX3-47" fmla="*/ 938 w 10000"/>
                  <a:gd name="connsiteY3-48" fmla="*/ 10000 h 10000"/>
                  <a:gd name="connsiteX4-49" fmla="*/ 9705 w 10000"/>
                  <a:gd name="connsiteY4-50" fmla="*/ 5109 h 10000"/>
                  <a:gd name="connsiteX0-51" fmla="*/ 9705 w 10000"/>
                  <a:gd name="connsiteY0-52" fmla="*/ 5109 h 10000"/>
                  <a:gd name="connsiteX1-53" fmla="*/ 8829 w 10000"/>
                  <a:gd name="connsiteY1-54" fmla="*/ 0 h 10000"/>
                  <a:gd name="connsiteX2-55" fmla="*/ 48 w 10000"/>
                  <a:gd name="connsiteY2-56" fmla="*/ 4847 h 10000"/>
                  <a:gd name="connsiteX3-57" fmla="*/ 938 w 10000"/>
                  <a:gd name="connsiteY3-58" fmla="*/ 10000 h 10000"/>
                  <a:gd name="connsiteX4-59" fmla="*/ 9705 w 10000"/>
                  <a:gd name="connsiteY4-60" fmla="*/ 5109 h 10000"/>
                  <a:gd name="connsiteX0-61" fmla="*/ 9705 w 10000"/>
                  <a:gd name="connsiteY0-62" fmla="*/ 5109 h 10000"/>
                  <a:gd name="connsiteX1-63" fmla="*/ 8829 w 10000"/>
                  <a:gd name="connsiteY1-64" fmla="*/ 0 h 10000"/>
                  <a:gd name="connsiteX2-65" fmla="*/ 48 w 10000"/>
                  <a:gd name="connsiteY2-66" fmla="*/ 4847 h 10000"/>
                  <a:gd name="connsiteX3-67" fmla="*/ 938 w 10000"/>
                  <a:gd name="connsiteY3-68" fmla="*/ 10000 h 10000"/>
                  <a:gd name="connsiteX4-69" fmla="*/ 9705 w 10000"/>
                  <a:gd name="connsiteY4-70" fmla="*/ 5109 h 10000"/>
                  <a:gd name="connsiteX0-71" fmla="*/ 9705 w 9771"/>
                  <a:gd name="connsiteY0-72" fmla="*/ 5109 h 10000"/>
                  <a:gd name="connsiteX1-73" fmla="*/ 8829 w 9771"/>
                  <a:gd name="connsiteY1-74" fmla="*/ 0 h 10000"/>
                  <a:gd name="connsiteX2-75" fmla="*/ 48 w 9771"/>
                  <a:gd name="connsiteY2-76" fmla="*/ 4847 h 10000"/>
                  <a:gd name="connsiteX3-77" fmla="*/ 938 w 9771"/>
                  <a:gd name="connsiteY3-78" fmla="*/ 10000 h 10000"/>
                  <a:gd name="connsiteX4-79" fmla="*/ 9705 w 9771"/>
                  <a:gd name="connsiteY4-80" fmla="*/ 5109 h 10000"/>
                  <a:gd name="connsiteX0-81" fmla="*/ 9932 w 10000"/>
                  <a:gd name="connsiteY0-82" fmla="*/ 5109 h 10000"/>
                  <a:gd name="connsiteX1-83" fmla="*/ 9036 w 10000"/>
                  <a:gd name="connsiteY1-84" fmla="*/ 0 h 10000"/>
                  <a:gd name="connsiteX2-85" fmla="*/ 49 w 10000"/>
                  <a:gd name="connsiteY2-86" fmla="*/ 4847 h 10000"/>
                  <a:gd name="connsiteX3-87" fmla="*/ 960 w 10000"/>
                  <a:gd name="connsiteY3-88" fmla="*/ 10000 h 10000"/>
                  <a:gd name="connsiteX4-89" fmla="*/ 9932 w 10000"/>
                  <a:gd name="connsiteY4-90" fmla="*/ 5109 h 10000"/>
                  <a:gd name="connsiteX0-91" fmla="*/ 9835 w 9909"/>
                  <a:gd name="connsiteY0-92" fmla="*/ 5245 h 10000"/>
                  <a:gd name="connsiteX1-93" fmla="*/ 9031 w 9909"/>
                  <a:gd name="connsiteY1-94" fmla="*/ 0 h 10000"/>
                  <a:gd name="connsiteX2-95" fmla="*/ 44 w 9909"/>
                  <a:gd name="connsiteY2-96" fmla="*/ 4847 h 10000"/>
                  <a:gd name="connsiteX3-97" fmla="*/ 955 w 9909"/>
                  <a:gd name="connsiteY3-98" fmla="*/ 10000 h 10000"/>
                  <a:gd name="connsiteX4-99" fmla="*/ 9835 w 9909"/>
                  <a:gd name="connsiteY4-100" fmla="*/ 5245 h 10000"/>
                  <a:gd name="connsiteX0-101" fmla="*/ 10023 w 10092"/>
                  <a:gd name="connsiteY0-102" fmla="*/ 5099 h 10000"/>
                  <a:gd name="connsiteX1-103" fmla="*/ 9119 w 10092"/>
                  <a:gd name="connsiteY1-104" fmla="*/ 0 h 10000"/>
                  <a:gd name="connsiteX2-105" fmla="*/ 49 w 10092"/>
                  <a:gd name="connsiteY2-106" fmla="*/ 4847 h 10000"/>
                  <a:gd name="connsiteX3-107" fmla="*/ 969 w 10092"/>
                  <a:gd name="connsiteY3-108" fmla="*/ 10000 h 10000"/>
                  <a:gd name="connsiteX4-109" fmla="*/ 10023 w 10092"/>
                  <a:gd name="connsiteY4-110" fmla="*/ 5099 h 10000"/>
                  <a:gd name="connsiteX0-111" fmla="*/ 10001 w 10071"/>
                  <a:gd name="connsiteY0-112" fmla="*/ 5381 h 10000"/>
                  <a:gd name="connsiteX1-113" fmla="*/ 9119 w 10071"/>
                  <a:gd name="connsiteY1-114" fmla="*/ 0 h 10000"/>
                  <a:gd name="connsiteX2-115" fmla="*/ 49 w 10071"/>
                  <a:gd name="connsiteY2-116" fmla="*/ 4847 h 10000"/>
                  <a:gd name="connsiteX3-117" fmla="*/ 969 w 10071"/>
                  <a:gd name="connsiteY3-118" fmla="*/ 10000 h 10000"/>
                  <a:gd name="connsiteX4-119" fmla="*/ 10001 w 10071"/>
                  <a:gd name="connsiteY4-120" fmla="*/ 5381 h 10000"/>
                  <a:gd name="connsiteX0-121" fmla="*/ 10027 w 10095"/>
                  <a:gd name="connsiteY0-122" fmla="*/ 5120 h 10000"/>
                  <a:gd name="connsiteX1-123" fmla="*/ 9119 w 10095"/>
                  <a:gd name="connsiteY1-124" fmla="*/ 0 h 10000"/>
                  <a:gd name="connsiteX2-125" fmla="*/ 49 w 10095"/>
                  <a:gd name="connsiteY2-126" fmla="*/ 4847 h 10000"/>
                  <a:gd name="connsiteX3-127" fmla="*/ 969 w 10095"/>
                  <a:gd name="connsiteY3-128" fmla="*/ 10000 h 10000"/>
                  <a:gd name="connsiteX4-129" fmla="*/ 10027 w 10095"/>
                  <a:gd name="connsiteY4-130" fmla="*/ 5120 h 10000"/>
                  <a:gd name="connsiteX0-131" fmla="*/ 10027 w 10095"/>
                  <a:gd name="connsiteY0-132" fmla="*/ 5120 h 10000"/>
                  <a:gd name="connsiteX1-133" fmla="*/ 9119 w 10095"/>
                  <a:gd name="connsiteY1-134" fmla="*/ 0 h 10000"/>
                  <a:gd name="connsiteX2-135" fmla="*/ 49 w 10095"/>
                  <a:gd name="connsiteY2-136" fmla="*/ 4847 h 10000"/>
                  <a:gd name="connsiteX3-137" fmla="*/ 969 w 10095"/>
                  <a:gd name="connsiteY3-138" fmla="*/ 10000 h 10000"/>
                  <a:gd name="connsiteX4-139" fmla="*/ 10027 w 10095"/>
                  <a:gd name="connsiteY4-140" fmla="*/ 5120 h 10000"/>
                  <a:gd name="connsiteX0-141" fmla="*/ 10027 w 10095"/>
                  <a:gd name="connsiteY0-142" fmla="*/ 5120 h 10000"/>
                  <a:gd name="connsiteX1-143" fmla="*/ 9119 w 10095"/>
                  <a:gd name="connsiteY1-144" fmla="*/ 0 h 10000"/>
                  <a:gd name="connsiteX2-145" fmla="*/ 49 w 10095"/>
                  <a:gd name="connsiteY2-146" fmla="*/ 4847 h 10000"/>
                  <a:gd name="connsiteX3-147" fmla="*/ 969 w 10095"/>
                  <a:gd name="connsiteY3-148" fmla="*/ 10000 h 10000"/>
                  <a:gd name="connsiteX4-149" fmla="*/ 10027 w 10095"/>
                  <a:gd name="connsiteY4-150" fmla="*/ 5120 h 10000"/>
                  <a:gd name="connsiteX0-151" fmla="*/ 9978 w 10046"/>
                  <a:gd name="connsiteY0-152" fmla="*/ 5120 h 10000"/>
                  <a:gd name="connsiteX1-153" fmla="*/ 9070 w 10046"/>
                  <a:gd name="connsiteY1-154" fmla="*/ 0 h 10000"/>
                  <a:gd name="connsiteX2-155" fmla="*/ 0 w 10046"/>
                  <a:gd name="connsiteY2-156" fmla="*/ 4847 h 10000"/>
                  <a:gd name="connsiteX3-157" fmla="*/ 920 w 10046"/>
                  <a:gd name="connsiteY3-158" fmla="*/ 10000 h 10000"/>
                  <a:gd name="connsiteX4-159" fmla="*/ 9978 w 10046"/>
                  <a:gd name="connsiteY4-160" fmla="*/ 5120 h 10000"/>
                  <a:gd name="connsiteX0-161" fmla="*/ 9978 w 10046"/>
                  <a:gd name="connsiteY0-162" fmla="*/ 5120 h 10000"/>
                  <a:gd name="connsiteX1-163" fmla="*/ 9070 w 10046"/>
                  <a:gd name="connsiteY1-164" fmla="*/ 0 h 10000"/>
                  <a:gd name="connsiteX2-165" fmla="*/ 0 w 10046"/>
                  <a:gd name="connsiteY2-166" fmla="*/ 4847 h 10000"/>
                  <a:gd name="connsiteX3-167" fmla="*/ 920 w 10046"/>
                  <a:gd name="connsiteY3-168" fmla="*/ 10000 h 10000"/>
                  <a:gd name="connsiteX4-169" fmla="*/ 9978 w 10046"/>
                  <a:gd name="connsiteY4-170" fmla="*/ 5120 h 10000"/>
                  <a:gd name="connsiteX0-171" fmla="*/ 9978 w 10046"/>
                  <a:gd name="connsiteY0-172" fmla="*/ 5120 h 10000"/>
                  <a:gd name="connsiteX1-173" fmla="*/ 9070 w 10046"/>
                  <a:gd name="connsiteY1-174" fmla="*/ 0 h 10000"/>
                  <a:gd name="connsiteX2-175" fmla="*/ 0 w 10046"/>
                  <a:gd name="connsiteY2-176" fmla="*/ 4847 h 10000"/>
                  <a:gd name="connsiteX3-177" fmla="*/ 920 w 10046"/>
                  <a:gd name="connsiteY3-178" fmla="*/ 10000 h 10000"/>
                  <a:gd name="connsiteX4-179" fmla="*/ 9978 w 10046"/>
                  <a:gd name="connsiteY4-180" fmla="*/ 5120 h 10000"/>
                  <a:gd name="connsiteX0-181" fmla="*/ 9978 w 10046"/>
                  <a:gd name="connsiteY0-182" fmla="*/ 5120 h 10000"/>
                  <a:gd name="connsiteX1-183" fmla="*/ 9070 w 10046"/>
                  <a:gd name="connsiteY1-184" fmla="*/ 0 h 10000"/>
                  <a:gd name="connsiteX2-185" fmla="*/ 0 w 10046"/>
                  <a:gd name="connsiteY2-186" fmla="*/ 4847 h 10000"/>
                  <a:gd name="connsiteX3-187" fmla="*/ 920 w 10046"/>
                  <a:gd name="connsiteY3-188" fmla="*/ 10000 h 10000"/>
                  <a:gd name="connsiteX4-189" fmla="*/ 9978 w 10046"/>
                  <a:gd name="connsiteY4-190" fmla="*/ 5120 h 10000"/>
                  <a:gd name="connsiteX0-191" fmla="*/ 9978 w 10046"/>
                  <a:gd name="connsiteY0-192" fmla="*/ 5411 h 10291"/>
                  <a:gd name="connsiteX1-193" fmla="*/ 9070 w 10046"/>
                  <a:gd name="connsiteY1-194" fmla="*/ 291 h 10291"/>
                  <a:gd name="connsiteX2-195" fmla="*/ 0 w 10046"/>
                  <a:gd name="connsiteY2-196" fmla="*/ 5138 h 10291"/>
                  <a:gd name="connsiteX3-197" fmla="*/ 920 w 10046"/>
                  <a:gd name="connsiteY3-198" fmla="*/ 10291 h 10291"/>
                  <a:gd name="connsiteX4-199" fmla="*/ 9978 w 10046"/>
                  <a:gd name="connsiteY4-200" fmla="*/ 5411 h 10291"/>
                  <a:gd name="connsiteX0-201" fmla="*/ 9978 w 10046"/>
                  <a:gd name="connsiteY0-202" fmla="*/ 5782 h 10662"/>
                  <a:gd name="connsiteX1-203" fmla="*/ 9070 w 10046"/>
                  <a:gd name="connsiteY1-204" fmla="*/ 662 h 10662"/>
                  <a:gd name="connsiteX2-205" fmla="*/ 0 w 10046"/>
                  <a:gd name="connsiteY2-206" fmla="*/ 5509 h 10662"/>
                  <a:gd name="connsiteX3-207" fmla="*/ 920 w 10046"/>
                  <a:gd name="connsiteY3-208" fmla="*/ 10662 h 10662"/>
                  <a:gd name="connsiteX4-209" fmla="*/ 9978 w 10046"/>
                  <a:gd name="connsiteY4-210" fmla="*/ 5782 h 10662"/>
                  <a:gd name="connsiteX0-211" fmla="*/ 9978 w 10046"/>
                  <a:gd name="connsiteY0-212" fmla="*/ 5403 h 10283"/>
                  <a:gd name="connsiteX1-213" fmla="*/ 9070 w 10046"/>
                  <a:gd name="connsiteY1-214" fmla="*/ 283 h 10283"/>
                  <a:gd name="connsiteX2-215" fmla="*/ 0 w 10046"/>
                  <a:gd name="connsiteY2-216" fmla="*/ 5130 h 10283"/>
                  <a:gd name="connsiteX3-217" fmla="*/ 920 w 10046"/>
                  <a:gd name="connsiteY3-218" fmla="*/ 10283 h 10283"/>
                  <a:gd name="connsiteX4-219" fmla="*/ 9978 w 10046"/>
                  <a:gd name="connsiteY4-220" fmla="*/ 5403 h 10283"/>
                  <a:gd name="connsiteX0-221" fmla="*/ 9978 w 10046"/>
                  <a:gd name="connsiteY0-222" fmla="*/ 5403 h 10283"/>
                  <a:gd name="connsiteX1-223" fmla="*/ 9070 w 10046"/>
                  <a:gd name="connsiteY1-224" fmla="*/ 283 h 10283"/>
                  <a:gd name="connsiteX2-225" fmla="*/ 0 w 10046"/>
                  <a:gd name="connsiteY2-226" fmla="*/ 5130 h 10283"/>
                  <a:gd name="connsiteX3-227" fmla="*/ 920 w 10046"/>
                  <a:gd name="connsiteY3-228" fmla="*/ 10283 h 10283"/>
                  <a:gd name="connsiteX4-229" fmla="*/ 9978 w 10046"/>
                  <a:gd name="connsiteY4-230" fmla="*/ 5403 h 10283"/>
                  <a:gd name="connsiteX0-231" fmla="*/ 9978 w 9978"/>
                  <a:gd name="connsiteY0-232" fmla="*/ 5403 h 10283"/>
                  <a:gd name="connsiteX1-233" fmla="*/ 9070 w 9978"/>
                  <a:gd name="connsiteY1-234" fmla="*/ 283 h 10283"/>
                  <a:gd name="connsiteX2-235" fmla="*/ 0 w 9978"/>
                  <a:gd name="connsiteY2-236" fmla="*/ 5130 h 10283"/>
                  <a:gd name="connsiteX3-237" fmla="*/ 920 w 9978"/>
                  <a:gd name="connsiteY3-238" fmla="*/ 10283 h 10283"/>
                  <a:gd name="connsiteX4-239" fmla="*/ 9978 w 9978"/>
                  <a:gd name="connsiteY4-240" fmla="*/ 5403 h 10283"/>
                  <a:gd name="connsiteX0-241" fmla="*/ 10000 w 10000"/>
                  <a:gd name="connsiteY0-242" fmla="*/ 5254 h 10000"/>
                  <a:gd name="connsiteX1-243" fmla="*/ 9090 w 10000"/>
                  <a:gd name="connsiteY1-244" fmla="*/ 275 h 10000"/>
                  <a:gd name="connsiteX2-245" fmla="*/ 0 w 10000"/>
                  <a:gd name="connsiteY2-246" fmla="*/ 4989 h 10000"/>
                  <a:gd name="connsiteX3-247" fmla="*/ 922 w 10000"/>
                  <a:gd name="connsiteY3-248" fmla="*/ 10000 h 10000"/>
                  <a:gd name="connsiteX4-249" fmla="*/ 10000 w 10000"/>
                  <a:gd name="connsiteY4-250" fmla="*/ 5254 h 10000"/>
                  <a:gd name="connsiteX0-251" fmla="*/ 10000 w 10000"/>
                  <a:gd name="connsiteY0-252" fmla="*/ 5254 h 10000"/>
                  <a:gd name="connsiteX1-253" fmla="*/ 9090 w 10000"/>
                  <a:gd name="connsiteY1-254" fmla="*/ 275 h 10000"/>
                  <a:gd name="connsiteX2-255" fmla="*/ 0 w 10000"/>
                  <a:gd name="connsiteY2-256" fmla="*/ 4989 h 10000"/>
                  <a:gd name="connsiteX3-257" fmla="*/ 922 w 10000"/>
                  <a:gd name="connsiteY3-258" fmla="*/ 10000 h 10000"/>
                  <a:gd name="connsiteX4-259" fmla="*/ 10000 w 10000"/>
                  <a:gd name="connsiteY4-260" fmla="*/ 52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0000" y="5254"/>
                    </a:moveTo>
                    <a:cubicBezTo>
                      <a:pt x="9532" y="2955"/>
                      <a:pt x="9348" y="1900"/>
                      <a:pt x="9090" y="275"/>
                    </a:cubicBezTo>
                    <a:cubicBezTo>
                      <a:pt x="6787" y="-584"/>
                      <a:pt x="2688" y="466"/>
                      <a:pt x="0" y="4989"/>
                    </a:cubicBezTo>
                    <a:cubicBezTo>
                      <a:pt x="380" y="6529"/>
                      <a:pt x="490" y="7279"/>
                      <a:pt x="922" y="10000"/>
                    </a:cubicBezTo>
                    <a:cubicBezTo>
                      <a:pt x="1620" y="7383"/>
                      <a:pt x="5980" y="3482"/>
                      <a:pt x="10000" y="52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65000"/>
                      <a:alpha val="40000"/>
                    </a:schemeClr>
                  </a:gs>
                  <a:gs pos="100000">
                    <a:schemeClr val="bg1">
                      <a:lumMod val="75000"/>
                      <a:alpha val="40000"/>
                    </a:scheme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6"/>
              <p:cNvSpPr/>
              <p:nvPr/>
            </p:nvSpPr>
            <p:spPr bwMode="auto">
              <a:xfrm>
                <a:off x="2390775" y="473075"/>
                <a:ext cx="3184525" cy="4337050"/>
              </a:xfrm>
              <a:custGeom>
                <a:avLst/>
                <a:gdLst>
                  <a:gd name="T0" fmla="*/ 2006 w 2006"/>
                  <a:gd name="T1" fmla="*/ 0 h 2732"/>
                  <a:gd name="T2" fmla="*/ 1148 w 2006"/>
                  <a:gd name="T3" fmla="*/ 0 h 2732"/>
                  <a:gd name="T4" fmla="*/ 0 w 2006"/>
                  <a:gd name="T5" fmla="*/ 1991 h 2732"/>
                  <a:gd name="T6" fmla="*/ 430 w 2006"/>
                  <a:gd name="T7" fmla="*/ 2732 h 2732"/>
                  <a:gd name="T8" fmla="*/ 2006 w 2006"/>
                  <a:gd name="T9" fmla="*/ 0 h 2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2">
                    <a:moveTo>
                      <a:pt x="2006" y="0"/>
                    </a:moveTo>
                    <a:lnTo>
                      <a:pt x="1148" y="0"/>
                    </a:lnTo>
                    <a:lnTo>
                      <a:pt x="0" y="1991"/>
                    </a:lnTo>
                    <a:lnTo>
                      <a:pt x="430" y="2732"/>
                    </a:lnTo>
                    <a:lnTo>
                      <a:pt x="200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6616700" y="2517775"/>
                <a:ext cx="3184525" cy="4340225"/>
              </a:xfrm>
              <a:custGeom>
                <a:avLst/>
                <a:gdLst>
                  <a:gd name="T0" fmla="*/ 0 w 2006"/>
                  <a:gd name="T1" fmla="*/ 2734 h 2734"/>
                  <a:gd name="T2" fmla="*/ 857 w 2006"/>
                  <a:gd name="T3" fmla="*/ 2734 h 2734"/>
                  <a:gd name="T4" fmla="*/ 2006 w 2006"/>
                  <a:gd name="T5" fmla="*/ 743 h 2734"/>
                  <a:gd name="T6" fmla="*/ 1576 w 2006"/>
                  <a:gd name="T7" fmla="*/ 0 h 2734"/>
                  <a:gd name="T8" fmla="*/ 0 w 2006"/>
                  <a:gd name="T9" fmla="*/ 2734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6" h="2734">
                    <a:moveTo>
                      <a:pt x="0" y="2734"/>
                    </a:moveTo>
                    <a:lnTo>
                      <a:pt x="857" y="2734"/>
                    </a:lnTo>
                    <a:lnTo>
                      <a:pt x="2006" y="743"/>
                    </a:lnTo>
                    <a:lnTo>
                      <a:pt x="1576" y="0"/>
                    </a:lnTo>
                    <a:lnTo>
                      <a:pt x="0" y="27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3830638" y="3175"/>
                <a:ext cx="5334000" cy="6854825"/>
              </a:xfrm>
              <a:custGeom>
                <a:avLst/>
                <a:gdLst>
                  <a:gd name="T0" fmla="*/ 2758 w 3360"/>
                  <a:gd name="T1" fmla="*/ 0 h 4318"/>
                  <a:gd name="T2" fmla="*/ 1553 w 3360"/>
                  <a:gd name="T3" fmla="*/ 0 h 4318"/>
                  <a:gd name="T4" fmla="*/ 2055 w 3360"/>
                  <a:gd name="T5" fmla="*/ 289 h 4318"/>
                  <a:gd name="T6" fmla="*/ 0 w 3360"/>
                  <a:gd name="T7" fmla="*/ 3854 h 4318"/>
                  <a:gd name="T8" fmla="*/ 266 w 3360"/>
                  <a:gd name="T9" fmla="*/ 4318 h 4318"/>
                  <a:gd name="T10" fmla="*/ 801 w 3360"/>
                  <a:gd name="T11" fmla="*/ 4318 h 4318"/>
                  <a:gd name="T12" fmla="*/ 2859 w 3360"/>
                  <a:gd name="T13" fmla="*/ 753 h 4318"/>
                  <a:gd name="T14" fmla="*/ 3360 w 3360"/>
                  <a:gd name="T15" fmla="*/ 1042 h 4318"/>
                  <a:gd name="T16" fmla="*/ 2758 w 3360"/>
                  <a:gd name="T17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0" h="4318">
                    <a:moveTo>
                      <a:pt x="2758" y="0"/>
                    </a:moveTo>
                    <a:lnTo>
                      <a:pt x="1553" y="0"/>
                    </a:lnTo>
                    <a:lnTo>
                      <a:pt x="2055" y="289"/>
                    </a:lnTo>
                    <a:lnTo>
                      <a:pt x="0" y="3854"/>
                    </a:lnTo>
                    <a:lnTo>
                      <a:pt x="266" y="4318"/>
                    </a:lnTo>
                    <a:lnTo>
                      <a:pt x="801" y="4318"/>
                    </a:lnTo>
                    <a:lnTo>
                      <a:pt x="2859" y="753"/>
                    </a:lnTo>
                    <a:lnTo>
                      <a:pt x="3360" y="1042"/>
                    </a:lnTo>
                    <a:lnTo>
                      <a:pt x="275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8" name="Group 1"/>
          <p:cNvGrpSpPr/>
          <p:nvPr/>
        </p:nvGrpSpPr>
        <p:grpSpPr>
          <a:xfrm>
            <a:off x="2452914" y="4124877"/>
            <a:ext cx="7286172" cy="830611"/>
            <a:chOff x="2452914" y="4124877"/>
            <a:chExt cx="7286172" cy="830611"/>
          </a:xfrm>
        </p:grpSpPr>
        <p:sp>
          <p:nvSpPr>
            <p:cNvPr id="39" name="TextBox 16"/>
            <p:cNvSpPr txBox="1"/>
            <p:nvPr/>
          </p:nvSpPr>
          <p:spPr>
            <a:xfrm>
              <a:off x="2452914" y="4419957"/>
              <a:ext cx="728617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has taken possession of my entire soul, like these sweet mornings of spring which I enjoy with my whole heart. I am alone, and feel the charm of existence in this spot.</a:t>
              </a:r>
            </a:p>
          </p:txBody>
        </p:sp>
        <p:sp>
          <p:nvSpPr>
            <p:cNvPr id="40" name="TextBox 17"/>
            <p:cNvSpPr txBox="1"/>
            <p:nvPr/>
          </p:nvSpPr>
          <p:spPr>
            <a:xfrm>
              <a:off x="3868058" y="4124877"/>
              <a:ext cx="4455884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" panose="020B0504020202020204" pitchFamily="34" charset="0"/>
                </a:rPr>
                <a:t>A Business Startup PowerPoint Presentation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887499" y="2757963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商业计划书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4" grpId="0" animBg="1"/>
      <p:bldP spid="25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商业产品分析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31189" y="1520166"/>
            <a:ext cx="7329622" cy="474710"/>
            <a:chOff x="3179886" y="2083564"/>
            <a:chExt cx="5702858" cy="369350"/>
          </a:xfrm>
          <a:effectLst/>
        </p:grpSpPr>
        <p:grpSp>
          <p:nvGrpSpPr>
            <p:cNvPr id="4" name="Group 3"/>
            <p:cNvGrpSpPr/>
            <p:nvPr/>
          </p:nvGrpSpPr>
          <p:grpSpPr>
            <a:xfrm>
              <a:off x="3179886" y="2083564"/>
              <a:ext cx="5702858" cy="369350"/>
              <a:chOff x="3179886" y="2083564"/>
              <a:chExt cx="5702858" cy="369350"/>
            </a:xfrm>
          </p:grpSpPr>
          <p:sp>
            <p:nvSpPr>
              <p:cNvPr id="6" name="Round Same Side Corner Rectangle 1"/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382010" y="2233949"/>
                <a:ext cx="341854" cy="82531"/>
                <a:chOff x="3382010" y="2233949"/>
                <a:chExt cx="341854" cy="8253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2">
                        <a:lumMod val="75000"/>
                      </a:schemeClr>
                    </a:gs>
                    <a:gs pos="0">
                      <a:schemeClr val="accent2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4">
                        <a:lumMod val="75000"/>
                      </a:schemeClr>
                    </a:gs>
                    <a:gs pos="0">
                      <a:schemeClr val="accent4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</p:grpSp>
        <p:sp>
          <p:nvSpPr>
            <p:cNvPr id="5" name="Rounded Rectangle 23"/>
            <p:cNvSpPr/>
            <p:nvPr/>
          </p:nvSpPr>
          <p:spPr>
            <a:xfrm>
              <a:off x="3965020" y="2182834"/>
              <a:ext cx="2674620" cy="1847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Segoe UI Light" panose="020B0502040204020203" pitchFamily="34" charset="0"/>
                </a:rPr>
                <a:t>http://www.website.com</a:t>
              </a:r>
            </a:p>
          </p:txBody>
        </p:sp>
      </p:grpSp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8034"/>
          <a:stretch>
            <a:fillRect/>
          </a:stretch>
        </p:blipFill>
        <p:spPr/>
      </p:pic>
      <p:sp>
        <p:nvSpPr>
          <p:cNvPr id="15" name="Freeform: Shape 14"/>
          <p:cNvSpPr/>
          <p:nvPr/>
        </p:nvSpPr>
        <p:spPr>
          <a:xfrm>
            <a:off x="1759975" y="4132061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Freeform: Shape 13"/>
          <p:cNvSpPr/>
          <p:nvPr/>
        </p:nvSpPr>
        <p:spPr>
          <a:xfrm>
            <a:off x="9314960" y="2751941"/>
            <a:ext cx="1708003" cy="1918522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6" name="Freeform: Shape 15"/>
          <p:cNvSpPr/>
          <p:nvPr/>
        </p:nvSpPr>
        <p:spPr>
          <a:xfrm>
            <a:off x="10884001" y="4953471"/>
            <a:ext cx="454739" cy="51078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7" name="Freeform: Shape 16"/>
          <p:cNvSpPr/>
          <p:nvPr/>
        </p:nvSpPr>
        <p:spPr>
          <a:xfrm>
            <a:off x="855904" y="2543501"/>
            <a:ext cx="313133" cy="35172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1"/>
          <p:cNvSpPr>
            <a:spLocks noEditPoints="1"/>
          </p:cNvSpPr>
          <p:nvPr/>
        </p:nvSpPr>
        <p:spPr bwMode="auto">
          <a:xfrm>
            <a:off x="4348909" y="1809029"/>
            <a:ext cx="3494182" cy="3494178"/>
          </a:xfrm>
          <a:custGeom>
            <a:avLst/>
            <a:gdLst>
              <a:gd name="T0" fmla="*/ 1115 w 2180"/>
              <a:gd name="T1" fmla="*/ 2180 h 2180"/>
              <a:gd name="T2" fmla="*/ 922 w 2180"/>
              <a:gd name="T3" fmla="*/ 2168 h 2180"/>
              <a:gd name="T4" fmla="*/ 1256 w 2180"/>
              <a:gd name="T5" fmla="*/ 2152 h 2180"/>
              <a:gd name="T6" fmla="*/ 878 w 2180"/>
              <a:gd name="T7" fmla="*/ 2144 h 2180"/>
              <a:gd name="T8" fmla="*/ 1306 w 2180"/>
              <a:gd name="T9" fmla="*/ 2159 h 2180"/>
              <a:gd name="T10" fmla="*/ 1400 w 2180"/>
              <a:gd name="T11" fmla="*/ 2136 h 2180"/>
              <a:gd name="T12" fmla="*/ 645 w 2180"/>
              <a:gd name="T13" fmla="*/ 2086 h 2180"/>
              <a:gd name="T14" fmla="*/ 1529 w 2180"/>
              <a:gd name="T15" fmla="*/ 2071 h 2180"/>
              <a:gd name="T16" fmla="*/ 609 w 2180"/>
              <a:gd name="T17" fmla="*/ 2051 h 2180"/>
              <a:gd name="T18" fmla="*/ 1579 w 2180"/>
              <a:gd name="T19" fmla="*/ 2065 h 2180"/>
              <a:gd name="T20" fmla="*/ 1663 w 2180"/>
              <a:gd name="T21" fmla="*/ 2018 h 2180"/>
              <a:gd name="T22" fmla="*/ 400 w 2180"/>
              <a:gd name="T23" fmla="*/ 1934 h 2180"/>
              <a:gd name="T24" fmla="*/ 1770 w 2180"/>
              <a:gd name="T25" fmla="*/ 1922 h 2180"/>
              <a:gd name="T26" fmla="*/ 1852 w 2180"/>
              <a:gd name="T27" fmla="*/ 1870 h 2180"/>
              <a:gd name="T28" fmla="*/ 363 w 2180"/>
              <a:gd name="T29" fmla="*/ 1903 h 2180"/>
              <a:gd name="T30" fmla="*/ 294 w 2180"/>
              <a:gd name="T31" fmla="*/ 1835 h 2180"/>
              <a:gd name="T32" fmla="*/ 202 w 2180"/>
              <a:gd name="T33" fmla="*/ 1724 h 2180"/>
              <a:gd name="T34" fmla="*/ 1965 w 2180"/>
              <a:gd name="T35" fmla="*/ 1714 h 2180"/>
              <a:gd name="T36" fmla="*/ 189 w 2180"/>
              <a:gd name="T37" fmla="*/ 1675 h 2180"/>
              <a:gd name="T38" fmla="*/ 2005 w 2180"/>
              <a:gd name="T39" fmla="*/ 1684 h 2180"/>
              <a:gd name="T40" fmla="*/ 2054 w 2180"/>
              <a:gd name="T41" fmla="*/ 1600 h 2180"/>
              <a:gd name="T42" fmla="*/ 67 w 2180"/>
              <a:gd name="T43" fmla="*/ 1469 h 2180"/>
              <a:gd name="T44" fmla="*/ 2098 w 2180"/>
              <a:gd name="T45" fmla="*/ 1463 h 2180"/>
              <a:gd name="T46" fmla="*/ 67 w 2180"/>
              <a:gd name="T47" fmla="*/ 1419 h 2180"/>
              <a:gd name="T48" fmla="*/ 2129 w 2180"/>
              <a:gd name="T49" fmla="*/ 1423 h 2180"/>
              <a:gd name="T50" fmla="*/ 2154 w 2180"/>
              <a:gd name="T51" fmla="*/ 1329 h 2180"/>
              <a:gd name="T52" fmla="*/ 4 w 2180"/>
              <a:gd name="T53" fmla="*/ 1188 h 2180"/>
              <a:gd name="T54" fmla="*/ 2160 w 2180"/>
              <a:gd name="T55" fmla="*/ 1185 h 2180"/>
              <a:gd name="T56" fmla="*/ 17 w 2180"/>
              <a:gd name="T57" fmla="*/ 1139 h 2180"/>
              <a:gd name="T58" fmla="*/ 2180 w 2180"/>
              <a:gd name="T59" fmla="*/ 1088 h 2180"/>
              <a:gd name="T60" fmla="*/ 20 w 2180"/>
              <a:gd name="T61" fmla="*/ 996 h 2180"/>
              <a:gd name="T62" fmla="*/ 2163 w 2180"/>
              <a:gd name="T63" fmla="*/ 1040 h 2180"/>
              <a:gd name="T64" fmla="*/ 2155 w 2180"/>
              <a:gd name="T65" fmla="*/ 946 h 2180"/>
              <a:gd name="T66" fmla="*/ 26 w 2180"/>
              <a:gd name="T67" fmla="*/ 852 h 2180"/>
              <a:gd name="T68" fmla="*/ 2142 w 2180"/>
              <a:gd name="T69" fmla="*/ 802 h 2180"/>
              <a:gd name="T70" fmla="*/ 82 w 2180"/>
              <a:gd name="T71" fmla="*/ 719 h 2180"/>
              <a:gd name="T72" fmla="*/ 2113 w 2180"/>
              <a:gd name="T73" fmla="*/ 761 h 2180"/>
              <a:gd name="T74" fmla="*/ 2080 w 2180"/>
              <a:gd name="T75" fmla="*/ 672 h 2180"/>
              <a:gd name="T76" fmla="*/ 126 w 2180"/>
              <a:gd name="T77" fmla="*/ 581 h 2180"/>
              <a:gd name="T78" fmla="*/ 2029 w 2180"/>
              <a:gd name="T79" fmla="*/ 537 h 2180"/>
              <a:gd name="T80" fmla="*/ 215 w 2180"/>
              <a:gd name="T81" fmla="*/ 467 h 2180"/>
              <a:gd name="T82" fmla="*/ 1991 w 2180"/>
              <a:gd name="T83" fmla="*/ 504 h 2180"/>
              <a:gd name="T84" fmla="*/ 1935 w 2180"/>
              <a:gd name="T85" fmla="*/ 427 h 2180"/>
              <a:gd name="T86" fmla="*/ 293 w 2180"/>
              <a:gd name="T87" fmla="*/ 346 h 2180"/>
              <a:gd name="T88" fmla="*/ 1851 w 2180"/>
              <a:gd name="T89" fmla="*/ 310 h 2180"/>
              <a:gd name="T90" fmla="*/ 409 w 2180"/>
              <a:gd name="T91" fmla="*/ 259 h 2180"/>
              <a:gd name="T92" fmla="*/ 1805 w 2180"/>
              <a:gd name="T93" fmla="*/ 289 h 2180"/>
              <a:gd name="T94" fmla="*/ 1732 w 2180"/>
              <a:gd name="T95" fmla="*/ 229 h 2180"/>
              <a:gd name="T96" fmla="*/ 516 w 2180"/>
              <a:gd name="T97" fmla="*/ 163 h 2180"/>
              <a:gd name="T98" fmla="*/ 1620 w 2180"/>
              <a:gd name="T99" fmla="*/ 137 h 2180"/>
              <a:gd name="T100" fmla="*/ 650 w 2180"/>
              <a:gd name="T101" fmla="*/ 110 h 2180"/>
              <a:gd name="T102" fmla="*/ 1570 w 2180"/>
              <a:gd name="T103" fmla="*/ 129 h 2180"/>
              <a:gd name="T104" fmla="*/ 1483 w 2180"/>
              <a:gd name="T105" fmla="*/ 90 h 2180"/>
              <a:gd name="T106" fmla="*/ 779 w 2180"/>
              <a:gd name="T107" fmla="*/ 45 h 2180"/>
              <a:gd name="T108" fmla="*/ 1351 w 2180"/>
              <a:gd name="T109" fmla="*/ 31 h 2180"/>
              <a:gd name="T110" fmla="*/ 923 w 2180"/>
              <a:gd name="T111" fmla="*/ 29 h 2180"/>
              <a:gd name="T112" fmla="*/ 1301 w 2180"/>
              <a:gd name="T113" fmla="*/ 37 h 2180"/>
              <a:gd name="T114" fmla="*/ 1207 w 2180"/>
              <a:gd name="T115" fmla="*/ 22 h 2180"/>
              <a:gd name="T116" fmla="*/ 1064 w 2180"/>
              <a:gd name="T117" fmla="*/ 0 h 2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0" h="2180">
                <a:moveTo>
                  <a:pt x="1066" y="2180"/>
                </a:moveTo>
                <a:cubicBezTo>
                  <a:pt x="1050" y="2180"/>
                  <a:pt x="1034" y="2179"/>
                  <a:pt x="1018" y="2178"/>
                </a:cubicBezTo>
                <a:cubicBezTo>
                  <a:pt x="1019" y="2162"/>
                  <a:pt x="1019" y="2162"/>
                  <a:pt x="1019" y="2162"/>
                </a:cubicBezTo>
                <a:cubicBezTo>
                  <a:pt x="1035" y="2163"/>
                  <a:pt x="1051" y="2164"/>
                  <a:pt x="1067" y="2164"/>
                </a:cubicBezTo>
                <a:lnTo>
                  <a:pt x="1066" y="2180"/>
                </a:lnTo>
                <a:close/>
                <a:moveTo>
                  <a:pt x="1115" y="2180"/>
                </a:moveTo>
                <a:cubicBezTo>
                  <a:pt x="1114" y="2164"/>
                  <a:pt x="1114" y="2164"/>
                  <a:pt x="1114" y="2164"/>
                </a:cubicBezTo>
                <a:cubicBezTo>
                  <a:pt x="1130" y="2164"/>
                  <a:pt x="1146" y="2163"/>
                  <a:pt x="1162" y="2162"/>
                </a:cubicBezTo>
                <a:cubicBezTo>
                  <a:pt x="1163" y="2178"/>
                  <a:pt x="1163" y="2178"/>
                  <a:pt x="1163" y="2178"/>
                </a:cubicBezTo>
                <a:cubicBezTo>
                  <a:pt x="1147" y="2179"/>
                  <a:pt x="1131" y="2180"/>
                  <a:pt x="1115" y="2180"/>
                </a:cubicBezTo>
                <a:close/>
                <a:moveTo>
                  <a:pt x="970" y="2174"/>
                </a:moveTo>
                <a:cubicBezTo>
                  <a:pt x="954" y="2172"/>
                  <a:pt x="938" y="2170"/>
                  <a:pt x="922" y="2168"/>
                </a:cubicBezTo>
                <a:cubicBezTo>
                  <a:pt x="925" y="2152"/>
                  <a:pt x="925" y="2152"/>
                  <a:pt x="925" y="2152"/>
                </a:cubicBezTo>
                <a:cubicBezTo>
                  <a:pt x="940" y="2154"/>
                  <a:pt x="956" y="2156"/>
                  <a:pt x="972" y="2158"/>
                </a:cubicBezTo>
                <a:lnTo>
                  <a:pt x="970" y="2174"/>
                </a:lnTo>
                <a:close/>
                <a:moveTo>
                  <a:pt x="1211" y="2174"/>
                </a:moveTo>
                <a:cubicBezTo>
                  <a:pt x="1209" y="2158"/>
                  <a:pt x="1209" y="2158"/>
                  <a:pt x="1209" y="2158"/>
                </a:cubicBezTo>
                <a:cubicBezTo>
                  <a:pt x="1225" y="2156"/>
                  <a:pt x="1241" y="2154"/>
                  <a:pt x="1256" y="2152"/>
                </a:cubicBezTo>
                <a:cubicBezTo>
                  <a:pt x="1259" y="2168"/>
                  <a:pt x="1259" y="2168"/>
                  <a:pt x="1259" y="2168"/>
                </a:cubicBezTo>
                <a:cubicBezTo>
                  <a:pt x="1243" y="2170"/>
                  <a:pt x="1227" y="2172"/>
                  <a:pt x="1211" y="2174"/>
                </a:cubicBezTo>
                <a:close/>
                <a:moveTo>
                  <a:pt x="875" y="2159"/>
                </a:moveTo>
                <a:cubicBezTo>
                  <a:pt x="859" y="2156"/>
                  <a:pt x="843" y="2153"/>
                  <a:pt x="828" y="2149"/>
                </a:cubicBezTo>
                <a:cubicBezTo>
                  <a:pt x="832" y="2133"/>
                  <a:pt x="832" y="2133"/>
                  <a:pt x="832" y="2133"/>
                </a:cubicBezTo>
                <a:cubicBezTo>
                  <a:pt x="847" y="2137"/>
                  <a:pt x="863" y="2141"/>
                  <a:pt x="878" y="2144"/>
                </a:cubicBezTo>
                <a:lnTo>
                  <a:pt x="875" y="2159"/>
                </a:lnTo>
                <a:close/>
                <a:moveTo>
                  <a:pt x="1306" y="2159"/>
                </a:moveTo>
                <a:cubicBezTo>
                  <a:pt x="1303" y="2143"/>
                  <a:pt x="1303" y="2143"/>
                  <a:pt x="1303" y="2143"/>
                </a:cubicBezTo>
                <a:cubicBezTo>
                  <a:pt x="1318" y="2140"/>
                  <a:pt x="1334" y="2137"/>
                  <a:pt x="1349" y="2133"/>
                </a:cubicBezTo>
                <a:cubicBezTo>
                  <a:pt x="1353" y="2149"/>
                  <a:pt x="1353" y="2149"/>
                  <a:pt x="1353" y="2149"/>
                </a:cubicBezTo>
                <a:cubicBezTo>
                  <a:pt x="1338" y="2152"/>
                  <a:pt x="1322" y="2156"/>
                  <a:pt x="1306" y="2159"/>
                </a:cubicBezTo>
                <a:close/>
                <a:moveTo>
                  <a:pt x="781" y="2136"/>
                </a:moveTo>
                <a:cubicBezTo>
                  <a:pt x="766" y="2132"/>
                  <a:pt x="750" y="2127"/>
                  <a:pt x="735" y="2122"/>
                </a:cubicBezTo>
                <a:cubicBezTo>
                  <a:pt x="741" y="2106"/>
                  <a:pt x="741" y="2106"/>
                  <a:pt x="741" y="2106"/>
                </a:cubicBezTo>
                <a:cubicBezTo>
                  <a:pt x="755" y="2112"/>
                  <a:pt x="771" y="2116"/>
                  <a:pt x="786" y="2121"/>
                </a:cubicBezTo>
                <a:lnTo>
                  <a:pt x="781" y="2136"/>
                </a:lnTo>
                <a:close/>
                <a:moveTo>
                  <a:pt x="1400" y="2136"/>
                </a:moveTo>
                <a:cubicBezTo>
                  <a:pt x="1395" y="2121"/>
                  <a:pt x="1395" y="2121"/>
                  <a:pt x="1395" y="2121"/>
                </a:cubicBezTo>
                <a:cubicBezTo>
                  <a:pt x="1410" y="2116"/>
                  <a:pt x="1426" y="2111"/>
                  <a:pt x="1440" y="2106"/>
                </a:cubicBezTo>
                <a:cubicBezTo>
                  <a:pt x="1446" y="2121"/>
                  <a:pt x="1446" y="2121"/>
                  <a:pt x="1446" y="2121"/>
                </a:cubicBezTo>
                <a:cubicBezTo>
                  <a:pt x="1431" y="2126"/>
                  <a:pt x="1415" y="2131"/>
                  <a:pt x="1400" y="2136"/>
                </a:cubicBezTo>
                <a:close/>
                <a:moveTo>
                  <a:pt x="690" y="2105"/>
                </a:moveTo>
                <a:cubicBezTo>
                  <a:pt x="675" y="2099"/>
                  <a:pt x="660" y="2093"/>
                  <a:pt x="645" y="2086"/>
                </a:cubicBezTo>
                <a:cubicBezTo>
                  <a:pt x="652" y="2071"/>
                  <a:pt x="652" y="2071"/>
                  <a:pt x="652" y="2071"/>
                </a:cubicBezTo>
                <a:cubicBezTo>
                  <a:pt x="666" y="2078"/>
                  <a:pt x="681" y="2084"/>
                  <a:pt x="696" y="2090"/>
                </a:cubicBezTo>
                <a:lnTo>
                  <a:pt x="690" y="2105"/>
                </a:lnTo>
                <a:close/>
                <a:moveTo>
                  <a:pt x="1491" y="2104"/>
                </a:moveTo>
                <a:cubicBezTo>
                  <a:pt x="1485" y="2090"/>
                  <a:pt x="1485" y="2090"/>
                  <a:pt x="1485" y="2090"/>
                </a:cubicBezTo>
                <a:cubicBezTo>
                  <a:pt x="1500" y="2084"/>
                  <a:pt x="1514" y="2078"/>
                  <a:pt x="1529" y="2071"/>
                </a:cubicBezTo>
                <a:cubicBezTo>
                  <a:pt x="1535" y="2086"/>
                  <a:pt x="1535" y="2086"/>
                  <a:pt x="1535" y="2086"/>
                </a:cubicBezTo>
                <a:cubicBezTo>
                  <a:pt x="1521" y="2092"/>
                  <a:pt x="1506" y="2099"/>
                  <a:pt x="1491" y="2104"/>
                </a:cubicBezTo>
                <a:close/>
                <a:moveTo>
                  <a:pt x="602" y="2065"/>
                </a:moveTo>
                <a:cubicBezTo>
                  <a:pt x="587" y="2058"/>
                  <a:pt x="573" y="2051"/>
                  <a:pt x="559" y="2043"/>
                </a:cubicBezTo>
                <a:cubicBezTo>
                  <a:pt x="567" y="2029"/>
                  <a:pt x="567" y="2029"/>
                  <a:pt x="567" y="2029"/>
                </a:cubicBezTo>
                <a:cubicBezTo>
                  <a:pt x="581" y="2037"/>
                  <a:pt x="595" y="2044"/>
                  <a:pt x="609" y="2051"/>
                </a:cubicBezTo>
                <a:lnTo>
                  <a:pt x="602" y="2065"/>
                </a:lnTo>
                <a:close/>
                <a:moveTo>
                  <a:pt x="1579" y="2065"/>
                </a:moveTo>
                <a:cubicBezTo>
                  <a:pt x="1572" y="2051"/>
                  <a:pt x="1572" y="2051"/>
                  <a:pt x="1572" y="2051"/>
                </a:cubicBezTo>
                <a:cubicBezTo>
                  <a:pt x="1586" y="2044"/>
                  <a:pt x="1600" y="2036"/>
                  <a:pt x="1613" y="2029"/>
                </a:cubicBezTo>
                <a:cubicBezTo>
                  <a:pt x="1621" y="2043"/>
                  <a:pt x="1621" y="2043"/>
                  <a:pt x="1621" y="2043"/>
                </a:cubicBezTo>
                <a:cubicBezTo>
                  <a:pt x="1607" y="2050"/>
                  <a:pt x="1593" y="2058"/>
                  <a:pt x="1579" y="2065"/>
                </a:cubicBezTo>
                <a:close/>
                <a:moveTo>
                  <a:pt x="517" y="2018"/>
                </a:moveTo>
                <a:cubicBezTo>
                  <a:pt x="504" y="2010"/>
                  <a:pt x="490" y="2001"/>
                  <a:pt x="477" y="1992"/>
                </a:cubicBezTo>
                <a:cubicBezTo>
                  <a:pt x="486" y="1979"/>
                  <a:pt x="486" y="1979"/>
                  <a:pt x="486" y="1979"/>
                </a:cubicBezTo>
                <a:cubicBezTo>
                  <a:pt x="499" y="1988"/>
                  <a:pt x="512" y="1996"/>
                  <a:pt x="526" y="2005"/>
                </a:cubicBezTo>
                <a:lnTo>
                  <a:pt x="517" y="2018"/>
                </a:lnTo>
                <a:close/>
                <a:moveTo>
                  <a:pt x="1663" y="2018"/>
                </a:moveTo>
                <a:cubicBezTo>
                  <a:pt x="1654" y="2005"/>
                  <a:pt x="1654" y="2005"/>
                  <a:pt x="1654" y="2005"/>
                </a:cubicBezTo>
                <a:cubicBezTo>
                  <a:pt x="1668" y="1996"/>
                  <a:pt x="1681" y="1988"/>
                  <a:pt x="1694" y="1979"/>
                </a:cubicBezTo>
                <a:cubicBezTo>
                  <a:pt x="1703" y="1992"/>
                  <a:pt x="1703" y="1992"/>
                  <a:pt x="1703" y="1992"/>
                </a:cubicBezTo>
                <a:cubicBezTo>
                  <a:pt x="1690" y="2001"/>
                  <a:pt x="1676" y="2010"/>
                  <a:pt x="1663" y="2018"/>
                </a:cubicBezTo>
                <a:close/>
                <a:moveTo>
                  <a:pt x="438" y="1964"/>
                </a:moveTo>
                <a:cubicBezTo>
                  <a:pt x="425" y="1954"/>
                  <a:pt x="412" y="1944"/>
                  <a:pt x="400" y="1934"/>
                </a:cubicBezTo>
                <a:cubicBezTo>
                  <a:pt x="410" y="1922"/>
                  <a:pt x="410" y="1922"/>
                  <a:pt x="410" y="1922"/>
                </a:cubicBezTo>
                <a:cubicBezTo>
                  <a:pt x="422" y="1932"/>
                  <a:pt x="435" y="1942"/>
                  <a:pt x="447" y="1951"/>
                </a:cubicBezTo>
                <a:lnTo>
                  <a:pt x="438" y="1964"/>
                </a:lnTo>
                <a:close/>
                <a:moveTo>
                  <a:pt x="1742" y="1964"/>
                </a:moveTo>
                <a:cubicBezTo>
                  <a:pt x="1733" y="1951"/>
                  <a:pt x="1733" y="1951"/>
                  <a:pt x="1733" y="1951"/>
                </a:cubicBezTo>
                <a:cubicBezTo>
                  <a:pt x="1745" y="1942"/>
                  <a:pt x="1758" y="1932"/>
                  <a:pt x="1770" y="1922"/>
                </a:cubicBezTo>
                <a:cubicBezTo>
                  <a:pt x="1780" y="1934"/>
                  <a:pt x="1780" y="1934"/>
                  <a:pt x="1780" y="1934"/>
                </a:cubicBezTo>
                <a:cubicBezTo>
                  <a:pt x="1768" y="1944"/>
                  <a:pt x="1755" y="1954"/>
                  <a:pt x="1742" y="1964"/>
                </a:cubicBezTo>
                <a:close/>
                <a:moveTo>
                  <a:pt x="1817" y="1903"/>
                </a:moveTo>
                <a:cubicBezTo>
                  <a:pt x="1806" y="1891"/>
                  <a:pt x="1806" y="1891"/>
                  <a:pt x="1806" y="1891"/>
                </a:cubicBezTo>
                <a:cubicBezTo>
                  <a:pt x="1818" y="1880"/>
                  <a:pt x="1830" y="1870"/>
                  <a:pt x="1841" y="1858"/>
                </a:cubicBezTo>
                <a:cubicBezTo>
                  <a:pt x="1852" y="1870"/>
                  <a:pt x="1852" y="1870"/>
                  <a:pt x="1852" y="1870"/>
                </a:cubicBezTo>
                <a:cubicBezTo>
                  <a:pt x="1841" y="1881"/>
                  <a:pt x="1829" y="1892"/>
                  <a:pt x="1817" y="1903"/>
                </a:cubicBezTo>
                <a:close/>
                <a:moveTo>
                  <a:pt x="363" y="1903"/>
                </a:moveTo>
                <a:cubicBezTo>
                  <a:pt x="351" y="1892"/>
                  <a:pt x="339" y="1881"/>
                  <a:pt x="328" y="1870"/>
                </a:cubicBezTo>
                <a:cubicBezTo>
                  <a:pt x="339" y="1858"/>
                  <a:pt x="339" y="1858"/>
                  <a:pt x="339" y="1858"/>
                </a:cubicBezTo>
                <a:cubicBezTo>
                  <a:pt x="350" y="1869"/>
                  <a:pt x="362" y="1880"/>
                  <a:pt x="374" y="1891"/>
                </a:cubicBezTo>
                <a:lnTo>
                  <a:pt x="363" y="1903"/>
                </a:lnTo>
                <a:close/>
                <a:moveTo>
                  <a:pt x="1886" y="1835"/>
                </a:moveTo>
                <a:cubicBezTo>
                  <a:pt x="1874" y="1825"/>
                  <a:pt x="1874" y="1825"/>
                  <a:pt x="1874" y="1825"/>
                </a:cubicBezTo>
                <a:cubicBezTo>
                  <a:pt x="1885" y="1813"/>
                  <a:pt x="1896" y="1801"/>
                  <a:pt x="1906" y="1789"/>
                </a:cubicBezTo>
                <a:cubicBezTo>
                  <a:pt x="1918" y="1800"/>
                  <a:pt x="1918" y="1800"/>
                  <a:pt x="1918" y="1800"/>
                </a:cubicBezTo>
                <a:cubicBezTo>
                  <a:pt x="1908" y="1812"/>
                  <a:pt x="1897" y="1824"/>
                  <a:pt x="1886" y="1835"/>
                </a:cubicBezTo>
                <a:close/>
                <a:moveTo>
                  <a:pt x="294" y="1835"/>
                </a:moveTo>
                <a:cubicBezTo>
                  <a:pt x="283" y="1824"/>
                  <a:pt x="272" y="1812"/>
                  <a:pt x="262" y="1800"/>
                </a:cubicBezTo>
                <a:cubicBezTo>
                  <a:pt x="274" y="1789"/>
                  <a:pt x="274" y="1789"/>
                  <a:pt x="274" y="1789"/>
                </a:cubicBezTo>
                <a:cubicBezTo>
                  <a:pt x="284" y="1801"/>
                  <a:pt x="295" y="1813"/>
                  <a:pt x="306" y="1824"/>
                </a:cubicBezTo>
                <a:lnTo>
                  <a:pt x="294" y="1835"/>
                </a:lnTo>
                <a:close/>
                <a:moveTo>
                  <a:pt x="231" y="1762"/>
                </a:moveTo>
                <a:cubicBezTo>
                  <a:pt x="221" y="1750"/>
                  <a:pt x="212" y="1737"/>
                  <a:pt x="202" y="1724"/>
                </a:cubicBezTo>
                <a:cubicBezTo>
                  <a:pt x="215" y="1714"/>
                  <a:pt x="215" y="1714"/>
                  <a:pt x="215" y="1714"/>
                </a:cubicBezTo>
                <a:cubicBezTo>
                  <a:pt x="225" y="1727"/>
                  <a:pt x="234" y="1740"/>
                  <a:pt x="244" y="1752"/>
                </a:cubicBezTo>
                <a:lnTo>
                  <a:pt x="231" y="1762"/>
                </a:lnTo>
                <a:close/>
                <a:moveTo>
                  <a:pt x="1949" y="1762"/>
                </a:moveTo>
                <a:cubicBezTo>
                  <a:pt x="1936" y="1752"/>
                  <a:pt x="1936" y="1752"/>
                  <a:pt x="1936" y="1752"/>
                </a:cubicBezTo>
                <a:cubicBezTo>
                  <a:pt x="1946" y="1740"/>
                  <a:pt x="1955" y="1727"/>
                  <a:pt x="1965" y="1714"/>
                </a:cubicBezTo>
                <a:cubicBezTo>
                  <a:pt x="1978" y="1724"/>
                  <a:pt x="1978" y="1724"/>
                  <a:pt x="1978" y="1724"/>
                </a:cubicBezTo>
                <a:cubicBezTo>
                  <a:pt x="1968" y="1737"/>
                  <a:pt x="1959" y="1750"/>
                  <a:pt x="1949" y="1762"/>
                </a:cubicBezTo>
                <a:close/>
                <a:moveTo>
                  <a:pt x="175" y="1684"/>
                </a:moveTo>
                <a:cubicBezTo>
                  <a:pt x="167" y="1670"/>
                  <a:pt x="158" y="1657"/>
                  <a:pt x="150" y="1643"/>
                </a:cubicBezTo>
                <a:cubicBezTo>
                  <a:pt x="164" y="1635"/>
                  <a:pt x="164" y="1635"/>
                  <a:pt x="164" y="1635"/>
                </a:cubicBezTo>
                <a:cubicBezTo>
                  <a:pt x="172" y="1648"/>
                  <a:pt x="180" y="1662"/>
                  <a:pt x="189" y="1675"/>
                </a:cubicBezTo>
                <a:lnTo>
                  <a:pt x="175" y="1684"/>
                </a:lnTo>
                <a:close/>
                <a:moveTo>
                  <a:pt x="2005" y="1684"/>
                </a:moveTo>
                <a:cubicBezTo>
                  <a:pt x="1991" y="1675"/>
                  <a:pt x="1991" y="1675"/>
                  <a:pt x="1991" y="1675"/>
                </a:cubicBezTo>
                <a:cubicBezTo>
                  <a:pt x="2000" y="1662"/>
                  <a:pt x="2008" y="1648"/>
                  <a:pt x="2016" y="1635"/>
                </a:cubicBezTo>
                <a:cubicBezTo>
                  <a:pt x="2030" y="1643"/>
                  <a:pt x="2030" y="1643"/>
                  <a:pt x="2030" y="1643"/>
                </a:cubicBezTo>
                <a:cubicBezTo>
                  <a:pt x="2022" y="1656"/>
                  <a:pt x="2014" y="1670"/>
                  <a:pt x="2005" y="1684"/>
                </a:cubicBezTo>
                <a:close/>
                <a:moveTo>
                  <a:pt x="126" y="1601"/>
                </a:moveTo>
                <a:cubicBezTo>
                  <a:pt x="119" y="1587"/>
                  <a:pt x="112" y="1572"/>
                  <a:pt x="105" y="1558"/>
                </a:cubicBezTo>
                <a:cubicBezTo>
                  <a:pt x="119" y="1551"/>
                  <a:pt x="119" y="1551"/>
                  <a:pt x="119" y="1551"/>
                </a:cubicBezTo>
                <a:cubicBezTo>
                  <a:pt x="126" y="1565"/>
                  <a:pt x="133" y="1579"/>
                  <a:pt x="141" y="1593"/>
                </a:cubicBezTo>
                <a:lnTo>
                  <a:pt x="126" y="1601"/>
                </a:lnTo>
                <a:close/>
                <a:moveTo>
                  <a:pt x="2054" y="1600"/>
                </a:moveTo>
                <a:cubicBezTo>
                  <a:pt x="2040" y="1593"/>
                  <a:pt x="2040" y="1593"/>
                  <a:pt x="2040" y="1593"/>
                </a:cubicBezTo>
                <a:cubicBezTo>
                  <a:pt x="2047" y="1579"/>
                  <a:pt x="2054" y="1565"/>
                  <a:pt x="2061" y="1550"/>
                </a:cubicBezTo>
                <a:cubicBezTo>
                  <a:pt x="2076" y="1557"/>
                  <a:pt x="2076" y="1557"/>
                  <a:pt x="2076" y="1557"/>
                </a:cubicBezTo>
                <a:cubicBezTo>
                  <a:pt x="2069" y="1572"/>
                  <a:pt x="2061" y="1586"/>
                  <a:pt x="2054" y="1600"/>
                </a:cubicBezTo>
                <a:close/>
                <a:moveTo>
                  <a:pt x="85" y="1514"/>
                </a:moveTo>
                <a:cubicBezTo>
                  <a:pt x="79" y="1499"/>
                  <a:pt x="73" y="1484"/>
                  <a:pt x="67" y="1469"/>
                </a:cubicBezTo>
                <a:cubicBezTo>
                  <a:pt x="82" y="1464"/>
                  <a:pt x="82" y="1464"/>
                  <a:pt x="82" y="1464"/>
                </a:cubicBezTo>
                <a:cubicBezTo>
                  <a:pt x="88" y="1478"/>
                  <a:pt x="94" y="1493"/>
                  <a:pt x="100" y="1508"/>
                </a:cubicBezTo>
                <a:lnTo>
                  <a:pt x="85" y="1514"/>
                </a:lnTo>
                <a:close/>
                <a:moveTo>
                  <a:pt x="2095" y="1513"/>
                </a:moveTo>
                <a:cubicBezTo>
                  <a:pt x="2081" y="1507"/>
                  <a:pt x="2081" y="1507"/>
                  <a:pt x="2081" y="1507"/>
                </a:cubicBezTo>
                <a:cubicBezTo>
                  <a:pt x="2087" y="1492"/>
                  <a:pt x="2093" y="1477"/>
                  <a:pt x="2098" y="1463"/>
                </a:cubicBezTo>
                <a:cubicBezTo>
                  <a:pt x="2113" y="1468"/>
                  <a:pt x="2113" y="1468"/>
                  <a:pt x="2113" y="1468"/>
                </a:cubicBezTo>
                <a:cubicBezTo>
                  <a:pt x="2107" y="1483"/>
                  <a:pt x="2101" y="1498"/>
                  <a:pt x="2095" y="1513"/>
                </a:cubicBezTo>
                <a:close/>
                <a:moveTo>
                  <a:pt x="52" y="1424"/>
                </a:moveTo>
                <a:cubicBezTo>
                  <a:pt x="47" y="1408"/>
                  <a:pt x="42" y="1393"/>
                  <a:pt x="38" y="1377"/>
                </a:cubicBezTo>
                <a:cubicBezTo>
                  <a:pt x="53" y="1373"/>
                  <a:pt x="53" y="1373"/>
                  <a:pt x="53" y="1373"/>
                </a:cubicBezTo>
                <a:cubicBezTo>
                  <a:pt x="57" y="1388"/>
                  <a:pt x="62" y="1404"/>
                  <a:pt x="67" y="1419"/>
                </a:cubicBezTo>
                <a:lnTo>
                  <a:pt x="52" y="1424"/>
                </a:lnTo>
                <a:close/>
                <a:moveTo>
                  <a:pt x="2129" y="1423"/>
                </a:moveTo>
                <a:cubicBezTo>
                  <a:pt x="2114" y="1418"/>
                  <a:pt x="2114" y="1418"/>
                  <a:pt x="2114" y="1418"/>
                </a:cubicBezTo>
                <a:cubicBezTo>
                  <a:pt x="2118" y="1403"/>
                  <a:pt x="2123" y="1387"/>
                  <a:pt x="2127" y="1372"/>
                </a:cubicBezTo>
                <a:cubicBezTo>
                  <a:pt x="2142" y="1376"/>
                  <a:pt x="2142" y="1376"/>
                  <a:pt x="2142" y="1376"/>
                </a:cubicBezTo>
                <a:cubicBezTo>
                  <a:pt x="2138" y="1392"/>
                  <a:pt x="2134" y="1407"/>
                  <a:pt x="2129" y="1423"/>
                </a:cubicBezTo>
                <a:close/>
                <a:moveTo>
                  <a:pt x="26" y="1331"/>
                </a:moveTo>
                <a:cubicBezTo>
                  <a:pt x="23" y="1315"/>
                  <a:pt x="20" y="1299"/>
                  <a:pt x="17" y="1283"/>
                </a:cubicBezTo>
                <a:cubicBezTo>
                  <a:pt x="32" y="1281"/>
                  <a:pt x="32" y="1281"/>
                  <a:pt x="32" y="1281"/>
                </a:cubicBezTo>
                <a:cubicBezTo>
                  <a:pt x="35" y="1296"/>
                  <a:pt x="38" y="1312"/>
                  <a:pt x="42" y="1327"/>
                </a:cubicBezTo>
                <a:lnTo>
                  <a:pt x="26" y="1331"/>
                </a:lnTo>
                <a:close/>
                <a:moveTo>
                  <a:pt x="2154" y="1329"/>
                </a:moveTo>
                <a:cubicBezTo>
                  <a:pt x="2138" y="1326"/>
                  <a:pt x="2138" y="1326"/>
                  <a:pt x="2138" y="1326"/>
                </a:cubicBezTo>
                <a:cubicBezTo>
                  <a:pt x="2142" y="1311"/>
                  <a:pt x="2145" y="1295"/>
                  <a:pt x="2148" y="1279"/>
                </a:cubicBezTo>
                <a:cubicBezTo>
                  <a:pt x="2164" y="1282"/>
                  <a:pt x="2164" y="1282"/>
                  <a:pt x="2164" y="1282"/>
                </a:cubicBezTo>
                <a:cubicBezTo>
                  <a:pt x="2161" y="1298"/>
                  <a:pt x="2158" y="1314"/>
                  <a:pt x="2154" y="1329"/>
                </a:cubicBezTo>
                <a:close/>
                <a:moveTo>
                  <a:pt x="9" y="1236"/>
                </a:moveTo>
                <a:cubicBezTo>
                  <a:pt x="7" y="1220"/>
                  <a:pt x="5" y="1204"/>
                  <a:pt x="4" y="1188"/>
                </a:cubicBezTo>
                <a:cubicBezTo>
                  <a:pt x="20" y="1186"/>
                  <a:pt x="20" y="1186"/>
                  <a:pt x="20" y="1186"/>
                </a:cubicBezTo>
                <a:cubicBezTo>
                  <a:pt x="21" y="1202"/>
                  <a:pt x="23" y="1218"/>
                  <a:pt x="25" y="1234"/>
                </a:cubicBezTo>
                <a:lnTo>
                  <a:pt x="9" y="1236"/>
                </a:lnTo>
                <a:close/>
                <a:moveTo>
                  <a:pt x="2171" y="1234"/>
                </a:moveTo>
                <a:cubicBezTo>
                  <a:pt x="2155" y="1232"/>
                  <a:pt x="2155" y="1232"/>
                  <a:pt x="2155" y="1232"/>
                </a:cubicBezTo>
                <a:cubicBezTo>
                  <a:pt x="2157" y="1217"/>
                  <a:pt x="2159" y="1201"/>
                  <a:pt x="2160" y="1185"/>
                </a:cubicBezTo>
                <a:cubicBezTo>
                  <a:pt x="2176" y="1187"/>
                  <a:pt x="2176" y="1187"/>
                  <a:pt x="2176" y="1187"/>
                </a:cubicBezTo>
                <a:cubicBezTo>
                  <a:pt x="2175" y="1203"/>
                  <a:pt x="2173" y="1219"/>
                  <a:pt x="2171" y="1234"/>
                </a:cubicBezTo>
                <a:close/>
                <a:moveTo>
                  <a:pt x="1" y="1140"/>
                </a:moveTo>
                <a:cubicBezTo>
                  <a:pt x="0" y="1124"/>
                  <a:pt x="0" y="1107"/>
                  <a:pt x="0" y="1091"/>
                </a:cubicBezTo>
                <a:cubicBezTo>
                  <a:pt x="16" y="1091"/>
                  <a:pt x="16" y="1091"/>
                  <a:pt x="16" y="1091"/>
                </a:cubicBezTo>
                <a:cubicBezTo>
                  <a:pt x="16" y="1107"/>
                  <a:pt x="16" y="1123"/>
                  <a:pt x="17" y="1139"/>
                </a:cubicBezTo>
                <a:lnTo>
                  <a:pt x="1" y="1140"/>
                </a:lnTo>
                <a:close/>
                <a:moveTo>
                  <a:pt x="2179" y="1138"/>
                </a:moveTo>
                <a:cubicBezTo>
                  <a:pt x="2163" y="1138"/>
                  <a:pt x="2163" y="1138"/>
                  <a:pt x="2163" y="1138"/>
                </a:cubicBezTo>
                <a:cubicBezTo>
                  <a:pt x="2164" y="1122"/>
                  <a:pt x="2164" y="1106"/>
                  <a:pt x="2164" y="1090"/>
                </a:cubicBezTo>
                <a:cubicBezTo>
                  <a:pt x="2164" y="1088"/>
                  <a:pt x="2164" y="1088"/>
                  <a:pt x="2164" y="1088"/>
                </a:cubicBezTo>
                <a:cubicBezTo>
                  <a:pt x="2180" y="1088"/>
                  <a:pt x="2180" y="1088"/>
                  <a:pt x="2180" y="1088"/>
                </a:cubicBezTo>
                <a:cubicBezTo>
                  <a:pt x="2180" y="1090"/>
                  <a:pt x="2180" y="1090"/>
                  <a:pt x="2180" y="1090"/>
                </a:cubicBezTo>
                <a:cubicBezTo>
                  <a:pt x="2180" y="1106"/>
                  <a:pt x="2180" y="1122"/>
                  <a:pt x="2179" y="1138"/>
                </a:cubicBezTo>
                <a:close/>
                <a:moveTo>
                  <a:pt x="17" y="1044"/>
                </a:moveTo>
                <a:cubicBezTo>
                  <a:pt x="1" y="1043"/>
                  <a:pt x="1" y="1043"/>
                  <a:pt x="1" y="1043"/>
                </a:cubicBezTo>
                <a:cubicBezTo>
                  <a:pt x="1" y="1027"/>
                  <a:pt x="2" y="1011"/>
                  <a:pt x="4" y="995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18" y="1012"/>
                  <a:pt x="17" y="1028"/>
                  <a:pt x="17" y="1044"/>
                </a:cubicBezTo>
                <a:close/>
                <a:moveTo>
                  <a:pt x="2163" y="1040"/>
                </a:moveTo>
                <a:cubicBezTo>
                  <a:pt x="2162" y="1025"/>
                  <a:pt x="2161" y="1009"/>
                  <a:pt x="2160" y="993"/>
                </a:cubicBezTo>
                <a:cubicBezTo>
                  <a:pt x="2176" y="992"/>
                  <a:pt x="2176" y="992"/>
                  <a:pt x="2176" y="992"/>
                </a:cubicBezTo>
                <a:cubicBezTo>
                  <a:pt x="2177" y="1007"/>
                  <a:pt x="2178" y="1024"/>
                  <a:pt x="2179" y="1040"/>
                </a:cubicBezTo>
                <a:lnTo>
                  <a:pt x="2163" y="1040"/>
                </a:lnTo>
                <a:close/>
                <a:moveTo>
                  <a:pt x="25" y="949"/>
                </a:moveTo>
                <a:cubicBezTo>
                  <a:pt x="9" y="947"/>
                  <a:pt x="9" y="947"/>
                  <a:pt x="9" y="947"/>
                </a:cubicBezTo>
                <a:cubicBezTo>
                  <a:pt x="11" y="931"/>
                  <a:pt x="14" y="915"/>
                  <a:pt x="16" y="899"/>
                </a:cubicBezTo>
                <a:cubicBezTo>
                  <a:pt x="32" y="902"/>
                  <a:pt x="32" y="902"/>
                  <a:pt x="32" y="902"/>
                </a:cubicBezTo>
                <a:cubicBezTo>
                  <a:pt x="29" y="918"/>
                  <a:pt x="27" y="934"/>
                  <a:pt x="25" y="949"/>
                </a:cubicBezTo>
                <a:close/>
                <a:moveTo>
                  <a:pt x="2155" y="946"/>
                </a:moveTo>
                <a:cubicBezTo>
                  <a:pt x="2153" y="930"/>
                  <a:pt x="2150" y="914"/>
                  <a:pt x="2147" y="899"/>
                </a:cubicBezTo>
                <a:cubicBezTo>
                  <a:pt x="2163" y="896"/>
                  <a:pt x="2163" y="896"/>
                  <a:pt x="2163" y="896"/>
                </a:cubicBezTo>
                <a:cubicBezTo>
                  <a:pt x="2166" y="912"/>
                  <a:pt x="2168" y="928"/>
                  <a:pt x="2171" y="944"/>
                </a:cubicBezTo>
                <a:lnTo>
                  <a:pt x="2155" y="946"/>
                </a:lnTo>
                <a:close/>
                <a:moveTo>
                  <a:pt x="41" y="856"/>
                </a:moveTo>
                <a:cubicBezTo>
                  <a:pt x="26" y="852"/>
                  <a:pt x="26" y="852"/>
                  <a:pt x="26" y="852"/>
                </a:cubicBezTo>
                <a:cubicBezTo>
                  <a:pt x="29" y="837"/>
                  <a:pt x="33" y="821"/>
                  <a:pt x="37" y="805"/>
                </a:cubicBezTo>
                <a:cubicBezTo>
                  <a:pt x="53" y="810"/>
                  <a:pt x="53" y="810"/>
                  <a:pt x="53" y="810"/>
                </a:cubicBezTo>
                <a:cubicBezTo>
                  <a:pt x="49" y="825"/>
                  <a:pt x="45" y="840"/>
                  <a:pt x="41" y="856"/>
                </a:cubicBezTo>
                <a:close/>
                <a:moveTo>
                  <a:pt x="2138" y="852"/>
                </a:moveTo>
                <a:cubicBezTo>
                  <a:pt x="2134" y="837"/>
                  <a:pt x="2131" y="821"/>
                  <a:pt x="2126" y="806"/>
                </a:cubicBezTo>
                <a:cubicBezTo>
                  <a:pt x="2142" y="802"/>
                  <a:pt x="2142" y="802"/>
                  <a:pt x="2142" y="802"/>
                </a:cubicBezTo>
                <a:cubicBezTo>
                  <a:pt x="2146" y="817"/>
                  <a:pt x="2150" y="833"/>
                  <a:pt x="2153" y="849"/>
                </a:cubicBezTo>
                <a:lnTo>
                  <a:pt x="2138" y="852"/>
                </a:lnTo>
                <a:close/>
                <a:moveTo>
                  <a:pt x="66" y="764"/>
                </a:moveTo>
                <a:cubicBezTo>
                  <a:pt x="51" y="759"/>
                  <a:pt x="51" y="759"/>
                  <a:pt x="51" y="759"/>
                </a:cubicBezTo>
                <a:cubicBezTo>
                  <a:pt x="56" y="744"/>
                  <a:pt x="61" y="728"/>
                  <a:pt x="67" y="713"/>
                </a:cubicBezTo>
                <a:cubicBezTo>
                  <a:pt x="82" y="719"/>
                  <a:pt x="82" y="719"/>
                  <a:pt x="82" y="719"/>
                </a:cubicBezTo>
                <a:cubicBezTo>
                  <a:pt x="76" y="734"/>
                  <a:pt x="71" y="749"/>
                  <a:pt x="66" y="764"/>
                </a:cubicBezTo>
                <a:close/>
                <a:moveTo>
                  <a:pt x="2113" y="761"/>
                </a:moveTo>
                <a:cubicBezTo>
                  <a:pt x="2108" y="746"/>
                  <a:pt x="2103" y="730"/>
                  <a:pt x="2097" y="716"/>
                </a:cubicBezTo>
                <a:cubicBezTo>
                  <a:pt x="2112" y="710"/>
                  <a:pt x="2112" y="710"/>
                  <a:pt x="2112" y="710"/>
                </a:cubicBezTo>
                <a:cubicBezTo>
                  <a:pt x="2118" y="725"/>
                  <a:pt x="2123" y="740"/>
                  <a:pt x="2128" y="756"/>
                </a:cubicBezTo>
                <a:lnTo>
                  <a:pt x="2113" y="761"/>
                </a:lnTo>
                <a:close/>
                <a:moveTo>
                  <a:pt x="99" y="675"/>
                </a:moveTo>
                <a:cubicBezTo>
                  <a:pt x="84" y="668"/>
                  <a:pt x="84" y="668"/>
                  <a:pt x="84" y="668"/>
                </a:cubicBezTo>
                <a:cubicBezTo>
                  <a:pt x="90" y="654"/>
                  <a:pt x="97" y="639"/>
                  <a:pt x="104" y="624"/>
                </a:cubicBezTo>
                <a:cubicBezTo>
                  <a:pt x="118" y="631"/>
                  <a:pt x="118" y="631"/>
                  <a:pt x="118" y="631"/>
                </a:cubicBezTo>
                <a:cubicBezTo>
                  <a:pt x="112" y="645"/>
                  <a:pt x="105" y="660"/>
                  <a:pt x="99" y="675"/>
                </a:cubicBezTo>
                <a:close/>
                <a:moveTo>
                  <a:pt x="2080" y="672"/>
                </a:moveTo>
                <a:cubicBezTo>
                  <a:pt x="2074" y="657"/>
                  <a:pt x="2067" y="643"/>
                  <a:pt x="2060" y="628"/>
                </a:cubicBezTo>
                <a:cubicBezTo>
                  <a:pt x="2075" y="622"/>
                  <a:pt x="2075" y="622"/>
                  <a:pt x="2075" y="622"/>
                </a:cubicBezTo>
                <a:cubicBezTo>
                  <a:pt x="2082" y="636"/>
                  <a:pt x="2088" y="651"/>
                  <a:pt x="2094" y="665"/>
                </a:cubicBezTo>
                <a:lnTo>
                  <a:pt x="2080" y="672"/>
                </a:lnTo>
                <a:close/>
                <a:moveTo>
                  <a:pt x="140" y="589"/>
                </a:moveTo>
                <a:cubicBezTo>
                  <a:pt x="126" y="581"/>
                  <a:pt x="126" y="581"/>
                  <a:pt x="126" y="581"/>
                </a:cubicBezTo>
                <a:cubicBezTo>
                  <a:pt x="133" y="567"/>
                  <a:pt x="141" y="553"/>
                  <a:pt x="149" y="539"/>
                </a:cubicBezTo>
                <a:cubicBezTo>
                  <a:pt x="163" y="547"/>
                  <a:pt x="163" y="547"/>
                  <a:pt x="163" y="547"/>
                </a:cubicBezTo>
                <a:cubicBezTo>
                  <a:pt x="155" y="561"/>
                  <a:pt x="147" y="575"/>
                  <a:pt x="140" y="589"/>
                </a:cubicBezTo>
                <a:close/>
                <a:moveTo>
                  <a:pt x="2039" y="586"/>
                </a:moveTo>
                <a:cubicBezTo>
                  <a:pt x="2032" y="572"/>
                  <a:pt x="2024" y="558"/>
                  <a:pt x="2016" y="545"/>
                </a:cubicBezTo>
                <a:cubicBezTo>
                  <a:pt x="2029" y="537"/>
                  <a:pt x="2029" y="537"/>
                  <a:pt x="2029" y="537"/>
                </a:cubicBezTo>
                <a:cubicBezTo>
                  <a:pt x="2038" y="550"/>
                  <a:pt x="2046" y="564"/>
                  <a:pt x="2053" y="579"/>
                </a:cubicBezTo>
                <a:lnTo>
                  <a:pt x="2039" y="586"/>
                </a:lnTo>
                <a:close/>
                <a:moveTo>
                  <a:pt x="188" y="506"/>
                </a:moveTo>
                <a:cubicBezTo>
                  <a:pt x="175" y="498"/>
                  <a:pt x="175" y="498"/>
                  <a:pt x="175" y="498"/>
                </a:cubicBezTo>
                <a:cubicBezTo>
                  <a:pt x="183" y="484"/>
                  <a:pt x="192" y="471"/>
                  <a:pt x="202" y="458"/>
                </a:cubicBezTo>
                <a:cubicBezTo>
                  <a:pt x="215" y="467"/>
                  <a:pt x="215" y="467"/>
                  <a:pt x="215" y="467"/>
                </a:cubicBezTo>
                <a:cubicBezTo>
                  <a:pt x="206" y="480"/>
                  <a:pt x="197" y="493"/>
                  <a:pt x="188" y="506"/>
                </a:cubicBezTo>
                <a:close/>
                <a:moveTo>
                  <a:pt x="1991" y="504"/>
                </a:moveTo>
                <a:cubicBezTo>
                  <a:pt x="1982" y="491"/>
                  <a:pt x="1973" y="478"/>
                  <a:pt x="1964" y="465"/>
                </a:cubicBezTo>
                <a:cubicBezTo>
                  <a:pt x="1977" y="456"/>
                  <a:pt x="1977" y="456"/>
                  <a:pt x="1977" y="456"/>
                </a:cubicBezTo>
                <a:cubicBezTo>
                  <a:pt x="1986" y="469"/>
                  <a:pt x="1995" y="482"/>
                  <a:pt x="2004" y="496"/>
                </a:cubicBezTo>
                <a:lnTo>
                  <a:pt x="1991" y="504"/>
                </a:lnTo>
                <a:close/>
                <a:moveTo>
                  <a:pt x="243" y="429"/>
                </a:moveTo>
                <a:cubicBezTo>
                  <a:pt x="231" y="419"/>
                  <a:pt x="231" y="419"/>
                  <a:pt x="231" y="419"/>
                </a:cubicBezTo>
                <a:cubicBezTo>
                  <a:pt x="240" y="407"/>
                  <a:pt x="251" y="394"/>
                  <a:pt x="261" y="382"/>
                </a:cubicBezTo>
                <a:cubicBezTo>
                  <a:pt x="273" y="392"/>
                  <a:pt x="273" y="392"/>
                  <a:pt x="273" y="392"/>
                </a:cubicBezTo>
                <a:cubicBezTo>
                  <a:pt x="263" y="404"/>
                  <a:pt x="253" y="417"/>
                  <a:pt x="243" y="429"/>
                </a:cubicBezTo>
                <a:close/>
                <a:moveTo>
                  <a:pt x="1935" y="427"/>
                </a:moveTo>
                <a:cubicBezTo>
                  <a:pt x="1926" y="415"/>
                  <a:pt x="1915" y="402"/>
                  <a:pt x="1905" y="390"/>
                </a:cubicBezTo>
                <a:cubicBezTo>
                  <a:pt x="1917" y="380"/>
                  <a:pt x="1917" y="380"/>
                  <a:pt x="1917" y="380"/>
                </a:cubicBezTo>
                <a:cubicBezTo>
                  <a:pt x="1928" y="392"/>
                  <a:pt x="1938" y="405"/>
                  <a:pt x="1948" y="417"/>
                </a:cubicBezTo>
                <a:lnTo>
                  <a:pt x="1935" y="427"/>
                </a:lnTo>
                <a:close/>
                <a:moveTo>
                  <a:pt x="305" y="357"/>
                </a:moveTo>
                <a:cubicBezTo>
                  <a:pt x="293" y="346"/>
                  <a:pt x="293" y="346"/>
                  <a:pt x="293" y="346"/>
                </a:cubicBezTo>
                <a:cubicBezTo>
                  <a:pt x="304" y="334"/>
                  <a:pt x="316" y="323"/>
                  <a:pt x="327" y="311"/>
                </a:cubicBezTo>
                <a:cubicBezTo>
                  <a:pt x="338" y="323"/>
                  <a:pt x="338" y="323"/>
                  <a:pt x="338" y="323"/>
                </a:cubicBezTo>
                <a:cubicBezTo>
                  <a:pt x="327" y="334"/>
                  <a:pt x="316" y="345"/>
                  <a:pt x="305" y="357"/>
                </a:cubicBezTo>
                <a:close/>
                <a:moveTo>
                  <a:pt x="1873" y="355"/>
                </a:moveTo>
                <a:cubicBezTo>
                  <a:pt x="1863" y="344"/>
                  <a:pt x="1851" y="332"/>
                  <a:pt x="1840" y="321"/>
                </a:cubicBezTo>
                <a:cubicBezTo>
                  <a:pt x="1851" y="310"/>
                  <a:pt x="1851" y="310"/>
                  <a:pt x="1851" y="310"/>
                </a:cubicBezTo>
                <a:cubicBezTo>
                  <a:pt x="1863" y="321"/>
                  <a:pt x="1874" y="332"/>
                  <a:pt x="1885" y="344"/>
                </a:cubicBezTo>
                <a:lnTo>
                  <a:pt x="1873" y="355"/>
                </a:lnTo>
                <a:close/>
                <a:moveTo>
                  <a:pt x="373" y="290"/>
                </a:moveTo>
                <a:cubicBezTo>
                  <a:pt x="362" y="278"/>
                  <a:pt x="362" y="278"/>
                  <a:pt x="362" y="278"/>
                </a:cubicBezTo>
                <a:cubicBezTo>
                  <a:pt x="374" y="268"/>
                  <a:pt x="386" y="257"/>
                  <a:pt x="399" y="247"/>
                </a:cubicBezTo>
                <a:cubicBezTo>
                  <a:pt x="409" y="259"/>
                  <a:pt x="409" y="259"/>
                  <a:pt x="409" y="259"/>
                </a:cubicBezTo>
                <a:cubicBezTo>
                  <a:pt x="397" y="269"/>
                  <a:pt x="385" y="280"/>
                  <a:pt x="373" y="290"/>
                </a:cubicBezTo>
                <a:close/>
                <a:moveTo>
                  <a:pt x="1805" y="289"/>
                </a:moveTo>
                <a:cubicBezTo>
                  <a:pt x="1794" y="278"/>
                  <a:pt x="1782" y="268"/>
                  <a:pt x="1769" y="258"/>
                </a:cubicBezTo>
                <a:cubicBezTo>
                  <a:pt x="1779" y="245"/>
                  <a:pt x="1779" y="245"/>
                  <a:pt x="1779" y="245"/>
                </a:cubicBezTo>
                <a:cubicBezTo>
                  <a:pt x="1792" y="256"/>
                  <a:pt x="1804" y="266"/>
                  <a:pt x="1816" y="277"/>
                </a:cubicBezTo>
                <a:lnTo>
                  <a:pt x="1805" y="289"/>
                </a:lnTo>
                <a:close/>
                <a:moveTo>
                  <a:pt x="446" y="230"/>
                </a:moveTo>
                <a:cubicBezTo>
                  <a:pt x="437" y="217"/>
                  <a:pt x="437" y="217"/>
                  <a:pt x="437" y="217"/>
                </a:cubicBezTo>
                <a:cubicBezTo>
                  <a:pt x="449" y="208"/>
                  <a:pt x="463" y="198"/>
                  <a:pt x="476" y="189"/>
                </a:cubicBezTo>
                <a:cubicBezTo>
                  <a:pt x="485" y="202"/>
                  <a:pt x="485" y="202"/>
                  <a:pt x="485" y="202"/>
                </a:cubicBezTo>
                <a:cubicBezTo>
                  <a:pt x="472" y="211"/>
                  <a:pt x="459" y="221"/>
                  <a:pt x="446" y="230"/>
                </a:cubicBezTo>
                <a:close/>
                <a:moveTo>
                  <a:pt x="1732" y="229"/>
                </a:moveTo>
                <a:cubicBezTo>
                  <a:pt x="1719" y="219"/>
                  <a:pt x="1706" y="210"/>
                  <a:pt x="1693" y="201"/>
                </a:cubicBezTo>
                <a:cubicBezTo>
                  <a:pt x="1702" y="188"/>
                  <a:pt x="1702" y="188"/>
                  <a:pt x="1702" y="188"/>
                </a:cubicBezTo>
                <a:cubicBezTo>
                  <a:pt x="1715" y="197"/>
                  <a:pt x="1729" y="206"/>
                  <a:pt x="1741" y="216"/>
                </a:cubicBezTo>
                <a:lnTo>
                  <a:pt x="1732" y="229"/>
                </a:lnTo>
                <a:close/>
                <a:moveTo>
                  <a:pt x="525" y="176"/>
                </a:moveTo>
                <a:cubicBezTo>
                  <a:pt x="516" y="163"/>
                  <a:pt x="516" y="163"/>
                  <a:pt x="516" y="163"/>
                </a:cubicBezTo>
                <a:cubicBezTo>
                  <a:pt x="530" y="154"/>
                  <a:pt x="544" y="146"/>
                  <a:pt x="558" y="138"/>
                </a:cubicBezTo>
                <a:cubicBezTo>
                  <a:pt x="566" y="152"/>
                  <a:pt x="566" y="152"/>
                  <a:pt x="566" y="152"/>
                </a:cubicBezTo>
                <a:cubicBezTo>
                  <a:pt x="552" y="160"/>
                  <a:pt x="538" y="168"/>
                  <a:pt x="525" y="176"/>
                </a:cubicBezTo>
                <a:close/>
                <a:moveTo>
                  <a:pt x="1653" y="175"/>
                </a:moveTo>
                <a:cubicBezTo>
                  <a:pt x="1640" y="167"/>
                  <a:pt x="1626" y="159"/>
                  <a:pt x="1612" y="151"/>
                </a:cubicBezTo>
                <a:cubicBezTo>
                  <a:pt x="1620" y="137"/>
                  <a:pt x="1620" y="137"/>
                  <a:pt x="1620" y="137"/>
                </a:cubicBezTo>
                <a:cubicBezTo>
                  <a:pt x="1634" y="145"/>
                  <a:pt x="1648" y="153"/>
                  <a:pt x="1662" y="162"/>
                </a:cubicBezTo>
                <a:lnTo>
                  <a:pt x="1653" y="175"/>
                </a:lnTo>
                <a:close/>
                <a:moveTo>
                  <a:pt x="607" y="130"/>
                </a:moveTo>
                <a:cubicBezTo>
                  <a:pt x="600" y="116"/>
                  <a:pt x="600" y="116"/>
                  <a:pt x="600" y="116"/>
                </a:cubicBezTo>
                <a:cubicBezTo>
                  <a:pt x="614" y="109"/>
                  <a:pt x="629" y="102"/>
                  <a:pt x="644" y="95"/>
                </a:cubicBezTo>
                <a:cubicBezTo>
                  <a:pt x="650" y="110"/>
                  <a:pt x="650" y="110"/>
                  <a:pt x="650" y="110"/>
                </a:cubicBezTo>
                <a:cubicBezTo>
                  <a:pt x="636" y="116"/>
                  <a:pt x="621" y="123"/>
                  <a:pt x="607" y="130"/>
                </a:cubicBezTo>
                <a:close/>
                <a:moveTo>
                  <a:pt x="1570" y="129"/>
                </a:moveTo>
                <a:cubicBezTo>
                  <a:pt x="1556" y="122"/>
                  <a:pt x="1541" y="115"/>
                  <a:pt x="1527" y="108"/>
                </a:cubicBezTo>
                <a:cubicBezTo>
                  <a:pt x="1534" y="94"/>
                  <a:pt x="1534" y="94"/>
                  <a:pt x="1534" y="94"/>
                </a:cubicBezTo>
                <a:cubicBezTo>
                  <a:pt x="1548" y="100"/>
                  <a:pt x="1563" y="107"/>
                  <a:pt x="1577" y="115"/>
                </a:cubicBezTo>
                <a:lnTo>
                  <a:pt x="1570" y="129"/>
                </a:lnTo>
                <a:close/>
                <a:moveTo>
                  <a:pt x="694" y="91"/>
                </a:moveTo>
                <a:cubicBezTo>
                  <a:pt x="688" y="76"/>
                  <a:pt x="688" y="76"/>
                  <a:pt x="688" y="76"/>
                </a:cubicBezTo>
                <a:cubicBezTo>
                  <a:pt x="703" y="70"/>
                  <a:pt x="718" y="65"/>
                  <a:pt x="733" y="60"/>
                </a:cubicBezTo>
                <a:cubicBezTo>
                  <a:pt x="738" y="75"/>
                  <a:pt x="738" y="75"/>
                  <a:pt x="738" y="75"/>
                </a:cubicBezTo>
                <a:cubicBezTo>
                  <a:pt x="724" y="80"/>
                  <a:pt x="709" y="85"/>
                  <a:pt x="694" y="91"/>
                </a:cubicBezTo>
                <a:close/>
                <a:moveTo>
                  <a:pt x="1483" y="90"/>
                </a:moveTo>
                <a:cubicBezTo>
                  <a:pt x="1468" y="84"/>
                  <a:pt x="1453" y="79"/>
                  <a:pt x="1438" y="74"/>
                </a:cubicBezTo>
                <a:cubicBezTo>
                  <a:pt x="1444" y="58"/>
                  <a:pt x="1444" y="58"/>
                  <a:pt x="1444" y="58"/>
                </a:cubicBezTo>
                <a:cubicBezTo>
                  <a:pt x="1459" y="64"/>
                  <a:pt x="1474" y="69"/>
                  <a:pt x="1489" y="75"/>
                </a:cubicBezTo>
                <a:lnTo>
                  <a:pt x="1483" y="90"/>
                </a:lnTo>
                <a:close/>
                <a:moveTo>
                  <a:pt x="784" y="60"/>
                </a:moveTo>
                <a:cubicBezTo>
                  <a:pt x="779" y="45"/>
                  <a:pt x="779" y="45"/>
                  <a:pt x="779" y="45"/>
                </a:cubicBezTo>
                <a:cubicBezTo>
                  <a:pt x="794" y="40"/>
                  <a:pt x="810" y="36"/>
                  <a:pt x="826" y="32"/>
                </a:cubicBezTo>
                <a:cubicBezTo>
                  <a:pt x="830" y="48"/>
                  <a:pt x="830" y="48"/>
                  <a:pt x="830" y="48"/>
                </a:cubicBezTo>
                <a:cubicBezTo>
                  <a:pt x="814" y="51"/>
                  <a:pt x="799" y="56"/>
                  <a:pt x="784" y="60"/>
                </a:cubicBezTo>
                <a:close/>
                <a:moveTo>
                  <a:pt x="1393" y="59"/>
                </a:moveTo>
                <a:cubicBezTo>
                  <a:pt x="1378" y="55"/>
                  <a:pt x="1363" y="51"/>
                  <a:pt x="1347" y="47"/>
                </a:cubicBezTo>
                <a:cubicBezTo>
                  <a:pt x="1351" y="31"/>
                  <a:pt x="1351" y="31"/>
                  <a:pt x="1351" y="31"/>
                </a:cubicBezTo>
                <a:cubicBezTo>
                  <a:pt x="1367" y="35"/>
                  <a:pt x="1382" y="39"/>
                  <a:pt x="1398" y="44"/>
                </a:cubicBezTo>
                <a:lnTo>
                  <a:pt x="1393" y="59"/>
                </a:lnTo>
                <a:close/>
                <a:moveTo>
                  <a:pt x="876" y="37"/>
                </a:moveTo>
                <a:cubicBezTo>
                  <a:pt x="873" y="22"/>
                  <a:pt x="873" y="22"/>
                  <a:pt x="873" y="22"/>
                </a:cubicBezTo>
                <a:cubicBezTo>
                  <a:pt x="888" y="18"/>
                  <a:pt x="904" y="16"/>
                  <a:pt x="920" y="13"/>
                </a:cubicBezTo>
                <a:cubicBezTo>
                  <a:pt x="923" y="29"/>
                  <a:pt x="923" y="29"/>
                  <a:pt x="923" y="29"/>
                </a:cubicBezTo>
                <a:cubicBezTo>
                  <a:pt x="907" y="31"/>
                  <a:pt x="891" y="34"/>
                  <a:pt x="876" y="37"/>
                </a:cubicBezTo>
                <a:close/>
                <a:moveTo>
                  <a:pt x="1301" y="37"/>
                </a:moveTo>
                <a:cubicBezTo>
                  <a:pt x="1285" y="33"/>
                  <a:pt x="1270" y="31"/>
                  <a:pt x="1254" y="28"/>
                </a:cubicBezTo>
                <a:cubicBezTo>
                  <a:pt x="1256" y="12"/>
                  <a:pt x="1256" y="12"/>
                  <a:pt x="1256" y="12"/>
                </a:cubicBezTo>
                <a:cubicBezTo>
                  <a:pt x="1272" y="15"/>
                  <a:pt x="1288" y="18"/>
                  <a:pt x="1304" y="21"/>
                </a:cubicBezTo>
                <a:lnTo>
                  <a:pt x="1301" y="37"/>
                </a:lnTo>
                <a:close/>
                <a:moveTo>
                  <a:pt x="970" y="23"/>
                </a:moveTo>
                <a:cubicBezTo>
                  <a:pt x="968" y="7"/>
                  <a:pt x="968" y="7"/>
                  <a:pt x="968" y="7"/>
                </a:cubicBezTo>
                <a:cubicBezTo>
                  <a:pt x="984" y="5"/>
                  <a:pt x="1000" y="3"/>
                  <a:pt x="1016" y="2"/>
                </a:cubicBezTo>
                <a:cubicBezTo>
                  <a:pt x="1017" y="18"/>
                  <a:pt x="1017" y="18"/>
                  <a:pt x="1017" y="18"/>
                </a:cubicBezTo>
                <a:cubicBezTo>
                  <a:pt x="1001" y="19"/>
                  <a:pt x="985" y="21"/>
                  <a:pt x="970" y="23"/>
                </a:cubicBezTo>
                <a:close/>
                <a:moveTo>
                  <a:pt x="1207" y="22"/>
                </a:moveTo>
                <a:cubicBezTo>
                  <a:pt x="1191" y="20"/>
                  <a:pt x="1175" y="19"/>
                  <a:pt x="1160" y="18"/>
                </a:cubicBezTo>
                <a:cubicBezTo>
                  <a:pt x="1161" y="2"/>
                  <a:pt x="1161" y="2"/>
                  <a:pt x="1161" y="2"/>
                </a:cubicBezTo>
                <a:cubicBezTo>
                  <a:pt x="1177" y="3"/>
                  <a:pt x="1193" y="5"/>
                  <a:pt x="1209" y="6"/>
                </a:cubicBezTo>
                <a:lnTo>
                  <a:pt x="1207" y="22"/>
                </a:lnTo>
                <a:close/>
                <a:moveTo>
                  <a:pt x="1065" y="16"/>
                </a:moveTo>
                <a:cubicBezTo>
                  <a:pt x="1064" y="0"/>
                  <a:pt x="1064" y="0"/>
                  <a:pt x="1064" y="0"/>
                </a:cubicBezTo>
                <a:cubicBezTo>
                  <a:pt x="1080" y="0"/>
                  <a:pt x="1096" y="0"/>
                  <a:pt x="1112" y="0"/>
                </a:cubicBezTo>
                <a:cubicBezTo>
                  <a:pt x="1112" y="16"/>
                  <a:pt x="1112" y="16"/>
                  <a:pt x="1112" y="16"/>
                </a:cubicBezTo>
                <a:cubicBezTo>
                  <a:pt x="1096" y="16"/>
                  <a:pt x="1080" y="16"/>
                  <a:pt x="1065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46078" tIns="73039" rIns="146078" bIns="73039" numCol="1" anchor="t" anchorCtr="0" compatLnSpc="1"/>
          <a:lstStyle/>
          <a:p>
            <a:endParaRPr lang="en-US" sz="2875"/>
          </a:p>
        </p:txBody>
      </p:sp>
      <p:sp>
        <p:nvSpPr>
          <p:cNvPr id="203" name="TextBox 202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</a:t>
            </a:r>
            <a:r>
              <a:rPr lang="zh-CN" altLang="en-US" sz="36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规划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8734" y="2282924"/>
            <a:ext cx="4120325" cy="844589"/>
            <a:chOff x="768734" y="2282924"/>
            <a:chExt cx="4120325" cy="844589"/>
          </a:xfrm>
        </p:grpSpPr>
        <p:grpSp>
          <p:nvGrpSpPr>
            <p:cNvPr id="10" name="Group 9"/>
            <p:cNvGrpSpPr/>
            <p:nvPr/>
          </p:nvGrpSpPr>
          <p:grpSpPr>
            <a:xfrm>
              <a:off x="768734" y="2282924"/>
              <a:ext cx="3019959" cy="844589"/>
              <a:chOff x="825267" y="2617723"/>
              <a:chExt cx="3019959" cy="844589"/>
            </a:xfrm>
          </p:grpSpPr>
          <p:sp>
            <p:nvSpPr>
              <p:cNvPr id="223" name="TextBox 222"/>
              <p:cNvSpPr txBox="1"/>
              <p:nvPr/>
            </p:nvSpPr>
            <p:spPr>
              <a:xfrm>
                <a:off x="2852167" y="2617723"/>
                <a:ext cx="993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atin typeface="Arial Nova" panose="020B0504020202020204" pitchFamily="34" charset="0"/>
                    <a:cs typeface="Catamaran Bold" panose="00000800000000000000" pitchFamily="2" charset="0"/>
                  </a:rPr>
                  <a:t>350</a:t>
                </a: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825267" y="2926781"/>
                <a:ext cx="3019959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 possession of my entire soul.</a:t>
                </a:r>
              </a:p>
            </p:txBody>
          </p:sp>
        </p:grpSp>
        <p:cxnSp>
          <p:nvCxnSpPr>
            <p:cNvPr id="246" name="Straight Arrow Connector 245"/>
            <p:cNvCxnSpPr/>
            <p:nvPr/>
          </p:nvCxnSpPr>
          <p:spPr>
            <a:xfrm flipH="1">
              <a:off x="3879850" y="2705218"/>
              <a:ext cx="499387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4379237" y="2418889"/>
              <a:ext cx="509822" cy="572658"/>
              <a:chOff x="5037639" y="2864905"/>
              <a:chExt cx="509822" cy="572658"/>
            </a:xfrm>
          </p:grpSpPr>
          <p:sp>
            <p:nvSpPr>
              <p:cNvPr id="192" name="Freeform: Shape 191"/>
              <p:cNvSpPr/>
              <p:nvPr/>
            </p:nvSpPr>
            <p:spPr>
              <a:xfrm>
                <a:off x="5037639" y="2864905"/>
                <a:ext cx="509822" cy="572658"/>
              </a:xfrm>
              <a:custGeom>
                <a:avLst/>
                <a:gdLst>
                  <a:gd name="connsiteX0" fmla="*/ 1263423 w 2526846"/>
                  <a:gd name="connsiteY0" fmla="*/ 0 h 2838291"/>
                  <a:gd name="connsiteX1" fmla="*/ 1396808 w 2526846"/>
                  <a:gd name="connsiteY1" fmla="*/ 31204 h 2838291"/>
                  <a:gd name="connsiteX2" fmla="*/ 2361449 w 2526846"/>
                  <a:gd name="connsiteY2" fmla="*/ 513410 h 2838291"/>
                  <a:gd name="connsiteX3" fmla="*/ 2526846 w 2526846"/>
                  <a:gd name="connsiteY3" fmla="*/ 781183 h 2838291"/>
                  <a:gd name="connsiteX4" fmla="*/ 2526846 w 2526846"/>
                  <a:gd name="connsiteY4" fmla="*/ 2057108 h 2838291"/>
                  <a:gd name="connsiteX5" fmla="*/ 2361449 w 2526846"/>
                  <a:gd name="connsiteY5" fmla="*/ 2324881 h 2838291"/>
                  <a:gd name="connsiteX6" fmla="*/ 1396808 w 2526846"/>
                  <a:gd name="connsiteY6" fmla="*/ 2807087 h 2838291"/>
                  <a:gd name="connsiteX7" fmla="*/ 1130038 w 2526846"/>
                  <a:gd name="connsiteY7" fmla="*/ 2807087 h 2838291"/>
                  <a:gd name="connsiteX8" fmla="*/ 165398 w 2526846"/>
                  <a:gd name="connsiteY8" fmla="*/ 2324881 h 2838291"/>
                  <a:gd name="connsiteX9" fmla="*/ 0 w 2526846"/>
                  <a:gd name="connsiteY9" fmla="*/ 2057108 h 2838291"/>
                  <a:gd name="connsiteX10" fmla="*/ 0 w 2526846"/>
                  <a:gd name="connsiteY10" fmla="*/ 781183 h 2838291"/>
                  <a:gd name="connsiteX11" fmla="*/ 165398 w 2526846"/>
                  <a:gd name="connsiteY11" fmla="*/ 513410 h 2838291"/>
                  <a:gd name="connsiteX12" fmla="*/ 1130038 w 2526846"/>
                  <a:gd name="connsiteY12" fmla="*/ 31204 h 2838291"/>
                  <a:gd name="connsiteX13" fmla="*/ 1263423 w 2526846"/>
                  <a:gd name="connsiteY13" fmla="*/ 0 h 283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6846" h="2838291">
                    <a:moveTo>
                      <a:pt x="1263423" y="0"/>
                    </a:moveTo>
                    <a:cubicBezTo>
                      <a:pt x="1309041" y="0"/>
                      <a:pt x="1354659" y="10401"/>
                      <a:pt x="1396808" y="31204"/>
                    </a:cubicBezTo>
                    <a:cubicBezTo>
                      <a:pt x="1396808" y="31204"/>
                      <a:pt x="1396808" y="31204"/>
                      <a:pt x="2361449" y="513410"/>
                    </a:cubicBezTo>
                    <a:cubicBezTo>
                      <a:pt x="2462821" y="564618"/>
                      <a:pt x="2526846" y="668100"/>
                      <a:pt x="2526846" y="781183"/>
                    </a:cubicBezTo>
                    <a:cubicBezTo>
                      <a:pt x="2526846" y="781183"/>
                      <a:pt x="2526846" y="781183"/>
                      <a:pt x="2526846" y="2057108"/>
                    </a:cubicBezTo>
                    <a:cubicBezTo>
                      <a:pt x="2526846" y="2170191"/>
                      <a:pt x="2462821" y="2273674"/>
                      <a:pt x="2361449" y="2324881"/>
                    </a:cubicBezTo>
                    <a:cubicBezTo>
                      <a:pt x="2361449" y="2324881"/>
                      <a:pt x="2361449" y="2324881"/>
                      <a:pt x="1396808" y="2807087"/>
                    </a:cubicBezTo>
                    <a:cubicBezTo>
                      <a:pt x="1312509" y="2848693"/>
                      <a:pt x="1214337" y="2848693"/>
                      <a:pt x="1130038" y="2807087"/>
                    </a:cubicBezTo>
                    <a:cubicBezTo>
                      <a:pt x="1130038" y="2807087"/>
                      <a:pt x="1130038" y="2807087"/>
                      <a:pt x="165398" y="2324881"/>
                    </a:cubicBezTo>
                    <a:cubicBezTo>
                      <a:pt x="64025" y="2273674"/>
                      <a:pt x="0" y="2170191"/>
                      <a:pt x="0" y="2057108"/>
                    </a:cubicBezTo>
                    <a:cubicBezTo>
                      <a:pt x="0" y="2057108"/>
                      <a:pt x="0" y="2057108"/>
                      <a:pt x="0" y="781183"/>
                    </a:cubicBezTo>
                    <a:cubicBezTo>
                      <a:pt x="0" y="668100"/>
                      <a:pt x="64025" y="564618"/>
                      <a:pt x="165398" y="513410"/>
                    </a:cubicBezTo>
                    <a:cubicBezTo>
                      <a:pt x="165398" y="513410"/>
                      <a:pt x="165398" y="513410"/>
                      <a:pt x="1130038" y="31204"/>
                    </a:cubicBezTo>
                    <a:cubicBezTo>
                      <a:pt x="1172188" y="10401"/>
                      <a:pt x="1217806" y="0"/>
                      <a:pt x="126342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14300" dist="38100" dir="5400000" sx="95000" sy="95000" algn="t" rotWithShape="0">
                  <a:schemeClr val="accent1">
                    <a:alpha val="2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b="1" dirty="0">
                  <a:solidFill>
                    <a:schemeClr val="bg1">
                      <a:lumMod val="95000"/>
                      <a:alpha val="40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235" name="Freeform 65"/>
              <p:cNvSpPr>
                <a:spLocks noChangeArrowheads="1"/>
              </p:cNvSpPr>
              <p:nvPr/>
            </p:nvSpPr>
            <p:spPr bwMode="auto">
              <a:xfrm>
                <a:off x="5196391" y="3055883"/>
                <a:ext cx="192319" cy="190703"/>
              </a:xfrm>
              <a:custGeom>
                <a:avLst/>
                <a:gdLst>
                  <a:gd name="T0" fmla="*/ 172604 w 417"/>
                  <a:gd name="T1" fmla="*/ 91192 h 417"/>
                  <a:gd name="T2" fmla="*/ 172604 w 417"/>
                  <a:gd name="T3" fmla="*/ 91192 h 417"/>
                  <a:gd name="T4" fmla="*/ 188460 w 417"/>
                  <a:gd name="T5" fmla="*/ 63340 h 417"/>
                  <a:gd name="T6" fmla="*/ 184836 w 417"/>
                  <a:gd name="T7" fmla="*/ 47617 h 417"/>
                  <a:gd name="T8" fmla="*/ 152671 w 417"/>
                  <a:gd name="T9" fmla="*/ 35488 h 417"/>
                  <a:gd name="T10" fmla="*/ 144516 w 417"/>
                  <a:gd name="T11" fmla="*/ 7637 h 417"/>
                  <a:gd name="T12" fmla="*/ 124583 w 417"/>
                  <a:gd name="T13" fmla="*/ 0 h 417"/>
                  <a:gd name="T14" fmla="*/ 96495 w 417"/>
                  <a:gd name="T15" fmla="*/ 15723 h 417"/>
                  <a:gd name="T16" fmla="*/ 68407 w 417"/>
                  <a:gd name="T17" fmla="*/ 0 h 417"/>
                  <a:gd name="T18" fmla="*/ 48474 w 417"/>
                  <a:gd name="T19" fmla="*/ 7637 h 417"/>
                  <a:gd name="T20" fmla="*/ 40320 w 417"/>
                  <a:gd name="T21" fmla="*/ 35488 h 417"/>
                  <a:gd name="T22" fmla="*/ 8155 w 417"/>
                  <a:gd name="T23" fmla="*/ 47617 h 417"/>
                  <a:gd name="T24" fmla="*/ 0 w 417"/>
                  <a:gd name="T25" fmla="*/ 63340 h 417"/>
                  <a:gd name="T26" fmla="*/ 19933 w 417"/>
                  <a:gd name="T27" fmla="*/ 91192 h 417"/>
                  <a:gd name="T28" fmla="*/ 0 w 417"/>
                  <a:gd name="T29" fmla="*/ 123536 h 417"/>
                  <a:gd name="T30" fmla="*/ 8155 w 417"/>
                  <a:gd name="T31" fmla="*/ 139258 h 417"/>
                  <a:gd name="T32" fmla="*/ 40320 w 417"/>
                  <a:gd name="T33" fmla="*/ 147344 h 417"/>
                  <a:gd name="T34" fmla="*/ 48474 w 417"/>
                  <a:gd name="T35" fmla="*/ 178790 h 417"/>
                  <a:gd name="T36" fmla="*/ 68407 w 417"/>
                  <a:gd name="T37" fmla="*/ 186876 h 417"/>
                  <a:gd name="T38" fmla="*/ 96495 w 417"/>
                  <a:gd name="T39" fmla="*/ 167110 h 417"/>
                  <a:gd name="T40" fmla="*/ 124583 w 417"/>
                  <a:gd name="T41" fmla="*/ 186876 h 417"/>
                  <a:gd name="T42" fmla="*/ 144516 w 417"/>
                  <a:gd name="T43" fmla="*/ 178790 h 417"/>
                  <a:gd name="T44" fmla="*/ 152671 w 417"/>
                  <a:gd name="T45" fmla="*/ 147344 h 417"/>
                  <a:gd name="T46" fmla="*/ 184836 w 417"/>
                  <a:gd name="T47" fmla="*/ 139258 h 417"/>
                  <a:gd name="T48" fmla="*/ 188460 w 417"/>
                  <a:gd name="T49" fmla="*/ 119043 h 417"/>
                  <a:gd name="T50" fmla="*/ 172604 w 417"/>
                  <a:gd name="T51" fmla="*/ 91192 h 417"/>
                  <a:gd name="T52" fmla="*/ 96495 w 417"/>
                  <a:gd name="T53" fmla="*/ 131172 h 417"/>
                  <a:gd name="T54" fmla="*/ 96495 w 417"/>
                  <a:gd name="T55" fmla="*/ 131172 h 417"/>
                  <a:gd name="T56" fmla="*/ 56629 w 417"/>
                  <a:gd name="T57" fmla="*/ 91192 h 417"/>
                  <a:gd name="T58" fmla="*/ 96495 w 417"/>
                  <a:gd name="T59" fmla="*/ 51660 h 417"/>
                  <a:gd name="T60" fmla="*/ 136362 w 417"/>
                  <a:gd name="T61" fmla="*/ 91192 h 417"/>
                  <a:gd name="T62" fmla="*/ 96495 w 417"/>
                  <a:gd name="T63" fmla="*/ 131172 h 4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02942" y="2282924"/>
            <a:ext cx="4120324" cy="844589"/>
            <a:chOff x="7302942" y="2282924"/>
            <a:chExt cx="4120324" cy="844589"/>
          </a:xfrm>
        </p:grpSpPr>
        <p:grpSp>
          <p:nvGrpSpPr>
            <p:cNvPr id="210" name="Group 209"/>
            <p:cNvGrpSpPr/>
            <p:nvPr/>
          </p:nvGrpSpPr>
          <p:grpSpPr>
            <a:xfrm>
              <a:off x="8403307" y="2282924"/>
              <a:ext cx="3019959" cy="844589"/>
              <a:chOff x="8277306" y="1913565"/>
              <a:chExt cx="3019959" cy="844589"/>
            </a:xfrm>
          </p:grpSpPr>
          <p:sp>
            <p:nvSpPr>
              <p:cNvPr id="213" name="TextBox 212"/>
              <p:cNvSpPr txBox="1"/>
              <p:nvPr/>
            </p:nvSpPr>
            <p:spPr>
              <a:xfrm>
                <a:off x="8277307" y="1913565"/>
                <a:ext cx="993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Arial Nova" panose="020B0504020202020204" pitchFamily="34" charset="0"/>
                    <a:cs typeface="Catamaran Bold" panose="00000800000000000000" pitchFamily="2" charset="0"/>
                  </a:rPr>
                  <a:t>2500</a:t>
                </a: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8277306" y="2222623"/>
                <a:ext cx="3019959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A wonderful serenity has taken possession of my entire soul.</a:t>
                </a:r>
              </a:p>
            </p:txBody>
          </p:sp>
        </p:grpSp>
        <p:cxnSp>
          <p:nvCxnSpPr>
            <p:cNvPr id="248" name="Straight Arrow Connector 247"/>
            <p:cNvCxnSpPr/>
            <p:nvPr/>
          </p:nvCxnSpPr>
          <p:spPr>
            <a:xfrm>
              <a:off x="7812764" y="2705218"/>
              <a:ext cx="499387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302942" y="2418889"/>
              <a:ext cx="509822" cy="572658"/>
              <a:chOff x="6672514" y="2864905"/>
              <a:chExt cx="509822" cy="572658"/>
            </a:xfrm>
          </p:grpSpPr>
          <p:sp>
            <p:nvSpPr>
              <p:cNvPr id="198" name="Freeform: Shape 197"/>
              <p:cNvSpPr/>
              <p:nvPr/>
            </p:nvSpPr>
            <p:spPr>
              <a:xfrm>
                <a:off x="6672514" y="2864905"/>
                <a:ext cx="509822" cy="572658"/>
              </a:xfrm>
              <a:custGeom>
                <a:avLst/>
                <a:gdLst>
                  <a:gd name="connsiteX0" fmla="*/ 1263423 w 2526846"/>
                  <a:gd name="connsiteY0" fmla="*/ 0 h 2838291"/>
                  <a:gd name="connsiteX1" fmla="*/ 1396808 w 2526846"/>
                  <a:gd name="connsiteY1" fmla="*/ 31204 h 2838291"/>
                  <a:gd name="connsiteX2" fmla="*/ 2361449 w 2526846"/>
                  <a:gd name="connsiteY2" fmla="*/ 513410 h 2838291"/>
                  <a:gd name="connsiteX3" fmla="*/ 2526846 w 2526846"/>
                  <a:gd name="connsiteY3" fmla="*/ 781183 h 2838291"/>
                  <a:gd name="connsiteX4" fmla="*/ 2526846 w 2526846"/>
                  <a:gd name="connsiteY4" fmla="*/ 2057108 h 2838291"/>
                  <a:gd name="connsiteX5" fmla="*/ 2361449 w 2526846"/>
                  <a:gd name="connsiteY5" fmla="*/ 2324881 h 2838291"/>
                  <a:gd name="connsiteX6" fmla="*/ 1396808 w 2526846"/>
                  <a:gd name="connsiteY6" fmla="*/ 2807087 h 2838291"/>
                  <a:gd name="connsiteX7" fmla="*/ 1130038 w 2526846"/>
                  <a:gd name="connsiteY7" fmla="*/ 2807087 h 2838291"/>
                  <a:gd name="connsiteX8" fmla="*/ 165398 w 2526846"/>
                  <a:gd name="connsiteY8" fmla="*/ 2324881 h 2838291"/>
                  <a:gd name="connsiteX9" fmla="*/ 0 w 2526846"/>
                  <a:gd name="connsiteY9" fmla="*/ 2057108 h 2838291"/>
                  <a:gd name="connsiteX10" fmla="*/ 0 w 2526846"/>
                  <a:gd name="connsiteY10" fmla="*/ 781183 h 2838291"/>
                  <a:gd name="connsiteX11" fmla="*/ 165398 w 2526846"/>
                  <a:gd name="connsiteY11" fmla="*/ 513410 h 2838291"/>
                  <a:gd name="connsiteX12" fmla="*/ 1130038 w 2526846"/>
                  <a:gd name="connsiteY12" fmla="*/ 31204 h 2838291"/>
                  <a:gd name="connsiteX13" fmla="*/ 1263423 w 2526846"/>
                  <a:gd name="connsiteY13" fmla="*/ 0 h 283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6846" h="2838291">
                    <a:moveTo>
                      <a:pt x="1263423" y="0"/>
                    </a:moveTo>
                    <a:cubicBezTo>
                      <a:pt x="1309041" y="0"/>
                      <a:pt x="1354659" y="10401"/>
                      <a:pt x="1396808" y="31204"/>
                    </a:cubicBezTo>
                    <a:cubicBezTo>
                      <a:pt x="1396808" y="31204"/>
                      <a:pt x="1396808" y="31204"/>
                      <a:pt x="2361449" y="513410"/>
                    </a:cubicBezTo>
                    <a:cubicBezTo>
                      <a:pt x="2462821" y="564618"/>
                      <a:pt x="2526846" y="668100"/>
                      <a:pt x="2526846" y="781183"/>
                    </a:cubicBezTo>
                    <a:cubicBezTo>
                      <a:pt x="2526846" y="781183"/>
                      <a:pt x="2526846" y="781183"/>
                      <a:pt x="2526846" y="2057108"/>
                    </a:cubicBezTo>
                    <a:cubicBezTo>
                      <a:pt x="2526846" y="2170191"/>
                      <a:pt x="2462821" y="2273674"/>
                      <a:pt x="2361449" y="2324881"/>
                    </a:cubicBezTo>
                    <a:cubicBezTo>
                      <a:pt x="2361449" y="2324881"/>
                      <a:pt x="2361449" y="2324881"/>
                      <a:pt x="1396808" y="2807087"/>
                    </a:cubicBezTo>
                    <a:cubicBezTo>
                      <a:pt x="1312509" y="2848693"/>
                      <a:pt x="1214337" y="2848693"/>
                      <a:pt x="1130038" y="2807087"/>
                    </a:cubicBezTo>
                    <a:cubicBezTo>
                      <a:pt x="1130038" y="2807087"/>
                      <a:pt x="1130038" y="2807087"/>
                      <a:pt x="165398" y="2324881"/>
                    </a:cubicBezTo>
                    <a:cubicBezTo>
                      <a:pt x="64025" y="2273674"/>
                      <a:pt x="0" y="2170191"/>
                      <a:pt x="0" y="2057108"/>
                    </a:cubicBezTo>
                    <a:cubicBezTo>
                      <a:pt x="0" y="2057108"/>
                      <a:pt x="0" y="2057108"/>
                      <a:pt x="0" y="781183"/>
                    </a:cubicBezTo>
                    <a:cubicBezTo>
                      <a:pt x="0" y="668100"/>
                      <a:pt x="64025" y="564618"/>
                      <a:pt x="165398" y="513410"/>
                    </a:cubicBezTo>
                    <a:cubicBezTo>
                      <a:pt x="165398" y="513410"/>
                      <a:pt x="165398" y="513410"/>
                      <a:pt x="1130038" y="31204"/>
                    </a:cubicBezTo>
                    <a:cubicBezTo>
                      <a:pt x="1172188" y="10401"/>
                      <a:pt x="1217806" y="0"/>
                      <a:pt x="12634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14300" dist="38100" dir="5400000" sx="95000" sy="95000" algn="t" rotWithShape="0">
                  <a:schemeClr val="accent1">
                    <a:alpha val="2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b="1" dirty="0">
                  <a:solidFill>
                    <a:schemeClr val="bg1">
                      <a:lumMod val="95000"/>
                      <a:alpha val="40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236" name="Freeform 111"/>
              <p:cNvSpPr>
                <a:spLocks noChangeArrowheads="1"/>
              </p:cNvSpPr>
              <p:nvPr/>
            </p:nvSpPr>
            <p:spPr bwMode="auto">
              <a:xfrm>
                <a:off x="6845811" y="3051843"/>
                <a:ext cx="163228" cy="198783"/>
              </a:xfrm>
              <a:custGeom>
                <a:avLst/>
                <a:gdLst>
                  <a:gd name="T0" fmla="*/ 156272 w 355"/>
                  <a:gd name="T1" fmla="*/ 127033 h 435"/>
                  <a:gd name="T2" fmla="*/ 156272 w 355"/>
                  <a:gd name="T3" fmla="*/ 127033 h 435"/>
                  <a:gd name="T4" fmla="*/ 80394 w 355"/>
                  <a:gd name="T5" fmla="*/ 154863 h 435"/>
                  <a:gd name="T6" fmla="*/ 4065 w 355"/>
                  <a:gd name="T7" fmla="*/ 127033 h 435"/>
                  <a:gd name="T8" fmla="*/ 0 w 355"/>
                  <a:gd name="T9" fmla="*/ 127033 h 435"/>
                  <a:gd name="T10" fmla="*/ 0 w 355"/>
                  <a:gd name="T11" fmla="*/ 150823 h 435"/>
                  <a:gd name="T12" fmla="*/ 80394 w 355"/>
                  <a:gd name="T13" fmla="*/ 194813 h 435"/>
                  <a:gd name="T14" fmla="*/ 159885 w 355"/>
                  <a:gd name="T15" fmla="*/ 150823 h 435"/>
                  <a:gd name="T16" fmla="*/ 159885 w 355"/>
                  <a:gd name="T17" fmla="*/ 127033 h 435"/>
                  <a:gd name="T18" fmla="*/ 156272 w 355"/>
                  <a:gd name="T19" fmla="*/ 127033 h 435"/>
                  <a:gd name="T20" fmla="*/ 156272 w 355"/>
                  <a:gd name="T21" fmla="*/ 71821 h 435"/>
                  <a:gd name="T22" fmla="*/ 156272 w 355"/>
                  <a:gd name="T23" fmla="*/ 71821 h 435"/>
                  <a:gd name="T24" fmla="*/ 80394 w 355"/>
                  <a:gd name="T25" fmla="*/ 95611 h 435"/>
                  <a:gd name="T26" fmla="*/ 4065 w 355"/>
                  <a:gd name="T27" fmla="*/ 71821 h 435"/>
                  <a:gd name="T28" fmla="*/ 0 w 355"/>
                  <a:gd name="T29" fmla="*/ 71821 h 435"/>
                  <a:gd name="T30" fmla="*/ 0 w 355"/>
                  <a:gd name="T31" fmla="*/ 99651 h 435"/>
                  <a:gd name="T32" fmla="*/ 80394 w 355"/>
                  <a:gd name="T33" fmla="*/ 131072 h 435"/>
                  <a:gd name="T34" fmla="*/ 159885 w 355"/>
                  <a:gd name="T35" fmla="*/ 99651 h 435"/>
                  <a:gd name="T36" fmla="*/ 159885 w 355"/>
                  <a:gd name="T37" fmla="*/ 71821 h 435"/>
                  <a:gd name="T38" fmla="*/ 156272 w 355"/>
                  <a:gd name="T39" fmla="*/ 71821 h 435"/>
                  <a:gd name="T40" fmla="*/ 80394 w 355"/>
                  <a:gd name="T41" fmla="*/ 0 h 435"/>
                  <a:gd name="T42" fmla="*/ 80394 w 355"/>
                  <a:gd name="T43" fmla="*/ 0 h 435"/>
                  <a:gd name="T44" fmla="*/ 0 w 355"/>
                  <a:gd name="T45" fmla="*/ 27830 h 435"/>
                  <a:gd name="T46" fmla="*/ 0 w 355"/>
                  <a:gd name="T47" fmla="*/ 43541 h 435"/>
                  <a:gd name="T48" fmla="*/ 80394 w 355"/>
                  <a:gd name="T49" fmla="*/ 71821 h 435"/>
                  <a:gd name="T50" fmla="*/ 159885 w 355"/>
                  <a:gd name="T51" fmla="*/ 43541 h 435"/>
                  <a:gd name="T52" fmla="*/ 159885 w 355"/>
                  <a:gd name="T53" fmla="*/ 27830 h 435"/>
                  <a:gd name="T54" fmla="*/ 80394 w 355"/>
                  <a:gd name="T55" fmla="*/ 0 h 4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55" h="435">
                    <a:moveTo>
                      <a:pt x="346" y="283"/>
                    </a:moveTo>
                    <a:lnTo>
                      <a:pt x="346" y="283"/>
                    </a:lnTo>
                    <a:cubicBezTo>
                      <a:pt x="328" y="319"/>
                      <a:pt x="257" y="345"/>
                      <a:pt x="178" y="345"/>
                    </a:cubicBezTo>
                    <a:cubicBezTo>
                      <a:pt x="97" y="345"/>
                      <a:pt x="36" y="319"/>
                      <a:pt x="9" y="283"/>
                    </a:cubicBezTo>
                    <a:cubicBezTo>
                      <a:pt x="9" y="275"/>
                      <a:pt x="0" y="283"/>
                      <a:pt x="0" y="283"/>
                    </a:cubicBezTo>
                    <a:cubicBezTo>
                      <a:pt x="0" y="292"/>
                      <a:pt x="0" y="336"/>
                      <a:pt x="0" y="336"/>
                    </a:cubicBezTo>
                    <a:cubicBezTo>
                      <a:pt x="0" y="381"/>
                      <a:pt x="80" y="434"/>
                      <a:pt x="178" y="434"/>
                    </a:cubicBezTo>
                    <a:cubicBezTo>
                      <a:pt x="275" y="434"/>
                      <a:pt x="354" y="381"/>
                      <a:pt x="354" y="336"/>
                    </a:cubicBezTo>
                    <a:cubicBezTo>
                      <a:pt x="354" y="336"/>
                      <a:pt x="354" y="292"/>
                      <a:pt x="354" y="283"/>
                    </a:cubicBezTo>
                    <a:cubicBezTo>
                      <a:pt x="354" y="283"/>
                      <a:pt x="346" y="275"/>
                      <a:pt x="346" y="283"/>
                    </a:cubicBezTo>
                    <a:close/>
                    <a:moveTo>
                      <a:pt x="346" y="160"/>
                    </a:moveTo>
                    <a:lnTo>
                      <a:pt x="346" y="160"/>
                    </a:lnTo>
                    <a:cubicBezTo>
                      <a:pt x="328" y="186"/>
                      <a:pt x="257" y="213"/>
                      <a:pt x="178" y="213"/>
                    </a:cubicBezTo>
                    <a:cubicBezTo>
                      <a:pt x="97" y="213"/>
                      <a:pt x="36" y="186"/>
                      <a:pt x="9" y="160"/>
                    </a:cubicBezTo>
                    <a:cubicBezTo>
                      <a:pt x="9" y="151"/>
                      <a:pt x="0" y="160"/>
                      <a:pt x="0" y="160"/>
                    </a:cubicBezTo>
                    <a:lnTo>
                      <a:pt x="0" y="222"/>
                    </a:lnTo>
                    <a:cubicBezTo>
                      <a:pt x="0" y="257"/>
                      <a:pt x="80" y="292"/>
                      <a:pt x="178" y="292"/>
                    </a:cubicBezTo>
                    <a:cubicBezTo>
                      <a:pt x="275" y="292"/>
                      <a:pt x="354" y="257"/>
                      <a:pt x="354" y="222"/>
                    </a:cubicBezTo>
                    <a:lnTo>
                      <a:pt x="354" y="160"/>
                    </a:lnTo>
                    <a:cubicBezTo>
                      <a:pt x="354" y="160"/>
                      <a:pt x="346" y="151"/>
                      <a:pt x="346" y="160"/>
                    </a:cubicBezTo>
                    <a:close/>
                    <a:moveTo>
                      <a:pt x="178" y="0"/>
                    </a:moveTo>
                    <a:lnTo>
                      <a:pt x="178" y="0"/>
                    </a:lnTo>
                    <a:cubicBezTo>
                      <a:pt x="80" y="0"/>
                      <a:pt x="0" y="26"/>
                      <a:pt x="0" y="6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33"/>
                      <a:pt x="80" y="160"/>
                      <a:pt x="178" y="160"/>
                    </a:cubicBezTo>
                    <a:cubicBezTo>
                      <a:pt x="275" y="160"/>
                      <a:pt x="354" y="133"/>
                      <a:pt x="354" y="97"/>
                    </a:cubicBezTo>
                    <a:cubicBezTo>
                      <a:pt x="354" y="62"/>
                      <a:pt x="354" y="62"/>
                      <a:pt x="354" y="62"/>
                    </a:cubicBezTo>
                    <a:cubicBezTo>
                      <a:pt x="354" y="26"/>
                      <a:pt x="275" y="0"/>
                      <a:pt x="17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68734" y="3997861"/>
            <a:ext cx="4120325" cy="844589"/>
            <a:chOff x="768734" y="3997861"/>
            <a:chExt cx="4120325" cy="844589"/>
          </a:xfrm>
        </p:grpSpPr>
        <p:grpSp>
          <p:nvGrpSpPr>
            <p:cNvPr id="11" name="Group 10"/>
            <p:cNvGrpSpPr/>
            <p:nvPr/>
          </p:nvGrpSpPr>
          <p:grpSpPr>
            <a:xfrm>
              <a:off x="768734" y="3997861"/>
              <a:ext cx="3019959" cy="844589"/>
              <a:chOff x="825267" y="4045922"/>
              <a:chExt cx="3019959" cy="844589"/>
            </a:xfrm>
          </p:grpSpPr>
          <p:sp>
            <p:nvSpPr>
              <p:cNvPr id="228" name="TextBox 227"/>
              <p:cNvSpPr txBox="1"/>
              <p:nvPr/>
            </p:nvSpPr>
            <p:spPr>
              <a:xfrm>
                <a:off x="2852167" y="4045922"/>
                <a:ext cx="993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atin typeface="Arial Nova" panose="020B0504020202020204" pitchFamily="34" charset="0"/>
                    <a:cs typeface="Catamaran Bold" panose="00000800000000000000" pitchFamily="2" charset="0"/>
                  </a:rPr>
                  <a:t>1200</a:t>
                </a: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825267" y="4354980"/>
                <a:ext cx="3019959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 possession of my entire soul.</a:t>
                </a:r>
              </a:p>
            </p:txBody>
          </p:sp>
        </p:grpSp>
        <p:cxnSp>
          <p:nvCxnSpPr>
            <p:cNvPr id="242" name="Straight Arrow Connector 241"/>
            <p:cNvCxnSpPr/>
            <p:nvPr/>
          </p:nvCxnSpPr>
          <p:spPr>
            <a:xfrm flipH="1">
              <a:off x="3879850" y="4418078"/>
              <a:ext cx="499387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4379237" y="4133826"/>
              <a:ext cx="509822" cy="572658"/>
              <a:chOff x="4481140" y="3932890"/>
              <a:chExt cx="509822" cy="572658"/>
            </a:xfrm>
          </p:grpSpPr>
          <p:sp>
            <p:nvSpPr>
              <p:cNvPr id="187" name="Freeform: Shape 186"/>
              <p:cNvSpPr/>
              <p:nvPr/>
            </p:nvSpPr>
            <p:spPr>
              <a:xfrm>
                <a:off x="4481140" y="3932890"/>
                <a:ext cx="509822" cy="572658"/>
              </a:xfrm>
              <a:custGeom>
                <a:avLst/>
                <a:gdLst>
                  <a:gd name="connsiteX0" fmla="*/ 1263423 w 2526846"/>
                  <a:gd name="connsiteY0" fmla="*/ 0 h 2838291"/>
                  <a:gd name="connsiteX1" fmla="*/ 1396808 w 2526846"/>
                  <a:gd name="connsiteY1" fmla="*/ 31204 h 2838291"/>
                  <a:gd name="connsiteX2" fmla="*/ 2361449 w 2526846"/>
                  <a:gd name="connsiteY2" fmla="*/ 513410 h 2838291"/>
                  <a:gd name="connsiteX3" fmla="*/ 2526846 w 2526846"/>
                  <a:gd name="connsiteY3" fmla="*/ 781183 h 2838291"/>
                  <a:gd name="connsiteX4" fmla="*/ 2526846 w 2526846"/>
                  <a:gd name="connsiteY4" fmla="*/ 2057108 h 2838291"/>
                  <a:gd name="connsiteX5" fmla="*/ 2361449 w 2526846"/>
                  <a:gd name="connsiteY5" fmla="*/ 2324881 h 2838291"/>
                  <a:gd name="connsiteX6" fmla="*/ 1396808 w 2526846"/>
                  <a:gd name="connsiteY6" fmla="*/ 2807087 h 2838291"/>
                  <a:gd name="connsiteX7" fmla="*/ 1130038 w 2526846"/>
                  <a:gd name="connsiteY7" fmla="*/ 2807087 h 2838291"/>
                  <a:gd name="connsiteX8" fmla="*/ 165398 w 2526846"/>
                  <a:gd name="connsiteY8" fmla="*/ 2324881 h 2838291"/>
                  <a:gd name="connsiteX9" fmla="*/ 0 w 2526846"/>
                  <a:gd name="connsiteY9" fmla="*/ 2057108 h 2838291"/>
                  <a:gd name="connsiteX10" fmla="*/ 0 w 2526846"/>
                  <a:gd name="connsiteY10" fmla="*/ 781183 h 2838291"/>
                  <a:gd name="connsiteX11" fmla="*/ 165398 w 2526846"/>
                  <a:gd name="connsiteY11" fmla="*/ 513410 h 2838291"/>
                  <a:gd name="connsiteX12" fmla="*/ 1130038 w 2526846"/>
                  <a:gd name="connsiteY12" fmla="*/ 31204 h 2838291"/>
                  <a:gd name="connsiteX13" fmla="*/ 1263423 w 2526846"/>
                  <a:gd name="connsiteY13" fmla="*/ 0 h 283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6846" h="2838291">
                    <a:moveTo>
                      <a:pt x="1263423" y="0"/>
                    </a:moveTo>
                    <a:cubicBezTo>
                      <a:pt x="1309041" y="0"/>
                      <a:pt x="1354659" y="10401"/>
                      <a:pt x="1396808" y="31204"/>
                    </a:cubicBezTo>
                    <a:cubicBezTo>
                      <a:pt x="1396808" y="31204"/>
                      <a:pt x="1396808" y="31204"/>
                      <a:pt x="2361449" y="513410"/>
                    </a:cubicBezTo>
                    <a:cubicBezTo>
                      <a:pt x="2462821" y="564618"/>
                      <a:pt x="2526846" y="668100"/>
                      <a:pt x="2526846" y="781183"/>
                    </a:cubicBezTo>
                    <a:cubicBezTo>
                      <a:pt x="2526846" y="781183"/>
                      <a:pt x="2526846" y="781183"/>
                      <a:pt x="2526846" y="2057108"/>
                    </a:cubicBezTo>
                    <a:cubicBezTo>
                      <a:pt x="2526846" y="2170191"/>
                      <a:pt x="2462821" y="2273674"/>
                      <a:pt x="2361449" y="2324881"/>
                    </a:cubicBezTo>
                    <a:cubicBezTo>
                      <a:pt x="2361449" y="2324881"/>
                      <a:pt x="2361449" y="2324881"/>
                      <a:pt x="1396808" y="2807087"/>
                    </a:cubicBezTo>
                    <a:cubicBezTo>
                      <a:pt x="1312509" y="2848693"/>
                      <a:pt x="1214337" y="2848693"/>
                      <a:pt x="1130038" y="2807087"/>
                    </a:cubicBezTo>
                    <a:cubicBezTo>
                      <a:pt x="1130038" y="2807087"/>
                      <a:pt x="1130038" y="2807087"/>
                      <a:pt x="165398" y="2324881"/>
                    </a:cubicBezTo>
                    <a:cubicBezTo>
                      <a:pt x="64025" y="2273674"/>
                      <a:pt x="0" y="2170191"/>
                      <a:pt x="0" y="2057108"/>
                    </a:cubicBezTo>
                    <a:cubicBezTo>
                      <a:pt x="0" y="2057108"/>
                      <a:pt x="0" y="2057108"/>
                      <a:pt x="0" y="781183"/>
                    </a:cubicBezTo>
                    <a:cubicBezTo>
                      <a:pt x="0" y="668100"/>
                      <a:pt x="64025" y="564618"/>
                      <a:pt x="165398" y="513410"/>
                    </a:cubicBezTo>
                    <a:cubicBezTo>
                      <a:pt x="165398" y="513410"/>
                      <a:pt x="165398" y="513410"/>
                      <a:pt x="1130038" y="31204"/>
                    </a:cubicBezTo>
                    <a:cubicBezTo>
                      <a:pt x="1172188" y="10401"/>
                      <a:pt x="1217806" y="0"/>
                      <a:pt x="126342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14300" dist="38100" dir="5400000" sx="95000" sy="95000" algn="t" rotWithShape="0">
                  <a:schemeClr val="accent1">
                    <a:alpha val="2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b="1" dirty="0">
                  <a:solidFill>
                    <a:schemeClr val="bg1">
                      <a:lumMod val="95000"/>
                      <a:alpha val="40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234" name="Freeform 39"/>
              <p:cNvSpPr>
                <a:spLocks noChangeArrowheads="1"/>
              </p:cNvSpPr>
              <p:nvPr/>
            </p:nvSpPr>
            <p:spPr bwMode="auto">
              <a:xfrm>
                <a:off x="4634235" y="4117403"/>
                <a:ext cx="203632" cy="203632"/>
              </a:xfrm>
              <a:custGeom>
                <a:avLst/>
                <a:gdLst>
                  <a:gd name="T0" fmla="*/ 179752 w 444"/>
                  <a:gd name="T1" fmla="*/ 23877 h 444"/>
                  <a:gd name="T2" fmla="*/ 179752 w 444"/>
                  <a:gd name="T3" fmla="*/ 23877 h 444"/>
                  <a:gd name="T4" fmla="*/ 167589 w 444"/>
                  <a:gd name="T5" fmla="*/ 23877 h 444"/>
                  <a:gd name="T6" fmla="*/ 167589 w 444"/>
                  <a:gd name="T7" fmla="*/ 44150 h 444"/>
                  <a:gd name="T8" fmla="*/ 131998 w 444"/>
                  <a:gd name="T9" fmla="*/ 44150 h 444"/>
                  <a:gd name="T10" fmla="*/ 131998 w 444"/>
                  <a:gd name="T11" fmla="*/ 23877 h 444"/>
                  <a:gd name="T12" fmla="*/ 68027 w 444"/>
                  <a:gd name="T13" fmla="*/ 23877 h 444"/>
                  <a:gd name="T14" fmla="*/ 68027 w 444"/>
                  <a:gd name="T15" fmla="*/ 44150 h 444"/>
                  <a:gd name="T16" fmla="*/ 31986 w 444"/>
                  <a:gd name="T17" fmla="*/ 44150 h 444"/>
                  <a:gd name="T18" fmla="*/ 31986 w 444"/>
                  <a:gd name="T19" fmla="*/ 23877 h 444"/>
                  <a:gd name="T20" fmla="*/ 20273 w 444"/>
                  <a:gd name="T21" fmla="*/ 23877 h 444"/>
                  <a:gd name="T22" fmla="*/ 0 w 444"/>
                  <a:gd name="T23" fmla="*/ 44150 h 444"/>
                  <a:gd name="T24" fmla="*/ 0 w 444"/>
                  <a:gd name="T25" fmla="*/ 179752 h 444"/>
                  <a:gd name="T26" fmla="*/ 20273 w 444"/>
                  <a:gd name="T27" fmla="*/ 199574 h 444"/>
                  <a:gd name="T28" fmla="*/ 179752 w 444"/>
                  <a:gd name="T29" fmla="*/ 199574 h 444"/>
                  <a:gd name="T30" fmla="*/ 199574 w 444"/>
                  <a:gd name="T31" fmla="*/ 179752 h 444"/>
                  <a:gd name="T32" fmla="*/ 199574 w 444"/>
                  <a:gd name="T33" fmla="*/ 44150 h 444"/>
                  <a:gd name="T34" fmla="*/ 179752 w 444"/>
                  <a:gd name="T35" fmla="*/ 23877 h 444"/>
                  <a:gd name="T36" fmla="*/ 179752 w 444"/>
                  <a:gd name="T37" fmla="*/ 179752 h 444"/>
                  <a:gd name="T38" fmla="*/ 179752 w 444"/>
                  <a:gd name="T39" fmla="*/ 179752 h 444"/>
                  <a:gd name="T40" fmla="*/ 20273 w 444"/>
                  <a:gd name="T41" fmla="*/ 179752 h 444"/>
                  <a:gd name="T42" fmla="*/ 20273 w 444"/>
                  <a:gd name="T43" fmla="*/ 88299 h 444"/>
                  <a:gd name="T44" fmla="*/ 179752 w 444"/>
                  <a:gd name="T45" fmla="*/ 88299 h 444"/>
                  <a:gd name="T46" fmla="*/ 179752 w 444"/>
                  <a:gd name="T47" fmla="*/ 179752 h 444"/>
                  <a:gd name="T48" fmla="*/ 55863 w 444"/>
                  <a:gd name="T49" fmla="*/ 0 h 444"/>
                  <a:gd name="T50" fmla="*/ 55863 w 444"/>
                  <a:gd name="T51" fmla="*/ 0 h 444"/>
                  <a:gd name="T52" fmla="*/ 40095 w 444"/>
                  <a:gd name="T53" fmla="*/ 0 h 444"/>
                  <a:gd name="T54" fmla="*/ 40095 w 444"/>
                  <a:gd name="T55" fmla="*/ 40095 h 444"/>
                  <a:gd name="T56" fmla="*/ 55863 w 444"/>
                  <a:gd name="T57" fmla="*/ 40095 h 444"/>
                  <a:gd name="T58" fmla="*/ 55863 w 444"/>
                  <a:gd name="T59" fmla="*/ 0 h 444"/>
                  <a:gd name="T60" fmla="*/ 159479 w 444"/>
                  <a:gd name="T61" fmla="*/ 0 h 444"/>
                  <a:gd name="T62" fmla="*/ 159479 w 444"/>
                  <a:gd name="T63" fmla="*/ 0 h 444"/>
                  <a:gd name="T64" fmla="*/ 143712 w 444"/>
                  <a:gd name="T65" fmla="*/ 0 h 444"/>
                  <a:gd name="T66" fmla="*/ 143712 w 444"/>
                  <a:gd name="T67" fmla="*/ 40095 h 444"/>
                  <a:gd name="T68" fmla="*/ 159479 w 444"/>
                  <a:gd name="T69" fmla="*/ 40095 h 444"/>
                  <a:gd name="T70" fmla="*/ 159479 w 444"/>
                  <a:gd name="T71" fmla="*/ 0 h 4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44" h="444">
                    <a:moveTo>
                      <a:pt x="399" y="53"/>
                    </a:moveTo>
                    <a:lnTo>
                      <a:pt x="399" y="53"/>
                    </a:ln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98"/>
                      <a:pt x="372" y="98"/>
                      <a:pt x="372" y="98"/>
                    </a:cubicBezTo>
                    <a:cubicBezTo>
                      <a:pt x="293" y="98"/>
                      <a:pt x="293" y="98"/>
                      <a:pt x="293" y="98"/>
                    </a:cubicBezTo>
                    <a:cubicBezTo>
                      <a:pt x="293" y="53"/>
                      <a:pt x="293" y="53"/>
                      <a:pt x="293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98"/>
                      <a:pt x="151" y="98"/>
                      <a:pt x="151" y="98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18" y="53"/>
                      <a:pt x="0" y="71"/>
                      <a:pt x="0" y="98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25"/>
                      <a:pt x="18" y="443"/>
                      <a:pt x="45" y="443"/>
                    </a:cubicBezTo>
                    <a:cubicBezTo>
                      <a:pt x="399" y="443"/>
                      <a:pt x="399" y="443"/>
                      <a:pt x="399" y="443"/>
                    </a:cubicBezTo>
                    <a:cubicBezTo>
                      <a:pt x="425" y="443"/>
                      <a:pt x="443" y="425"/>
                      <a:pt x="443" y="399"/>
                    </a:cubicBezTo>
                    <a:cubicBezTo>
                      <a:pt x="443" y="98"/>
                      <a:pt x="443" y="98"/>
                      <a:pt x="443" y="98"/>
                    </a:cubicBezTo>
                    <a:cubicBezTo>
                      <a:pt x="443" y="71"/>
                      <a:pt x="425" y="53"/>
                      <a:pt x="399" y="53"/>
                    </a:cubicBezTo>
                    <a:close/>
                    <a:moveTo>
                      <a:pt x="399" y="399"/>
                    </a:moveTo>
                    <a:lnTo>
                      <a:pt x="399" y="399"/>
                    </a:lnTo>
                    <a:cubicBezTo>
                      <a:pt x="45" y="399"/>
                      <a:pt x="45" y="399"/>
                      <a:pt x="45" y="399"/>
                    </a:cubicBezTo>
                    <a:cubicBezTo>
                      <a:pt x="45" y="196"/>
                      <a:pt x="45" y="196"/>
                      <a:pt x="45" y="196"/>
                    </a:cubicBezTo>
                    <a:cubicBezTo>
                      <a:pt x="399" y="196"/>
                      <a:pt x="399" y="196"/>
                      <a:pt x="399" y="196"/>
                    </a:cubicBezTo>
                    <a:lnTo>
                      <a:pt x="399" y="399"/>
                    </a:lnTo>
                    <a:close/>
                    <a:moveTo>
                      <a:pt x="124" y="0"/>
                    </a:moveTo>
                    <a:lnTo>
                      <a:pt x="124" y="0"/>
                    </a:lnTo>
                    <a:cubicBezTo>
                      <a:pt x="89" y="0"/>
                      <a:pt x="89" y="0"/>
                      <a:pt x="89" y="0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124" y="89"/>
                      <a:pt x="124" y="89"/>
                      <a:pt x="124" y="89"/>
                    </a:cubicBezTo>
                    <a:lnTo>
                      <a:pt x="124" y="0"/>
                    </a:lnTo>
                    <a:close/>
                    <a:moveTo>
                      <a:pt x="354" y="0"/>
                    </a:moveTo>
                    <a:lnTo>
                      <a:pt x="354" y="0"/>
                    </a:lnTo>
                    <a:cubicBezTo>
                      <a:pt x="319" y="0"/>
                      <a:pt x="319" y="0"/>
                      <a:pt x="319" y="0"/>
                    </a:cubicBezTo>
                    <a:cubicBezTo>
                      <a:pt x="319" y="89"/>
                      <a:pt x="319" y="89"/>
                      <a:pt x="319" y="89"/>
                    </a:cubicBezTo>
                    <a:cubicBezTo>
                      <a:pt x="354" y="89"/>
                      <a:pt x="354" y="89"/>
                      <a:pt x="354" y="89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302942" y="3997861"/>
            <a:ext cx="4120324" cy="844589"/>
            <a:chOff x="7302942" y="3997861"/>
            <a:chExt cx="4120324" cy="844589"/>
          </a:xfrm>
        </p:grpSpPr>
        <p:grpSp>
          <p:nvGrpSpPr>
            <p:cNvPr id="217" name="Group 216"/>
            <p:cNvGrpSpPr/>
            <p:nvPr/>
          </p:nvGrpSpPr>
          <p:grpSpPr>
            <a:xfrm>
              <a:off x="8403307" y="3997861"/>
              <a:ext cx="3019959" cy="844589"/>
              <a:chOff x="8277306" y="1913565"/>
              <a:chExt cx="3019959" cy="844589"/>
            </a:xfrm>
          </p:grpSpPr>
          <p:sp>
            <p:nvSpPr>
              <p:cNvPr id="218" name="TextBox 217"/>
              <p:cNvSpPr txBox="1"/>
              <p:nvPr/>
            </p:nvSpPr>
            <p:spPr>
              <a:xfrm>
                <a:off x="8277307" y="1913565"/>
                <a:ext cx="993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Arial Nova" panose="020B0504020202020204" pitchFamily="34" charset="0"/>
                    <a:cs typeface="Catamaran Bold" panose="00000800000000000000" pitchFamily="2" charset="0"/>
                  </a:rPr>
                  <a:t>750+</a:t>
                </a: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8277306" y="2222623"/>
                <a:ext cx="3019959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A wonderful serenity has taken possession of my entire soul.</a:t>
                </a:r>
              </a:p>
            </p:txBody>
          </p:sp>
        </p:grpSp>
        <p:cxnSp>
          <p:nvCxnSpPr>
            <p:cNvPr id="247" name="Straight Arrow Connector 246"/>
            <p:cNvCxnSpPr/>
            <p:nvPr/>
          </p:nvCxnSpPr>
          <p:spPr>
            <a:xfrm>
              <a:off x="7812764" y="4418078"/>
              <a:ext cx="499387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7302942" y="4133826"/>
              <a:ext cx="509822" cy="572658"/>
              <a:chOff x="7229013" y="3932890"/>
              <a:chExt cx="509822" cy="572658"/>
            </a:xfrm>
          </p:grpSpPr>
          <p:sp>
            <p:nvSpPr>
              <p:cNvPr id="195" name="Freeform: Shape 194"/>
              <p:cNvSpPr/>
              <p:nvPr/>
            </p:nvSpPr>
            <p:spPr>
              <a:xfrm>
                <a:off x="7229013" y="3932890"/>
                <a:ext cx="509822" cy="572658"/>
              </a:xfrm>
              <a:custGeom>
                <a:avLst/>
                <a:gdLst>
                  <a:gd name="connsiteX0" fmla="*/ 1263423 w 2526846"/>
                  <a:gd name="connsiteY0" fmla="*/ 0 h 2838291"/>
                  <a:gd name="connsiteX1" fmla="*/ 1396808 w 2526846"/>
                  <a:gd name="connsiteY1" fmla="*/ 31204 h 2838291"/>
                  <a:gd name="connsiteX2" fmla="*/ 2361449 w 2526846"/>
                  <a:gd name="connsiteY2" fmla="*/ 513410 h 2838291"/>
                  <a:gd name="connsiteX3" fmla="*/ 2526846 w 2526846"/>
                  <a:gd name="connsiteY3" fmla="*/ 781183 h 2838291"/>
                  <a:gd name="connsiteX4" fmla="*/ 2526846 w 2526846"/>
                  <a:gd name="connsiteY4" fmla="*/ 2057108 h 2838291"/>
                  <a:gd name="connsiteX5" fmla="*/ 2361449 w 2526846"/>
                  <a:gd name="connsiteY5" fmla="*/ 2324881 h 2838291"/>
                  <a:gd name="connsiteX6" fmla="*/ 1396808 w 2526846"/>
                  <a:gd name="connsiteY6" fmla="*/ 2807087 h 2838291"/>
                  <a:gd name="connsiteX7" fmla="*/ 1130038 w 2526846"/>
                  <a:gd name="connsiteY7" fmla="*/ 2807087 h 2838291"/>
                  <a:gd name="connsiteX8" fmla="*/ 165398 w 2526846"/>
                  <a:gd name="connsiteY8" fmla="*/ 2324881 h 2838291"/>
                  <a:gd name="connsiteX9" fmla="*/ 0 w 2526846"/>
                  <a:gd name="connsiteY9" fmla="*/ 2057108 h 2838291"/>
                  <a:gd name="connsiteX10" fmla="*/ 0 w 2526846"/>
                  <a:gd name="connsiteY10" fmla="*/ 781183 h 2838291"/>
                  <a:gd name="connsiteX11" fmla="*/ 165398 w 2526846"/>
                  <a:gd name="connsiteY11" fmla="*/ 513410 h 2838291"/>
                  <a:gd name="connsiteX12" fmla="*/ 1130038 w 2526846"/>
                  <a:gd name="connsiteY12" fmla="*/ 31204 h 2838291"/>
                  <a:gd name="connsiteX13" fmla="*/ 1263423 w 2526846"/>
                  <a:gd name="connsiteY13" fmla="*/ 0 h 283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6846" h="2838291">
                    <a:moveTo>
                      <a:pt x="1263423" y="0"/>
                    </a:moveTo>
                    <a:cubicBezTo>
                      <a:pt x="1309041" y="0"/>
                      <a:pt x="1354659" y="10401"/>
                      <a:pt x="1396808" y="31204"/>
                    </a:cubicBezTo>
                    <a:cubicBezTo>
                      <a:pt x="1396808" y="31204"/>
                      <a:pt x="1396808" y="31204"/>
                      <a:pt x="2361449" y="513410"/>
                    </a:cubicBezTo>
                    <a:cubicBezTo>
                      <a:pt x="2462821" y="564618"/>
                      <a:pt x="2526846" y="668100"/>
                      <a:pt x="2526846" y="781183"/>
                    </a:cubicBezTo>
                    <a:cubicBezTo>
                      <a:pt x="2526846" y="781183"/>
                      <a:pt x="2526846" y="781183"/>
                      <a:pt x="2526846" y="2057108"/>
                    </a:cubicBezTo>
                    <a:cubicBezTo>
                      <a:pt x="2526846" y="2170191"/>
                      <a:pt x="2462821" y="2273674"/>
                      <a:pt x="2361449" y="2324881"/>
                    </a:cubicBezTo>
                    <a:cubicBezTo>
                      <a:pt x="2361449" y="2324881"/>
                      <a:pt x="2361449" y="2324881"/>
                      <a:pt x="1396808" y="2807087"/>
                    </a:cubicBezTo>
                    <a:cubicBezTo>
                      <a:pt x="1312509" y="2848693"/>
                      <a:pt x="1214337" y="2848693"/>
                      <a:pt x="1130038" y="2807087"/>
                    </a:cubicBezTo>
                    <a:cubicBezTo>
                      <a:pt x="1130038" y="2807087"/>
                      <a:pt x="1130038" y="2807087"/>
                      <a:pt x="165398" y="2324881"/>
                    </a:cubicBezTo>
                    <a:cubicBezTo>
                      <a:pt x="64025" y="2273674"/>
                      <a:pt x="0" y="2170191"/>
                      <a:pt x="0" y="2057108"/>
                    </a:cubicBezTo>
                    <a:cubicBezTo>
                      <a:pt x="0" y="2057108"/>
                      <a:pt x="0" y="2057108"/>
                      <a:pt x="0" y="781183"/>
                    </a:cubicBezTo>
                    <a:cubicBezTo>
                      <a:pt x="0" y="668100"/>
                      <a:pt x="64025" y="564618"/>
                      <a:pt x="165398" y="513410"/>
                    </a:cubicBezTo>
                    <a:cubicBezTo>
                      <a:pt x="165398" y="513410"/>
                      <a:pt x="165398" y="513410"/>
                      <a:pt x="1130038" y="31204"/>
                    </a:cubicBezTo>
                    <a:cubicBezTo>
                      <a:pt x="1172188" y="10401"/>
                      <a:pt x="1217806" y="0"/>
                      <a:pt x="12634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14300" dist="38100" dir="5400000" sx="95000" sy="95000" algn="t" rotWithShape="0">
                  <a:schemeClr val="accent1">
                    <a:alpha val="2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b="1" dirty="0">
                  <a:solidFill>
                    <a:schemeClr val="bg1">
                      <a:lumMod val="95000"/>
                      <a:alpha val="40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237" name="Freeform 167"/>
              <p:cNvSpPr>
                <a:spLocks noChangeArrowheads="1"/>
              </p:cNvSpPr>
              <p:nvPr/>
            </p:nvSpPr>
            <p:spPr bwMode="auto">
              <a:xfrm>
                <a:off x="7388573" y="4123060"/>
                <a:ext cx="190703" cy="192319"/>
              </a:xfrm>
              <a:custGeom>
                <a:avLst/>
                <a:gdLst>
                  <a:gd name="T0" fmla="*/ 79322 w 418"/>
                  <a:gd name="T1" fmla="*/ 0 h 417"/>
                  <a:gd name="T2" fmla="*/ 79322 w 418"/>
                  <a:gd name="T3" fmla="*/ 0 h 417"/>
                  <a:gd name="T4" fmla="*/ 0 w 418"/>
                  <a:gd name="T5" fmla="*/ 79733 h 417"/>
                  <a:gd name="T6" fmla="*/ 79322 w 418"/>
                  <a:gd name="T7" fmla="*/ 79733 h 417"/>
                  <a:gd name="T8" fmla="*/ 79322 w 418"/>
                  <a:gd name="T9" fmla="*/ 0 h 417"/>
                  <a:gd name="T10" fmla="*/ 103074 w 418"/>
                  <a:gd name="T11" fmla="*/ 0 h 417"/>
                  <a:gd name="T12" fmla="*/ 103074 w 418"/>
                  <a:gd name="T13" fmla="*/ 0 h 417"/>
                  <a:gd name="T14" fmla="*/ 103074 w 418"/>
                  <a:gd name="T15" fmla="*/ 91965 h 417"/>
                  <a:gd name="T16" fmla="*/ 91422 w 418"/>
                  <a:gd name="T17" fmla="*/ 103744 h 417"/>
                  <a:gd name="T18" fmla="*/ 0 w 418"/>
                  <a:gd name="T19" fmla="*/ 103744 h 417"/>
                  <a:gd name="T20" fmla="*/ 91422 w 418"/>
                  <a:gd name="T21" fmla="*/ 188460 h 417"/>
                  <a:gd name="T22" fmla="*/ 186877 w 418"/>
                  <a:gd name="T23" fmla="*/ 91965 h 417"/>
                  <a:gd name="T24" fmla="*/ 103074 w 418"/>
                  <a:gd name="T25" fmla="*/ 0 h 4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8" h="417">
                    <a:moveTo>
                      <a:pt x="177" y="0"/>
                    </a:moveTo>
                    <a:lnTo>
                      <a:pt x="177" y="0"/>
                    </a:lnTo>
                    <a:cubicBezTo>
                      <a:pt x="80" y="9"/>
                      <a:pt x="9" y="88"/>
                      <a:pt x="0" y="176"/>
                    </a:cubicBezTo>
                    <a:cubicBezTo>
                      <a:pt x="177" y="176"/>
                      <a:pt x="177" y="176"/>
                      <a:pt x="177" y="176"/>
                    </a:cubicBezTo>
                    <a:lnTo>
                      <a:pt x="177" y="0"/>
                    </a:lnTo>
                    <a:close/>
                    <a:moveTo>
                      <a:pt x="230" y="0"/>
                    </a:moveTo>
                    <a:lnTo>
                      <a:pt x="230" y="0"/>
                    </a:lnTo>
                    <a:cubicBezTo>
                      <a:pt x="230" y="203"/>
                      <a:pt x="230" y="203"/>
                      <a:pt x="230" y="203"/>
                    </a:cubicBezTo>
                    <a:cubicBezTo>
                      <a:pt x="230" y="221"/>
                      <a:pt x="222" y="229"/>
                      <a:pt x="204" y="229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9" y="336"/>
                      <a:pt x="98" y="416"/>
                      <a:pt x="204" y="416"/>
                    </a:cubicBezTo>
                    <a:cubicBezTo>
                      <a:pt x="319" y="416"/>
                      <a:pt x="417" y="319"/>
                      <a:pt x="417" y="203"/>
                    </a:cubicBezTo>
                    <a:cubicBezTo>
                      <a:pt x="417" y="97"/>
                      <a:pt x="337" y="9"/>
                      <a:pt x="23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4220383" y="4313468"/>
            <a:ext cx="3751233" cy="2544531"/>
            <a:chOff x="4155802" y="4114801"/>
            <a:chExt cx="4041775" cy="2741613"/>
          </a:xfrm>
        </p:grpSpPr>
        <p:grpSp>
          <p:nvGrpSpPr>
            <p:cNvPr id="109" name="Group 108"/>
            <p:cNvGrpSpPr/>
            <p:nvPr/>
          </p:nvGrpSpPr>
          <p:grpSpPr>
            <a:xfrm>
              <a:off x="4155802" y="4114801"/>
              <a:ext cx="3032125" cy="2741613"/>
              <a:chOff x="4155802" y="4114801"/>
              <a:chExt cx="3032125" cy="2741613"/>
            </a:xfrm>
          </p:grpSpPr>
          <p:sp>
            <p:nvSpPr>
              <p:cNvPr id="130" name="Freeform 27"/>
              <p:cNvSpPr/>
              <p:nvPr/>
            </p:nvSpPr>
            <p:spPr bwMode="auto">
              <a:xfrm>
                <a:off x="5054327" y="5295901"/>
                <a:ext cx="150813" cy="285750"/>
              </a:xfrm>
              <a:custGeom>
                <a:avLst/>
                <a:gdLst>
                  <a:gd name="T0" fmla="*/ 76 w 76"/>
                  <a:gd name="T1" fmla="*/ 0 h 143"/>
                  <a:gd name="T2" fmla="*/ 0 w 76"/>
                  <a:gd name="T3" fmla="*/ 143 h 143"/>
                  <a:gd name="T4" fmla="*/ 76 w 76"/>
                  <a:gd name="T5" fmla="*/ 32 h 143"/>
                  <a:gd name="T6" fmla="*/ 76 w 76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43">
                    <a:moveTo>
                      <a:pt x="76" y="0"/>
                    </a:moveTo>
                    <a:cubicBezTo>
                      <a:pt x="76" y="0"/>
                      <a:pt x="4" y="114"/>
                      <a:pt x="0" y="143"/>
                    </a:cubicBezTo>
                    <a:cubicBezTo>
                      <a:pt x="76" y="32"/>
                      <a:pt x="76" y="32"/>
                      <a:pt x="76" y="32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2BC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1" name="Freeform 5"/>
              <p:cNvSpPr/>
              <p:nvPr/>
            </p:nvSpPr>
            <p:spPr bwMode="auto">
              <a:xfrm>
                <a:off x="5205139" y="4114801"/>
                <a:ext cx="1982788" cy="1601788"/>
              </a:xfrm>
              <a:custGeom>
                <a:avLst/>
                <a:gdLst>
                  <a:gd name="T0" fmla="*/ 996 w 996"/>
                  <a:gd name="T1" fmla="*/ 772 h 804"/>
                  <a:gd name="T2" fmla="*/ 964 w 996"/>
                  <a:gd name="T3" fmla="*/ 804 h 804"/>
                  <a:gd name="T4" fmla="*/ 32 w 996"/>
                  <a:gd name="T5" fmla="*/ 804 h 804"/>
                  <a:gd name="T6" fmla="*/ 0 w 996"/>
                  <a:gd name="T7" fmla="*/ 772 h 804"/>
                  <a:gd name="T8" fmla="*/ 0 w 996"/>
                  <a:gd name="T9" fmla="*/ 32 h 804"/>
                  <a:gd name="T10" fmla="*/ 32 w 996"/>
                  <a:gd name="T11" fmla="*/ 0 h 804"/>
                  <a:gd name="T12" fmla="*/ 964 w 996"/>
                  <a:gd name="T13" fmla="*/ 0 h 804"/>
                  <a:gd name="T14" fmla="*/ 996 w 996"/>
                  <a:gd name="T15" fmla="*/ 32 h 804"/>
                  <a:gd name="T16" fmla="*/ 996 w 996"/>
                  <a:gd name="T17" fmla="*/ 772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6" h="804">
                    <a:moveTo>
                      <a:pt x="996" y="772"/>
                    </a:moveTo>
                    <a:cubicBezTo>
                      <a:pt x="996" y="790"/>
                      <a:pt x="982" y="804"/>
                      <a:pt x="964" y="804"/>
                    </a:cubicBezTo>
                    <a:cubicBezTo>
                      <a:pt x="32" y="804"/>
                      <a:pt x="32" y="804"/>
                      <a:pt x="32" y="804"/>
                    </a:cubicBezTo>
                    <a:cubicBezTo>
                      <a:pt x="14" y="804"/>
                      <a:pt x="0" y="790"/>
                      <a:pt x="0" y="7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82" y="0"/>
                      <a:pt x="996" y="14"/>
                      <a:pt x="996" y="32"/>
                    </a:cubicBezTo>
                    <a:lnTo>
                      <a:pt x="996" y="772"/>
                    </a:lnTo>
                    <a:close/>
                  </a:path>
                </a:pathLst>
              </a:custGeom>
              <a:solidFill>
                <a:srgbClr val="0053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2" name="Rectangle 6"/>
              <p:cNvSpPr>
                <a:spLocks noChangeArrowheads="1"/>
              </p:cNvSpPr>
              <p:nvPr/>
            </p:nvSpPr>
            <p:spPr bwMode="auto">
              <a:xfrm>
                <a:off x="5405164" y="4227513"/>
                <a:ext cx="1576388" cy="13620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3" name="Freeform 25"/>
              <p:cNvSpPr/>
              <p:nvPr/>
            </p:nvSpPr>
            <p:spPr bwMode="auto">
              <a:xfrm>
                <a:off x="4554264" y="4970463"/>
                <a:ext cx="1000125" cy="1241425"/>
              </a:xfrm>
              <a:custGeom>
                <a:avLst/>
                <a:gdLst>
                  <a:gd name="T0" fmla="*/ 231 w 502"/>
                  <a:gd name="T1" fmla="*/ 624 h 624"/>
                  <a:gd name="T2" fmla="*/ 255 w 502"/>
                  <a:gd name="T3" fmla="*/ 565 h 624"/>
                  <a:gd name="T4" fmla="*/ 352 w 502"/>
                  <a:gd name="T5" fmla="*/ 364 h 624"/>
                  <a:gd name="T6" fmla="*/ 475 w 502"/>
                  <a:gd name="T7" fmla="*/ 185 h 624"/>
                  <a:gd name="T8" fmla="*/ 463 w 502"/>
                  <a:gd name="T9" fmla="*/ 104 h 624"/>
                  <a:gd name="T10" fmla="*/ 334 w 502"/>
                  <a:gd name="T11" fmla="*/ 185 h 624"/>
                  <a:gd name="T12" fmla="*/ 327 w 502"/>
                  <a:gd name="T13" fmla="*/ 198 h 624"/>
                  <a:gd name="T14" fmla="*/ 327 w 502"/>
                  <a:gd name="T15" fmla="*/ 10 h 624"/>
                  <a:gd name="T16" fmla="*/ 291 w 502"/>
                  <a:gd name="T17" fmla="*/ 18 h 624"/>
                  <a:gd name="T18" fmla="*/ 67 w 502"/>
                  <a:gd name="T19" fmla="*/ 257 h 624"/>
                  <a:gd name="T20" fmla="*/ 0 w 502"/>
                  <a:gd name="T21" fmla="*/ 541 h 624"/>
                  <a:gd name="T22" fmla="*/ 231 w 502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2" h="624">
                    <a:moveTo>
                      <a:pt x="231" y="624"/>
                    </a:moveTo>
                    <a:cubicBezTo>
                      <a:pt x="255" y="565"/>
                      <a:pt x="255" y="565"/>
                      <a:pt x="255" y="565"/>
                    </a:cubicBezTo>
                    <a:cubicBezTo>
                      <a:pt x="255" y="565"/>
                      <a:pt x="328" y="485"/>
                      <a:pt x="352" y="364"/>
                    </a:cubicBezTo>
                    <a:cubicBezTo>
                      <a:pt x="475" y="185"/>
                      <a:pt x="475" y="185"/>
                      <a:pt x="475" y="185"/>
                    </a:cubicBezTo>
                    <a:cubicBezTo>
                      <a:pt x="475" y="185"/>
                      <a:pt x="502" y="117"/>
                      <a:pt x="463" y="104"/>
                    </a:cubicBezTo>
                    <a:cubicBezTo>
                      <a:pt x="425" y="91"/>
                      <a:pt x="383" y="93"/>
                      <a:pt x="334" y="185"/>
                    </a:cubicBezTo>
                    <a:cubicBezTo>
                      <a:pt x="327" y="198"/>
                      <a:pt x="327" y="198"/>
                      <a:pt x="327" y="198"/>
                    </a:cubicBezTo>
                    <a:cubicBezTo>
                      <a:pt x="327" y="10"/>
                      <a:pt x="327" y="10"/>
                      <a:pt x="327" y="10"/>
                    </a:cubicBezTo>
                    <a:cubicBezTo>
                      <a:pt x="327" y="10"/>
                      <a:pt x="305" y="0"/>
                      <a:pt x="291" y="18"/>
                    </a:cubicBezTo>
                    <a:cubicBezTo>
                      <a:pt x="277" y="35"/>
                      <a:pt x="70" y="239"/>
                      <a:pt x="67" y="257"/>
                    </a:cubicBezTo>
                    <a:cubicBezTo>
                      <a:pt x="64" y="275"/>
                      <a:pt x="0" y="541"/>
                      <a:pt x="0" y="541"/>
                    </a:cubicBezTo>
                    <a:cubicBezTo>
                      <a:pt x="231" y="624"/>
                      <a:pt x="231" y="624"/>
                      <a:pt x="231" y="624"/>
                    </a:cubicBezTo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4" name="Freeform 26"/>
              <p:cNvSpPr/>
              <p:nvPr/>
            </p:nvSpPr>
            <p:spPr bwMode="auto">
              <a:xfrm>
                <a:off x="5338489" y="5181601"/>
                <a:ext cx="142875" cy="142875"/>
              </a:xfrm>
              <a:custGeom>
                <a:avLst/>
                <a:gdLst>
                  <a:gd name="T0" fmla="*/ 56 w 72"/>
                  <a:gd name="T1" fmla="*/ 58 h 72"/>
                  <a:gd name="T2" fmla="*/ 21 w 72"/>
                  <a:gd name="T3" fmla="*/ 64 h 72"/>
                  <a:gd name="T4" fmla="*/ 18 w 72"/>
                  <a:gd name="T5" fmla="*/ 62 h 72"/>
                  <a:gd name="T6" fmla="*/ 7 w 72"/>
                  <a:gd name="T7" fmla="*/ 27 h 72"/>
                  <a:gd name="T8" fmla="*/ 15 w 72"/>
                  <a:gd name="T9" fmla="*/ 14 h 72"/>
                  <a:gd name="T10" fmla="*/ 51 w 72"/>
                  <a:gd name="T11" fmla="*/ 8 h 72"/>
                  <a:gd name="T12" fmla="*/ 54 w 72"/>
                  <a:gd name="T13" fmla="*/ 10 h 72"/>
                  <a:gd name="T14" fmla="*/ 65 w 72"/>
                  <a:gd name="T15" fmla="*/ 44 h 72"/>
                  <a:gd name="T16" fmla="*/ 56 w 72"/>
                  <a:gd name="T17" fmla="*/ 5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56" y="58"/>
                    </a:moveTo>
                    <a:cubicBezTo>
                      <a:pt x="50" y="69"/>
                      <a:pt x="34" y="72"/>
                      <a:pt x="21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5" y="54"/>
                      <a:pt x="0" y="39"/>
                      <a:pt x="7" y="2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22" y="2"/>
                      <a:pt x="38" y="0"/>
                      <a:pt x="51" y="8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67" y="17"/>
                      <a:pt x="72" y="33"/>
                      <a:pt x="65" y="44"/>
                    </a:cubicBezTo>
                    <a:lnTo>
                      <a:pt x="56" y="58"/>
                    </a:lnTo>
                    <a:close/>
                  </a:path>
                </a:pathLst>
              </a:custGeom>
              <a:solidFill>
                <a:srgbClr val="FFE9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5" name="Freeform 28"/>
              <p:cNvSpPr/>
              <p:nvPr/>
            </p:nvSpPr>
            <p:spPr bwMode="auto">
              <a:xfrm>
                <a:off x="4155802" y="6221413"/>
                <a:ext cx="876300" cy="635000"/>
              </a:xfrm>
              <a:custGeom>
                <a:avLst/>
                <a:gdLst>
                  <a:gd name="T0" fmla="*/ 0 w 552"/>
                  <a:gd name="T1" fmla="*/ 400 h 400"/>
                  <a:gd name="T2" fmla="*/ 450 w 552"/>
                  <a:gd name="T3" fmla="*/ 400 h 400"/>
                  <a:gd name="T4" fmla="*/ 552 w 552"/>
                  <a:gd name="T5" fmla="*/ 134 h 400"/>
                  <a:gd name="T6" fmla="*/ 146 w 552"/>
                  <a:gd name="T7" fmla="*/ 0 h 400"/>
                  <a:gd name="T8" fmla="*/ 0 w 552"/>
                  <a:gd name="T9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400">
                    <a:moveTo>
                      <a:pt x="0" y="400"/>
                    </a:moveTo>
                    <a:lnTo>
                      <a:pt x="450" y="400"/>
                    </a:lnTo>
                    <a:lnTo>
                      <a:pt x="552" y="134"/>
                    </a:lnTo>
                    <a:lnTo>
                      <a:pt x="146" y="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6" name="Freeform 29"/>
              <p:cNvSpPr/>
              <p:nvPr/>
            </p:nvSpPr>
            <p:spPr bwMode="auto">
              <a:xfrm>
                <a:off x="4155802" y="6221413"/>
                <a:ext cx="876300" cy="635000"/>
              </a:xfrm>
              <a:custGeom>
                <a:avLst/>
                <a:gdLst>
                  <a:gd name="T0" fmla="*/ 0 w 552"/>
                  <a:gd name="T1" fmla="*/ 400 h 400"/>
                  <a:gd name="T2" fmla="*/ 450 w 552"/>
                  <a:gd name="T3" fmla="*/ 400 h 400"/>
                  <a:gd name="T4" fmla="*/ 552 w 552"/>
                  <a:gd name="T5" fmla="*/ 134 h 400"/>
                  <a:gd name="T6" fmla="*/ 146 w 552"/>
                  <a:gd name="T7" fmla="*/ 0 h 400"/>
                  <a:gd name="T8" fmla="*/ 0 w 552"/>
                  <a:gd name="T9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400">
                    <a:moveTo>
                      <a:pt x="0" y="400"/>
                    </a:moveTo>
                    <a:lnTo>
                      <a:pt x="450" y="400"/>
                    </a:lnTo>
                    <a:lnTo>
                      <a:pt x="552" y="134"/>
                    </a:lnTo>
                    <a:lnTo>
                      <a:pt x="146" y="0"/>
                    </a:lnTo>
                    <a:lnTo>
                      <a:pt x="0" y="4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7" name="Freeform 30"/>
              <p:cNvSpPr/>
              <p:nvPr/>
            </p:nvSpPr>
            <p:spPr bwMode="auto">
              <a:xfrm>
                <a:off x="4387577" y="6010276"/>
                <a:ext cx="712788" cy="423863"/>
              </a:xfrm>
              <a:custGeom>
                <a:avLst/>
                <a:gdLst>
                  <a:gd name="T0" fmla="*/ 49 w 449"/>
                  <a:gd name="T1" fmla="*/ 0 h 267"/>
                  <a:gd name="T2" fmla="*/ 0 w 449"/>
                  <a:gd name="T3" fmla="*/ 133 h 267"/>
                  <a:gd name="T4" fmla="*/ 406 w 449"/>
                  <a:gd name="T5" fmla="*/ 267 h 267"/>
                  <a:gd name="T6" fmla="*/ 449 w 449"/>
                  <a:gd name="T7" fmla="*/ 154 h 267"/>
                  <a:gd name="T8" fmla="*/ 49 w 449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267">
                    <a:moveTo>
                      <a:pt x="49" y="0"/>
                    </a:moveTo>
                    <a:lnTo>
                      <a:pt x="0" y="133"/>
                    </a:lnTo>
                    <a:lnTo>
                      <a:pt x="406" y="267"/>
                    </a:lnTo>
                    <a:lnTo>
                      <a:pt x="449" y="1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8" name="Freeform 31"/>
              <p:cNvSpPr/>
              <p:nvPr/>
            </p:nvSpPr>
            <p:spPr bwMode="auto">
              <a:xfrm>
                <a:off x="4387577" y="6010276"/>
                <a:ext cx="712788" cy="423863"/>
              </a:xfrm>
              <a:custGeom>
                <a:avLst/>
                <a:gdLst>
                  <a:gd name="T0" fmla="*/ 49 w 449"/>
                  <a:gd name="T1" fmla="*/ 0 h 267"/>
                  <a:gd name="T2" fmla="*/ 0 w 449"/>
                  <a:gd name="T3" fmla="*/ 133 h 267"/>
                  <a:gd name="T4" fmla="*/ 406 w 449"/>
                  <a:gd name="T5" fmla="*/ 267 h 267"/>
                  <a:gd name="T6" fmla="*/ 449 w 449"/>
                  <a:gd name="T7" fmla="*/ 154 h 267"/>
                  <a:gd name="T8" fmla="*/ 49 w 449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267">
                    <a:moveTo>
                      <a:pt x="49" y="0"/>
                    </a:moveTo>
                    <a:lnTo>
                      <a:pt x="0" y="133"/>
                    </a:lnTo>
                    <a:lnTo>
                      <a:pt x="406" y="267"/>
                    </a:lnTo>
                    <a:lnTo>
                      <a:pt x="449" y="154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9" name="Freeform 32"/>
              <p:cNvSpPr>
                <a:spLocks noEditPoints="1"/>
              </p:cNvSpPr>
              <p:nvPr/>
            </p:nvSpPr>
            <p:spPr bwMode="auto">
              <a:xfrm>
                <a:off x="4735239" y="6140451"/>
                <a:ext cx="365125" cy="715963"/>
              </a:xfrm>
              <a:custGeom>
                <a:avLst/>
                <a:gdLst>
                  <a:gd name="T0" fmla="*/ 230 w 230"/>
                  <a:gd name="T1" fmla="*/ 72 h 451"/>
                  <a:gd name="T2" fmla="*/ 187 w 230"/>
                  <a:gd name="T3" fmla="*/ 185 h 451"/>
                  <a:gd name="T4" fmla="*/ 0 w 230"/>
                  <a:gd name="T5" fmla="*/ 123 h 451"/>
                  <a:gd name="T6" fmla="*/ 187 w 230"/>
                  <a:gd name="T7" fmla="*/ 185 h 451"/>
                  <a:gd name="T8" fmla="*/ 85 w 230"/>
                  <a:gd name="T9" fmla="*/ 451 h 451"/>
                  <a:gd name="T10" fmla="*/ 230 w 230"/>
                  <a:gd name="T11" fmla="*/ 72 h 451"/>
                  <a:gd name="T12" fmla="*/ 45 w 230"/>
                  <a:gd name="T13" fmla="*/ 0 h 451"/>
                  <a:gd name="T14" fmla="*/ 45 w 230"/>
                  <a:gd name="T15" fmla="*/ 2 h 451"/>
                  <a:gd name="T16" fmla="*/ 230 w 230"/>
                  <a:gd name="T17" fmla="*/ 72 h 451"/>
                  <a:gd name="T18" fmla="*/ 45 w 230"/>
                  <a:gd name="T19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451">
                    <a:moveTo>
                      <a:pt x="230" y="72"/>
                    </a:moveTo>
                    <a:lnTo>
                      <a:pt x="187" y="185"/>
                    </a:lnTo>
                    <a:lnTo>
                      <a:pt x="0" y="123"/>
                    </a:lnTo>
                    <a:lnTo>
                      <a:pt x="187" y="185"/>
                    </a:lnTo>
                    <a:lnTo>
                      <a:pt x="85" y="451"/>
                    </a:lnTo>
                    <a:lnTo>
                      <a:pt x="230" y="72"/>
                    </a:lnTo>
                    <a:close/>
                    <a:moveTo>
                      <a:pt x="45" y="0"/>
                    </a:moveTo>
                    <a:lnTo>
                      <a:pt x="45" y="2"/>
                    </a:lnTo>
                    <a:lnTo>
                      <a:pt x="230" y="7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0" name="Freeform 33"/>
              <p:cNvSpPr>
                <a:spLocks noEditPoints="1"/>
              </p:cNvSpPr>
              <p:nvPr/>
            </p:nvSpPr>
            <p:spPr bwMode="auto">
              <a:xfrm>
                <a:off x="4735239" y="6140451"/>
                <a:ext cx="365125" cy="715963"/>
              </a:xfrm>
              <a:custGeom>
                <a:avLst/>
                <a:gdLst>
                  <a:gd name="T0" fmla="*/ 230 w 230"/>
                  <a:gd name="T1" fmla="*/ 72 h 451"/>
                  <a:gd name="T2" fmla="*/ 187 w 230"/>
                  <a:gd name="T3" fmla="*/ 185 h 451"/>
                  <a:gd name="T4" fmla="*/ 0 w 230"/>
                  <a:gd name="T5" fmla="*/ 123 h 451"/>
                  <a:gd name="T6" fmla="*/ 187 w 230"/>
                  <a:gd name="T7" fmla="*/ 185 h 451"/>
                  <a:gd name="T8" fmla="*/ 85 w 230"/>
                  <a:gd name="T9" fmla="*/ 451 h 451"/>
                  <a:gd name="T10" fmla="*/ 230 w 230"/>
                  <a:gd name="T11" fmla="*/ 72 h 451"/>
                  <a:gd name="T12" fmla="*/ 45 w 230"/>
                  <a:gd name="T13" fmla="*/ 0 h 451"/>
                  <a:gd name="T14" fmla="*/ 45 w 230"/>
                  <a:gd name="T15" fmla="*/ 2 h 451"/>
                  <a:gd name="T16" fmla="*/ 230 w 230"/>
                  <a:gd name="T17" fmla="*/ 72 h 451"/>
                  <a:gd name="T18" fmla="*/ 45 w 230"/>
                  <a:gd name="T19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451">
                    <a:moveTo>
                      <a:pt x="230" y="72"/>
                    </a:moveTo>
                    <a:lnTo>
                      <a:pt x="187" y="185"/>
                    </a:lnTo>
                    <a:lnTo>
                      <a:pt x="0" y="123"/>
                    </a:lnTo>
                    <a:lnTo>
                      <a:pt x="187" y="185"/>
                    </a:lnTo>
                    <a:lnTo>
                      <a:pt x="85" y="451"/>
                    </a:lnTo>
                    <a:lnTo>
                      <a:pt x="230" y="72"/>
                    </a:lnTo>
                    <a:moveTo>
                      <a:pt x="45" y="0"/>
                    </a:moveTo>
                    <a:lnTo>
                      <a:pt x="45" y="2"/>
                    </a:lnTo>
                    <a:lnTo>
                      <a:pt x="230" y="7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8" name="Freeform 34"/>
              <p:cNvSpPr/>
              <p:nvPr/>
            </p:nvSpPr>
            <p:spPr bwMode="auto">
              <a:xfrm>
                <a:off x="4544739" y="6335713"/>
                <a:ext cx="487363" cy="520700"/>
              </a:xfrm>
              <a:custGeom>
                <a:avLst/>
                <a:gdLst>
                  <a:gd name="T0" fmla="*/ 120 w 307"/>
                  <a:gd name="T1" fmla="*/ 0 h 328"/>
                  <a:gd name="T2" fmla="*/ 0 w 307"/>
                  <a:gd name="T3" fmla="*/ 328 h 328"/>
                  <a:gd name="T4" fmla="*/ 205 w 307"/>
                  <a:gd name="T5" fmla="*/ 328 h 328"/>
                  <a:gd name="T6" fmla="*/ 307 w 307"/>
                  <a:gd name="T7" fmla="*/ 62 h 328"/>
                  <a:gd name="T8" fmla="*/ 120 w 307"/>
                  <a:gd name="T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328">
                    <a:moveTo>
                      <a:pt x="120" y="0"/>
                    </a:moveTo>
                    <a:lnTo>
                      <a:pt x="0" y="328"/>
                    </a:lnTo>
                    <a:lnTo>
                      <a:pt x="205" y="328"/>
                    </a:lnTo>
                    <a:lnTo>
                      <a:pt x="307" y="6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9" name="Freeform 35"/>
              <p:cNvSpPr/>
              <p:nvPr/>
            </p:nvSpPr>
            <p:spPr bwMode="auto">
              <a:xfrm>
                <a:off x="4544739" y="6335713"/>
                <a:ext cx="487363" cy="520700"/>
              </a:xfrm>
              <a:custGeom>
                <a:avLst/>
                <a:gdLst>
                  <a:gd name="T0" fmla="*/ 120 w 307"/>
                  <a:gd name="T1" fmla="*/ 0 h 328"/>
                  <a:gd name="T2" fmla="*/ 0 w 307"/>
                  <a:gd name="T3" fmla="*/ 328 h 328"/>
                  <a:gd name="T4" fmla="*/ 205 w 307"/>
                  <a:gd name="T5" fmla="*/ 328 h 328"/>
                  <a:gd name="T6" fmla="*/ 307 w 307"/>
                  <a:gd name="T7" fmla="*/ 62 h 328"/>
                  <a:gd name="T8" fmla="*/ 120 w 307"/>
                  <a:gd name="T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328">
                    <a:moveTo>
                      <a:pt x="120" y="0"/>
                    </a:moveTo>
                    <a:lnTo>
                      <a:pt x="0" y="328"/>
                    </a:lnTo>
                    <a:lnTo>
                      <a:pt x="205" y="328"/>
                    </a:lnTo>
                    <a:lnTo>
                      <a:pt x="307" y="62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0" name="Freeform 36"/>
              <p:cNvSpPr/>
              <p:nvPr/>
            </p:nvSpPr>
            <p:spPr bwMode="auto">
              <a:xfrm>
                <a:off x="4735239" y="6143626"/>
                <a:ext cx="365125" cy="290513"/>
              </a:xfrm>
              <a:custGeom>
                <a:avLst/>
                <a:gdLst>
                  <a:gd name="T0" fmla="*/ 45 w 230"/>
                  <a:gd name="T1" fmla="*/ 0 h 183"/>
                  <a:gd name="T2" fmla="*/ 0 w 230"/>
                  <a:gd name="T3" fmla="*/ 121 h 183"/>
                  <a:gd name="T4" fmla="*/ 187 w 230"/>
                  <a:gd name="T5" fmla="*/ 183 h 183"/>
                  <a:gd name="T6" fmla="*/ 230 w 230"/>
                  <a:gd name="T7" fmla="*/ 70 h 183"/>
                  <a:gd name="T8" fmla="*/ 45 w 230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183">
                    <a:moveTo>
                      <a:pt x="45" y="0"/>
                    </a:moveTo>
                    <a:lnTo>
                      <a:pt x="0" y="121"/>
                    </a:lnTo>
                    <a:lnTo>
                      <a:pt x="187" y="183"/>
                    </a:lnTo>
                    <a:lnTo>
                      <a:pt x="230" y="7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1" name="Freeform 37"/>
              <p:cNvSpPr/>
              <p:nvPr/>
            </p:nvSpPr>
            <p:spPr bwMode="auto">
              <a:xfrm>
                <a:off x="4735239" y="6143626"/>
                <a:ext cx="365125" cy="290513"/>
              </a:xfrm>
              <a:custGeom>
                <a:avLst/>
                <a:gdLst>
                  <a:gd name="T0" fmla="*/ 45 w 230"/>
                  <a:gd name="T1" fmla="*/ 0 h 183"/>
                  <a:gd name="T2" fmla="*/ 0 w 230"/>
                  <a:gd name="T3" fmla="*/ 121 h 183"/>
                  <a:gd name="T4" fmla="*/ 187 w 230"/>
                  <a:gd name="T5" fmla="*/ 183 h 183"/>
                  <a:gd name="T6" fmla="*/ 230 w 230"/>
                  <a:gd name="T7" fmla="*/ 70 h 183"/>
                  <a:gd name="T8" fmla="*/ 45 w 230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183">
                    <a:moveTo>
                      <a:pt x="45" y="0"/>
                    </a:moveTo>
                    <a:lnTo>
                      <a:pt x="0" y="121"/>
                    </a:lnTo>
                    <a:lnTo>
                      <a:pt x="187" y="183"/>
                    </a:lnTo>
                    <a:lnTo>
                      <a:pt x="230" y="70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2" name="Oval 38"/>
              <p:cNvSpPr>
                <a:spLocks noChangeArrowheads="1"/>
              </p:cNvSpPr>
              <p:nvPr/>
            </p:nvSpPr>
            <p:spPr bwMode="auto">
              <a:xfrm>
                <a:off x="4474889" y="6124576"/>
                <a:ext cx="58738" cy="60325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662464" y="4821238"/>
              <a:ext cx="1535113" cy="2035175"/>
              <a:chOff x="6662464" y="4821238"/>
              <a:chExt cx="1535113" cy="2035175"/>
            </a:xfrm>
          </p:grpSpPr>
          <p:sp>
            <p:nvSpPr>
              <p:cNvPr id="112" name="Freeform 7"/>
              <p:cNvSpPr/>
              <p:nvPr/>
            </p:nvSpPr>
            <p:spPr bwMode="auto">
              <a:xfrm>
                <a:off x="6751364" y="4821238"/>
                <a:ext cx="414338" cy="814388"/>
              </a:xfrm>
              <a:custGeom>
                <a:avLst/>
                <a:gdLst>
                  <a:gd name="T0" fmla="*/ 202 w 208"/>
                  <a:gd name="T1" fmla="*/ 355 h 409"/>
                  <a:gd name="T2" fmla="*/ 185 w 208"/>
                  <a:gd name="T3" fmla="*/ 395 h 409"/>
                  <a:gd name="T4" fmla="*/ 163 w 208"/>
                  <a:gd name="T5" fmla="*/ 403 h 409"/>
                  <a:gd name="T6" fmla="*/ 125 w 208"/>
                  <a:gd name="T7" fmla="*/ 383 h 409"/>
                  <a:gd name="T8" fmla="*/ 6 w 208"/>
                  <a:gd name="T9" fmla="*/ 53 h 409"/>
                  <a:gd name="T10" fmla="*/ 23 w 208"/>
                  <a:gd name="T11" fmla="*/ 13 h 409"/>
                  <a:gd name="T12" fmla="*/ 45 w 208"/>
                  <a:gd name="T13" fmla="*/ 5 h 409"/>
                  <a:gd name="T14" fmla="*/ 83 w 208"/>
                  <a:gd name="T15" fmla="*/ 25 h 409"/>
                  <a:gd name="T16" fmla="*/ 202 w 208"/>
                  <a:gd name="T17" fmla="*/ 35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409">
                    <a:moveTo>
                      <a:pt x="202" y="355"/>
                    </a:moveTo>
                    <a:cubicBezTo>
                      <a:pt x="208" y="372"/>
                      <a:pt x="201" y="390"/>
                      <a:pt x="185" y="395"/>
                    </a:cubicBezTo>
                    <a:cubicBezTo>
                      <a:pt x="163" y="403"/>
                      <a:pt x="163" y="403"/>
                      <a:pt x="163" y="403"/>
                    </a:cubicBezTo>
                    <a:cubicBezTo>
                      <a:pt x="148" y="409"/>
                      <a:pt x="131" y="400"/>
                      <a:pt x="125" y="38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37"/>
                      <a:pt x="8" y="19"/>
                      <a:pt x="23" y="13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60" y="0"/>
                      <a:pt x="77" y="9"/>
                      <a:pt x="83" y="25"/>
                    </a:cubicBezTo>
                    <a:lnTo>
                      <a:pt x="202" y="355"/>
                    </a:lnTo>
                    <a:close/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" name="Freeform 8"/>
              <p:cNvSpPr/>
              <p:nvPr/>
            </p:nvSpPr>
            <p:spPr bwMode="auto">
              <a:xfrm>
                <a:off x="6992664" y="4986338"/>
                <a:ext cx="414338" cy="812800"/>
              </a:xfrm>
              <a:custGeom>
                <a:avLst/>
                <a:gdLst>
                  <a:gd name="T0" fmla="*/ 202 w 208"/>
                  <a:gd name="T1" fmla="*/ 355 h 408"/>
                  <a:gd name="T2" fmla="*/ 185 w 208"/>
                  <a:gd name="T3" fmla="*/ 395 h 408"/>
                  <a:gd name="T4" fmla="*/ 163 w 208"/>
                  <a:gd name="T5" fmla="*/ 403 h 408"/>
                  <a:gd name="T6" fmla="*/ 125 w 208"/>
                  <a:gd name="T7" fmla="*/ 383 h 408"/>
                  <a:gd name="T8" fmla="*/ 6 w 208"/>
                  <a:gd name="T9" fmla="*/ 53 h 408"/>
                  <a:gd name="T10" fmla="*/ 23 w 208"/>
                  <a:gd name="T11" fmla="*/ 13 h 408"/>
                  <a:gd name="T12" fmla="*/ 45 w 208"/>
                  <a:gd name="T13" fmla="*/ 5 h 408"/>
                  <a:gd name="T14" fmla="*/ 83 w 208"/>
                  <a:gd name="T15" fmla="*/ 25 h 408"/>
                  <a:gd name="T16" fmla="*/ 202 w 208"/>
                  <a:gd name="T17" fmla="*/ 355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408">
                    <a:moveTo>
                      <a:pt x="202" y="355"/>
                    </a:moveTo>
                    <a:cubicBezTo>
                      <a:pt x="208" y="372"/>
                      <a:pt x="201" y="390"/>
                      <a:pt x="185" y="395"/>
                    </a:cubicBezTo>
                    <a:cubicBezTo>
                      <a:pt x="163" y="403"/>
                      <a:pt x="163" y="403"/>
                      <a:pt x="163" y="403"/>
                    </a:cubicBezTo>
                    <a:cubicBezTo>
                      <a:pt x="148" y="408"/>
                      <a:pt x="131" y="399"/>
                      <a:pt x="125" y="38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36"/>
                      <a:pt x="8" y="19"/>
                      <a:pt x="23" y="13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60" y="0"/>
                      <a:pt x="77" y="9"/>
                      <a:pt x="83" y="25"/>
                    </a:cubicBezTo>
                    <a:lnTo>
                      <a:pt x="202" y="355"/>
                    </a:lnTo>
                    <a:close/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" name="Freeform 9"/>
              <p:cNvSpPr/>
              <p:nvPr/>
            </p:nvSpPr>
            <p:spPr bwMode="auto">
              <a:xfrm>
                <a:off x="7184752" y="4997451"/>
                <a:ext cx="412750" cy="814388"/>
              </a:xfrm>
              <a:custGeom>
                <a:avLst/>
                <a:gdLst>
                  <a:gd name="T0" fmla="*/ 202 w 208"/>
                  <a:gd name="T1" fmla="*/ 355 h 409"/>
                  <a:gd name="T2" fmla="*/ 185 w 208"/>
                  <a:gd name="T3" fmla="*/ 395 h 409"/>
                  <a:gd name="T4" fmla="*/ 163 w 208"/>
                  <a:gd name="T5" fmla="*/ 403 h 409"/>
                  <a:gd name="T6" fmla="*/ 125 w 208"/>
                  <a:gd name="T7" fmla="*/ 383 h 409"/>
                  <a:gd name="T8" fmla="*/ 6 w 208"/>
                  <a:gd name="T9" fmla="*/ 53 h 409"/>
                  <a:gd name="T10" fmla="*/ 23 w 208"/>
                  <a:gd name="T11" fmla="*/ 13 h 409"/>
                  <a:gd name="T12" fmla="*/ 45 w 208"/>
                  <a:gd name="T13" fmla="*/ 6 h 409"/>
                  <a:gd name="T14" fmla="*/ 83 w 208"/>
                  <a:gd name="T15" fmla="*/ 26 h 409"/>
                  <a:gd name="T16" fmla="*/ 202 w 208"/>
                  <a:gd name="T17" fmla="*/ 35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409">
                    <a:moveTo>
                      <a:pt x="202" y="355"/>
                    </a:moveTo>
                    <a:cubicBezTo>
                      <a:pt x="208" y="372"/>
                      <a:pt x="200" y="390"/>
                      <a:pt x="185" y="395"/>
                    </a:cubicBezTo>
                    <a:cubicBezTo>
                      <a:pt x="163" y="403"/>
                      <a:pt x="163" y="403"/>
                      <a:pt x="163" y="403"/>
                    </a:cubicBezTo>
                    <a:cubicBezTo>
                      <a:pt x="148" y="409"/>
                      <a:pt x="131" y="400"/>
                      <a:pt x="125" y="38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37"/>
                      <a:pt x="8" y="19"/>
                      <a:pt x="23" y="13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60" y="0"/>
                      <a:pt x="77" y="9"/>
                      <a:pt x="83" y="26"/>
                    </a:cubicBezTo>
                    <a:lnTo>
                      <a:pt x="202" y="355"/>
                    </a:lnTo>
                    <a:close/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5" name="Freeform 10"/>
              <p:cNvSpPr/>
              <p:nvPr/>
            </p:nvSpPr>
            <p:spPr bwMode="auto">
              <a:xfrm>
                <a:off x="7375252" y="5022851"/>
                <a:ext cx="412750" cy="815975"/>
              </a:xfrm>
              <a:custGeom>
                <a:avLst/>
                <a:gdLst>
                  <a:gd name="T0" fmla="*/ 201 w 207"/>
                  <a:gd name="T1" fmla="*/ 355 h 409"/>
                  <a:gd name="T2" fmla="*/ 185 w 207"/>
                  <a:gd name="T3" fmla="*/ 395 h 409"/>
                  <a:gd name="T4" fmla="*/ 163 w 207"/>
                  <a:gd name="T5" fmla="*/ 403 h 409"/>
                  <a:gd name="T6" fmla="*/ 124 w 207"/>
                  <a:gd name="T7" fmla="*/ 383 h 409"/>
                  <a:gd name="T8" fmla="*/ 6 w 207"/>
                  <a:gd name="T9" fmla="*/ 53 h 409"/>
                  <a:gd name="T10" fmla="*/ 22 w 207"/>
                  <a:gd name="T11" fmla="*/ 13 h 409"/>
                  <a:gd name="T12" fmla="*/ 44 w 207"/>
                  <a:gd name="T13" fmla="*/ 5 h 409"/>
                  <a:gd name="T14" fmla="*/ 83 w 207"/>
                  <a:gd name="T15" fmla="*/ 25 h 409"/>
                  <a:gd name="T16" fmla="*/ 201 w 207"/>
                  <a:gd name="T17" fmla="*/ 35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409">
                    <a:moveTo>
                      <a:pt x="201" y="355"/>
                    </a:moveTo>
                    <a:cubicBezTo>
                      <a:pt x="207" y="372"/>
                      <a:pt x="200" y="390"/>
                      <a:pt x="185" y="395"/>
                    </a:cubicBezTo>
                    <a:cubicBezTo>
                      <a:pt x="163" y="403"/>
                      <a:pt x="163" y="403"/>
                      <a:pt x="163" y="403"/>
                    </a:cubicBezTo>
                    <a:cubicBezTo>
                      <a:pt x="148" y="409"/>
                      <a:pt x="130" y="400"/>
                      <a:pt x="124" y="38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37"/>
                      <a:pt x="7" y="19"/>
                      <a:pt x="22" y="13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59" y="0"/>
                      <a:pt x="77" y="9"/>
                      <a:pt x="83" y="25"/>
                    </a:cubicBezTo>
                    <a:lnTo>
                      <a:pt x="201" y="355"/>
                    </a:lnTo>
                    <a:close/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6" name="Freeform 11"/>
              <p:cNvSpPr/>
              <p:nvPr/>
            </p:nvSpPr>
            <p:spPr bwMode="auto">
              <a:xfrm>
                <a:off x="6662464" y="5256213"/>
                <a:ext cx="1133475" cy="958850"/>
              </a:xfrm>
              <a:custGeom>
                <a:avLst/>
                <a:gdLst>
                  <a:gd name="T0" fmla="*/ 510 w 569"/>
                  <a:gd name="T1" fmla="*/ 99 h 481"/>
                  <a:gd name="T2" fmla="*/ 567 w 569"/>
                  <a:gd name="T3" fmla="*/ 279 h 481"/>
                  <a:gd name="T4" fmla="*/ 548 w 569"/>
                  <a:gd name="T5" fmla="*/ 342 h 481"/>
                  <a:gd name="T6" fmla="*/ 569 w 569"/>
                  <a:gd name="T7" fmla="*/ 393 h 481"/>
                  <a:gd name="T8" fmla="*/ 331 w 569"/>
                  <a:gd name="T9" fmla="*/ 481 h 481"/>
                  <a:gd name="T10" fmla="*/ 309 w 569"/>
                  <a:gd name="T11" fmla="*/ 422 h 481"/>
                  <a:gd name="T12" fmla="*/ 194 w 569"/>
                  <a:gd name="T13" fmla="*/ 362 h 481"/>
                  <a:gd name="T14" fmla="*/ 59 w 569"/>
                  <a:gd name="T15" fmla="*/ 213 h 481"/>
                  <a:gd name="T16" fmla="*/ 0 w 569"/>
                  <a:gd name="T17" fmla="*/ 116 h 481"/>
                  <a:gd name="T18" fmla="*/ 60 w 569"/>
                  <a:gd name="T19" fmla="*/ 84 h 481"/>
                  <a:gd name="T20" fmla="*/ 167 w 569"/>
                  <a:gd name="T21" fmla="*/ 182 h 481"/>
                  <a:gd name="T22" fmla="*/ 188 w 569"/>
                  <a:gd name="T23" fmla="*/ 172 h 481"/>
                  <a:gd name="T24" fmla="*/ 204 w 569"/>
                  <a:gd name="T25" fmla="*/ 46 h 481"/>
                  <a:gd name="T26" fmla="*/ 296 w 569"/>
                  <a:gd name="T27" fmla="*/ 9 h 481"/>
                  <a:gd name="T28" fmla="*/ 417 w 569"/>
                  <a:gd name="T29" fmla="*/ 14 h 481"/>
                  <a:gd name="T30" fmla="*/ 510 w 569"/>
                  <a:gd name="T31" fmla="*/ 99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9" h="481">
                    <a:moveTo>
                      <a:pt x="510" y="99"/>
                    </a:moveTo>
                    <a:cubicBezTo>
                      <a:pt x="510" y="99"/>
                      <a:pt x="567" y="255"/>
                      <a:pt x="567" y="279"/>
                    </a:cubicBezTo>
                    <a:cubicBezTo>
                      <a:pt x="567" y="303"/>
                      <a:pt x="548" y="342"/>
                      <a:pt x="548" y="342"/>
                    </a:cubicBezTo>
                    <a:cubicBezTo>
                      <a:pt x="569" y="393"/>
                      <a:pt x="569" y="393"/>
                      <a:pt x="569" y="393"/>
                    </a:cubicBezTo>
                    <a:cubicBezTo>
                      <a:pt x="331" y="481"/>
                      <a:pt x="331" y="481"/>
                      <a:pt x="331" y="481"/>
                    </a:cubicBezTo>
                    <a:cubicBezTo>
                      <a:pt x="309" y="422"/>
                      <a:pt x="309" y="422"/>
                      <a:pt x="309" y="422"/>
                    </a:cubicBezTo>
                    <a:cubicBezTo>
                      <a:pt x="309" y="422"/>
                      <a:pt x="259" y="427"/>
                      <a:pt x="194" y="362"/>
                    </a:cubicBezTo>
                    <a:cubicBezTo>
                      <a:pt x="129" y="296"/>
                      <a:pt x="79" y="255"/>
                      <a:pt x="59" y="213"/>
                    </a:cubicBezTo>
                    <a:cubicBezTo>
                      <a:pt x="38" y="172"/>
                      <a:pt x="0" y="146"/>
                      <a:pt x="0" y="116"/>
                    </a:cubicBezTo>
                    <a:cubicBezTo>
                      <a:pt x="0" y="86"/>
                      <a:pt x="35" y="64"/>
                      <a:pt x="60" y="84"/>
                    </a:cubicBezTo>
                    <a:cubicBezTo>
                      <a:pt x="86" y="105"/>
                      <a:pt x="167" y="182"/>
                      <a:pt x="167" y="182"/>
                    </a:cubicBezTo>
                    <a:cubicBezTo>
                      <a:pt x="167" y="182"/>
                      <a:pt x="183" y="197"/>
                      <a:pt x="188" y="172"/>
                    </a:cubicBezTo>
                    <a:cubicBezTo>
                      <a:pt x="193" y="146"/>
                      <a:pt x="156" y="78"/>
                      <a:pt x="204" y="46"/>
                    </a:cubicBezTo>
                    <a:cubicBezTo>
                      <a:pt x="252" y="14"/>
                      <a:pt x="202" y="19"/>
                      <a:pt x="296" y="9"/>
                    </a:cubicBezTo>
                    <a:cubicBezTo>
                      <a:pt x="390" y="0"/>
                      <a:pt x="397" y="5"/>
                      <a:pt x="417" y="14"/>
                    </a:cubicBezTo>
                    <a:cubicBezTo>
                      <a:pt x="438" y="24"/>
                      <a:pt x="510" y="99"/>
                      <a:pt x="510" y="99"/>
                    </a:cubicBezTo>
                    <a:close/>
                  </a:path>
                </a:pathLst>
              </a:custGeom>
              <a:solidFill>
                <a:srgbClr val="F8D0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7" name="Freeform 12"/>
              <p:cNvSpPr/>
              <p:nvPr/>
            </p:nvSpPr>
            <p:spPr bwMode="auto">
              <a:xfrm>
                <a:off x="6789464" y="4856163"/>
                <a:ext cx="123825" cy="139700"/>
              </a:xfrm>
              <a:custGeom>
                <a:avLst/>
                <a:gdLst>
                  <a:gd name="T0" fmla="*/ 58 w 62"/>
                  <a:gd name="T1" fmla="*/ 34 h 70"/>
                  <a:gd name="T2" fmla="*/ 43 w 62"/>
                  <a:gd name="T3" fmla="*/ 65 h 70"/>
                  <a:gd name="T4" fmla="*/ 40 w 62"/>
                  <a:gd name="T5" fmla="*/ 66 h 70"/>
                  <a:gd name="T6" fmla="*/ 10 w 62"/>
                  <a:gd name="T7" fmla="*/ 51 h 70"/>
                  <a:gd name="T8" fmla="*/ 5 w 62"/>
                  <a:gd name="T9" fmla="*/ 36 h 70"/>
                  <a:gd name="T10" fmla="*/ 19 w 62"/>
                  <a:gd name="T11" fmla="*/ 6 h 70"/>
                  <a:gd name="T12" fmla="*/ 22 w 62"/>
                  <a:gd name="T13" fmla="*/ 4 h 70"/>
                  <a:gd name="T14" fmla="*/ 53 w 62"/>
                  <a:gd name="T15" fmla="*/ 19 h 70"/>
                  <a:gd name="T16" fmla="*/ 58 w 62"/>
                  <a:gd name="T17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70">
                    <a:moveTo>
                      <a:pt x="58" y="34"/>
                    </a:moveTo>
                    <a:cubicBezTo>
                      <a:pt x="62" y="47"/>
                      <a:pt x="56" y="60"/>
                      <a:pt x="43" y="65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28" y="70"/>
                      <a:pt x="14" y="63"/>
                      <a:pt x="10" y="51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0" y="23"/>
                      <a:pt x="7" y="10"/>
                      <a:pt x="19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35" y="0"/>
                      <a:pt x="49" y="7"/>
                      <a:pt x="53" y="19"/>
                    </a:cubicBez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FFE9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8" name="Freeform 13"/>
              <p:cNvSpPr/>
              <p:nvPr/>
            </p:nvSpPr>
            <p:spPr bwMode="auto">
              <a:xfrm>
                <a:off x="6671989" y="5421313"/>
                <a:ext cx="144463" cy="141288"/>
              </a:xfrm>
              <a:custGeom>
                <a:avLst/>
                <a:gdLst>
                  <a:gd name="T0" fmla="*/ 64 w 72"/>
                  <a:gd name="T1" fmla="*/ 24 h 71"/>
                  <a:gd name="T2" fmla="*/ 57 w 72"/>
                  <a:gd name="T3" fmla="*/ 60 h 71"/>
                  <a:gd name="T4" fmla="*/ 54 w 72"/>
                  <a:gd name="T5" fmla="*/ 62 h 71"/>
                  <a:gd name="T6" fmla="*/ 18 w 72"/>
                  <a:gd name="T7" fmla="*/ 60 h 71"/>
                  <a:gd name="T8" fmla="*/ 8 w 72"/>
                  <a:gd name="T9" fmla="*/ 47 h 71"/>
                  <a:gd name="T10" fmla="*/ 15 w 72"/>
                  <a:gd name="T11" fmla="*/ 12 h 71"/>
                  <a:gd name="T12" fmla="*/ 18 w 72"/>
                  <a:gd name="T13" fmla="*/ 9 h 71"/>
                  <a:gd name="T14" fmla="*/ 54 w 72"/>
                  <a:gd name="T15" fmla="*/ 12 h 71"/>
                  <a:gd name="T16" fmla="*/ 64 w 72"/>
                  <a:gd name="T17" fmla="*/ 2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1">
                    <a:moveTo>
                      <a:pt x="64" y="24"/>
                    </a:moveTo>
                    <a:cubicBezTo>
                      <a:pt x="72" y="35"/>
                      <a:pt x="69" y="51"/>
                      <a:pt x="57" y="60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42" y="71"/>
                      <a:pt x="26" y="70"/>
                      <a:pt x="18" y="60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0" y="37"/>
                      <a:pt x="3" y="21"/>
                      <a:pt x="15" y="12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30" y="0"/>
                      <a:pt x="46" y="1"/>
                      <a:pt x="54" y="12"/>
                    </a:cubicBezTo>
                    <a:lnTo>
                      <a:pt x="64" y="24"/>
                    </a:lnTo>
                    <a:close/>
                  </a:path>
                </a:pathLst>
              </a:custGeom>
              <a:solidFill>
                <a:srgbClr val="FFE9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9" name="Freeform 14"/>
              <p:cNvSpPr/>
              <p:nvPr/>
            </p:nvSpPr>
            <p:spPr bwMode="auto">
              <a:xfrm>
                <a:off x="7321277" y="6221413"/>
                <a:ext cx="876300" cy="635000"/>
              </a:xfrm>
              <a:custGeom>
                <a:avLst/>
                <a:gdLst>
                  <a:gd name="T0" fmla="*/ 552 w 552"/>
                  <a:gd name="T1" fmla="*/ 400 h 400"/>
                  <a:gd name="T2" fmla="*/ 102 w 552"/>
                  <a:gd name="T3" fmla="*/ 400 h 400"/>
                  <a:gd name="T4" fmla="*/ 0 w 552"/>
                  <a:gd name="T5" fmla="*/ 134 h 400"/>
                  <a:gd name="T6" fmla="*/ 406 w 552"/>
                  <a:gd name="T7" fmla="*/ 0 h 400"/>
                  <a:gd name="T8" fmla="*/ 552 w 552"/>
                  <a:gd name="T9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400">
                    <a:moveTo>
                      <a:pt x="552" y="400"/>
                    </a:moveTo>
                    <a:lnTo>
                      <a:pt x="102" y="400"/>
                    </a:lnTo>
                    <a:lnTo>
                      <a:pt x="0" y="134"/>
                    </a:lnTo>
                    <a:lnTo>
                      <a:pt x="406" y="0"/>
                    </a:lnTo>
                    <a:lnTo>
                      <a:pt x="552" y="4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Freeform 15"/>
              <p:cNvSpPr/>
              <p:nvPr/>
            </p:nvSpPr>
            <p:spPr bwMode="auto">
              <a:xfrm>
                <a:off x="7321277" y="6221413"/>
                <a:ext cx="876300" cy="635000"/>
              </a:xfrm>
              <a:custGeom>
                <a:avLst/>
                <a:gdLst>
                  <a:gd name="T0" fmla="*/ 552 w 552"/>
                  <a:gd name="T1" fmla="*/ 400 h 400"/>
                  <a:gd name="T2" fmla="*/ 102 w 552"/>
                  <a:gd name="T3" fmla="*/ 400 h 400"/>
                  <a:gd name="T4" fmla="*/ 0 w 552"/>
                  <a:gd name="T5" fmla="*/ 134 h 400"/>
                  <a:gd name="T6" fmla="*/ 406 w 552"/>
                  <a:gd name="T7" fmla="*/ 0 h 400"/>
                  <a:gd name="T8" fmla="*/ 552 w 552"/>
                  <a:gd name="T9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400">
                    <a:moveTo>
                      <a:pt x="552" y="400"/>
                    </a:moveTo>
                    <a:lnTo>
                      <a:pt x="102" y="400"/>
                    </a:lnTo>
                    <a:lnTo>
                      <a:pt x="0" y="134"/>
                    </a:lnTo>
                    <a:lnTo>
                      <a:pt x="406" y="0"/>
                    </a:lnTo>
                    <a:lnTo>
                      <a:pt x="552" y="4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1" name="Freeform 16"/>
              <p:cNvSpPr/>
              <p:nvPr/>
            </p:nvSpPr>
            <p:spPr bwMode="auto">
              <a:xfrm>
                <a:off x="7254602" y="6010276"/>
                <a:ext cx="711200" cy="423863"/>
              </a:xfrm>
              <a:custGeom>
                <a:avLst/>
                <a:gdLst>
                  <a:gd name="T0" fmla="*/ 400 w 448"/>
                  <a:gd name="T1" fmla="*/ 0 h 267"/>
                  <a:gd name="T2" fmla="*/ 448 w 448"/>
                  <a:gd name="T3" fmla="*/ 133 h 267"/>
                  <a:gd name="T4" fmla="*/ 42 w 448"/>
                  <a:gd name="T5" fmla="*/ 267 h 267"/>
                  <a:gd name="T6" fmla="*/ 0 w 448"/>
                  <a:gd name="T7" fmla="*/ 154 h 267"/>
                  <a:gd name="T8" fmla="*/ 400 w 448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267">
                    <a:moveTo>
                      <a:pt x="400" y="0"/>
                    </a:moveTo>
                    <a:lnTo>
                      <a:pt x="448" y="133"/>
                    </a:lnTo>
                    <a:lnTo>
                      <a:pt x="42" y="267"/>
                    </a:lnTo>
                    <a:lnTo>
                      <a:pt x="0" y="154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Freeform 17"/>
              <p:cNvSpPr/>
              <p:nvPr/>
            </p:nvSpPr>
            <p:spPr bwMode="auto">
              <a:xfrm>
                <a:off x="7254602" y="6010276"/>
                <a:ext cx="711200" cy="423863"/>
              </a:xfrm>
              <a:custGeom>
                <a:avLst/>
                <a:gdLst>
                  <a:gd name="T0" fmla="*/ 400 w 448"/>
                  <a:gd name="T1" fmla="*/ 0 h 267"/>
                  <a:gd name="T2" fmla="*/ 448 w 448"/>
                  <a:gd name="T3" fmla="*/ 133 h 267"/>
                  <a:gd name="T4" fmla="*/ 42 w 448"/>
                  <a:gd name="T5" fmla="*/ 267 h 267"/>
                  <a:gd name="T6" fmla="*/ 0 w 448"/>
                  <a:gd name="T7" fmla="*/ 154 h 267"/>
                  <a:gd name="T8" fmla="*/ 400 w 448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267">
                    <a:moveTo>
                      <a:pt x="400" y="0"/>
                    </a:moveTo>
                    <a:lnTo>
                      <a:pt x="448" y="133"/>
                    </a:lnTo>
                    <a:lnTo>
                      <a:pt x="42" y="267"/>
                    </a:lnTo>
                    <a:lnTo>
                      <a:pt x="0" y="154"/>
                    </a:lnTo>
                    <a:lnTo>
                      <a:pt x="4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3" name="Freeform 18"/>
              <p:cNvSpPr/>
              <p:nvPr/>
            </p:nvSpPr>
            <p:spPr bwMode="auto">
              <a:xfrm>
                <a:off x="7254602" y="6140451"/>
                <a:ext cx="292100" cy="114300"/>
              </a:xfrm>
              <a:custGeom>
                <a:avLst/>
                <a:gdLst>
                  <a:gd name="T0" fmla="*/ 184 w 184"/>
                  <a:gd name="T1" fmla="*/ 0 h 72"/>
                  <a:gd name="T2" fmla="*/ 0 w 184"/>
                  <a:gd name="T3" fmla="*/ 72 h 72"/>
                  <a:gd name="T4" fmla="*/ 184 w 184"/>
                  <a:gd name="T5" fmla="*/ 2 h 72"/>
                  <a:gd name="T6" fmla="*/ 184 w 184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72">
                    <a:moveTo>
                      <a:pt x="184" y="0"/>
                    </a:moveTo>
                    <a:lnTo>
                      <a:pt x="0" y="72"/>
                    </a:lnTo>
                    <a:lnTo>
                      <a:pt x="184" y="2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Freeform 19"/>
              <p:cNvSpPr/>
              <p:nvPr/>
            </p:nvSpPr>
            <p:spPr bwMode="auto">
              <a:xfrm>
                <a:off x="7254602" y="6140451"/>
                <a:ext cx="292100" cy="114300"/>
              </a:xfrm>
              <a:custGeom>
                <a:avLst/>
                <a:gdLst>
                  <a:gd name="T0" fmla="*/ 184 w 184"/>
                  <a:gd name="T1" fmla="*/ 0 h 72"/>
                  <a:gd name="T2" fmla="*/ 0 w 184"/>
                  <a:gd name="T3" fmla="*/ 72 h 72"/>
                  <a:gd name="T4" fmla="*/ 184 w 184"/>
                  <a:gd name="T5" fmla="*/ 2 h 72"/>
                  <a:gd name="T6" fmla="*/ 184 w 184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72">
                    <a:moveTo>
                      <a:pt x="184" y="0"/>
                    </a:moveTo>
                    <a:lnTo>
                      <a:pt x="0" y="72"/>
                    </a:lnTo>
                    <a:lnTo>
                      <a:pt x="184" y="2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5" name="Freeform 20"/>
              <p:cNvSpPr/>
              <p:nvPr/>
            </p:nvSpPr>
            <p:spPr bwMode="auto">
              <a:xfrm>
                <a:off x="7321277" y="6335713"/>
                <a:ext cx="487363" cy="520700"/>
              </a:xfrm>
              <a:custGeom>
                <a:avLst/>
                <a:gdLst>
                  <a:gd name="T0" fmla="*/ 187 w 307"/>
                  <a:gd name="T1" fmla="*/ 0 h 328"/>
                  <a:gd name="T2" fmla="*/ 0 w 307"/>
                  <a:gd name="T3" fmla="*/ 62 h 328"/>
                  <a:gd name="T4" fmla="*/ 102 w 307"/>
                  <a:gd name="T5" fmla="*/ 328 h 328"/>
                  <a:gd name="T6" fmla="*/ 307 w 307"/>
                  <a:gd name="T7" fmla="*/ 328 h 328"/>
                  <a:gd name="T8" fmla="*/ 187 w 307"/>
                  <a:gd name="T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328">
                    <a:moveTo>
                      <a:pt x="187" y="0"/>
                    </a:moveTo>
                    <a:lnTo>
                      <a:pt x="0" y="62"/>
                    </a:lnTo>
                    <a:lnTo>
                      <a:pt x="102" y="328"/>
                    </a:lnTo>
                    <a:lnTo>
                      <a:pt x="307" y="328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Freeform 21"/>
              <p:cNvSpPr/>
              <p:nvPr/>
            </p:nvSpPr>
            <p:spPr bwMode="auto">
              <a:xfrm>
                <a:off x="7321277" y="6335713"/>
                <a:ext cx="487363" cy="520700"/>
              </a:xfrm>
              <a:custGeom>
                <a:avLst/>
                <a:gdLst>
                  <a:gd name="T0" fmla="*/ 187 w 307"/>
                  <a:gd name="T1" fmla="*/ 0 h 328"/>
                  <a:gd name="T2" fmla="*/ 0 w 307"/>
                  <a:gd name="T3" fmla="*/ 62 h 328"/>
                  <a:gd name="T4" fmla="*/ 102 w 307"/>
                  <a:gd name="T5" fmla="*/ 328 h 328"/>
                  <a:gd name="T6" fmla="*/ 307 w 307"/>
                  <a:gd name="T7" fmla="*/ 328 h 328"/>
                  <a:gd name="T8" fmla="*/ 187 w 307"/>
                  <a:gd name="T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328">
                    <a:moveTo>
                      <a:pt x="187" y="0"/>
                    </a:moveTo>
                    <a:lnTo>
                      <a:pt x="0" y="62"/>
                    </a:lnTo>
                    <a:lnTo>
                      <a:pt x="102" y="328"/>
                    </a:lnTo>
                    <a:lnTo>
                      <a:pt x="307" y="328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7" name="Freeform 22"/>
              <p:cNvSpPr/>
              <p:nvPr/>
            </p:nvSpPr>
            <p:spPr bwMode="auto">
              <a:xfrm>
                <a:off x="7254602" y="6143626"/>
                <a:ext cx="363538" cy="290513"/>
              </a:xfrm>
              <a:custGeom>
                <a:avLst/>
                <a:gdLst>
                  <a:gd name="T0" fmla="*/ 184 w 229"/>
                  <a:gd name="T1" fmla="*/ 0 h 183"/>
                  <a:gd name="T2" fmla="*/ 0 w 229"/>
                  <a:gd name="T3" fmla="*/ 70 h 183"/>
                  <a:gd name="T4" fmla="*/ 42 w 229"/>
                  <a:gd name="T5" fmla="*/ 183 h 183"/>
                  <a:gd name="T6" fmla="*/ 229 w 229"/>
                  <a:gd name="T7" fmla="*/ 121 h 183"/>
                  <a:gd name="T8" fmla="*/ 184 w 229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183">
                    <a:moveTo>
                      <a:pt x="184" y="0"/>
                    </a:moveTo>
                    <a:lnTo>
                      <a:pt x="0" y="70"/>
                    </a:lnTo>
                    <a:lnTo>
                      <a:pt x="42" y="183"/>
                    </a:lnTo>
                    <a:lnTo>
                      <a:pt x="229" y="121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8" name="Freeform 23"/>
              <p:cNvSpPr/>
              <p:nvPr/>
            </p:nvSpPr>
            <p:spPr bwMode="auto">
              <a:xfrm>
                <a:off x="7254602" y="6143626"/>
                <a:ext cx="363538" cy="290513"/>
              </a:xfrm>
              <a:custGeom>
                <a:avLst/>
                <a:gdLst>
                  <a:gd name="T0" fmla="*/ 184 w 229"/>
                  <a:gd name="T1" fmla="*/ 0 h 183"/>
                  <a:gd name="T2" fmla="*/ 0 w 229"/>
                  <a:gd name="T3" fmla="*/ 70 h 183"/>
                  <a:gd name="T4" fmla="*/ 42 w 229"/>
                  <a:gd name="T5" fmla="*/ 183 h 183"/>
                  <a:gd name="T6" fmla="*/ 229 w 229"/>
                  <a:gd name="T7" fmla="*/ 121 h 183"/>
                  <a:gd name="T8" fmla="*/ 184 w 229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183">
                    <a:moveTo>
                      <a:pt x="184" y="0"/>
                    </a:moveTo>
                    <a:lnTo>
                      <a:pt x="0" y="70"/>
                    </a:lnTo>
                    <a:lnTo>
                      <a:pt x="42" y="183"/>
                    </a:lnTo>
                    <a:lnTo>
                      <a:pt x="229" y="121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7819752" y="6124576"/>
                <a:ext cx="58738" cy="60325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73" name="Freeform: Shape 72"/>
          <p:cNvSpPr/>
          <p:nvPr/>
        </p:nvSpPr>
        <p:spPr>
          <a:xfrm>
            <a:off x="5494230" y="2880179"/>
            <a:ext cx="1203540" cy="135187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14300" dist="38100" dir="5400000" sx="95000" sy="95000" algn="t" rotWithShape="0">
              <a:schemeClr val="accent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Arial Nova" panose="020B0504020202020204" pitchFamily="34" charset="0"/>
              </a:rPr>
              <a:t>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03" grpId="0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6271" y="1754246"/>
            <a:ext cx="6810701" cy="3678862"/>
            <a:chOff x="776271" y="1754246"/>
            <a:chExt cx="6810701" cy="3678862"/>
          </a:xfrm>
        </p:grpSpPr>
        <p:sp>
          <p:nvSpPr>
            <p:cNvPr id="36" name="U-Turn Arrow 14"/>
            <p:cNvSpPr/>
            <p:nvPr/>
          </p:nvSpPr>
          <p:spPr>
            <a:xfrm>
              <a:off x="5518075" y="1754246"/>
              <a:ext cx="2068897" cy="2047566"/>
            </a:xfrm>
            <a:prstGeom prst="uturnArrow">
              <a:avLst>
                <a:gd name="adj1" fmla="val 17180"/>
                <a:gd name="adj2" fmla="val 17180"/>
                <a:gd name="adj3" fmla="val 24441"/>
                <a:gd name="adj4" fmla="val 42316"/>
                <a:gd name="adj5" fmla="val 10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 Nova" panose="020B050402020202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37" name="U-Turn Arrow 12"/>
            <p:cNvSpPr/>
            <p:nvPr/>
          </p:nvSpPr>
          <p:spPr>
            <a:xfrm flipV="1">
              <a:off x="3964942" y="3385542"/>
              <a:ext cx="2068897" cy="2047566"/>
            </a:xfrm>
            <a:prstGeom prst="uturnArrow">
              <a:avLst>
                <a:gd name="adj1" fmla="val 17180"/>
                <a:gd name="adj2" fmla="val 17180"/>
                <a:gd name="adj3" fmla="val 24441"/>
                <a:gd name="adj4" fmla="val 42316"/>
                <a:gd name="adj5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 Nova" panose="020B050402020202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38" name="U-Turn Arrow 13"/>
            <p:cNvSpPr/>
            <p:nvPr/>
          </p:nvSpPr>
          <p:spPr>
            <a:xfrm>
              <a:off x="2426686" y="1754246"/>
              <a:ext cx="2068897" cy="2047566"/>
            </a:xfrm>
            <a:prstGeom prst="uturnArrow">
              <a:avLst>
                <a:gd name="adj1" fmla="val 17180"/>
                <a:gd name="adj2" fmla="val 17180"/>
                <a:gd name="adj3" fmla="val 24441"/>
                <a:gd name="adj4" fmla="val 42316"/>
                <a:gd name="adj5" fmla="val 10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 Nova" panose="020B0504020202020204" pitchFamily="34" charset="0"/>
                <a:ea typeface="Roboto Condensed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76271" y="2839357"/>
              <a:ext cx="2177616" cy="2593751"/>
              <a:chOff x="570162" y="2694215"/>
              <a:chExt cx="2177616" cy="2593751"/>
            </a:xfr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</p:grpSpPr>
          <p:sp>
            <p:nvSpPr>
              <p:cNvPr id="39" name="U-Turn Arrow 11"/>
              <p:cNvSpPr/>
              <p:nvPr/>
            </p:nvSpPr>
            <p:spPr>
              <a:xfrm flipV="1">
                <a:off x="678881" y="3240400"/>
                <a:ext cx="2068897" cy="2047566"/>
              </a:xfrm>
              <a:prstGeom prst="uturnArrow">
                <a:avLst>
                  <a:gd name="adj1" fmla="val 17180"/>
                  <a:gd name="adj2" fmla="val 17180"/>
                  <a:gd name="adj3" fmla="val 24441"/>
                  <a:gd name="adj4" fmla="val 42316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Arial Nova" panose="020B0504020202020204" pitchFamily="34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570162" y="2694215"/>
                <a:ext cx="576702" cy="647783"/>
              </a:xfrm>
              <a:custGeom>
                <a:avLst/>
                <a:gdLst>
                  <a:gd name="connsiteX0" fmla="*/ 1263423 w 2526846"/>
                  <a:gd name="connsiteY0" fmla="*/ 0 h 2838291"/>
                  <a:gd name="connsiteX1" fmla="*/ 1396808 w 2526846"/>
                  <a:gd name="connsiteY1" fmla="*/ 31204 h 2838291"/>
                  <a:gd name="connsiteX2" fmla="*/ 2361449 w 2526846"/>
                  <a:gd name="connsiteY2" fmla="*/ 513410 h 2838291"/>
                  <a:gd name="connsiteX3" fmla="*/ 2526846 w 2526846"/>
                  <a:gd name="connsiteY3" fmla="*/ 781183 h 2838291"/>
                  <a:gd name="connsiteX4" fmla="*/ 2526846 w 2526846"/>
                  <a:gd name="connsiteY4" fmla="*/ 2057108 h 2838291"/>
                  <a:gd name="connsiteX5" fmla="*/ 2361449 w 2526846"/>
                  <a:gd name="connsiteY5" fmla="*/ 2324881 h 2838291"/>
                  <a:gd name="connsiteX6" fmla="*/ 1396808 w 2526846"/>
                  <a:gd name="connsiteY6" fmla="*/ 2807087 h 2838291"/>
                  <a:gd name="connsiteX7" fmla="*/ 1130038 w 2526846"/>
                  <a:gd name="connsiteY7" fmla="*/ 2807087 h 2838291"/>
                  <a:gd name="connsiteX8" fmla="*/ 165398 w 2526846"/>
                  <a:gd name="connsiteY8" fmla="*/ 2324881 h 2838291"/>
                  <a:gd name="connsiteX9" fmla="*/ 0 w 2526846"/>
                  <a:gd name="connsiteY9" fmla="*/ 2057108 h 2838291"/>
                  <a:gd name="connsiteX10" fmla="*/ 0 w 2526846"/>
                  <a:gd name="connsiteY10" fmla="*/ 781183 h 2838291"/>
                  <a:gd name="connsiteX11" fmla="*/ 165398 w 2526846"/>
                  <a:gd name="connsiteY11" fmla="*/ 513410 h 2838291"/>
                  <a:gd name="connsiteX12" fmla="*/ 1130038 w 2526846"/>
                  <a:gd name="connsiteY12" fmla="*/ 31204 h 2838291"/>
                  <a:gd name="connsiteX13" fmla="*/ 1263423 w 2526846"/>
                  <a:gd name="connsiteY13" fmla="*/ 0 h 283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6846" h="2838291">
                    <a:moveTo>
                      <a:pt x="1263423" y="0"/>
                    </a:moveTo>
                    <a:cubicBezTo>
                      <a:pt x="1309041" y="0"/>
                      <a:pt x="1354659" y="10401"/>
                      <a:pt x="1396808" y="31204"/>
                    </a:cubicBezTo>
                    <a:cubicBezTo>
                      <a:pt x="1396808" y="31204"/>
                      <a:pt x="1396808" y="31204"/>
                      <a:pt x="2361449" y="513410"/>
                    </a:cubicBezTo>
                    <a:cubicBezTo>
                      <a:pt x="2462821" y="564618"/>
                      <a:pt x="2526846" y="668100"/>
                      <a:pt x="2526846" y="781183"/>
                    </a:cubicBezTo>
                    <a:cubicBezTo>
                      <a:pt x="2526846" y="781183"/>
                      <a:pt x="2526846" y="781183"/>
                      <a:pt x="2526846" y="2057108"/>
                    </a:cubicBezTo>
                    <a:cubicBezTo>
                      <a:pt x="2526846" y="2170191"/>
                      <a:pt x="2462821" y="2273674"/>
                      <a:pt x="2361449" y="2324881"/>
                    </a:cubicBezTo>
                    <a:cubicBezTo>
                      <a:pt x="2361449" y="2324881"/>
                      <a:pt x="2361449" y="2324881"/>
                      <a:pt x="1396808" y="2807087"/>
                    </a:cubicBezTo>
                    <a:cubicBezTo>
                      <a:pt x="1312509" y="2848693"/>
                      <a:pt x="1214337" y="2848693"/>
                      <a:pt x="1130038" y="2807087"/>
                    </a:cubicBezTo>
                    <a:cubicBezTo>
                      <a:pt x="1130038" y="2807087"/>
                      <a:pt x="1130038" y="2807087"/>
                      <a:pt x="165398" y="2324881"/>
                    </a:cubicBezTo>
                    <a:cubicBezTo>
                      <a:pt x="64025" y="2273674"/>
                      <a:pt x="0" y="2170191"/>
                      <a:pt x="0" y="2057108"/>
                    </a:cubicBezTo>
                    <a:cubicBezTo>
                      <a:pt x="0" y="2057108"/>
                      <a:pt x="0" y="2057108"/>
                      <a:pt x="0" y="781183"/>
                    </a:cubicBezTo>
                    <a:cubicBezTo>
                      <a:pt x="0" y="668100"/>
                      <a:pt x="64025" y="564618"/>
                      <a:pt x="165398" y="513410"/>
                    </a:cubicBezTo>
                    <a:cubicBezTo>
                      <a:pt x="165398" y="513410"/>
                      <a:pt x="165398" y="513410"/>
                      <a:pt x="1130038" y="31204"/>
                    </a:cubicBezTo>
                    <a:cubicBezTo>
                      <a:pt x="1172188" y="10401"/>
                      <a:pt x="1217806" y="0"/>
                      <a:pt x="1263423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6" name="Freeform 39"/>
            <p:cNvSpPr>
              <a:spLocks noChangeArrowheads="1"/>
            </p:cNvSpPr>
            <p:nvPr/>
          </p:nvSpPr>
          <p:spPr bwMode="auto">
            <a:xfrm>
              <a:off x="949204" y="3047830"/>
              <a:ext cx="230836" cy="230836"/>
            </a:xfrm>
            <a:custGeom>
              <a:avLst/>
              <a:gdLst>
                <a:gd name="T0" fmla="*/ 179752 w 444"/>
                <a:gd name="T1" fmla="*/ 23877 h 444"/>
                <a:gd name="T2" fmla="*/ 179752 w 444"/>
                <a:gd name="T3" fmla="*/ 23877 h 444"/>
                <a:gd name="T4" fmla="*/ 167589 w 444"/>
                <a:gd name="T5" fmla="*/ 23877 h 444"/>
                <a:gd name="T6" fmla="*/ 167589 w 444"/>
                <a:gd name="T7" fmla="*/ 44150 h 444"/>
                <a:gd name="T8" fmla="*/ 131998 w 444"/>
                <a:gd name="T9" fmla="*/ 44150 h 444"/>
                <a:gd name="T10" fmla="*/ 131998 w 444"/>
                <a:gd name="T11" fmla="*/ 23877 h 444"/>
                <a:gd name="T12" fmla="*/ 68027 w 444"/>
                <a:gd name="T13" fmla="*/ 23877 h 444"/>
                <a:gd name="T14" fmla="*/ 68027 w 444"/>
                <a:gd name="T15" fmla="*/ 44150 h 444"/>
                <a:gd name="T16" fmla="*/ 31986 w 444"/>
                <a:gd name="T17" fmla="*/ 44150 h 444"/>
                <a:gd name="T18" fmla="*/ 31986 w 444"/>
                <a:gd name="T19" fmla="*/ 23877 h 444"/>
                <a:gd name="T20" fmla="*/ 20273 w 444"/>
                <a:gd name="T21" fmla="*/ 23877 h 444"/>
                <a:gd name="T22" fmla="*/ 0 w 444"/>
                <a:gd name="T23" fmla="*/ 44150 h 444"/>
                <a:gd name="T24" fmla="*/ 0 w 444"/>
                <a:gd name="T25" fmla="*/ 179752 h 444"/>
                <a:gd name="T26" fmla="*/ 20273 w 444"/>
                <a:gd name="T27" fmla="*/ 199574 h 444"/>
                <a:gd name="T28" fmla="*/ 179752 w 444"/>
                <a:gd name="T29" fmla="*/ 199574 h 444"/>
                <a:gd name="T30" fmla="*/ 199574 w 444"/>
                <a:gd name="T31" fmla="*/ 179752 h 444"/>
                <a:gd name="T32" fmla="*/ 199574 w 444"/>
                <a:gd name="T33" fmla="*/ 44150 h 444"/>
                <a:gd name="T34" fmla="*/ 179752 w 444"/>
                <a:gd name="T35" fmla="*/ 23877 h 444"/>
                <a:gd name="T36" fmla="*/ 179752 w 444"/>
                <a:gd name="T37" fmla="*/ 179752 h 444"/>
                <a:gd name="T38" fmla="*/ 179752 w 444"/>
                <a:gd name="T39" fmla="*/ 179752 h 444"/>
                <a:gd name="T40" fmla="*/ 20273 w 444"/>
                <a:gd name="T41" fmla="*/ 179752 h 444"/>
                <a:gd name="T42" fmla="*/ 20273 w 444"/>
                <a:gd name="T43" fmla="*/ 88299 h 444"/>
                <a:gd name="T44" fmla="*/ 179752 w 444"/>
                <a:gd name="T45" fmla="*/ 88299 h 444"/>
                <a:gd name="T46" fmla="*/ 179752 w 444"/>
                <a:gd name="T47" fmla="*/ 179752 h 444"/>
                <a:gd name="T48" fmla="*/ 55863 w 444"/>
                <a:gd name="T49" fmla="*/ 0 h 444"/>
                <a:gd name="T50" fmla="*/ 55863 w 444"/>
                <a:gd name="T51" fmla="*/ 0 h 444"/>
                <a:gd name="T52" fmla="*/ 40095 w 444"/>
                <a:gd name="T53" fmla="*/ 0 h 444"/>
                <a:gd name="T54" fmla="*/ 40095 w 444"/>
                <a:gd name="T55" fmla="*/ 40095 h 444"/>
                <a:gd name="T56" fmla="*/ 55863 w 444"/>
                <a:gd name="T57" fmla="*/ 40095 h 444"/>
                <a:gd name="T58" fmla="*/ 55863 w 444"/>
                <a:gd name="T59" fmla="*/ 0 h 444"/>
                <a:gd name="T60" fmla="*/ 159479 w 444"/>
                <a:gd name="T61" fmla="*/ 0 h 444"/>
                <a:gd name="T62" fmla="*/ 159479 w 444"/>
                <a:gd name="T63" fmla="*/ 0 h 444"/>
                <a:gd name="T64" fmla="*/ 143712 w 444"/>
                <a:gd name="T65" fmla="*/ 0 h 444"/>
                <a:gd name="T66" fmla="*/ 143712 w 444"/>
                <a:gd name="T67" fmla="*/ 40095 h 444"/>
                <a:gd name="T68" fmla="*/ 159479 w 444"/>
                <a:gd name="T69" fmla="*/ 40095 h 444"/>
                <a:gd name="T70" fmla="*/ 159479 w 444"/>
                <a:gd name="T71" fmla="*/ 0 h 4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7394" y="4112668"/>
            <a:ext cx="509822" cy="572658"/>
            <a:chOff x="4451285" y="4095168"/>
            <a:chExt cx="509822" cy="572658"/>
          </a:xfrm>
        </p:grpSpPr>
        <p:sp>
          <p:nvSpPr>
            <p:cNvPr id="51" name="Freeform: Shape 50"/>
            <p:cNvSpPr/>
            <p:nvPr/>
          </p:nvSpPr>
          <p:spPr>
            <a:xfrm>
              <a:off x="4451285" y="4095168"/>
              <a:ext cx="509822" cy="572658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14300" dist="38100" dir="5400000" sx="95000" sy="95000" algn="t" rotWithShape="0">
                <a:schemeClr val="accent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2" name="Freeform 46"/>
            <p:cNvSpPr>
              <a:spLocks noChangeArrowheads="1"/>
            </p:cNvSpPr>
            <p:nvPr/>
          </p:nvSpPr>
          <p:spPr bwMode="auto">
            <a:xfrm>
              <a:off x="4602750" y="4282789"/>
              <a:ext cx="206892" cy="197416"/>
            </a:xfrm>
            <a:custGeom>
              <a:avLst/>
              <a:gdLst>
                <a:gd name="T0" fmla="*/ 163754 w 461"/>
                <a:gd name="T1" fmla="*/ 150508 h 443"/>
                <a:gd name="T2" fmla="*/ 163754 w 461"/>
                <a:gd name="T3" fmla="*/ 150508 h 443"/>
                <a:gd name="T4" fmla="*/ 128116 w 461"/>
                <a:gd name="T5" fmla="*/ 111089 h 443"/>
                <a:gd name="T6" fmla="*/ 139845 w 461"/>
                <a:gd name="T7" fmla="*/ 87349 h 443"/>
                <a:gd name="T8" fmla="*/ 147965 w 461"/>
                <a:gd name="T9" fmla="*/ 67639 h 443"/>
                <a:gd name="T10" fmla="*/ 143905 w 461"/>
                <a:gd name="T11" fmla="*/ 59128 h 443"/>
                <a:gd name="T12" fmla="*/ 147965 w 461"/>
                <a:gd name="T13" fmla="*/ 39419 h 443"/>
                <a:gd name="T14" fmla="*/ 103756 w 461"/>
                <a:gd name="T15" fmla="*/ 0 h 443"/>
                <a:gd name="T16" fmla="*/ 59547 w 461"/>
                <a:gd name="T17" fmla="*/ 39419 h 443"/>
                <a:gd name="T18" fmla="*/ 63607 w 461"/>
                <a:gd name="T19" fmla="*/ 59128 h 443"/>
                <a:gd name="T20" fmla="*/ 59547 w 461"/>
                <a:gd name="T21" fmla="*/ 67639 h 443"/>
                <a:gd name="T22" fmla="*/ 67667 w 461"/>
                <a:gd name="T23" fmla="*/ 87349 h 443"/>
                <a:gd name="T24" fmla="*/ 79847 w 461"/>
                <a:gd name="T25" fmla="*/ 111089 h 443"/>
                <a:gd name="T26" fmla="*/ 43758 w 461"/>
                <a:gd name="T27" fmla="*/ 150508 h 443"/>
                <a:gd name="T28" fmla="*/ 0 w 461"/>
                <a:gd name="T29" fmla="*/ 178281 h 443"/>
                <a:gd name="T30" fmla="*/ 0 w 461"/>
                <a:gd name="T31" fmla="*/ 197990 h 443"/>
                <a:gd name="T32" fmla="*/ 103756 w 461"/>
                <a:gd name="T33" fmla="*/ 197990 h 443"/>
                <a:gd name="T34" fmla="*/ 207512 w 461"/>
                <a:gd name="T35" fmla="*/ 197990 h 443"/>
                <a:gd name="T36" fmla="*/ 207512 w 461"/>
                <a:gd name="T37" fmla="*/ 178281 h 443"/>
                <a:gd name="T38" fmla="*/ 163754 w 461"/>
                <a:gd name="T39" fmla="*/ 150508 h 4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43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6626" y="4112668"/>
            <a:ext cx="509822" cy="572658"/>
            <a:chOff x="1360517" y="4095168"/>
            <a:chExt cx="509822" cy="572658"/>
          </a:xfrm>
        </p:grpSpPr>
        <p:sp>
          <p:nvSpPr>
            <p:cNvPr id="48" name="Freeform: Shape 47"/>
            <p:cNvSpPr/>
            <p:nvPr/>
          </p:nvSpPr>
          <p:spPr>
            <a:xfrm>
              <a:off x="1360517" y="4095168"/>
              <a:ext cx="509822" cy="572658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14300" dist="38100" dir="5400000" sx="95000" sy="95000" algn="t" rotWithShape="0">
                <a:schemeClr val="accent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9" name="Freeform 101"/>
            <p:cNvSpPr>
              <a:spLocks noChangeArrowheads="1"/>
            </p:cNvSpPr>
            <p:nvPr/>
          </p:nvSpPr>
          <p:spPr bwMode="auto">
            <a:xfrm>
              <a:off x="1504288" y="4296368"/>
              <a:ext cx="222281" cy="170258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04954" y="2475172"/>
            <a:ext cx="509822" cy="572658"/>
            <a:chOff x="5998845" y="2197648"/>
            <a:chExt cx="509822" cy="572658"/>
          </a:xfrm>
        </p:grpSpPr>
        <p:sp>
          <p:nvSpPr>
            <p:cNvPr id="57" name="Freeform: Shape 56"/>
            <p:cNvSpPr/>
            <p:nvPr/>
          </p:nvSpPr>
          <p:spPr>
            <a:xfrm>
              <a:off x="5998845" y="2197648"/>
              <a:ext cx="509822" cy="572658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14300" dist="38100" dir="5400000" sx="95000" sy="95000" algn="t" rotWithShape="0">
                <a:schemeClr val="accent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0" name="Freeform 115"/>
            <p:cNvSpPr>
              <a:spLocks noChangeArrowheads="1"/>
            </p:cNvSpPr>
            <p:nvPr/>
          </p:nvSpPr>
          <p:spPr bwMode="auto">
            <a:xfrm>
              <a:off x="6164686" y="2372837"/>
              <a:ext cx="178140" cy="222281"/>
            </a:xfrm>
            <a:custGeom>
              <a:avLst/>
              <a:gdLst>
                <a:gd name="T0" fmla="*/ 170867 w 400"/>
                <a:gd name="T1" fmla="*/ 55735 h 498"/>
                <a:gd name="T2" fmla="*/ 170867 w 400"/>
                <a:gd name="T3" fmla="*/ 55735 h 498"/>
                <a:gd name="T4" fmla="*/ 103597 w 400"/>
                <a:gd name="T5" fmla="*/ 4045 h 498"/>
                <a:gd name="T6" fmla="*/ 51574 w 400"/>
                <a:gd name="T7" fmla="*/ 67871 h 498"/>
                <a:gd name="T8" fmla="*/ 59647 w 400"/>
                <a:gd name="T9" fmla="*/ 95738 h 498"/>
                <a:gd name="T10" fmla="*/ 4036 w 400"/>
                <a:gd name="T11" fmla="*/ 182936 h 498"/>
                <a:gd name="T12" fmla="*/ 0 w 400"/>
                <a:gd name="T13" fmla="*/ 195072 h 498"/>
                <a:gd name="T14" fmla="*/ 4036 w 400"/>
                <a:gd name="T15" fmla="*/ 214849 h 498"/>
                <a:gd name="T16" fmla="*/ 12109 w 400"/>
                <a:gd name="T17" fmla="*/ 223389 h 498"/>
                <a:gd name="T18" fmla="*/ 27805 w 400"/>
                <a:gd name="T19" fmla="*/ 218894 h 498"/>
                <a:gd name="T20" fmla="*/ 39914 w 400"/>
                <a:gd name="T21" fmla="*/ 211253 h 498"/>
                <a:gd name="T22" fmla="*/ 63683 w 400"/>
                <a:gd name="T23" fmla="*/ 175295 h 498"/>
                <a:gd name="T24" fmla="*/ 63683 w 400"/>
                <a:gd name="T25" fmla="*/ 175295 h 498"/>
                <a:gd name="T26" fmla="*/ 79379 w 400"/>
                <a:gd name="T27" fmla="*/ 171250 h 498"/>
                <a:gd name="T28" fmla="*/ 103597 w 400"/>
                <a:gd name="T29" fmla="*/ 127651 h 498"/>
                <a:gd name="T30" fmla="*/ 131402 w 400"/>
                <a:gd name="T31" fmla="*/ 127651 h 498"/>
                <a:gd name="T32" fmla="*/ 170867 w 400"/>
                <a:gd name="T33" fmla="*/ 55735 h 498"/>
                <a:gd name="T34" fmla="*/ 143062 w 400"/>
                <a:gd name="T35" fmla="*/ 71466 h 498"/>
                <a:gd name="T36" fmla="*/ 143062 w 400"/>
                <a:gd name="T37" fmla="*/ 71466 h 498"/>
                <a:gd name="T38" fmla="*/ 114808 w 400"/>
                <a:gd name="T39" fmla="*/ 63825 h 498"/>
                <a:gd name="T40" fmla="*/ 99112 w 400"/>
                <a:gd name="T41" fmla="*/ 35958 h 498"/>
                <a:gd name="T42" fmla="*/ 139026 w 400"/>
                <a:gd name="T43" fmla="*/ 31913 h 498"/>
                <a:gd name="T44" fmla="*/ 143062 w 400"/>
                <a:gd name="T45" fmla="*/ 71466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14186" y="2475172"/>
            <a:ext cx="509822" cy="572658"/>
            <a:chOff x="2908077" y="2197648"/>
            <a:chExt cx="509822" cy="572658"/>
          </a:xfrm>
        </p:grpSpPr>
        <p:sp>
          <p:nvSpPr>
            <p:cNvPr id="54" name="Freeform: Shape 53"/>
            <p:cNvSpPr/>
            <p:nvPr/>
          </p:nvSpPr>
          <p:spPr>
            <a:xfrm>
              <a:off x="2908077" y="2197648"/>
              <a:ext cx="509822" cy="572658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14300" dist="38100" dir="5400000" sx="95000" sy="95000" algn="t" rotWithShape="0">
                <a:schemeClr val="accent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1" name="Freeform 167"/>
            <p:cNvSpPr>
              <a:spLocks noChangeArrowheads="1"/>
            </p:cNvSpPr>
            <p:nvPr/>
          </p:nvSpPr>
          <p:spPr bwMode="auto">
            <a:xfrm>
              <a:off x="3069978" y="2390178"/>
              <a:ext cx="186021" cy="187598"/>
            </a:xfrm>
            <a:custGeom>
              <a:avLst/>
              <a:gdLst>
                <a:gd name="T0" fmla="*/ 79322 w 418"/>
                <a:gd name="T1" fmla="*/ 0 h 417"/>
                <a:gd name="T2" fmla="*/ 79322 w 418"/>
                <a:gd name="T3" fmla="*/ 0 h 417"/>
                <a:gd name="T4" fmla="*/ 0 w 418"/>
                <a:gd name="T5" fmla="*/ 79733 h 417"/>
                <a:gd name="T6" fmla="*/ 79322 w 418"/>
                <a:gd name="T7" fmla="*/ 79733 h 417"/>
                <a:gd name="T8" fmla="*/ 79322 w 418"/>
                <a:gd name="T9" fmla="*/ 0 h 417"/>
                <a:gd name="T10" fmla="*/ 103074 w 418"/>
                <a:gd name="T11" fmla="*/ 0 h 417"/>
                <a:gd name="T12" fmla="*/ 103074 w 418"/>
                <a:gd name="T13" fmla="*/ 0 h 417"/>
                <a:gd name="T14" fmla="*/ 103074 w 418"/>
                <a:gd name="T15" fmla="*/ 91965 h 417"/>
                <a:gd name="T16" fmla="*/ 91422 w 418"/>
                <a:gd name="T17" fmla="*/ 103744 h 417"/>
                <a:gd name="T18" fmla="*/ 0 w 418"/>
                <a:gd name="T19" fmla="*/ 103744 h 417"/>
                <a:gd name="T20" fmla="*/ 91422 w 418"/>
                <a:gd name="T21" fmla="*/ 188460 h 417"/>
                <a:gd name="T22" fmla="*/ 186877 w 418"/>
                <a:gd name="T23" fmla="*/ 91965 h 417"/>
                <a:gd name="T24" fmla="*/ 103074 w 418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17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431773" y="3494441"/>
            <a:ext cx="779528" cy="3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2016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80912" y="3494441"/>
            <a:ext cx="779528" cy="3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2017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22608" y="3494441"/>
            <a:ext cx="779528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accent1"/>
                </a:solidFill>
                <a:latin typeface="Arial Nova" panose="020B0504020202020204" pitchFamily="34" charset="0"/>
              </a:rPr>
              <a:t>2019</a:t>
            </a:r>
            <a:endParaRPr lang="en-US" sz="1600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70101" y="3494441"/>
            <a:ext cx="779528" cy="3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2019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97513" y="5165101"/>
            <a:ext cx="1562736" cy="775976"/>
            <a:chOff x="2391404" y="5165101"/>
            <a:chExt cx="1562736" cy="775976"/>
          </a:xfrm>
        </p:grpSpPr>
        <p:sp>
          <p:nvSpPr>
            <p:cNvPr id="73" name="TextBox 72"/>
            <p:cNvSpPr txBox="1"/>
            <p:nvPr/>
          </p:nvSpPr>
          <p:spPr>
            <a:xfrm>
              <a:off x="2391404" y="5165101"/>
              <a:ext cx="1562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Startups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91404" y="5405546"/>
              <a:ext cx="156273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73247" y="5165101"/>
            <a:ext cx="1562736" cy="775976"/>
            <a:chOff x="5467138" y="5165101"/>
            <a:chExt cx="1562736" cy="775976"/>
          </a:xfrm>
        </p:grpSpPr>
        <p:sp>
          <p:nvSpPr>
            <p:cNvPr id="75" name="TextBox 74"/>
            <p:cNvSpPr txBox="1"/>
            <p:nvPr/>
          </p:nvSpPr>
          <p:spPr>
            <a:xfrm>
              <a:off x="5467138" y="5165101"/>
              <a:ext cx="1562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Business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67138" y="5405546"/>
              <a:ext cx="156273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9291" y="1411709"/>
            <a:ext cx="1562736" cy="775976"/>
            <a:chOff x="843182" y="1411709"/>
            <a:chExt cx="1562736" cy="775976"/>
          </a:xfrm>
        </p:grpSpPr>
        <p:sp>
          <p:nvSpPr>
            <p:cNvPr id="77" name="TextBox 76"/>
            <p:cNvSpPr txBox="1"/>
            <p:nvPr/>
          </p:nvSpPr>
          <p:spPr>
            <a:xfrm>
              <a:off x="843182" y="1411709"/>
              <a:ext cx="1562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Technology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3182" y="1652154"/>
              <a:ext cx="156273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25025" y="1411709"/>
            <a:ext cx="1562736" cy="775976"/>
            <a:chOff x="3918916" y="1411709"/>
            <a:chExt cx="1562736" cy="775976"/>
          </a:xfrm>
        </p:grpSpPr>
        <p:sp>
          <p:nvSpPr>
            <p:cNvPr id="79" name="TextBox 78"/>
            <p:cNvSpPr txBox="1"/>
            <p:nvPr/>
          </p:nvSpPr>
          <p:spPr>
            <a:xfrm>
              <a:off x="3918916" y="1411709"/>
              <a:ext cx="1562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Opportunities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918916" y="1652154"/>
              <a:ext cx="156273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taken.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273851" y="3294092"/>
            <a:ext cx="303588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wonderful serenity has taken possession of my entire soul, like these sweet mornings of spring which I enjoy with my whole heart. I am alone, and feel the charm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73851" y="2301785"/>
            <a:ext cx="314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商业规划</a:t>
            </a:r>
          </a:p>
        </p:txBody>
      </p:sp>
      <p:sp>
        <p:nvSpPr>
          <p:cNvPr id="87" name="Rectangle: Rounded Corners 86"/>
          <p:cNvSpPr/>
          <p:nvPr/>
        </p:nvSpPr>
        <p:spPr>
          <a:xfrm>
            <a:off x="8331907" y="4618797"/>
            <a:ext cx="1708528" cy="3156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Read more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85" grpId="0"/>
      <p:bldP spid="86" grpId="0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4443176" y="1759857"/>
            <a:ext cx="3305643" cy="3305628"/>
          </a:xfrm>
          <a:prstGeom prst="ellipse">
            <a:avLst/>
          </a:prstGeom>
          <a:noFill/>
          <a:ln w="9525">
            <a:solidFill>
              <a:schemeClr val="bg1">
                <a:lumMod val="8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/>
          <p:cNvSpPr/>
          <p:nvPr/>
        </p:nvSpPr>
        <p:spPr>
          <a:xfrm>
            <a:off x="3976076" y="1292758"/>
            <a:ext cx="4239849" cy="4239828"/>
          </a:xfrm>
          <a:prstGeom prst="ellipse">
            <a:avLst/>
          </a:prstGeom>
          <a:noFill/>
          <a:ln w="6350">
            <a:solidFill>
              <a:schemeClr val="bg1">
                <a:lumMod val="8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/>
          <p:cNvSpPr/>
          <p:nvPr/>
        </p:nvSpPr>
        <p:spPr>
          <a:xfrm>
            <a:off x="3486556" y="803237"/>
            <a:ext cx="5218888" cy="5218868"/>
          </a:xfrm>
          <a:prstGeom prst="ellipse">
            <a:avLst/>
          </a:prstGeom>
          <a:noFill/>
          <a:ln w="0">
            <a:solidFill>
              <a:schemeClr val="bg1">
                <a:lumMod val="8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7806670" y="3665677"/>
            <a:ext cx="678347" cy="678347"/>
            <a:chOff x="7663857" y="4106138"/>
            <a:chExt cx="678347" cy="678347"/>
          </a:xfrm>
        </p:grpSpPr>
        <p:sp>
          <p:nvSpPr>
            <p:cNvPr id="60" name="Oval 59"/>
            <p:cNvSpPr/>
            <p:nvPr/>
          </p:nvSpPr>
          <p:spPr>
            <a:xfrm>
              <a:off x="7663857" y="4106138"/>
              <a:ext cx="678347" cy="6783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7" name="Freeform 49"/>
            <p:cNvSpPr>
              <a:spLocks noChangeArrowheads="1"/>
            </p:cNvSpPr>
            <p:nvPr/>
          </p:nvSpPr>
          <p:spPr bwMode="auto">
            <a:xfrm>
              <a:off x="7836427" y="4281755"/>
              <a:ext cx="333207" cy="327112"/>
            </a:xfrm>
            <a:custGeom>
              <a:avLst/>
              <a:gdLst>
                <a:gd name="T0" fmla="*/ 129903 w 479"/>
                <a:gd name="T1" fmla="*/ 0 h 471"/>
                <a:gd name="T2" fmla="*/ 129903 w 479"/>
                <a:gd name="T3" fmla="*/ 0 h 471"/>
                <a:gd name="T4" fmla="*/ 0 w 479"/>
                <a:gd name="T5" fmla="*/ 125352 h 471"/>
                <a:gd name="T6" fmla="*/ 129903 w 479"/>
                <a:gd name="T7" fmla="*/ 255044 h 471"/>
                <a:gd name="T8" fmla="*/ 259806 w 479"/>
                <a:gd name="T9" fmla="*/ 125352 h 471"/>
                <a:gd name="T10" fmla="*/ 129903 w 479"/>
                <a:gd name="T11" fmla="*/ 0 h 471"/>
                <a:gd name="T12" fmla="*/ 96204 w 479"/>
                <a:gd name="T13" fmla="*/ 183415 h 471"/>
                <a:gd name="T14" fmla="*/ 96204 w 479"/>
                <a:gd name="T15" fmla="*/ 183415 h 471"/>
                <a:gd name="T16" fmla="*/ 72289 w 479"/>
                <a:gd name="T17" fmla="*/ 183415 h 471"/>
                <a:gd name="T18" fmla="*/ 72289 w 479"/>
                <a:gd name="T19" fmla="*/ 96591 h 471"/>
                <a:gd name="T20" fmla="*/ 96204 w 479"/>
                <a:gd name="T21" fmla="*/ 96591 h 471"/>
                <a:gd name="T22" fmla="*/ 96204 w 479"/>
                <a:gd name="T23" fmla="*/ 183415 h 471"/>
                <a:gd name="T24" fmla="*/ 86421 w 479"/>
                <a:gd name="T25" fmla="*/ 86824 h 471"/>
                <a:gd name="T26" fmla="*/ 86421 w 479"/>
                <a:gd name="T27" fmla="*/ 86824 h 471"/>
                <a:gd name="T28" fmla="*/ 72289 w 479"/>
                <a:gd name="T29" fmla="*/ 72715 h 471"/>
                <a:gd name="T30" fmla="*/ 86421 w 479"/>
                <a:gd name="T31" fmla="*/ 58063 h 471"/>
                <a:gd name="T32" fmla="*/ 101096 w 479"/>
                <a:gd name="T33" fmla="*/ 72715 h 471"/>
                <a:gd name="T34" fmla="*/ 86421 w 479"/>
                <a:gd name="T35" fmla="*/ 86824 h 471"/>
                <a:gd name="T36" fmla="*/ 192409 w 479"/>
                <a:gd name="T37" fmla="*/ 183415 h 471"/>
                <a:gd name="T38" fmla="*/ 192409 w 479"/>
                <a:gd name="T39" fmla="*/ 183415 h 471"/>
                <a:gd name="T40" fmla="*/ 168494 w 479"/>
                <a:gd name="T41" fmla="*/ 183415 h 471"/>
                <a:gd name="T42" fmla="*/ 168494 w 479"/>
                <a:gd name="T43" fmla="*/ 135119 h 471"/>
                <a:gd name="T44" fmla="*/ 154362 w 479"/>
                <a:gd name="T45" fmla="*/ 115584 h 471"/>
                <a:gd name="T46" fmla="*/ 139143 w 479"/>
                <a:gd name="T47" fmla="*/ 125352 h 471"/>
                <a:gd name="T48" fmla="*/ 139143 w 479"/>
                <a:gd name="T49" fmla="*/ 130235 h 471"/>
                <a:gd name="T50" fmla="*/ 139143 w 479"/>
                <a:gd name="T51" fmla="*/ 183415 h 471"/>
                <a:gd name="T52" fmla="*/ 115228 w 479"/>
                <a:gd name="T53" fmla="*/ 183415 h 471"/>
                <a:gd name="T54" fmla="*/ 115228 w 479"/>
                <a:gd name="T55" fmla="*/ 125352 h 471"/>
                <a:gd name="T56" fmla="*/ 110336 w 479"/>
                <a:gd name="T57" fmla="*/ 96591 h 471"/>
                <a:gd name="T58" fmla="*/ 134251 w 479"/>
                <a:gd name="T59" fmla="*/ 96591 h 471"/>
                <a:gd name="T60" fmla="*/ 134251 w 479"/>
                <a:gd name="T61" fmla="*/ 106359 h 471"/>
                <a:gd name="T62" fmla="*/ 139143 w 479"/>
                <a:gd name="T63" fmla="*/ 106359 h 471"/>
                <a:gd name="T64" fmla="*/ 163058 w 479"/>
                <a:gd name="T65" fmla="*/ 96591 h 471"/>
                <a:gd name="T66" fmla="*/ 192409 w 479"/>
                <a:gd name="T67" fmla="*/ 130235 h 471"/>
                <a:gd name="T68" fmla="*/ 192409 w 479"/>
                <a:gd name="T69" fmla="*/ 183415 h 4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9" h="471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4"/>
                    <a:pt x="106" y="470"/>
                    <a:pt x="239" y="470"/>
                  </a:cubicBezTo>
                  <a:cubicBezTo>
                    <a:pt x="372" y="470"/>
                    <a:pt x="478" y="364"/>
                    <a:pt x="478" y="231"/>
                  </a:cubicBezTo>
                  <a:cubicBezTo>
                    <a:pt x="478" y="107"/>
                    <a:pt x="372" y="0"/>
                    <a:pt x="239" y="0"/>
                  </a:cubicBezTo>
                  <a:close/>
                  <a:moveTo>
                    <a:pt x="177" y="338"/>
                  </a:moveTo>
                  <a:lnTo>
                    <a:pt x="177" y="338"/>
                  </a:lnTo>
                  <a:cubicBezTo>
                    <a:pt x="133" y="338"/>
                    <a:pt x="133" y="338"/>
                    <a:pt x="133" y="338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77" y="178"/>
                    <a:pt x="177" y="178"/>
                    <a:pt x="177" y="178"/>
                  </a:cubicBezTo>
                  <a:lnTo>
                    <a:pt x="177" y="338"/>
                  </a:lnTo>
                  <a:close/>
                  <a:moveTo>
                    <a:pt x="159" y="160"/>
                  </a:moveTo>
                  <a:lnTo>
                    <a:pt x="159" y="160"/>
                  </a:lnTo>
                  <a:cubicBezTo>
                    <a:pt x="141" y="160"/>
                    <a:pt x="133" y="151"/>
                    <a:pt x="133" y="134"/>
                  </a:cubicBezTo>
                  <a:cubicBezTo>
                    <a:pt x="133" y="125"/>
                    <a:pt x="141" y="107"/>
                    <a:pt x="159" y="107"/>
                  </a:cubicBezTo>
                  <a:cubicBezTo>
                    <a:pt x="168" y="107"/>
                    <a:pt x="177" y="125"/>
                    <a:pt x="186" y="134"/>
                  </a:cubicBezTo>
                  <a:cubicBezTo>
                    <a:pt x="186" y="151"/>
                    <a:pt x="168" y="160"/>
                    <a:pt x="159" y="160"/>
                  </a:cubicBezTo>
                  <a:close/>
                  <a:moveTo>
                    <a:pt x="354" y="338"/>
                  </a:moveTo>
                  <a:lnTo>
                    <a:pt x="354" y="338"/>
                  </a:lnTo>
                  <a:cubicBezTo>
                    <a:pt x="310" y="338"/>
                    <a:pt x="310" y="338"/>
                    <a:pt x="310" y="338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10" y="231"/>
                    <a:pt x="300" y="213"/>
                    <a:pt x="284" y="213"/>
                  </a:cubicBezTo>
                  <a:cubicBezTo>
                    <a:pt x="275" y="213"/>
                    <a:pt x="265" y="222"/>
                    <a:pt x="256" y="231"/>
                  </a:cubicBezTo>
                  <a:lnTo>
                    <a:pt x="256" y="240"/>
                  </a:lnTo>
                  <a:cubicBezTo>
                    <a:pt x="256" y="338"/>
                    <a:pt x="256" y="338"/>
                    <a:pt x="256" y="338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231"/>
                    <a:pt x="212" y="231"/>
                    <a:pt x="212" y="231"/>
                  </a:cubicBezTo>
                  <a:cubicBezTo>
                    <a:pt x="212" y="205"/>
                    <a:pt x="212" y="196"/>
                    <a:pt x="203" y="178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96"/>
                    <a:pt x="247" y="196"/>
                    <a:pt x="247" y="196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187"/>
                    <a:pt x="275" y="178"/>
                    <a:pt x="300" y="178"/>
                  </a:cubicBezTo>
                  <a:cubicBezTo>
                    <a:pt x="337" y="178"/>
                    <a:pt x="354" y="196"/>
                    <a:pt x="354" y="240"/>
                  </a:cubicBezTo>
                  <a:lnTo>
                    <a:pt x="354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71488" y="4700997"/>
            <a:ext cx="385712" cy="385712"/>
            <a:chOff x="5289648" y="4745402"/>
            <a:chExt cx="385712" cy="385712"/>
          </a:xfrm>
        </p:grpSpPr>
        <p:sp>
          <p:nvSpPr>
            <p:cNvPr id="51" name="Oval 50"/>
            <p:cNvSpPr/>
            <p:nvPr/>
          </p:nvSpPr>
          <p:spPr>
            <a:xfrm>
              <a:off x="5289648" y="4745402"/>
              <a:ext cx="385712" cy="3857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Freeform 52"/>
            <p:cNvSpPr>
              <a:spLocks noChangeArrowheads="1"/>
            </p:cNvSpPr>
            <p:nvPr/>
          </p:nvSpPr>
          <p:spPr bwMode="auto">
            <a:xfrm>
              <a:off x="5384621" y="4841569"/>
              <a:ext cx="195766" cy="193379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39687 w 479"/>
                <a:gd name="T13" fmla="*/ 159984 h 471"/>
                <a:gd name="T14" fmla="*/ 139687 w 479"/>
                <a:gd name="T15" fmla="*/ 159984 h 471"/>
                <a:gd name="T16" fmla="*/ 120663 w 479"/>
                <a:gd name="T17" fmla="*/ 150155 h 471"/>
                <a:gd name="T18" fmla="*/ 101096 w 479"/>
                <a:gd name="T19" fmla="*/ 198205 h 471"/>
                <a:gd name="T20" fmla="*/ 110880 w 479"/>
                <a:gd name="T21" fmla="*/ 126130 h 471"/>
                <a:gd name="T22" fmla="*/ 130447 w 479"/>
                <a:gd name="T23" fmla="*/ 92277 h 471"/>
                <a:gd name="T24" fmla="*/ 135339 w 479"/>
                <a:gd name="T25" fmla="*/ 145241 h 471"/>
                <a:gd name="T26" fmla="*/ 154362 w 479"/>
                <a:gd name="T27" fmla="*/ 82449 h 471"/>
                <a:gd name="T28" fmla="*/ 91856 w 479"/>
                <a:gd name="T29" fmla="*/ 116302 h 471"/>
                <a:gd name="T30" fmla="*/ 96748 w 479"/>
                <a:gd name="T31" fmla="*/ 140327 h 471"/>
                <a:gd name="T32" fmla="*/ 77181 w 479"/>
                <a:gd name="T33" fmla="*/ 106474 h 471"/>
                <a:gd name="T34" fmla="*/ 125555 w 479"/>
                <a:gd name="T35" fmla="*/ 58424 h 471"/>
                <a:gd name="T36" fmla="*/ 183169 w 479"/>
                <a:gd name="T37" fmla="*/ 97191 h 471"/>
                <a:gd name="T38" fmla="*/ 139687 w 479"/>
                <a:gd name="T39" fmla="*/ 159984 h 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43176" y="4732234"/>
            <a:ext cx="385712" cy="385712"/>
            <a:chOff x="3851846" y="4932494"/>
            <a:chExt cx="385712" cy="385712"/>
          </a:xfrm>
        </p:grpSpPr>
        <p:sp>
          <p:nvSpPr>
            <p:cNvPr id="72" name="Oval 71"/>
            <p:cNvSpPr/>
            <p:nvPr/>
          </p:nvSpPr>
          <p:spPr>
            <a:xfrm>
              <a:off x="3851846" y="4932494"/>
              <a:ext cx="385712" cy="3857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9" name="Freeform 55"/>
            <p:cNvSpPr>
              <a:spLocks noChangeArrowheads="1"/>
            </p:cNvSpPr>
            <p:nvPr/>
          </p:nvSpPr>
          <p:spPr bwMode="auto">
            <a:xfrm>
              <a:off x="3945966" y="5028420"/>
              <a:ext cx="197472" cy="193860"/>
            </a:xfrm>
            <a:custGeom>
              <a:avLst/>
              <a:gdLst>
                <a:gd name="T0" fmla="*/ 129633 w 480"/>
                <a:gd name="T1" fmla="*/ 0 h 471"/>
                <a:gd name="T2" fmla="*/ 129633 w 480"/>
                <a:gd name="T3" fmla="*/ 0 h 471"/>
                <a:gd name="T4" fmla="*/ 0 w 480"/>
                <a:gd name="T5" fmla="*/ 125352 h 471"/>
                <a:gd name="T6" fmla="*/ 129633 w 480"/>
                <a:gd name="T7" fmla="*/ 255044 h 471"/>
                <a:gd name="T8" fmla="*/ 259808 w 480"/>
                <a:gd name="T9" fmla="*/ 125352 h 471"/>
                <a:gd name="T10" fmla="*/ 129633 w 480"/>
                <a:gd name="T11" fmla="*/ 0 h 471"/>
                <a:gd name="T12" fmla="*/ 177906 w 480"/>
                <a:gd name="T13" fmla="*/ 120468 h 471"/>
                <a:gd name="T14" fmla="*/ 177906 w 480"/>
                <a:gd name="T15" fmla="*/ 120468 h 471"/>
                <a:gd name="T16" fmla="*/ 177906 w 480"/>
                <a:gd name="T17" fmla="*/ 125352 h 471"/>
                <a:gd name="T18" fmla="*/ 124751 w 480"/>
                <a:gd name="T19" fmla="*/ 177988 h 471"/>
                <a:gd name="T20" fmla="*/ 72139 w 480"/>
                <a:gd name="T21" fmla="*/ 125352 h 471"/>
                <a:gd name="T22" fmla="*/ 124751 w 480"/>
                <a:gd name="T23" fmla="*/ 72715 h 471"/>
                <a:gd name="T24" fmla="*/ 134514 w 480"/>
                <a:gd name="T25" fmla="*/ 77599 h 471"/>
                <a:gd name="T26" fmla="*/ 134514 w 480"/>
                <a:gd name="T27" fmla="*/ 106359 h 471"/>
                <a:gd name="T28" fmla="*/ 115530 w 480"/>
                <a:gd name="T29" fmla="*/ 106359 h 471"/>
                <a:gd name="T30" fmla="*/ 100886 w 480"/>
                <a:gd name="T31" fmla="*/ 140003 h 471"/>
                <a:gd name="T32" fmla="*/ 134514 w 480"/>
                <a:gd name="T33" fmla="*/ 149228 h 471"/>
                <a:gd name="T34" fmla="*/ 149159 w 480"/>
                <a:gd name="T35" fmla="*/ 120468 h 471"/>
                <a:gd name="T36" fmla="*/ 149159 w 480"/>
                <a:gd name="T37" fmla="*/ 81940 h 471"/>
                <a:gd name="T38" fmla="*/ 153498 w 480"/>
                <a:gd name="T39" fmla="*/ 81940 h 471"/>
                <a:gd name="T40" fmla="*/ 192008 w 480"/>
                <a:gd name="T41" fmla="*/ 96591 h 471"/>
                <a:gd name="T42" fmla="*/ 177906 w 480"/>
                <a:gd name="T43" fmla="*/ 120468 h 4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4"/>
                    <a:pt x="107" y="470"/>
                    <a:pt x="239" y="470"/>
                  </a:cubicBezTo>
                  <a:cubicBezTo>
                    <a:pt x="372" y="470"/>
                    <a:pt x="479" y="364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28" y="222"/>
                  </a:moveTo>
                  <a:lnTo>
                    <a:pt x="328" y="222"/>
                  </a:lnTo>
                  <a:lnTo>
                    <a:pt x="328" y="231"/>
                  </a:lnTo>
                  <a:cubicBezTo>
                    <a:pt x="328" y="293"/>
                    <a:pt x="283" y="328"/>
                    <a:pt x="230" y="328"/>
                  </a:cubicBezTo>
                  <a:cubicBezTo>
                    <a:pt x="177" y="328"/>
                    <a:pt x="133" y="293"/>
                    <a:pt x="133" y="231"/>
                  </a:cubicBezTo>
                  <a:cubicBezTo>
                    <a:pt x="133" y="178"/>
                    <a:pt x="177" y="134"/>
                    <a:pt x="230" y="134"/>
                  </a:cubicBezTo>
                  <a:cubicBezTo>
                    <a:pt x="239" y="134"/>
                    <a:pt x="248" y="134"/>
                    <a:pt x="248" y="143"/>
                  </a:cubicBezTo>
                  <a:cubicBezTo>
                    <a:pt x="248" y="196"/>
                    <a:pt x="248" y="196"/>
                    <a:pt x="248" y="196"/>
                  </a:cubicBezTo>
                  <a:cubicBezTo>
                    <a:pt x="239" y="187"/>
                    <a:pt x="222" y="196"/>
                    <a:pt x="213" y="196"/>
                  </a:cubicBezTo>
                  <a:cubicBezTo>
                    <a:pt x="186" y="213"/>
                    <a:pt x="177" y="231"/>
                    <a:pt x="186" y="258"/>
                  </a:cubicBezTo>
                  <a:cubicBezTo>
                    <a:pt x="195" y="275"/>
                    <a:pt x="222" y="284"/>
                    <a:pt x="248" y="275"/>
                  </a:cubicBezTo>
                  <a:cubicBezTo>
                    <a:pt x="257" y="267"/>
                    <a:pt x="275" y="249"/>
                    <a:pt x="275" y="222"/>
                  </a:cubicBezTo>
                  <a:cubicBezTo>
                    <a:pt x="275" y="151"/>
                    <a:pt x="275" y="151"/>
                    <a:pt x="275" y="151"/>
                  </a:cubicBezTo>
                  <a:lnTo>
                    <a:pt x="283" y="151"/>
                  </a:lnTo>
                  <a:cubicBezTo>
                    <a:pt x="301" y="160"/>
                    <a:pt x="328" y="178"/>
                    <a:pt x="354" y="178"/>
                  </a:cubicBezTo>
                  <a:cubicBezTo>
                    <a:pt x="372" y="178"/>
                    <a:pt x="354" y="213"/>
                    <a:pt x="328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17906" y="5540303"/>
            <a:ext cx="744321" cy="744321"/>
            <a:chOff x="6095997" y="5627524"/>
            <a:chExt cx="744321" cy="744321"/>
          </a:xfrm>
        </p:grpSpPr>
        <p:sp>
          <p:nvSpPr>
            <p:cNvPr id="66" name="Oval 65"/>
            <p:cNvSpPr/>
            <p:nvPr/>
          </p:nvSpPr>
          <p:spPr>
            <a:xfrm>
              <a:off x="6095997" y="5627524"/>
              <a:ext cx="744321" cy="7443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0" name="Freeform 58"/>
            <p:cNvSpPr>
              <a:spLocks noChangeArrowheads="1"/>
            </p:cNvSpPr>
            <p:nvPr/>
          </p:nvSpPr>
          <p:spPr bwMode="auto">
            <a:xfrm>
              <a:off x="6287138" y="5820873"/>
              <a:ext cx="362038" cy="357623"/>
            </a:xfrm>
            <a:custGeom>
              <a:avLst/>
              <a:gdLst>
                <a:gd name="T0" fmla="*/ 130175 w 480"/>
                <a:gd name="T1" fmla="*/ 0 h 471"/>
                <a:gd name="T2" fmla="*/ 130175 w 480"/>
                <a:gd name="T3" fmla="*/ 0 h 471"/>
                <a:gd name="T4" fmla="*/ 0 w 480"/>
                <a:gd name="T5" fmla="*/ 126130 h 471"/>
                <a:gd name="T6" fmla="*/ 130175 w 480"/>
                <a:gd name="T7" fmla="*/ 256629 h 471"/>
                <a:gd name="T8" fmla="*/ 259808 w 480"/>
                <a:gd name="T9" fmla="*/ 126130 h 471"/>
                <a:gd name="T10" fmla="*/ 130175 w 480"/>
                <a:gd name="T11" fmla="*/ 0 h 471"/>
                <a:gd name="T12" fmla="*/ 187669 w 480"/>
                <a:gd name="T13" fmla="*/ 102106 h 471"/>
                <a:gd name="T14" fmla="*/ 187669 w 480"/>
                <a:gd name="T15" fmla="*/ 102106 h 471"/>
                <a:gd name="T16" fmla="*/ 135057 w 480"/>
                <a:gd name="T17" fmla="*/ 184554 h 471"/>
                <a:gd name="T18" fmla="*/ 105767 w 480"/>
                <a:gd name="T19" fmla="*/ 174180 h 471"/>
                <a:gd name="T20" fmla="*/ 86783 w 480"/>
                <a:gd name="T21" fmla="*/ 106474 h 471"/>
                <a:gd name="T22" fmla="*/ 72681 w 480"/>
                <a:gd name="T23" fmla="*/ 111388 h 471"/>
                <a:gd name="T24" fmla="*/ 67257 w 480"/>
                <a:gd name="T25" fmla="*/ 106474 h 471"/>
                <a:gd name="T26" fmla="*/ 105767 w 480"/>
                <a:gd name="T27" fmla="*/ 77535 h 471"/>
                <a:gd name="T28" fmla="*/ 125293 w 480"/>
                <a:gd name="T29" fmla="*/ 121216 h 471"/>
                <a:gd name="T30" fmla="*/ 135057 w 480"/>
                <a:gd name="T31" fmla="*/ 145241 h 471"/>
                <a:gd name="T32" fmla="*/ 154040 w 480"/>
                <a:gd name="T33" fmla="*/ 121216 h 471"/>
                <a:gd name="T34" fmla="*/ 139938 w 480"/>
                <a:gd name="T35" fmla="*/ 106474 h 471"/>
                <a:gd name="T36" fmla="*/ 187669 w 480"/>
                <a:gd name="T37" fmla="*/ 102106 h 4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0" h="471">
                  <a:moveTo>
                    <a:pt x="240" y="0"/>
                  </a:moveTo>
                  <a:lnTo>
                    <a:pt x="240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40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40" y="0"/>
                  </a:cubicBezTo>
                  <a:close/>
                  <a:moveTo>
                    <a:pt x="346" y="187"/>
                  </a:moveTo>
                  <a:lnTo>
                    <a:pt x="346" y="187"/>
                  </a:lnTo>
                  <a:cubicBezTo>
                    <a:pt x="337" y="257"/>
                    <a:pt x="266" y="319"/>
                    <a:pt x="249" y="338"/>
                  </a:cubicBezTo>
                  <a:cubicBezTo>
                    <a:pt x="222" y="346"/>
                    <a:pt x="205" y="328"/>
                    <a:pt x="195" y="319"/>
                  </a:cubicBezTo>
                  <a:cubicBezTo>
                    <a:pt x="187" y="301"/>
                    <a:pt x="169" y="204"/>
                    <a:pt x="160" y="195"/>
                  </a:cubicBezTo>
                  <a:cubicBezTo>
                    <a:pt x="151" y="195"/>
                    <a:pt x="134" y="204"/>
                    <a:pt x="134" y="204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4" y="195"/>
                    <a:pt x="160" y="151"/>
                    <a:pt x="195" y="142"/>
                  </a:cubicBezTo>
                  <a:cubicBezTo>
                    <a:pt x="222" y="134"/>
                    <a:pt x="222" y="187"/>
                    <a:pt x="231" y="222"/>
                  </a:cubicBezTo>
                  <a:cubicBezTo>
                    <a:pt x="240" y="248"/>
                    <a:pt x="240" y="266"/>
                    <a:pt x="249" y="266"/>
                  </a:cubicBezTo>
                  <a:cubicBezTo>
                    <a:pt x="258" y="266"/>
                    <a:pt x="266" y="248"/>
                    <a:pt x="284" y="222"/>
                  </a:cubicBezTo>
                  <a:cubicBezTo>
                    <a:pt x="293" y="204"/>
                    <a:pt x="275" y="178"/>
                    <a:pt x="258" y="195"/>
                  </a:cubicBezTo>
                  <a:cubicBezTo>
                    <a:pt x="266" y="134"/>
                    <a:pt x="364" y="116"/>
                    <a:pt x="346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15371" y="1778527"/>
            <a:ext cx="831890" cy="831888"/>
            <a:chOff x="3793678" y="1051418"/>
            <a:chExt cx="831890" cy="831888"/>
          </a:xfrm>
        </p:grpSpPr>
        <p:sp>
          <p:nvSpPr>
            <p:cNvPr id="69" name="Oval 68"/>
            <p:cNvSpPr/>
            <p:nvPr/>
          </p:nvSpPr>
          <p:spPr>
            <a:xfrm>
              <a:off x="3793678" y="1051418"/>
              <a:ext cx="831890" cy="8318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Freeform 77"/>
            <p:cNvSpPr>
              <a:spLocks noChangeArrowheads="1"/>
            </p:cNvSpPr>
            <p:nvPr/>
          </p:nvSpPr>
          <p:spPr bwMode="auto">
            <a:xfrm>
              <a:off x="3989926" y="1251684"/>
              <a:ext cx="439394" cy="431356"/>
            </a:xfrm>
            <a:custGeom>
              <a:avLst/>
              <a:gdLst>
                <a:gd name="T0" fmla="*/ 135057 w 480"/>
                <a:gd name="T1" fmla="*/ 125352 h 471"/>
                <a:gd name="T2" fmla="*/ 135057 w 480"/>
                <a:gd name="T3" fmla="*/ 125352 h 471"/>
                <a:gd name="T4" fmla="*/ 135057 w 480"/>
                <a:gd name="T5" fmla="*/ 125352 h 471"/>
                <a:gd name="T6" fmla="*/ 130175 w 480"/>
                <a:gd name="T7" fmla="*/ 120468 h 471"/>
                <a:gd name="T8" fmla="*/ 77020 w 480"/>
                <a:gd name="T9" fmla="*/ 125352 h 471"/>
                <a:gd name="T10" fmla="*/ 77020 w 480"/>
                <a:gd name="T11" fmla="*/ 125352 h 471"/>
                <a:gd name="T12" fmla="*/ 91665 w 480"/>
                <a:gd name="T13" fmla="*/ 164422 h 471"/>
                <a:gd name="T14" fmla="*/ 135057 w 480"/>
                <a:gd name="T15" fmla="*/ 125352 h 471"/>
                <a:gd name="T16" fmla="*/ 163804 w 480"/>
                <a:gd name="T17" fmla="*/ 86824 h 471"/>
                <a:gd name="T18" fmla="*/ 163804 w 480"/>
                <a:gd name="T19" fmla="*/ 86824 h 471"/>
                <a:gd name="T20" fmla="*/ 130175 w 480"/>
                <a:gd name="T21" fmla="*/ 72715 h 471"/>
                <a:gd name="T22" fmla="*/ 120412 w 480"/>
                <a:gd name="T23" fmla="*/ 77599 h 471"/>
                <a:gd name="T24" fmla="*/ 139938 w 480"/>
                <a:gd name="T25" fmla="*/ 106359 h 471"/>
                <a:gd name="T26" fmla="*/ 163804 w 480"/>
                <a:gd name="T27" fmla="*/ 86824 h 471"/>
                <a:gd name="T28" fmla="*/ 96546 w 480"/>
                <a:gd name="T29" fmla="*/ 168763 h 471"/>
                <a:gd name="T30" fmla="*/ 96546 w 480"/>
                <a:gd name="T31" fmla="*/ 168763 h 471"/>
                <a:gd name="T32" fmla="*/ 130175 w 480"/>
                <a:gd name="T33" fmla="*/ 177988 h 471"/>
                <a:gd name="T34" fmla="*/ 149159 w 480"/>
                <a:gd name="T35" fmla="*/ 177988 h 471"/>
                <a:gd name="T36" fmla="*/ 139938 w 480"/>
                <a:gd name="T37" fmla="*/ 135119 h 471"/>
                <a:gd name="T38" fmla="*/ 96546 w 480"/>
                <a:gd name="T39" fmla="*/ 168763 h 471"/>
                <a:gd name="T40" fmla="*/ 125293 w 480"/>
                <a:gd name="T41" fmla="*/ 111243 h 471"/>
                <a:gd name="T42" fmla="*/ 125293 w 480"/>
                <a:gd name="T43" fmla="*/ 111243 h 471"/>
                <a:gd name="T44" fmla="*/ 105767 w 480"/>
                <a:gd name="T45" fmla="*/ 81940 h 471"/>
                <a:gd name="T46" fmla="*/ 77020 w 480"/>
                <a:gd name="T47" fmla="*/ 115584 h 471"/>
                <a:gd name="T48" fmla="*/ 77020 w 480"/>
                <a:gd name="T49" fmla="*/ 115584 h 471"/>
                <a:gd name="T50" fmla="*/ 125293 w 480"/>
                <a:gd name="T51" fmla="*/ 111243 h 471"/>
                <a:gd name="T52" fmla="*/ 149159 w 480"/>
                <a:gd name="T53" fmla="*/ 135119 h 471"/>
                <a:gd name="T54" fmla="*/ 149159 w 480"/>
                <a:gd name="T55" fmla="*/ 135119 h 471"/>
                <a:gd name="T56" fmla="*/ 158922 w 480"/>
                <a:gd name="T57" fmla="*/ 168763 h 471"/>
                <a:gd name="T58" fmla="*/ 182787 w 480"/>
                <a:gd name="T59" fmla="*/ 135119 h 471"/>
                <a:gd name="T60" fmla="*/ 158922 w 480"/>
                <a:gd name="T61" fmla="*/ 135119 h 471"/>
                <a:gd name="T62" fmla="*/ 149159 w 480"/>
                <a:gd name="T63" fmla="*/ 135119 h 471"/>
                <a:gd name="T64" fmla="*/ 130175 w 480"/>
                <a:gd name="T65" fmla="*/ 0 h 471"/>
                <a:gd name="T66" fmla="*/ 130175 w 480"/>
                <a:gd name="T67" fmla="*/ 0 h 471"/>
                <a:gd name="T68" fmla="*/ 0 w 480"/>
                <a:gd name="T69" fmla="*/ 125352 h 471"/>
                <a:gd name="T70" fmla="*/ 130175 w 480"/>
                <a:gd name="T71" fmla="*/ 255044 h 471"/>
                <a:gd name="T72" fmla="*/ 259808 w 480"/>
                <a:gd name="T73" fmla="*/ 125352 h 471"/>
                <a:gd name="T74" fmla="*/ 130175 w 480"/>
                <a:gd name="T75" fmla="*/ 0 h 471"/>
                <a:gd name="T76" fmla="*/ 130175 w 480"/>
                <a:gd name="T77" fmla="*/ 193183 h 471"/>
                <a:gd name="T78" fmla="*/ 130175 w 480"/>
                <a:gd name="T79" fmla="*/ 193183 h 471"/>
                <a:gd name="T80" fmla="*/ 67257 w 480"/>
                <a:gd name="T81" fmla="*/ 125352 h 471"/>
                <a:gd name="T82" fmla="*/ 130175 w 480"/>
                <a:gd name="T83" fmla="*/ 62947 h 471"/>
                <a:gd name="T84" fmla="*/ 192551 w 480"/>
                <a:gd name="T85" fmla="*/ 125352 h 471"/>
                <a:gd name="T86" fmla="*/ 130175 w 480"/>
                <a:gd name="T87" fmla="*/ 193183 h 471"/>
                <a:gd name="T88" fmla="*/ 144277 w 480"/>
                <a:gd name="T89" fmla="*/ 115584 h 471"/>
                <a:gd name="T90" fmla="*/ 144277 w 480"/>
                <a:gd name="T91" fmla="*/ 115584 h 471"/>
                <a:gd name="T92" fmla="*/ 144277 w 480"/>
                <a:gd name="T93" fmla="*/ 120468 h 471"/>
                <a:gd name="T94" fmla="*/ 144277 w 480"/>
                <a:gd name="T95" fmla="*/ 125352 h 471"/>
                <a:gd name="T96" fmla="*/ 158922 w 480"/>
                <a:gd name="T97" fmla="*/ 125352 h 471"/>
                <a:gd name="T98" fmla="*/ 182787 w 480"/>
                <a:gd name="T99" fmla="*/ 125352 h 471"/>
                <a:gd name="T100" fmla="*/ 173024 w 480"/>
                <a:gd name="T101" fmla="*/ 96591 h 471"/>
                <a:gd name="T102" fmla="*/ 144277 w 480"/>
                <a:gd name="T103" fmla="*/ 115584 h 4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0" h="471">
                  <a:moveTo>
                    <a:pt x="249" y="231"/>
                  </a:moveTo>
                  <a:lnTo>
                    <a:pt x="249" y="231"/>
                  </a:lnTo>
                  <a:lnTo>
                    <a:pt x="240" y="222"/>
                  </a:lnTo>
                  <a:cubicBezTo>
                    <a:pt x="195" y="231"/>
                    <a:pt x="151" y="231"/>
                    <a:pt x="142" y="231"/>
                  </a:cubicBezTo>
                  <a:cubicBezTo>
                    <a:pt x="142" y="258"/>
                    <a:pt x="151" y="284"/>
                    <a:pt x="169" y="303"/>
                  </a:cubicBezTo>
                  <a:cubicBezTo>
                    <a:pt x="169" y="293"/>
                    <a:pt x="195" y="249"/>
                    <a:pt x="249" y="231"/>
                  </a:cubicBezTo>
                  <a:close/>
                  <a:moveTo>
                    <a:pt x="302" y="160"/>
                  </a:moveTo>
                  <a:lnTo>
                    <a:pt x="302" y="160"/>
                  </a:lnTo>
                  <a:cubicBezTo>
                    <a:pt x="284" y="143"/>
                    <a:pt x="266" y="134"/>
                    <a:pt x="240" y="134"/>
                  </a:cubicBezTo>
                  <a:cubicBezTo>
                    <a:pt x="231" y="134"/>
                    <a:pt x="222" y="143"/>
                    <a:pt x="222" y="143"/>
                  </a:cubicBezTo>
                  <a:cubicBezTo>
                    <a:pt x="222" y="143"/>
                    <a:pt x="240" y="169"/>
                    <a:pt x="258" y="196"/>
                  </a:cubicBezTo>
                  <a:cubicBezTo>
                    <a:pt x="284" y="187"/>
                    <a:pt x="302" y="169"/>
                    <a:pt x="302" y="160"/>
                  </a:cubicBezTo>
                  <a:close/>
                  <a:moveTo>
                    <a:pt x="178" y="311"/>
                  </a:moveTo>
                  <a:lnTo>
                    <a:pt x="178" y="311"/>
                  </a:lnTo>
                  <a:cubicBezTo>
                    <a:pt x="195" y="328"/>
                    <a:pt x="222" y="328"/>
                    <a:pt x="240" y="328"/>
                  </a:cubicBezTo>
                  <a:cubicBezTo>
                    <a:pt x="249" y="328"/>
                    <a:pt x="266" y="328"/>
                    <a:pt x="275" y="328"/>
                  </a:cubicBezTo>
                  <a:cubicBezTo>
                    <a:pt x="275" y="311"/>
                    <a:pt x="266" y="284"/>
                    <a:pt x="258" y="249"/>
                  </a:cubicBezTo>
                  <a:cubicBezTo>
                    <a:pt x="205" y="267"/>
                    <a:pt x="187" y="303"/>
                    <a:pt x="178" y="311"/>
                  </a:cubicBezTo>
                  <a:close/>
                  <a:moveTo>
                    <a:pt x="231" y="205"/>
                  </a:moveTo>
                  <a:lnTo>
                    <a:pt x="231" y="205"/>
                  </a:lnTo>
                  <a:cubicBezTo>
                    <a:pt x="213" y="178"/>
                    <a:pt x="205" y="151"/>
                    <a:pt x="195" y="151"/>
                  </a:cubicBezTo>
                  <a:cubicBezTo>
                    <a:pt x="169" y="160"/>
                    <a:pt x="151" y="187"/>
                    <a:pt x="142" y="213"/>
                  </a:cubicBezTo>
                  <a:cubicBezTo>
                    <a:pt x="151" y="213"/>
                    <a:pt x="187" y="213"/>
                    <a:pt x="231" y="205"/>
                  </a:cubicBezTo>
                  <a:close/>
                  <a:moveTo>
                    <a:pt x="275" y="249"/>
                  </a:moveTo>
                  <a:lnTo>
                    <a:pt x="275" y="249"/>
                  </a:lnTo>
                  <a:cubicBezTo>
                    <a:pt x="284" y="275"/>
                    <a:pt x="293" y="303"/>
                    <a:pt x="293" y="311"/>
                  </a:cubicBezTo>
                  <a:cubicBezTo>
                    <a:pt x="319" y="303"/>
                    <a:pt x="328" y="275"/>
                    <a:pt x="337" y="249"/>
                  </a:cubicBezTo>
                  <a:cubicBezTo>
                    <a:pt x="328" y="249"/>
                    <a:pt x="319" y="249"/>
                    <a:pt x="293" y="249"/>
                  </a:cubicBezTo>
                  <a:cubicBezTo>
                    <a:pt x="293" y="249"/>
                    <a:pt x="284" y="249"/>
                    <a:pt x="275" y="249"/>
                  </a:cubicBezTo>
                  <a:close/>
                  <a:moveTo>
                    <a:pt x="240" y="0"/>
                  </a:moveTo>
                  <a:lnTo>
                    <a:pt x="240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4"/>
                    <a:pt x="107" y="470"/>
                    <a:pt x="240" y="470"/>
                  </a:cubicBezTo>
                  <a:cubicBezTo>
                    <a:pt x="372" y="470"/>
                    <a:pt x="479" y="364"/>
                    <a:pt x="479" y="231"/>
                  </a:cubicBezTo>
                  <a:cubicBezTo>
                    <a:pt x="479" y="107"/>
                    <a:pt x="372" y="0"/>
                    <a:pt x="240" y="0"/>
                  </a:cubicBezTo>
                  <a:close/>
                  <a:moveTo>
                    <a:pt x="240" y="356"/>
                  </a:moveTo>
                  <a:lnTo>
                    <a:pt x="240" y="356"/>
                  </a:lnTo>
                  <a:cubicBezTo>
                    <a:pt x="178" y="356"/>
                    <a:pt x="124" y="303"/>
                    <a:pt x="124" y="231"/>
                  </a:cubicBezTo>
                  <a:cubicBezTo>
                    <a:pt x="124" y="169"/>
                    <a:pt x="178" y="116"/>
                    <a:pt x="240" y="116"/>
                  </a:cubicBezTo>
                  <a:cubicBezTo>
                    <a:pt x="302" y="116"/>
                    <a:pt x="355" y="169"/>
                    <a:pt x="355" y="231"/>
                  </a:cubicBezTo>
                  <a:cubicBezTo>
                    <a:pt x="355" y="303"/>
                    <a:pt x="302" y="356"/>
                    <a:pt x="240" y="356"/>
                  </a:cubicBezTo>
                  <a:close/>
                  <a:moveTo>
                    <a:pt x="266" y="213"/>
                  </a:moveTo>
                  <a:lnTo>
                    <a:pt x="266" y="213"/>
                  </a:lnTo>
                  <a:lnTo>
                    <a:pt x="266" y="222"/>
                  </a:lnTo>
                  <a:lnTo>
                    <a:pt x="266" y="231"/>
                  </a:lnTo>
                  <a:cubicBezTo>
                    <a:pt x="275" y="231"/>
                    <a:pt x="284" y="231"/>
                    <a:pt x="293" y="231"/>
                  </a:cubicBezTo>
                  <a:cubicBezTo>
                    <a:pt x="311" y="231"/>
                    <a:pt x="328" y="231"/>
                    <a:pt x="337" y="231"/>
                  </a:cubicBezTo>
                  <a:cubicBezTo>
                    <a:pt x="337" y="213"/>
                    <a:pt x="328" y="187"/>
                    <a:pt x="319" y="178"/>
                  </a:cubicBezTo>
                  <a:cubicBezTo>
                    <a:pt x="311" y="178"/>
                    <a:pt x="293" y="196"/>
                    <a:pt x="266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42294" y="868904"/>
            <a:ext cx="744321" cy="744321"/>
            <a:chOff x="7705157" y="1204364"/>
            <a:chExt cx="744321" cy="744321"/>
          </a:xfrm>
        </p:grpSpPr>
        <p:sp>
          <p:nvSpPr>
            <p:cNvPr id="63" name="Oval 62"/>
            <p:cNvSpPr/>
            <p:nvPr/>
          </p:nvSpPr>
          <p:spPr>
            <a:xfrm>
              <a:off x="7705157" y="1204364"/>
              <a:ext cx="744321" cy="7443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Freeform 78"/>
            <p:cNvSpPr>
              <a:spLocks noChangeArrowheads="1"/>
            </p:cNvSpPr>
            <p:nvPr/>
          </p:nvSpPr>
          <p:spPr bwMode="auto">
            <a:xfrm>
              <a:off x="7896298" y="1397713"/>
              <a:ext cx="362038" cy="357623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80107" y="1098320"/>
            <a:ext cx="460510" cy="460508"/>
            <a:chOff x="5591422" y="1101879"/>
            <a:chExt cx="460510" cy="460508"/>
          </a:xfrm>
        </p:grpSpPr>
        <p:sp>
          <p:nvSpPr>
            <p:cNvPr id="46" name="Oval 45"/>
            <p:cNvSpPr/>
            <p:nvPr/>
          </p:nvSpPr>
          <p:spPr>
            <a:xfrm>
              <a:off x="5591422" y="1101879"/>
              <a:ext cx="460510" cy="4605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Freeform 79"/>
            <p:cNvSpPr>
              <a:spLocks noChangeArrowheads="1"/>
            </p:cNvSpPr>
            <p:nvPr/>
          </p:nvSpPr>
          <p:spPr bwMode="auto">
            <a:xfrm>
              <a:off x="5702797" y="1214703"/>
              <a:ext cx="237760" cy="234861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78544" y="3490059"/>
            <a:ext cx="678347" cy="678347"/>
            <a:chOff x="3680107" y="3405560"/>
            <a:chExt cx="678347" cy="678347"/>
          </a:xfrm>
        </p:grpSpPr>
        <p:sp>
          <p:nvSpPr>
            <p:cNvPr id="54" name="Oval 53"/>
            <p:cNvSpPr/>
            <p:nvPr/>
          </p:nvSpPr>
          <p:spPr>
            <a:xfrm>
              <a:off x="3680107" y="3405560"/>
              <a:ext cx="678347" cy="6783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Freeform 86"/>
            <p:cNvSpPr>
              <a:spLocks noChangeArrowheads="1"/>
            </p:cNvSpPr>
            <p:nvPr/>
          </p:nvSpPr>
          <p:spPr bwMode="auto">
            <a:xfrm>
              <a:off x="3860177" y="3588523"/>
              <a:ext cx="318206" cy="312421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19670" y="2337891"/>
            <a:ext cx="545048" cy="545048"/>
            <a:chOff x="7391333" y="2610415"/>
            <a:chExt cx="545048" cy="545048"/>
          </a:xfrm>
        </p:grpSpPr>
        <p:sp>
          <p:nvSpPr>
            <p:cNvPr id="57" name="Oval 56"/>
            <p:cNvSpPr/>
            <p:nvPr/>
          </p:nvSpPr>
          <p:spPr>
            <a:xfrm>
              <a:off x="7391333" y="2610415"/>
              <a:ext cx="545048" cy="5450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5" name="Freeform 119"/>
            <p:cNvSpPr>
              <a:spLocks noChangeArrowheads="1"/>
            </p:cNvSpPr>
            <p:nvPr/>
          </p:nvSpPr>
          <p:spPr bwMode="auto">
            <a:xfrm>
              <a:off x="7510144" y="2732038"/>
              <a:ext cx="307426" cy="301803"/>
            </a:xfrm>
            <a:custGeom>
              <a:avLst/>
              <a:gdLst>
                <a:gd name="T0" fmla="*/ 158922 w 480"/>
                <a:gd name="T1" fmla="*/ 125352 h 471"/>
                <a:gd name="T2" fmla="*/ 135057 w 480"/>
                <a:gd name="T3" fmla="*/ 115584 h 471"/>
                <a:gd name="T4" fmla="*/ 120412 w 480"/>
                <a:gd name="T5" fmla="*/ 110701 h 471"/>
                <a:gd name="T6" fmla="*/ 115530 w 480"/>
                <a:gd name="T7" fmla="*/ 106359 h 471"/>
                <a:gd name="T8" fmla="*/ 130175 w 480"/>
                <a:gd name="T9" fmla="*/ 96049 h 471"/>
                <a:gd name="T10" fmla="*/ 144277 w 480"/>
                <a:gd name="T11" fmla="*/ 106359 h 471"/>
                <a:gd name="T12" fmla="*/ 154040 w 480"/>
                <a:gd name="T13" fmla="*/ 110701 h 471"/>
                <a:gd name="T14" fmla="*/ 163804 w 480"/>
                <a:gd name="T15" fmla="*/ 100933 h 471"/>
                <a:gd name="T16" fmla="*/ 158922 w 480"/>
                <a:gd name="T17" fmla="*/ 86824 h 471"/>
                <a:gd name="T18" fmla="*/ 130175 w 480"/>
                <a:gd name="T19" fmla="*/ 81940 h 471"/>
                <a:gd name="T20" fmla="*/ 96546 w 480"/>
                <a:gd name="T21" fmla="*/ 91165 h 471"/>
                <a:gd name="T22" fmla="*/ 96546 w 480"/>
                <a:gd name="T23" fmla="*/ 119926 h 471"/>
                <a:gd name="T24" fmla="*/ 125293 w 480"/>
                <a:gd name="T25" fmla="*/ 135120 h 471"/>
                <a:gd name="T26" fmla="*/ 144277 w 480"/>
                <a:gd name="T27" fmla="*/ 139461 h 471"/>
                <a:gd name="T28" fmla="*/ 144277 w 480"/>
                <a:gd name="T29" fmla="*/ 154113 h 471"/>
                <a:gd name="T30" fmla="*/ 120412 w 480"/>
                <a:gd name="T31" fmla="*/ 158996 h 471"/>
                <a:gd name="T32" fmla="*/ 111191 w 480"/>
                <a:gd name="T33" fmla="*/ 144345 h 471"/>
                <a:gd name="T34" fmla="*/ 101428 w 480"/>
                <a:gd name="T35" fmla="*/ 139461 h 471"/>
                <a:gd name="T36" fmla="*/ 91665 w 480"/>
                <a:gd name="T37" fmla="*/ 149229 h 471"/>
                <a:gd name="T38" fmla="*/ 105767 w 480"/>
                <a:gd name="T39" fmla="*/ 168764 h 471"/>
                <a:gd name="T40" fmla="*/ 149159 w 480"/>
                <a:gd name="T41" fmla="*/ 173105 h 471"/>
                <a:gd name="T42" fmla="*/ 168685 w 480"/>
                <a:gd name="T43" fmla="*/ 144345 h 471"/>
                <a:gd name="T44" fmla="*/ 158922 w 480"/>
                <a:gd name="T45" fmla="*/ 125352 h 471"/>
                <a:gd name="T46" fmla="*/ 130175 w 480"/>
                <a:gd name="T47" fmla="*/ 0 h 471"/>
                <a:gd name="T48" fmla="*/ 130175 w 480"/>
                <a:gd name="T49" fmla="*/ 255045 h 471"/>
                <a:gd name="T50" fmla="*/ 130175 w 480"/>
                <a:gd name="T51" fmla="*/ 0 h 471"/>
                <a:gd name="T52" fmla="*/ 158922 w 480"/>
                <a:gd name="T53" fmla="*/ 197524 h 471"/>
                <a:gd name="T54" fmla="*/ 130175 w 480"/>
                <a:gd name="T55" fmla="*/ 197524 h 471"/>
                <a:gd name="T56" fmla="*/ 67257 w 480"/>
                <a:gd name="T57" fmla="*/ 115584 h 471"/>
                <a:gd name="T58" fmla="*/ 101428 w 480"/>
                <a:gd name="T59" fmla="*/ 53180 h 471"/>
                <a:gd name="T60" fmla="*/ 130175 w 480"/>
                <a:gd name="T61" fmla="*/ 58064 h 471"/>
                <a:gd name="T62" fmla="*/ 197432 w 480"/>
                <a:gd name="T63" fmla="*/ 144345 h 471"/>
                <a:gd name="T64" fmla="*/ 158922 w 480"/>
                <a:gd name="T65" fmla="*/ 197524 h 4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0" h="471">
                  <a:moveTo>
                    <a:pt x="293" y="231"/>
                  </a:moveTo>
                  <a:lnTo>
                    <a:pt x="293" y="231"/>
                  </a:lnTo>
                  <a:cubicBezTo>
                    <a:pt x="284" y="231"/>
                    <a:pt x="284" y="221"/>
                    <a:pt x="275" y="221"/>
                  </a:cubicBezTo>
                  <a:cubicBezTo>
                    <a:pt x="266" y="221"/>
                    <a:pt x="258" y="213"/>
                    <a:pt x="249" y="213"/>
                  </a:cubicBezTo>
                  <a:cubicBezTo>
                    <a:pt x="240" y="213"/>
                    <a:pt x="231" y="213"/>
                    <a:pt x="231" y="213"/>
                  </a:cubicBezTo>
                  <a:cubicBezTo>
                    <a:pt x="222" y="204"/>
                    <a:pt x="222" y="204"/>
                    <a:pt x="222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96"/>
                    <a:pt x="213" y="196"/>
                    <a:pt x="213" y="196"/>
                  </a:cubicBezTo>
                  <a:cubicBezTo>
                    <a:pt x="213" y="186"/>
                    <a:pt x="213" y="186"/>
                    <a:pt x="213" y="177"/>
                  </a:cubicBezTo>
                  <a:cubicBezTo>
                    <a:pt x="222" y="177"/>
                    <a:pt x="231" y="177"/>
                    <a:pt x="240" y="177"/>
                  </a:cubicBezTo>
                  <a:cubicBezTo>
                    <a:pt x="249" y="177"/>
                    <a:pt x="258" y="177"/>
                    <a:pt x="258" y="177"/>
                  </a:cubicBezTo>
                  <a:cubicBezTo>
                    <a:pt x="266" y="186"/>
                    <a:pt x="266" y="186"/>
                    <a:pt x="266" y="196"/>
                  </a:cubicBezTo>
                  <a:cubicBezTo>
                    <a:pt x="275" y="196"/>
                    <a:pt x="275" y="204"/>
                    <a:pt x="275" y="204"/>
                  </a:cubicBezTo>
                  <a:lnTo>
                    <a:pt x="284" y="204"/>
                  </a:lnTo>
                  <a:cubicBezTo>
                    <a:pt x="293" y="204"/>
                    <a:pt x="293" y="204"/>
                    <a:pt x="302" y="204"/>
                  </a:cubicBezTo>
                  <a:cubicBezTo>
                    <a:pt x="302" y="196"/>
                    <a:pt x="302" y="196"/>
                    <a:pt x="302" y="186"/>
                  </a:cubicBezTo>
                  <a:lnTo>
                    <a:pt x="302" y="177"/>
                  </a:lnTo>
                  <a:cubicBezTo>
                    <a:pt x="302" y="168"/>
                    <a:pt x="293" y="168"/>
                    <a:pt x="293" y="160"/>
                  </a:cubicBezTo>
                  <a:cubicBezTo>
                    <a:pt x="284" y="160"/>
                    <a:pt x="275" y="151"/>
                    <a:pt x="266" y="151"/>
                  </a:cubicBezTo>
                  <a:cubicBezTo>
                    <a:pt x="258" y="151"/>
                    <a:pt x="249" y="151"/>
                    <a:pt x="240" y="151"/>
                  </a:cubicBezTo>
                  <a:cubicBezTo>
                    <a:pt x="222" y="151"/>
                    <a:pt x="213" y="151"/>
                    <a:pt x="205" y="151"/>
                  </a:cubicBezTo>
                  <a:cubicBezTo>
                    <a:pt x="195" y="160"/>
                    <a:pt x="187" y="160"/>
                    <a:pt x="178" y="168"/>
                  </a:cubicBezTo>
                  <a:cubicBezTo>
                    <a:pt x="178" y="177"/>
                    <a:pt x="169" y="186"/>
                    <a:pt x="169" y="196"/>
                  </a:cubicBezTo>
                  <a:cubicBezTo>
                    <a:pt x="169" y="204"/>
                    <a:pt x="178" y="213"/>
                    <a:pt x="178" y="221"/>
                  </a:cubicBezTo>
                  <a:cubicBezTo>
                    <a:pt x="187" y="231"/>
                    <a:pt x="195" y="231"/>
                    <a:pt x="205" y="240"/>
                  </a:cubicBezTo>
                  <a:cubicBezTo>
                    <a:pt x="213" y="240"/>
                    <a:pt x="222" y="240"/>
                    <a:pt x="231" y="249"/>
                  </a:cubicBezTo>
                  <a:cubicBezTo>
                    <a:pt x="240" y="249"/>
                    <a:pt x="249" y="249"/>
                    <a:pt x="258" y="249"/>
                  </a:cubicBezTo>
                  <a:cubicBezTo>
                    <a:pt x="258" y="257"/>
                    <a:pt x="266" y="257"/>
                    <a:pt x="266" y="257"/>
                  </a:cubicBezTo>
                  <a:cubicBezTo>
                    <a:pt x="275" y="266"/>
                    <a:pt x="275" y="266"/>
                    <a:pt x="275" y="275"/>
                  </a:cubicBezTo>
                  <a:lnTo>
                    <a:pt x="266" y="284"/>
                  </a:lnTo>
                  <a:cubicBezTo>
                    <a:pt x="258" y="293"/>
                    <a:pt x="249" y="293"/>
                    <a:pt x="240" y="293"/>
                  </a:cubicBezTo>
                  <a:cubicBezTo>
                    <a:pt x="231" y="293"/>
                    <a:pt x="222" y="293"/>
                    <a:pt x="222" y="293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75"/>
                    <a:pt x="205" y="275"/>
                    <a:pt x="205" y="266"/>
                  </a:cubicBezTo>
                  <a:cubicBezTo>
                    <a:pt x="205" y="266"/>
                    <a:pt x="205" y="257"/>
                    <a:pt x="195" y="257"/>
                  </a:cubicBezTo>
                  <a:lnTo>
                    <a:pt x="187" y="257"/>
                  </a:lnTo>
                  <a:cubicBezTo>
                    <a:pt x="178" y="257"/>
                    <a:pt x="178" y="257"/>
                    <a:pt x="178" y="257"/>
                  </a:cubicBezTo>
                  <a:cubicBezTo>
                    <a:pt x="169" y="266"/>
                    <a:pt x="169" y="266"/>
                    <a:pt x="169" y="275"/>
                  </a:cubicBezTo>
                  <a:cubicBezTo>
                    <a:pt x="169" y="275"/>
                    <a:pt x="169" y="284"/>
                    <a:pt x="178" y="293"/>
                  </a:cubicBezTo>
                  <a:cubicBezTo>
                    <a:pt x="178" y="302"/>
                    <a:pt x="187" y="311"/>
                    <a:pt x="195" y="311"/>
                  </a:cubicBezTo>
                  <a:cubicBezTo>
                    <a:pt x="205" y="319"/>
                    <a:pt x="222" y="319"/>
                    <a:pt x="240" y="319"/>
                  </a:cubicBezTo>
                  <a:cubicBezTo>
                    <a:pt x="258" y="319"/>
                    <a:pt x="266" y="319"/>
                    <a:pt x="275" y="319"/>
                  </a:cubicBezTo>
                  <a:cubicBezTo>
                    <a:pt x="293" y="311"/>
                    <a:pt x="302" y="302"/>
                    <a:pt x="302" y="293"/>
                  </a:cubicBezTo>
                  <a:cubicBezTo>
                    <a:pt x="311" y="284"/>
                    <a:pt x="311" y="275"/>
                    <a:pt x="311" y="266"/>
                  </a:cubicBezTo>
                  <a:cubicBezTo>
                    <a:pt x="311" y="257"/>
                    <a:pt x="311" y="249"/>
                    <a:pt x="311" y="249"/>
                  </a:cubicBezTo>
                  <a:cubicBezTo>
                    <a:pt x="302" y="240"/>
                    <a:pt x="302" y="231"/>
                    <a:pt x="293" y="231"/>
                  </a:cubicBezTo>
                  <a:close/>
                  <a:moveTo>
                    <a:pt x="240" y="0"/>
                  </a:moveTo>
                  <a:lnTo>
                    <a:pt x="240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4"/>
                    <a:pt x="107" y="470"/>
                    <a:pt x="240" y="470"/>
                  </a:cubicBezTo>
                  <a:cubicBezTo>
                    <a:pt x="372" y="470"/>
                    <a:pt x="479" y="364"/>
                    <a:pt x="479" y="231"/>
                  </a:cubicBezTo>
                  <a:cubicBezTo>
                    <a:pt x="479" y="107"/>
                    <a:pt x="372" y="0"/>
                    <a:pt x="240" y="0"/>
                  </a:cubicBezTo>
                  <a:close/>
                  <a:moveTo>
                    <a:pt x="293" y="364"/>
                  </a:moveTo>
                  <a:lnTo>
                    <a:pt x="293" y="364"/>
                  </a:lnTo>
                  <a:cubicBezTo>
                    <a:pt x="284" y="364"/>
                    <a:pt x="275" y="364"/>
                    <a:pt x="266" y="364"/>
                  </a:cubicBezTo>
                  <a:cubicBezTo>
                    <a:pt x="258" y="364"/>
                    <a:pt x="249" y="364"/>
                    <a:pt x="240" y="364"/>
                  </a:cubicBezTo>
                  <a:cubicBezTo>
                    <a:pt x="178" y="364"/>
                    <a:pt x="115" y="302"/>
                    <a:pt x="115" y="240"/>
                  </a:cubicBezTo>
                  <a:cubicBezTo>
                    <a:pt x="115" y="231"/>
                    <a:pt x="115" y="221"/>
                    <a:pt x="124" y="213"/>
                  </a:cubicBezTo>
                  <a:cubicBezTo>
                    <a:pt x="115" y="204"/>
                    <a:pt x="115" y="186"/>
                    <a:pt x="115" y="177"/>
                  </a:cubicBezTo>
                  <a:cubicBezTo>
                    <a:pt x="115" y="133"/>
                    <a:pt x="142" y="98"/>
                    <a:pt x="187" y="98"/>
                  </a:cubicBezTo>
                  <a:cubicBezTo>
                    <a:pt x="195" y="98"/>
                    <a:pt x="213" y="107"/>
                    <a:pt x="222" y="115"/>
                  </a:cubicBezTo>
                  <a:cubicBezTo>
                    <a:pt x="231" y="107"/>
                    <a:pt x="231" y="107"/>
                    <a:pt x="240" y="107"/>
                  </a:cubicBezTo>
                  <a:cubicBezTo>
                    <a:pt x="311" y="107"/>
                    <a:pt x="364" y="168"/>
                    <a:pt x="364" y="240"/>
                  </a:cubicBezTo>
                  <a:cubicBezTo>
                    <a:pt x="364" y="249"/>
                    <a:pt x="364" y="257"/>
                    <a:pt x="364" y="266"/>
                  </a:cubicBezTo>
                  <a:cubicBezTo>
                    <a:pt x="364" y="275"/>
                    <a:pt x="364" y="284"/>
                    <a:pt x="364" y="293"/>
                  </a:cubicBezTo>
                  <a:cubicBezTo>
                    <a:pt x="364" y="337"/>
                    <a:pt x="337" y="364"/>
                    <a:pt x="293" y="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30626" y="2104819"/>
            <a:ext cx="2455389" cy="3253136"/>
            <a:chOff x="9172544" y="2176248"/>
            <a:chExt cx="2455389" cy="3253136"/>
          </a:xfrm>
        </p:grpSpPr>
        <p:graphicFrame>
          <p:nvGraphicFramePr>
            <p:cNvPr id="17" name="Chart 16"/>
            <p:cNvGraphicFramePr/>
            <p:nvPr/>
          </p:nvGraphicFramePr>
          <p:xfrm>
            <a:off x="9172544" y="2176248"/>
            <a:ext cx="2455389" cy="2620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0" name="TextBox 99"/>
            <p:cNvSpPr txBox="1"/>
            <p:nvPr/>
          </p:nvSpPr>
          <p:spPr>
            <a:xfrm>
              <a:off x="9172544" y="4893853"/>
              <a:ext cx="245538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possession.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05985" y="2955083"/>
            <a:ext cx="248744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5985" y="2271819"/>
            <a:ext cx="248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商业规划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5985" y="4655425"/>
            <a:ext cx="248744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“When I hear the buzz of the little world among the stalks”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95250" y="2176248"/>
            <a:ext cx="2201502" cy="2472846"/>
            <a:chOff x="4995250" y="2176248"/>
            <a:chExt cx="2201502" cy="2472846"/>
          </a:xfrm>
        </p:grpSpPr>
        <p:sp>
          <p:nvSpPr>
            <p:cNvPr id="75" name="Freeform: Shape 74"/>
            <p:cNvSpPr/>
            <p:nvPr/>
          </p:nvSpPr>
          <p:spPr>
            <a:xfrm>
              <a:off x="4995250" y="2176248"/>
              <a:ext cx="2201502" cy="2472846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914400" dist="723900" dir="2700000" sx="74000" sy="74000" algn="tl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34803" y="3071039"/>
              <a:ext cx="1922397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</a:rPr>
                <a:t>Social Media</a:t>
              </a:r>
            </a:p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</a:rPr>
                <a:t>Infographic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01" grpId="0"/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6336601" y="1301397"/>
            <a:ext cx="4881083" cy="4807412"/>
            <a:chOff x="5637363" y="1081866"/>
            <a:chExt cx="4766204" cy="4694267"/>
          </a:xfrm>
        </p:grpSpPr>
        <p:grpSp>
          <p:nvGrpSpPr>
            <p:cNvPr id="42" name="Group 41"/>
            <p:cNvGrpSpPr/>
            <p:nvPr/>
          </p:nvGrpSpPr>
          <p:grpSpPr>
            <a:xfrm>
              <a:off x="6506716" y="1960973"/>
              <a:ext cx="3428643" cy="3428642"/>
              <a:chOff x="6506716" y="1960973"/>
              <a:chExt cx="3428643" cy="3428642"/>
            </a:xfrm>
            <a:effectLst>
              <a:outerShdw blurRad="1028700" dist="558800" dir="5400000" sx="85000" sy="85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Oval 6"/>
              <p:cNvSpPr>
                <a:spLocks noChangeArrowheads="1"/>
              </p:cNvSpPr>
              <p:nvPr/>
            </p:nvSpPr>
            <p:spPr bwMode="auto">
              <a:xfrm>
                <a:off x="6506716" y="1960973"/>
                <a:ext cx="3428643" cy="3428642"/>
              </a:xfrm>
              <a:prstGeom prst="ellipse">
                <a:avLst/>
              </a:prstGeom>
              <a:gradFill flip="none" rotWithShape="1">
                <a:gsLst>
                  <a:gs pos="2000">
                    <a:schemeClr val="accent1"/>
                  </a:gs>
                  <a:gs pos="87000">
                    <a:schemeClr val="accent2"/>
                  </a:gs>
                </a:gsLst>
                <a:lin ang="2700000" scaled="1"/>
                <a:tileRect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831047" y="2285304"/>
                <a:ext cx="2779981" cy="2779980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7137089" y="2591347"/>
                <a:ext cx="2167897" cy="2167897"/>
              </a:xfrm>
              <a:prstGeom prst="ellipse">
                <a:avLst/>
              </a:prstGeom>
              <a:gradFill>
                <a:gsLst>
                  <a:gs pos="2000">
                    <a:schemeClr val="accent1"/>
                  </a:gs>
                  <a:gs pos="87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Oval 9"/>
              <p:cNvSpPr>
                <a:spLocks noChangeArrowheads="1"/>
              </p:cNvSpPr>
              <p:nvPr/>
            </p:nvSpPr>
            <p:spPr bwMode="auto">
              <a:xfrm>
                <a:off x="7476052" y="2930309"/>
                <a:ext cx="1489972" cy="1489972"/>
              </a:xfrm>
              <a:prstGeom prst="ellipse">
                <a:avLst/>
              </a:prstGeom>
              <a:solidFill>
                <a:srgbClr val="FDFD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271211" y="2970545"/>
              <a:ext cx="1920382" cy="1425350"/>
              <a:chOff x="7271211" y="2970545"/>
              <a:chExt cx="1920382" cy="1425350"/>
            </a:xfrm>
          </p:grpSpPr>
          <p:sp>
            <p:nvSpPr>
              <p:cNvPr id="10" name="Freeform 10"/>
              <p:cNvSpPr/>
              <p:nvPr/>
            </p:nvSpPr>
            <p:spPr bwMode="auto">
              <a:xfrm>
                <a:off x="7271211" y="2970545"/>
                <a:ext cx="1920382" cy="1425350"/>
              </a:xfrm>
              <a:custGeom>
                <a:avLst/>
                <a:gdLst>
                  <a:gd name="T0" fmla="*/ 18 w 1531"/>
                  <a:gd name="T1" fmla="*/ 525 h 1137"/>
                  <a:gd name="T2" fmla="*/ 1260 w 1531"/>
                  <a:gd name="T3" fmla="*/ 5 h 1137"/>
                  <a:gd name="T4" fmla="*/ 1289 w 1531"/>
                  <a:gd name="T5" fmla="*/ 17 h 1137"/>
                  <a:gd name="T6" fmla="*/ 1526 w 1531"/>
                  <a:gd name="T7" fmla="*/ 581 h 1137"/>
                  <a:gd name="T8" fmla="*/ 1514 w 1531"/>
                  <a:gd name="T9" fmla="*/ 611 h 1137"/>
                  <a:gd name="T10" fmla="*/ 272 w 1531"/>
                  <a:gd name="T11" fmla="*/ 1132 h 1137"/>
                  <a:gd name="T12" fmla="*/ 241 w 1531"/>
                  <a:gd name="T13" fmla="*/ 1119 h 1137"/>
                  <a:gd name="T14" fmla="*/ 5 w 1531"/>
                  <a:gd name="T15" fmla="*/ 556 h 1137"/>
                  <a:gd name="T16" fmla="*/ 18 w 1531"/>
                  <a:gd name="T17" fmla="*/ 525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1" h="1137">
                    <a:moveTo>
                      <a:pt x="18" y="525"/>
                    </a:moveTo>
                    <a:cubicBezTo>
                      <a:pt x="1260" y="5"/>
                      <a:pt x="1260" y="5"/>
                      <a:pt x="1260" y="5"/>
                    </a:cubicBezTo>
                    <a:cubicBezTo>
                      <a:pt x="1271" y="0"/>
                      <a:pt x="1285" y="6"/>
                      <a:pt x="1289" y="17"/>
                    </a:cubicBezTo>
                    <a:cubicBezTo>
                      <a:pt x="1526" y="581"/>
                      <a:pt x="1526" y="581"/>
                      <a:pt x="1526" y="581"/>
                    </a:cubicBezTo>
                    <a:cubicBezTo>
                      <a:pt x="1531" y="593"/>
                      <a:pt x="1526" y="606"/>
                      <a:pt x="1514" y="611"/>
                    </a:cubicBezTo>
                    <a:cubicBezTo>
                      <a:pt x="272" y="1132"/>
                      <a:pt x="272" y="1132"/>
                      <a:pt x="272" y="1132"/>
                    </a:cubicBezTo>
                    <a:cubicBezTo>
                      <a:pt x="260" y="1137"/>
                      <a:pt x="246" y="1131"/>
                      <a:pt x="241" y="1119"/>
                    </a:cubicBezTo>
                    <a:cubicBezTo>
                      <a:pt x="5" y="556"/>
                      <a:pt x="5" y="556"/>
                      <a:pt x="5" y="556"/>
                    </a:cubicBezTo>
                    <a:cubicBezTo>
                      <a:pt x="0" y="545"/>
                      <a:pt x="6" y="531"/>
                      <a:pt x="18" y="525"/>
                    </a:cubicBezTo>
                    <a:close/>
                  </a:path>
                </a:pathLst>
              </a:custGeom>
              <a:solidFill>
                <a:srgbClr val="6BC06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7356562" y="3049799"/>
                <a:ext cx="1750900" cy="1266842"/>
              </a:xfrm>
              <a:custGeom>
                <a:avLst/>
                <a:gdLst>
                  <a:gd name="T0" fmla="*/ 14 w 1396"/>
                  <a:gd name="T1" fmla="*/ 486 h 1010"/>
                  <a:gd name="T2" fmla="*/ 1164 w 1396"/>
                  <a:gd name="T3" fmla="*/ 5 h 1010"/>
                  <a:gd name="T4" fmla="*/ 1190 w 1396"/>
                  <a:gd name="T5" fmla="*/ 16 h 1010"/>
                  <a:gd name="T6" fmla="*/ 1392 w 1396"/>
                  <a:gd name="T7" fmla="*/ 498 h 1010"/>
                  <a:gd name="T8" fmla="*/ 1382 w 1396"/>
                  <a:gd name="T9" fmla="*/ 524 h 1010"/>
                  <a:gd name="T10" fmla="*/ 232 w 1396"/>
                  <a:gd name="T11" fmla="*/ 1006 h 1010"/>
                  <a:gd name="T12" fmla="*/ 206 w 1396"/>
                  <a:gd name="T13" fmla="*/ 996 h 1010"/>
                  <a:gd name="T14" fmla="*/ 4 w 1396"/>
                  <a:gd name="T15" fmla="*/ 513 h 1010"/>
                  <a:gd name="T16" fmla="*/ 14 w 1396"/>
                  <a:gd name="T17" fmla="*/ 486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6" h="1010">
                    <a:moveTo>
                      <a:pt x="14" y="486"/>
                    </a:moveTo>
                    <a:cubicBezTo>
                      <a:pt x="1164" y="5"/>
                      <a:pt x="1164" y="5"/>
                      <a:pt x="1164" y="5"/>
                    </a:cubicBezTo>
                    <a:cubicBezTo>
                      <a:pt x="1173" y="0"/>
                      <a:pt x="1185" y="5"/>
                      <a:pt x="1190" y="16"/>
                    </a:cubicBezTo>
                    <a:cubicBezTo>
                      <a:pt x="1392" y="498"/>
                      <a:pt x="1392" y="498"/>
                      <a:pt x="1392" y="498"/>
                    </a:cubicBezTo>
                    <a:cubicBezTo>
                      <a:pt x="1396" y="509"/>
                      <a:pt x="1391" y="520"/>
                      <a:pt x="1382" y="524"/>
                    </a:cubicBezTo>
                    <a:cubicBezTo>
                      <a:pt x="232" y="1006"/>
                      <a:pt x="232" y="1006"/>
                      <a:pt x="232" y="1006"/>
                    </a:cubicBezTo>
                    <a:cubicBezTo>
                      <a:pt x="221" y="1010"/>
                      <a:pt x="210" y="1005"/>
                      <a:pt x="206" y="996"/>
                    </a:cubicBezTo>
                    <a:cubicBezTo>
                      <a:pt x="4" y="513"/>
                      <a:pt x="4" y="513"/>
                      <a:pt x="4" y="513"/>
                    </a:cubicBezTo>
                    <a:cubicBezTo>
                      <a:pt x="0" y="503"/>
                      <a:pt x="5" y="491"/>
                      <a:pt x="14" y="486"/>
                    </a:cubicBezTo>
                    <a:close/>
                  </a:path>
                </a:pathLst>
              </a:custGeom>
              <a:solidFill>
                <a:srgbClr val="A8DAA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7501657" y="3185140"/>
                <a:ext cx="1457052" cy="991283"/>
              </a:xfrm>
              <a:custGeom>
                <a:avLst/>
                <a:gdLst>
                  <a:gd name="T0" fmla="*/ 74 w 1162"/>
                  <a:gd name="T1" fmla="*/ 348 h 791"/>
                  <a:gd name="T2" fmla="*/ 488 w 1162"/>
                  <a:gd name="T3" fmla="*/ 173 h 791"/>
                  <a:gd name="T4" fmla="*/ 904 w 1162"/>
                  <a:gd name="T5" fmla="*/ 0 h 791"/>
                  <a:gd name="T6" fmla="*/ 908 w 1162"/>
                  <a:gd name="T7" fmla="*/ 9 h 791"/>
                  <a:gd name="T8" fmla="*/ 1103 w 1162"/>
                  <a:gd name="T9" fmla="*/ 110 h 791"/>
                  <a:gd name="T10" fmla="*/ 1115 w 1162"/>
                  <a:gd name="T11" fmla="*/ 105 h 791"/>
                  <a:gd name="T12" fmla="*/ 1162 w 1162"/>
                  <a:gd name="T13" fmla="*/ 218 h 791"/>
                  <a:gd name="T14" fmla="*/ 1150 w 1162"/>
                  <a:gd name="T15" fmla="*/ 222 h 791"/>
                  <a:gd name="T16" fmla="*/ 1085 w 1162"/>
                  <a:gd name="T17" fmla="*/ 432 h 791"/>
                  <a:gd name="T18" fmla="*/ 1090 w 1162"/>
                  <a:gd name="T19" fmla="*/ 442 h 791"/>
                  <a:gd name="T20" fmla="*/ 674 w 1162"/>
                  <a:gd name="T21" fmla="*/ 617 h 791"/>
                  <a:gd name="T22" fmla="*/ 259 w 1162"/>
                  <a:gd name="T23" fmla="*/ 791 h 791"/>
                  <a:gd name="T24" fmla="*/ 256 w 1162"/>
                  <a:gd name="T25" fmla="*/ 781 h 791"/>
                  <a:gd name="T26" fmla="*/ 60 w 1162"/>
                  <a:gd name="T27" fmla="*/ 679 h 791"/>
                  <a:gd name="T28" fmla="*/ 48 w 1162"/>
                  <a:gd name="T29" fmla="*/ 685 h 791"/>
                  <a:gd name="T30" fmla="*/ 0 w 1162"/>
                  <a:gd name="T31" fmla="*/ 571 h 791"/>
                  <a:gd name="T32" fmla="*/ 14 w 1162"/>
                  <a:gd name="T33" fmla="*/ 567 h 791"/>
                  <a:gd name="T34" fmla="*/ 78 w 1162"/>
                  <a:gd name="T35" fmla="*/ 357 h 791"/>
                  <a:gd name="T36" fmla="*/ 74 w 1162"/>
                  <a:gd name="T37" fmla="*/ 348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2" h="791">
                    <a:moveTo>
                      <a:pt x="74" y="348"/>
                    </a:moveTo>
                    <a:cubicBezTo>
                      <a:pt x="488" y="173"/>
                      <a:pt x="488" y="173"/>
                      <a:pt x="488" y="173"/>
                    </a:cubicBezTo>
                    <a:cubicBezTo>
                      <a:pt x="904" y="0"/>
                      <a:pt x="904" y="0"/>
                      <a:pt x="904" y="0"/>
                    </a:cubicBezTo>
                    <a:cubicBezTo>
                      <a:pt x="905" y="2"/>
                      <a:pt x="906" y="5"/>
                      <a:pt x="908" y="9"/>
                    </a:cubicBezTo>
                    <a:cubicBezTo>
                      <a:pt x="943" y="95"/>
                      <a:pt x="1031" y="140"/>
                      <a:pt x="1103" y="110"/>
                    </a:cubicBezTo>
                    <a:cubicBezTo>
                      <a:pt x="1106" y="108"/>
                      <a:pt x="1111" y="107"/>
                      <a:pt x="1115" y="105"/>
                    </a:cubicBezTo>
                    <a:cubicBezTo>
                      <a:pt x="1162" y="218"/>
                      <a:pt x="1162" y="218"/>
                      <a:pt x="1162" y="218"/>
                    </a:cubicBezTo>
                    <a:cubicBezTo>
                      <a:pt x="1159" y="219"/>
                      <a:pt x="1154" y="221"/>
                      <a:pt x="1150" y="222"/>
                    </a:cubicBezTo>
                    <a:cubicBezTo>
                      <a:pt x="1078" y="253"/>
                      <a:pt x="1050" y="347"/>
                      <a:pt x="1085" y="432"/>
                    </a:cubicBezTo>
                    <a:cubicBezTo>
                      <a:pt x="1087" y="436"/>
                      <a:pt x="1088" y="439"/>
                      <a:pt x="1090" y="442"/>
                    </a:cubicBezTo>
                    <a:cubicBezTo>
                      <a:pt x="674" y="617"/>
                      <a:pt x="674" y="617"/>
                      <a:pt x="674" y="617"/>
                    </a:cubicBezTo>
                    <a:cubicBezTo>
                      <a:pt x="259" y="791"/>
                      <a:pt x="259" y="791"/>
                      <a:pt x="259" y="791"/>
                    </a:cubicBezTo>
                    <a:cubicBezTo>
                      <a:pt x="258" y="787"/>
                      <a:pt x="257" y="784"/>
                      <a:pt x="256" y="781"/>
                    </a:cubicBezTo>
                    <a:cubicBezTo>
                      <a:pt x="219" y="695"/>
                      <a:pt x="133" y="649"/>
                      <a:pt x="60" y="679"/>
                    </a:cubicBezTo>
                    <a:cubicBezTo>
                      <a:pt x="56" y="681"/>
                      <a:pt x="52" y="683"/>
                      <a:pt x="48" y="685"/>
                    </a:cubicBezTo>
                    <a:cubicBezTo>
                      <a:pt x="0" y="571"/>
                      <a:pt x="0" y="571"/>
                      <a:pt x="0" y="571"/>
                    </a:cubicBezTo>
                    <a:cubicBezTo>
                      <a:pt x="5" y="570"/>
                      <a:pt x="9" y="569"/>
                      <a:pt x="14" y="567"/>
                    </a:cubicBezTo>
                    <a:cubicBezTo>
                      <a:pt x="85" y="538"/>
                      <a:pt x="114" y="443"/>
                      <a:pt x="78" y="357"/>
                    </a:cubicBezTo>
                    <a:cubicBezTo>
                      <a:pt x="77" y="353"/>
                      <a:pt x="75" y="351"/>
                      <a:pt x="74" y="348"/>
                    </a:cubicBezTo>
                    <a:close/>
                  </a:path>
                </a:pathLst>
              </a:custGeom>
              <a:solidFill>
                <a:srgbClr val="6BC06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8051557" y="3447288"/>
                <a:ext cx="356033" cy="473084"/>
              </a:xfrm>
              <a:custGeom>
                <a:avLst/>
                <a:gdLst>
                  <a:gd name="T0" fmla="*/ 183 w 284"/>
                  <a:gd name="T1" fmla="*/ 377 h 377"/>
                  <a:gd name="T2" fmla="*/ 250 w 284"/>
                  <a:gd name="T3" fmla="*/ 348 h 377"/>
                  <a:gd name="T4" fmla="*/ 240 w 284"/>
                  <a:gd name="T5" fmla="*/ 321 h 377"/>
                  <a:gd name="T6" fmla="*/ 268 w 284"/>
                  <a:gd name="T7" fmla="*/ 207 h 377"/>
                  <a:gd name="T8" fmla="*/ 221 w 284"/>
                  <a:gd name="T9" fmla="*/ 158 h 377"/>
                  <a:gd name="T10" fmla="*/ 127 w 284"/>
                  <a:gd name="T11" fmla="*/ 155 h 377"/>
                  <a:gd name="T12" fmla="*/ 93 w 284"/>
                  <a:gd name="T13" fmla="*/ 143 h 377"/>
                  <a:gd name="T14" fmla="*/ 109 w 284"/>
                  <a:gd name="T15" fmla="*/ 110 h 377"/>
                  <a:gd name="T16" fmla="*/ 142 w 284"/>
                  <a:gd name="T17" fmla="*/ 122 h 377"/>
                  <a:gd name="T18" fmla="*/ 218 w 284"/>
                  <a:gd name="T19" fmla="*/ 90 h 377"/>
                  <a:gd name="T20" fmla="*/ 118 w 284"/>
                  <a:gd name="T21" fmla="*/ 32 h 377"/>
                  <a:gd name="T22" fmla="*/ 105 w 284"/>
                  <a:gd name="T23" fmla="*/ 0 h 377"/>
                  <a:gd name="T24" fmla="*/ 36 w 284"/>
                  <a:gd name="T25" fmla="*/ 28 h 377"/>
                  <a:gd name="T26" fmla="*/ 49 w 284"/>
                  <a:gd name="T27" fmla="*/ 59 h 377"/>
                  <a:gd name="T28" fmla="*/ 17 w 284"/>
                  <a:gd name="T29" fmla="*/ 175 h 377"/>
                  <a:gd name="T30" fmla="*/ 157 w 284"/>
                  <a:gd name="T31" fmla="*/ 225 h 377"/>
                  <a:gd name="T32" fmla="*/ 191 w 284"/>
                  <a:gd name="T33" fmla="*/ 238 h 377"/>
                  <a:gd name="T34" fmla="*/ 176 w 284"/>
                  <a:gd name="T35" fmla="*/ 272 h 377"/>
                  <a:gd name="T36" fmla="*/ 141 w 284"/>
                  <a:gd name="T37" fmla="*/ 258 h 377"/>
                  <a:gd name="T38" fmla="*/ 65 w 284"/>
                  <a:gd name="T39" fmla="*/ 291 h 377"/>
                  <a:gd name="T40" fmla="*/ 171 w 284"/>
                  <a:gd name="T41" fmla="*/ 351 h 377"/>
                  <a:gd name="T42" fmla="*/ 183 w 284"/>
                  <a:gd name="T43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4" h="377">
                    <a:moveTo>
                      <a:pt x="183" y="377"/>
                    </a:moveTo>
                    <a:cubicBezTo>
                      <a:pt x="250" y="348"/>
                      <a:pt x="250" y="348"/>
                      <a:pt x="250" y="348"/>
                    </a:cubicBezTo>
                    <a:cubicBezTo>
                      <a:pt x="240" y="321"/>
                      <a:pt x="240" y="321"/>
                      <a:pt x="240" y="321"/>
                    </a:cubicBezTo>
                    <a:cubicBezTo>
                      <a:pt x="271" y="292"/>
                      <a:pt x="284" y="247"/>
                      <a:pt x="268" y="207"/>
                    </a:cubicBezTo>
                    <a:cubicBezTo>
                      <a:pt x="258" y="185"/>
                      <a:pt x="242" y="169"/>
                      <a:pt x="221" y="158"/>
                    </a:cubicBezTo>
                    <a:cubicBezTo>
                      <a:pt x="193" y="144"/>
                      <a:pt x="159" y="143"/>
                      <a:pt x="127" y="155"/>
                    </a:cubicBezTo>
                    <a:cubicBezTo>
                      <a:pt x="113" y="161"/>
                      <a:pt x="99" y="156"/>
                      <a:pt x="93" y="143"/>
                    </a:cubicBezTo>
                    <a:cubicBezTo>
                      <a:pt x="88" y="131"/>
                      <a:pt x="95" y="115"/>
                      <a:pt x="109" y="110"/>
                    </a:cubicBezTo>
                    <a:cubicBezTo>
                      <a:pt x="122" y="104"/>
                      <a:pt x="137" y="110"/>
                      <a:pt x="142" y="122"/>
                    </a:cubicBezTo>
                    <a:cubicBezTo>
                      <a:pt x="218" y="90"/>
                      <a:pt x="218" y="90"/>
                      <a:pt x="218" y="90"/>
                    </a:cubicBezTo>
                    <a:cubicBezTo>
                      <a:pt x="202" y="51"/>
                      <a:pt x="161" y="29"/>
                      <a:pt x="118" y="3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14" y="88"/>
                      <a:pt x="0" y="135"/>
                      <a:pt x="17" y="175"/>
                    </a:cubicBezTo>
                    <a:cubicBezTo>
                      <a:pt x="39" y="227"/>
                      <a:pt x="101" y="250"/>
                      <a:pt x="157" y="225"/>
                    </a:cubicBezTo>
                    <a:cubicBezTo>
                      <a:pt x="170" y="221"/>
                      <a:pt x="186" y="225"/>
                      <a:pt x="191" y="238"/>
                    </a:cubicBezTo>
                    <a:cubicBezTo>
                      <a:pt x="196" y="250"/>
                      <a:pt x="190" y="266"/>
                      <a:pt x="176" y="272"/>
                    </a:cubicBezTo>
                    <a:cubicBezTo>
                      <a:pt x="162" y="277"/>
                      <a:pt x="147" y="272"/>
                      <a:pt x="141" y="258"/>
                    </a:cubicBezTo>
                    <a:cubicBezTo>
                      <a:pt x="65" y="291"/>
                      <a:pt x="65" y="291"/>
                      <a:pt x="65" y="291"/>
                    </a:cubicBezTo>
                    <a:cubicBezTo>
                      <a:pt x="83" y="333"/>
                      <a:pt x="127" y="356"/>
                      <a:pt x="171" y="351"/>
                    </a:cubicBezTo>
                    <a:lnTo>
                      <a:pt x="183" y="377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637363" y="1081866"/>
              <a:ext cx="2653175" cy="2658051"/>
              <a:chOff x="5637363" y="1081866"/>
              <a:chExt cx="2653175" cy="2658051"/>
            </a:xfrm>
          </p:grpSpPr>
          <p:sp>
            <p:nvSpPr>
              <p:cNvPr id="14" name="Freeform 14"/>
              <p:cNvSpPr/>
              <p:nvPr/>
            </p:nvSpPr>
            <p:spPr bwMode="auto">
              <a:xfrm>
                <a:off x="5637363" y="1081866"/>
                <a:ext cx="1363166" cy="1381456"/>
              </a:xfrm>
              <a:custGeom>
                <a:avLst/>
                <a:gdLst>
                  <a:gd name="T0" fmla="*/ 574 w 1118"/>
                  <a:gd name="T1" fmla="*/ 0 h 1133"/>
                  <a:gd name="T2" fmla="*/ 1118 w 1118"/>
                  <a:gd name="T3" fmla="*/ 505 h 1133"/>
                  <a:gd name="T4" fmla="*/ 980 w 1118"/>
                  <a:gd name="T5" fmla="*/ 959 h 1133"/>
                  <a:gd name="T6" fmla="*/ 544 w 1118"/>
                  <a:gd name="T7" fmla="*/ 1133 h 1133"/>
                  <a:gd name="T8" fmla="*/ 0 w 1118"/>
                  <a:gd name="T9" fmla="*/ 628 h 1133"/>
                  <a:gd name="T10" fmla="*/ 437 w 1118"/>
                  <a:gd name="T11" fmla="*/ 454 h 1133"/>
                  <a:gd name="T12" fmla="*/ 574 w 1118"/>
                  <a:gd name="T13" fmla="*/ 0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8" h="1133">
                    <a:moveTo>
                      <a:pt x="574" y="0"/>
                    </a:moveTo>
                    <a:lnTo>
                      <a:pt x="1118" y="505"/>
                    </a:lnTo>
                    <a:lnTo>
                      <a:pt x="980" y="959"/>
                    </a:lnTo>
                    <a:lnTo>
                      <a:pt x="544" y="1133"/>
                    </a:lnTo>
                    <a:lnTo>
                      <a:pt x="0" y="628"/>
                    </a:lnTo>
                    <a:lnTo>
                      <a:pt x="437" y="454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rgbClr val="1B7D9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6108009" y="1568362"/>
                <a:ext cx="2182529" cy="2171555"/>
              </a:xfrm>
              <a:custGeom>
                <a:avLst/>
                <a:gdLst>
                  <a:gd name="T0" fmla="*/ 68 w 1790"/>
                  <a:gd name="T1" fmla="*/ 0 h 1781"/>
                  <a:gd name="T2" fmla="*/ 1790 w 1790"/>
                  <a:gd name="T3" fmla="*/ 1780 h 1781"/>
                  <a:gd name="T4" fmla="*/ 1727 w 1790"/>
                  <a:gd name="T5" fmla="*/ 1781 h 1781"/>
                  <a:gd name="T6" fmla="*/ 0 w 1790"/>
                  <a:gd name="T7" fmla="*/ 74 h 1781"/>
                  <a:gd name="T8" fmla="*/ 68 w 1790"/>
                  <a:gd name="T9" fmla="*/ 0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0" h="1781">
                    <a:moveTo>
                      <a:pt x="68" y="0"/>
                    </a:moveTo>
                    <a:lnTo>
                      <a:pt x="1790" y="1780"/>
                    </a:lnTo>
                    <a:lnTo>
                      <a:pt x="1727" y="1781"/>
                    </a:lnTo>
                    <a:lnTo>
                      <a:pt x="0" y="7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145C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029611" y="3997187"/>
              <a:ext cx="2373956" cy="1778946"/>
              <a:chOff x="8029611" y="3997187"/>
              <a:chExt cx="2373956" cy="1778946"/>
            </a:xfrm>
            <a:effectLst>
              <a:outerShdw blurRad="685800" dist="342900" dir="5400000" sx="86000" sy="86000" algn="t" rotWithShape="0">
                <a:prstClr val="black">
                  <a:alpha val="23000"/>
                </a:prstClr>
              </a:outerShdw>
            </a:effectLst>
          </p:grpSpPr>
          <p:sp>
            <p:nvSpPr>
              <p:cNvPr id="16" name="Freeform 16"/>
              <p:cNvSpPr/>
              <p:nvPr/>
            </p:nvSpPr>
            <p:spPr bwMode="auto">
              <a:xfrm>
                <a:off x="9029427" y="5499352"/>
                <a:ext cx="1237579" cy="271902"/>
              </a:xfrm>
              <a:custGeom>
                <a:avLst/>
                <a:gdLst>
                  <a:gd name="T0" fmla="*/ 493 w 986"/>
                  <a:gd name="T1" fmla="*/ 205 h 217"/>
                  <a:gd name="T2" fmla="*/ 986 w 986"/>
                  <a:gd name="T3" fmla="*/ 133 h 217"/>
                  <a:gd name="T4" fmla="*/ 986 w 986"/>
                  <a:gd name="T5" fmla="*/ 35 h 217"/>
                  <a:gd name="T6" fmla="*/ 977 w 986"/>
                  <a:gd name="T7" fmla="*/ 9 h 217"/>
                  <a:gd name="T8" fmla="*/ 924 w 986"/>
                  <a:gd name="T9" fmla="*/ 6 h 217"/>
                  <a:gd name="T10" fmla="*/ 898 w 986"/>
                  <a:gd name="T11" fmla="*/ 7 h 217"/>
                  <a:gd name="T12" fmla="*/ 110 w 986"/>
                  <a:gd name="T13" fmla="*/ 0 h 217"/>
                  <a:gd name="T14" fmla="*/ 6 w 986"/>
                  <a:gd name="T15" fmla="*/ 12 h 217"/>
                  <a:gd name="T16" fmla="*/ 0 w 986"/>
                  <a:gd name="T17" fmla="*/ 35 h 217"/>
                  <a:gd name="T18" fmla="*/ 0 w 986"/>
                  <a:gd name="T19" fmla="*/ 133 h 217"/>
                  <a:gd name="T20" fmla="*/ 493 w 986"/>
                  <a:gd name="T21" fmla="*/ 205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6" h="217">
                    <a:moveTo>
                      <a:pt x="493" y="205"/>
                    </a:moveTo>
                    <a:cubicBezTo>
                      <a:pt x="560" y="205"/>
                      <a:pt x="986" y="204"/>
                      <a:pt x="986" y="133"/>
                    </a:cubicBezTo>
                    <a:cubicBezTo>
                      <a:pt x="986" y="35"/>
                      <a:pt x="986" y="35"/>
                      <a:pt x="986" y="35"/>
                    </a:cubicBezTo>
                    <a:cubicBezTo>
                      <a:pt x="986" y="25"/>
                      <a:pt x="983" y="16"/>
                      <a:pt x="977" y="9"/>
                    </a:cubicBezTo>
                    <a:cubicBezTo>
                      <a:pt x="972" y="3"/>
                      <a:pt x="945" y="4"/>
                      <a:pt x="924" y="6"/>
                    </a:cubicBezTo>
                    <a:cubicBezTo>
                      <a:pt x="913" y="7"/>
                      <a:pt x="903" y="8"/>
                      <a:pt x="898" y="7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96" y="0"/>
                      <a:pt x="14" y="1"/>
                      <a:pt x="6" y="12"/>
                    </a:cubicBezTo>
                    <a:cubicBezTo>
                      <a:pt x="2" y="18"/>
                      <a:pt x="0" y="26"/>
                      <a:pt x="0" y="35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217"/>
                      <a:pt x="421" y="205"/>
                      <a:pt x="493" y="205"/>
                    </a:cubicBezTo>
                  </a:path>
                </a:pathLst>
              </a:custGeom>
              <a:solidFill>
                <a:srgbClr val="FFB43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9039181" y="5455457"/>
                <a:ext cx="1218071" cy="119490"/>
              </a:xfrm>
              <a:prstGeom prst="ellipse">
                <a:avLst/>
              </a:prstGeom>
              <a:solidFill>
                <a:srgbClr val="FCD4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9029427" y="5281099"/>
                <a:ext cx="1237579" cy="271902"/>
              </a:xfrm>
              <a:custGeom>
                <a:avLst/>
                <a:gdLst>
                  <a:gd name="T0" fmla="*/ 493 w 986"/>
                  <a:gd name="T1" fmla="*/ 204 h 217"/>
                  <a:gd name="T2" fmla="*/ 986 w 986"/>
                  <a:gd name="T3" fmla="*/ 134 h 217"/>
                  <a:gd name="T4" fmla="*/ 986 w 986"/>
                  <a:gd name="T5" fmla="*/ 35 h 217"/>
                  <a:gd name="T6" fmla="*/ 977 w 986"/>
                  <a:gd name="T7" fmla="*/ 9 h 217"/>
                  <a:gd name="T8" fmla="*/ 898 w 986"/>
                  <a:gd name="T9" fmla="*/ 8 h 217"/>
                  <a:gd name="T10" fmla="*/ 110 w 986"/>
                  <a:gd name="T11" fmla="*/ 0 h 217"/>
                  <a:gd name="T12" fmla="*/ 6 w 986"/>
                  <a:gd name="T13" fmla="*/ 11 h 217"/>
                  <a:gd name="T14" fmla="*/ 0 w 986"/>
                  <a:gd name="T15" fmla="*/ 35 h 217"/>
                  <a:gd name="T16" fmla="*/ 0 w 986"/>
                  <a:gd name="T17" fmla="*/ 134 h 217"/>
                  <a:gd name="T18" fmla="*/ 493 w 986"/>
                  <a:gd name="T19" fmla="*/ 20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6" h="217">
                    <a:moveTo>
                      <a:pt x="493" y="204"/>
                    </a:moveTo>
                    <a:cubicBezTo>
                      <a:pt x="560" y="204"/>
                      <a:pt x="986" y="204"/>
                      <a:pt x="986" y="134"/>
                    </a:cubicBezTo>
                    <a:cubicBezTo>
                      <a:pt x="986" y="35"/>
                      <a:pt x="986" y="35"/>
                      <a:pt x="986" y="35"/>
                    </a:cubicBezTo>
                    <a:cubicBezTo>
                      <a:pt x="986" y="25"/>
                      <a:pt x="983" y="16"/>
                      <a:pt x="977" y="9"/>
                    </a:cubicBezTo>
                    <a:cubicBezTo>
                      <a:pt x="969" y="0"/>
                      <a:pt x="911" y="8"/>
                      <a:pt x="898" y="8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96" y="0"/>
                      <a:pt x="14" y="1"/>
                      <a:pt x="6" y="11"/>
                    </a:cubicBezTo>
                    <a:cubicBezTo>
                      <a:pt x="2" y="18"/>
                      <a:pt x="0" y="26"/>
                      <a:pt x="0" y="3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217"/>
                      <a:pt x="421" y="204"/>
                      <a:pt x="493" y="204"/>
                    </a:cubicBezTo>
                  </a:path>
                </a:pathLst>
              </a:custGeom>
              <a:solidFill>
                <a:srgbClr val="FFB43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9039181" y="5238424"/>
                <a:ext cx="1218071" cy="117052"/>
              </a:xfrm>
              <a:prstGeom prst="ellipse">
                <a:avLst/>
              </a:prstGeom>
              <a:solidFill>
                <a:srgbClr val="FCD4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9029427" y="5061627"/>
                <a:ext cx="1237579" cy="273121"/>
              </a:xfrm>
              <a:custGeom>
                <a:avLst/>
                <a:gdLst>
                  <a:gd name="T0" fmla="*/ 493 w 986"/>
                  <a:gd name="T1" fmla="*/ 206 h 218"/>
                  <a:gd name="T2" fmla="*/ 986 w 986"/>
                  <a:gd name="T3" fmla="*/ 134 h 218"/>
                  <a:gd name="T4" fmla="*/ 986 w 986"/>
                  <a:gd name="T5" fmla="*/ 36 h 218"/>
                  <a:gd name="T6" fmla="*/ 977 w 986"/>
                  <a:gd name="T7" fmla="*/ 10 h 218"/>
                  <a:gd name="T8" fmla="*/ 898 w 986"/>
                  <a:gd name="T9" fmla="*/ 9 h 218"/>
                  <a:gd name="T10" fmla="*/ 110 w 986"/>
                  <a:gd name="T11" fmla="*/ 1 h 218"/>
                  <a:gd name="T12" fmla="*/ 6 w 986"/>
                  <a:gd name="T13" fmla="*/ 12 h 218"/>
                  <a:gd name="T14" fmla="*/ 0 w 986"/>
                  <a:gd name="T15" fmla="*/ 36 h 218"/>
                  <a:gd name="T16" fmla="*/ 0 w 986"/>
                  <a:gd name="T17" fmla="*/ 134 h 218"/>
                  <a:gd name="T18" fmla="*/ 493 w 986"/>
                  <a:gd name="T19" fmla="*/ 20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6" h="218">
                    <a:moveTo>
                      <a:pt x="493" y="206"/>
                    </a:moveTo>
                    <a:cubicBezTo>
                      <a:pt x="560" y="206"/>
                      <a:pt x="986" y="206"/>
                      <a:pt x="986" y="134"/>
                    </a:cubicBezTo>
                    <a:cubicBezTo>
                      <a:pt x="986" y="36"/>
                      <a:pt x="986" y="36"/>
                      <a:pt x="986" y="36"/>
                    </a:cubicBezTo>
                    <a:cubicBezTo>
                      <a:pt x="986" y="27"/>
                      <a:pt x="983" y="18"/>
                      <a:pt x="977" y="10"/>
                    </a:cubicBezTo>
                    <a:cubicBezTo>
                      <a:pt x="969" y="0"/>
                      <a:pt x="911" y="9"/>
                      <a:pt x="898" y="9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96" y="0"/>
                      <a:pt x="14" y="1"/>
                      <a:pt x="6" y="12"/>
                    </a:cubicBezTo>
                    <a:cubicBezTo>
                      <a:pt x="2" y="19"/>
                      <a:pt x="0" y="27"/>
                      <a:pt x="0" y="36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218"/>
                      <a:pt x="421" y="206"/>
                      <a:pt x="493" y="206"/>
                    </a:cubicBezTo>
                  </a:path>
                </a:pathLst>
              </a:custGeom>
              <a:solidFill>
                <a:srgbClr val="FFB43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9039181" y="5018952"/>
                <a:ext cx="1218071" cy="119490"/>
              </a:xfrm>
              <a:custGeom>
                <a:avLst/>
                <a:gdLst>
                  <a:gd name="T0" fmla="*/ 486 w 972"/>
                  <a:gd name="T1" fmla="*/ 96 h 96"/>
                  <a:gd name="T2" fmla="*/ 972 w 972"/>
                  <a:gd name="T3" fmla="*/ 49 h 96"/>
                  <a:gd name="T4" fmla="*/ 486 w 972"/>
                  <a:gd name="T5" fmla="*/ 0 h 96"/>
                  <a:gd name="T6" fmla="*/ 0 w 972"/>
                  <a:gd name="T7" fmla="*/ 49 h 96"/>
                  <a:gd name="T8" fmla="*/ 486 w 972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2" h="96">
                    <a:moveTo>
                      <a:pt x="486" y="96"/>
                    </a:moveTo>
                    <a:cubicBezTo>
                      <a:pt x="754" y="96"/>
                      <a:pt x="972" y="74"/>
                      <a:pt x="972" y="49"/>
                    </a:cubicBezTo>
                    <a:cubicBezTo>
                      <a:pt x="972" y="22"/>
                      <a:pt x="754" y="0"/>
                      <a:pt x="486" y="0"/>
                    </a:cubicBezTo>
                    <a:cubicBezTo>
                      <a:pt x="219" y="0"/>
                      <a:pt x="0" y="22"/>
                      <a:pt x="0" y="49"/>
                    </a:cubicBezTo>
                    <a:cubicBezTo>
                      <a:pt x="0" y="74"/>
                      <a:pt x="219" y="96"/>
                      <a:pt x="486" y="96"/>
                    </a:cubicBezTo>
                  </a:path>
                </a:pathLst>
              </a:custGeom>
              <a:solidFill>
                <a:srgbClr val="FCD4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9029427" y="4844594"/>
                <a:ext cx="1237579" cy="271902"/>
              </a:xfrm>
              <a:custGeom>
                <a:avLst/>
                <a:gdLst>
                  <a:gd name="T0" fmla="*/ 493 w 986"/>
                  <a:gd name="T1" fmla="*/ 205 h 217"/>
                  <a:gd name="T2" fmla="*/ 986 w 986"/>
                  <a:gd name="T3" fmla="*/ 134 h 217"/>
                  <a:gd name="T4" fmla="*/ 986 w 986"/>
                  <a:gd name="T5" fmla="*/ 35 h 217"/>
                  <a:gd name="T6" fmla="*/ 977 w 986"/>
                  <a:gd name="T7" fmla="*/ 10 h 217"/>
                  <a:gd name="T8" fmla="*/ 924 w 986"/>
                  <a:gd name="T9" fmla="*/ 6 h 217"/>
                  <a:gd name="T10" fmla="*/ 898 w 986"/>
                  <a:gd name="T11" fmla="*/ 8 h 217"/>
                  <a:gd name="T12" fmla="*/ 110 w 986"/>
                  <a:gd name="T13" fmla="*/ 0 h 217"/>
                  <a:gd name="T14" fmla="*/ 6 w 986"/>
                  <a:gd name="T15" fmla="*/ 12 h 217"/>
                  <a:gd name="T16" fmla="*/ 0 w 986"/>
                  <a:gd name="T17" fmla="*/ 35 h 217"/>
                  <a:gd name="T18" fmla="*/ 0 w 986"/>
                  <a:gd name="T19" fmla="*/ 134 h 217"/>
                  <a:gd name="T20" fmla="*/ 493 w 986"/>
                  <a:gd name="T21" fmla="*/ 205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6" h="217">
                    <a:moveTo>
                      <a:pt x="493" y="205"/>
                    </a:moveTo>
                    <a:cubicBezTo>
                      <a:pt x="560" y="205"/>
                      <a:pt x="986" y="204"/>
                      <a:pt x="986" y="134"/>
                    </a:cubicBezTo>
                    <a:cubicBezTo>
                      <a:pt x="986" y="35"/>
                      <a:pt x="986" y="35"/>
                      <a:pt x="986" y="35"/>
                    </a:cubicBezTo>
                    <a:cubicBezTo>
                      <a:pt x="986" y="25"/>
                      <a:pt x="983" y="16"/>
                      <a:pt x="977" y="10"/>
                    </a:cubicBezTo>
                    <a:cubicBezTo>
                      <a:pt x="972" y="3"/>
                      <a:pt x="945" y="5"/>
                      <a:pt x="924" y="6"/>
                    </a:cubicBezTo>
                    <a:cubicBezTo>
                      <a:pt x="913" y="7"/>
                      <a:pt x="903" y="8"/>
                      <a:pt x="898" y="8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96" y="0"/>
                      <a:pt x="14" y="1"/>
                      <a:pt x="6" y="12"/>
                    </a:cubicBezTo>
                    <a:cubicBezTo>
                      <a:pt x="2" y="19"/>
                      <a:pt x="0" y="26"/>
                      <a:pt x="0" y="3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217"/>
                      <a:pt x="421" y="205"/>
                      <a:pt x="493" y="205"/>
                    </a:cubicBezTo>
                  </a:path>
                </a:pathLst>
              </a:custGeom>
              <a:solidFill>
                <a:srgbClr val="FFB43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>
                <a:off x="9039181" y="4801918"/>
                <a:ext cx="1218071" cy="118271"/>
              </a:xfrm>
              <a:prstGeom prst="ellipse">
                <a:avLst/>
              </a:prstGeom>
              <a:solidFill>
                <a:srgbClr val="FCD4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9163549" y="4606832"/>
                <a:ext cx="1240018" cy="271902"/>
              </a:xfrm>
              <a:custGeom>
                <a:avLst/>
                <a:gdLst>
                  <a:gd name="T0" fmla="*/ 493 w 988"/>
                  <a:gd name="T1" fmla="*/ 205 h 217"/>
                  <a:gd name="T2" fmla="*/ 988 w 988"/>
                  <a:gd name="T3" fmla="*/ 134 h 217"/>
                  <a:gd name="T4" fmla="*/ 988 w 988"/>
                  <a:gd name="T5" fmla="*/ 35 h 217"/>
                  <a:gd name="T6" fmla="*/ 978 w 988"/>
                  <a:gd name="T7" fmla="*/ 10 h 217"/>
                  <a:gd name="T8" fmla="*/ 900 w 988"/>
                  <a:gd name="T9" fmla="*/ 9 h 217"/>
                  <a:gd name="T10" fmla="*/ 111 w 988"/>
                  <a:gd name="T11" fmla="*/ 0 h 217"/>
                  <a:gd name="T12" fmla="*/ 8 w 988"/>
                  <a:gd name="T13" fmla="*/ 12 h 217"/>
                  <a:gd name="T14" fmla="*/ 0 w 988"/>
                  <a:gd name="T15" fmla="*/ 35 h 217"/>
                  <a:gd name="T16" fmla="*/ 0 w 988"/>
                  <a:gd name="T17" fmla="*/ 134 h 217"/>
                  <a:gd name="T18" fmla="*/ 493 w 988"/>
                  <a:gd name="T19" fmla="*/ 205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8" h="217">
                    <a:moveTo>
                      <a:pt x="493" y="205"/>
                    </a:moveTo>
                    <a:cubicBezTo>
                      <a:pt x="561" y="205"/>
                      <a:pt x="988" y="204"/>
                      <a:pt x="988" y="134"/>
                    </a:cubicBezTo>
                    <a:cubicBezTo>
                      <a:pt x="988" y="35"/>
                      <a:pt x="988" y="35"/>
                      <a:pt x="988" y="35"/>
                    </a:cubicBezTo>
                    <a:cubicBezTo>
                      <a:pt x="988" y="25"/>
                      <a:pt x="983" y="16"/>
                      <a:pt x="978" y="10"/>
                    </a:cubicBezTo>
                    <a:cubicBezTo>
                      <a:pt x="971" y="0"/>
                      <a:pt x="913" y="9"/>
                      <a:pt x="900" y="9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7" y="0"/>
                      <a:pt x="16" y="1"/>
                      <a:pt x="8" y="12"/>
                    </a:cubicBezTo>
                    <a:cubicBezTo>
                      <a:pt x="4" y="19"/>
                      <a:pt x="0" y="26"/>
                      <a:pt x="0" y="3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217"/>
                      <a:pt x="423" y="205"/>
                      <a:pt x="493" y="205"/>
                    </a:cubicBezTo>
                  </a:path>
                </a:pathLst>
              </a:custGeom>
              <a:solidFill>
                <a:srgbClr val="FFB43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9175742" y="4564157"/>
                <a:ext cx="1216851" cy="120710"/>
              </a:xfrm>
              <a:prstGeom prst="ellipse">
                <a:avLst/>
              </a:prstGeom>
              <a:solidFill>
                <a:srgbClr val="FCD4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9011137" y="4370290"/>
                <a:ext cx="1237579" cy="273121"/>
              </a:xfrm>
              <a:custGeom>
                <a:avLst/>
                <a:gdLst>
                  <a:gd name="T0" fmla="*/ 494 w 987"/>
                  <a:gd name="T1" fmla="*/ 205 h 218"/>
                  <a:gd name="T2" fmla="*/ 987 w 987"/>
                  <a:gd name="T3" fmla="*/ 134 h 218"/>
                  <a:gd name="T4" fmla="*/ 987 w 987"/>
                  <a:gd name="T5" fmla="*/ 35 h 218"/>
                  <a:gd name="T6" fmla="*/ 978 w 987"/>
                  <a:gd name="T7" fmla="*/ 10 h 218"/>
                  <a:gd name="T8" fmla="*/ 900 w 987"/>
                  <a:gd name="T9" fmla="*/ 8 h 218"/>
                  <a:gd name="T10" fmla="*/ 111 w 987"/>
                  <a:gd name="T11" fmla="*/ 0 h 218"/>
                  <a:gd name="T12" fmla="*/ 8 w 987"/>
                  <a:gd name="T13" fmla="*/ 12 h 218"/>
                  <a:gd name="T14" fmla="*/ 0 w 987"/>
                  <a:gd name="T15" fmla="*/ 35 h 218"/>
                  <a:gd name="T16" fmla="*/ 0 w 987"/>
                  <a:gd name="T17" fmla="*/ 134 h 218"/>
                  <a:gd name="T18" fmla="*/ 494 w 987"/>
                  <a:gd name="T19" fmla="*/ 20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7" h="218">
                    <a:moveTo>
                      <a:pt x="494" y="205"/>
                    </a:moveTo>
                    <a:cubicBezTo>
                      <a:pt x="562" y="205"/>
                      <a:pt x="987" y="204"/>
                      <a:pt x="987" y="134"/>
                    </a:cubicBezTo>
                    <a:cubicBezTo>
                      <a:pt x="987" y="35"/>
                      <a:pt x="987" y="35"/>
                      <a:pt x="987" y="35"/>
                    </a:cubicBezTo>
                    <a:cubicBezTo>
                      <a:pt x="987" y="25"/>
                      <a:pt x="983" y="17"/>
                      <a:pt x="978" y="10"/>
                    </a:cubicBezTo>
                    <a:cubicBezTo>
                      <a:pt x="970" y="0"/>
                      <a:pt x="913" y="9"/>
                      <a:pt x="900" y="8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7" y="0"/>
                      <a:pt x="16" y="1"/>
                      <a:pt x="8" y="12"/>
                    </a:cubicBezTo>
                    <a:cubicBezTo>
                      <a:pt x="4" y="19"/>
                      <a:pt x="0" y="26"/>
                      <a:pt x="0" y="3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218"/>
                      <a:pt x="423" y="205"/>
                      <a:pt x="494" y="205"/>
                    </a:cubicBezTo>
                    <a:close/>
                  </a:path>
                </a:pathLst>
              </a:custGeom>
              <a:solidFill>
                <a:srgbClr val="FFB43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9022111" y="4327615"/>
                <a:ext cx="1218071" cy="120710"/>
              </a:xfrm>
              <a:prstGeom prst="ellipse">
                <a:avLst/>
              </a:prstGeom>
              <a:solidFill>
                <a:srgbClr val="FCD4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8730702" y="4015477"/>
                <a:ext cx="1255869" cy="470646"/>
              </a:xfrm>
              <a:custGeom>
                <a:avLst/>
                <a:gdLst>
                  <a:gd name="T0" fmla="*/ 517 w 1002"/>
                  <a:gd name="T1" fmla="*/ 282 h 376"/>
                  <a:gd name="T2" fmla="*/ 990 w 1002"/>
                  <a:gd name="T3" fmla="*/ 129 h 376"/>
                  <a:gd name="T4" fmla="*/ 973 w 1002"/>
                  <a:gd name="T5" fmla="*/ 32 h 376"/>
                  <a:gd name="T6" fmla="*/ 961 w 1002"/>
                  <a:gd name="T7" fmla="*/ 8 h 376"/>
                  <a:gd name="T8" fmla="*/ 883 w 1002"/>
                  <a:gd name="T9" fmla="*/ 20 h 376"/>
                  <a:gd name="T10" fmla="*/ 105 w 1002"/>
                  <a:gd name="T11" fmla="*/ 144 h 376"/>
                  <a:gd name="T12" fmla="*/ 5 w 1002"/>
                  <a:gd name="T13" fmla="*/ 172 h 376"/>
                  <a:gd name="T14" fmla="*/ 2 w 1002"/>
                  <a:gd name="T15" fmla="*/ 196 h 376"/>
                  <a:gd name="T16" fmla="*/ 18 w 1002"/>
                  <a:gd name="T17" fmla="*/ 294 h 376"/>
                  <a:gd name="T18" fmla="*/ 517 w 1002"/>
                  <a:gd name="T19" fmla="*/ 282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2" h="376">
                    <a:moveTo>
                      <a:pt x="517" y="282"/>
                    </a:moveTo>
                    <a:cubicBezTo>
                      <a:pt x="582" y="270"/>
                      <a:pt x="1002" y="199"/>
                      <a:pt x="990" y="129"/>
                    </a:cubicBezTo>
                    <a:cubicBezTo>
                      <a:pt x="973" y="32"/>
                      <a:pt x="973" y="32"/>
                      <a:pt x="973" y="32"/>
                    </a:cubicBezTo>
                    <a:cubicBezTo>
                      <a:pt x="972" y="22"/>
                      <a:pt x="968" y="14"/>
                      <a:pt x="961" y="8"/>
                    </a:cubicBezTo>
                    <a:cubicBezTo>
                      <a:pt x="951" y="0"/>
                      <a:pt x="895" y="17"/>
                      <a:pt x="883" y="20"/>
                    </a:cubicBezTo>
                    <a:cubicBezTo>
                      <a:pt x="105" y="144"/>
                      <a:pt x="105" y="144"/>
                      <a:pt x="105" y="144"/>
                    </a:cubicBezTo>
                    <a:cubicBezTo>
                      <a:pt x="91" y="146"/>
                      <a:pt x="10" y="160"/>
                      <a:pt x="5" y="172"/>
                    </a:cubicBezTo>
                    <a:cubicBezTo>
                      <a:pt x="2" y="180"/>
                      <a:pt x="0" y="189"/>
                      <a:pt x="2" y="196"/>
                    </a:cubicBezTo>
                    <a:cubicBezTo>
                      <a:pt x="18" y="294"/>
                      <a:pt x="18" y="294"/>
                      <a:pt x="18" y="294"/>
                    </a:cubicBezTo>
                    <a:cubicBezTo>
                      <a:pt x="32" y="376"/>
                      <a:pt x="446" y="293"/>
                      <a:pt x="517" y="282"/>
                    </a:cubicBezTo>
                    <a:close/>
                  </a:path>
                </a:pathLst>
              </a:custGeom>
              <a:solidFill>
                <a:srgbClr val="FFB43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8733140" y="3997187"/>
                <a:ext cx="1210755" cy="268244"/>
              </a:xfrm>
              <a:custGeom>
                <a:avLst/>
                <a:gdLst>
                  <a:gd name="T0" fmla="*/ 475 w 966"/>
                  <a:gd name="T1" fmla="*/ 60 h 214"/>
                  <a:gd name="T2" fmla="*/ 4 w 966"/>
                  <a:gd name="T3" fmla="*/ 188 h 214"/>
                  <a:gd name="T4" fmla="*/ 490 w 966"/>
                  <a:gd name="T5" fmla="*/ 153 h 214"/>
                  <a:gd name="T6" fmla="*/ 961 w 966"/>
                  <a:gd name="T7" fmla="*/ 26 h 214"/>
                  <a:gd name="T8" fmla="*/ 475 w 966"/>
                  <a:gd name="T9" fmla="*/ 6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6" h="214">
                    <a:moveTo>
                      <a:pt x="475" y="60"/>
                    </a:moveTo>
                    <a:cubicBezTo>
                      <a:pt x="210" y="105"/>
                      <a:pt x="0" y="162"/>
                      <a:pt x="4" y="188"/>
                    </a:cubicBezTo>
                    <a:cubicBezTo>
                      <a:pt x="8" y="214"/>
                      <a:pt x="226" y="198"/>
                      <a:pt x="490" y="153"/>
                    </a:cubicBezTo>
                    <a:cubicBezTo>
                      <a:pt x="755" y="108"/>
                      <a:pt x="966" y="51"/>
                      <a:pt x="961" y="26"/>
                    </a:cubicBezTo>
                    <a:cubicBezTo>
                      <a:pt x="957" y="0"/>
                      <a:pt x="739" y="15"/>
                      <a:pt x="475" y="60"/>
                    </a:cubicBezTo>
                    <a:close/>
                  </a:path>
                </a:pathLst>
              </a:custGeom>
              <a:solidFill>
                <a:srgbClr val="FCD4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Oval 30"/>
              <p:cNvSpPr>
                <a:spLocks noChangeArrowheads="1"/>
              </p:cNvSpPr>
              <p:nvPr/>
            </p:nvSpPr>
            <p:spPr bwMode="auto">
              <a:xfrm>
                <a:off x="8029611" y="4500754"/>
                <a:ext cx="1275377" cy="1275377"/>
              </a:xfrm>
              <a:prstGeom prst="ellipse">
                <a:avLst/>
              </a:prstGeom>
              <a:solidFill>
                <a:srgbClr val="FFB43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Oval 31"/>
              <p:cNvSpPr>
                <a:spLocks noChangeArrowheads="1"/>
              </p:cNvSpPr>
              <p:nvPr/>
            </p:nvSpPr>
            <p:spPr bwMode="auto">
              <a:xfrm>
                <a:off x="8141785" y="4614149"/>
                <a:ext cx="1051028" cy="1049809"/>
              </a:xfrm>
              <a:prstGeom prst="ellipse">
                <a:avLst/>
              </a:prstGeom>
              <a:solidFill>
                <a:srgbClr val="FCD4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Oval 32"/>
              <p:cNvSpPr>
                <a:spLocks noChangeArrowheads="1"/>
              </p:cNvSpPr>
              <p:nvPr/>
            </p:nvSpPr>
            <p:spPr bwMode="auto">
              <a:xfrm>
                <a:off x="8172269" y="4644631"/>
                <a:ext cx="990064" cy="990063"/>
              </a:xfrm>
              <a:prstGeom prst="ellipse">
                <a:avLst/>
              </a:prstGeom>
              <a:solidFill>
                <a:srgbClr val="FFB43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8497820" y="4840936"/>
                <a:ext cx="338963" cy="582820"/>
              </a:xfrm>
              <a:custGeom>
                <a:avLst/>
                <a:gdLst>
                  <a:gd name="T0" fmla="*/ 92 w 270"/>
                  <a:gd name="T1" fmla="*/ 465 h 465"/>
                  <a:gd name="T2" fmla="*/ 183 w 270"/>
                  <a:gd name="T3" fmla="*/ 465 h 465"/>
                  <a:gd name="T4" fmla="*/ 183 w 270"/>
                  <a:gd name="T5" fmla="*/ 429 h 465"/>
                  <a:gd name="T6" fmla="*/ 270 w 270"/>
                  <a:gd name="T7" fmla="*/ 314 h 465"/>
                  <a:gd name="T8" fmla="*/ 240 w 270"/>
                  <a:gd name="T9" fmla="*/ 236 h 465"/>
                  <a:gd name="T10" fmla="*/ 135 w 270"/>
                  <a:gd name="T11" fmla="*/ 187 h 465"/>
                  <a:gd name="T12" fmla="*/ 102 w 270"/>
                  <a:gd name="T13" fmla="*/ 158 h 465"/>
                  <a:gd name="T14" fmla="*/ 135 w 270"/>
                  <a:gd name="T15" fmla="*/ 127 h 465"/>
                  <a:gd name="T16" fmla="*/ 168 w 270"/>
                  <a:gd name="T17" fmla="*/ 158 h 465"/>
                  <a:gd name="T18" fmla="*/ 270 w 270"/>
                  <a:gd name="T19" fmla="*/ 158 h 465"/>
                  <a:gd name="T20" fmla="*/ 183 w 270"/>
                  <a:gd name="T21" fmla="*/ 42 h 465"/>
                  <a:gd name="T22" fmla="*/ 183 w 270"/>
                  <a:gd name="T23" fmla="*/ 0 h 465"/>
                  <a:gd name="T24" fmla="*/ 92 w 270"/>
                  <a:gd name="T25" fmla="*/ 0 h 465"/>
                  <a:gd name="T26" fmla="*/ 92 w 270"/>
                  <a:gd name="T27" fmla="*/ 40 h 465"/>
                  <a:gd name="T28" fmla="*/ 0 w 270"/>
                  <a:gd name="T29" fmla="*/ 159 h 465"/>
                  <a:gd name="T30" fmla="*/ 135 w 270"/>
                  <a:gd name="T31" fmla="*/ 282 h 465"/>
                  <a:gd name="T32" fmla="*/ 168 w 270"/>
                  <a:gd name="T33" fmla="*/ 313 h 465"/>
                  <a:gd name="T34" fmla="*/ 135 w 270"/>
                  <a:gd name="T35" fmla="*/ 342 h 465"/>
                  <a:gd name="T36" fmla="*/ 102 w 270"/>
                  <a:gd name="T37" fmla="*/ 311 h 465"/>
                  <a:gd name="T38" fmla="*/ 0 w 270"/>
                  <a:gd name="T39" fmla="*/ 311 h 465"/>
                  <a:gd name="T40" fmla="*/ 92 w 270"/>
                  <a:gd name="T41" fmla="*/ 431 h 465"/>
                  <a:gd name="T42" fmla="*/ 92 w 270"/>
                  <a:gd name="T43" fmla="*/ 46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0" h="465">
                    <a:moveTo>
                      <a:pt x="92" y="465"/>
                    </a:moveTo>
                    <a:cubicBezTo>
                      <a:pt x="183" y="465"/>
                      <a:pt x="183" y="465"/>
                      <a:pt x="183" y="465"/>
                    </a:cubicBezTo>
                    <a:cubicBezTo>
                      <a:pt x="183" y="429"/>
                      <a:pt x="183" y="429"/>
                      <a:pt x="183" y="429"/>
                    </a:cubicBezTo>
                    <a:cubicBezTo>
                      <a:pt x="233" y="411"/>
                      <a:pt x="270" y="366"/>
                      <a:pt x="270" y="314"/>
                    </a:cubicBezTo>
                    <a:cubicBezTo>
                      <a:pt x="270" y="284"/>
                      <a:pt x="259" y="258"/>
                      <a:pt x="240" y="236"/>
                    </a:cubicBezTo>
                    <a:cubicBezTo>
                      <a:pt x="216" y="207"/>
                      <a:pt x="177" y="187"/>
                      <a:pt x="135" y="187"/>
                    </a:cubicBezTo>
                    <a:cubicBezTo>
                      <a:pt x="116" y="187"/>
                      <a:pt x="102" y="174"/>
                      <a:pt x="102" y="158"/>
                    </a:cubicBezTo>
                    <a:cubicBezTo>
                      <a:pt x="102" y="141"/>
                      <a:pt x="116" y="127"/>
                      <a:pt x="135" y="127"/>
                    </a:cubicBezTo>
                    <a:cubicBezTo>
                      <a:pt x="152" y="127"/>
                      <a:pt x="168" y="141"/>
                      <a:pt x="168" y="158"/>
                    </a:cubicBezTo>
                    <a:cubicBezTo>
                      <a:pt x="270" y="158"/>
                      <a:pt x="270" y="158"/>
                      <a:pt x="270" y="158"/>
                    </a:cubicBezTo>
                    <a:cubicBezTo>
                      <a:pt x="270" y="105"/>
                      <a:pt x="233" y="60"/>
                      <a:pt x="183" y="42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38" y="57"/>
                      <a:pt x="0" y="104"/>
                      <a:pt x="0" y="159"/>
                    </a:cubicBezTo>
                    <a:cubicBezTo>
                      <a:pt x="0" y="227"/>
                      <a:pt x="60" y="282"/>
                      <a:pt x="135" y="282"/>
                    </a:cubicBezTo>
                    <a:cubicBezTo>
                      <a:pt x="152" y="282"/>
                      <a:pt x="168" y="296"/>
                      <a:pt x="168" y="313"/>
                    </a:cubicBezTo>
                    <a:cubicBezTo>
                      <a:pt x="168" y="329"/>
                      <a:pt x="152" y="342"/>
                      <a:pt x="135" y="342"/>
                    </a:cubicBezTo>
                    <a:cubicBezTo>
                      <a:pt x="116" y="342"/>
                      <a:pt x="102" y="329"/>
                      <a:pt x="102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69"/>
                      <a:pt x="38" y="415"/>
                      <a:pt x="92" y="431"/>
                    </a:cubicBezTo>
                    <a:cubicBezTo>
                      <a:pt x="92" y="465"/>
                      <a:pt x="92" y="465"/>
                      <a:pt x="92" y="465"/>
                    </a:cubicBezTo>
                  </a:path>
                </a:pathLst>
              </a:custGeom>
              <a:solidFill>
                <a:srgbClr val="FCD47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34"/>
              <p:cNvSpPr>
                <a:spLocks noEditPoints="1"/>
              </p:cNvSpPr>
              <p:nvPr/>
            </p:nvSpPr>
            <p:spPr bwMode="auto">
              <a:xfrm>
                <a:off x="8663643" y="5776132"/>
                <a:ext cx="2439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1 w 2"/>
                  <a:gd name="T4" fmla="*/ 1 w 2"/>
                  <a:gd name="T5" fmla="*/ 1 w 2"/>
                  <a:gd name="T6" fmla="*/ 0 w 2"/>
                  <a:gd name="T7" fmla="*/ 0 w 2"/>
                  <a:gd name="T8" fmla="*/ 0 w 2"/>
                  <a:gd name="T9" fmla="*/ 0 w 2"/>
                  <a:gd name="T10" fmla="*/ 0 w 2"/>
                  <a:gd name="T11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BD4D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 noEditPoints="1"/>
              </p:cNvSpPr>
              <p:nvPr/>
            </p:nvSpPr>
            <p:spPr bwMode="auto">
              <a:xfrm>
                <a:off x="9304992" y="5131127"/>
                <a:ext cx="0" cy="7316"/>
              </a:xfrm>
              <a:custGeom>
                <a:avLst/>
                <a:gdLst>
                  <a:gd name="T0" fmla="*/ 5 h 6"/>
                  <a:gd name="T1" fmla="*/ 6 h 6"/>
                  <a:gd name="T2" fmla="*/ 5 h 6"/>
                  <a:gd name="T3" fmla="*/ 5 h 6"/>
                  <a:gd name="T4" fmla="*/ 5 h 6"/>
                  <a:gd name="T5" fmla="*/ 5 h 6"/>
                  <a:gd name="T6" fmla="*/ 4 h 6"/>
                  <a:gd name="T7" fmla="*/ 5 h 6"/>
                  <a:gd name="T8" fmla="*/ 4 h 6"/>
                  <a:gd name="T9" fmla="*/ 4 h 6"/>
                  <a:gd name="T10" fmla="*/ 4 h 6"/>
                  <a:gd name="T11" fmla="*/ 4 h 6"/>
                  <a:gd name="T12" fmla="*/ 4 h 6"/>
                  <a:gd name="T13" fmla="*/ 4 h 6"/>
                  <a:gd name="T14" fmla="*/ 4 h 6"/>
                  <a:gd name="T15" fmla="*/ 3 h 6"/>
                  <a:gd name="T16" fmla="*/ 3 h 6"/>
                  <a:gd name="T17" fmla="*/ 3 h 6"/>
                  <a:gd name="T18" fmla="*/ 3 h 6"/>
                  <a:gd name="T19" fmla="*/ 3 h 6"/>
                  <a:gd name="T20" fmla="*/ 3 h 6"/>
                  <a:gd name="T21" fmla="*/ 2 h 6"/>
                  <a:gd name="T22" fmla="*/ 3 h 6"/>
                  <a:gd name="T23" fmla="*/ 2 h 6"/>
                  <a:gd name="T24" fmla="*/ 2 h 6"/>
                  <a:gd name="T25" fmla="*/ 2 h 6"/>
                  <a:gd name="T26" fmla="*/ 2 h 6"/>
                  <a:gd name="T27" fmla="*/ 2 h 6"/>
                  <a:gd name="T28" fmla="*/ 2 h 6"/>
                  <a:gd name="T29" fmla="*/ 2 h 6"/>
                  <a:gd name="T30" fmla="*/ 1 h 6"/>
                  <a:gd name="T31" fmla="*/ 1 h 6"/>
                  <a:gd name="T32" fmla="*/ 1 h 6"/>
                  <a:gd name="T33" fmla="*/ 1 h 6"/>
                  <a:gd name="T34" fmla="*/ 1 h 6"/>
                  <a:gd name="T35" fmla="*/ 1 h 6"/>
                  <a:gd name="T36" fmla="*/ 0 h 6"/>
                  <a:gd name="T37" fmla="*/ 0 h 6"/>
                  <a:gd name="T38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</a:cxnLst>
                <a:rect l="0" t="0" r="r" b="b"/>
                <a:pathLst>
                  <a:path h="6">
                    <a:moveTo>
                      <a:pt x="0" y="5"/>
                    </a:moveTo>
                    <a:cubicBezTo>
                      <a:pt x="0" y="5"/>
                      <a:pt x="0" y="5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A23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 bwMode="auto">
              <a:xfrm>
                <a:off x="8219822" y="4676334"/>
                <a:ext cx="1085169" cy="1099799"/>
              </a:xfrm>
              <a:custGeom>
                <a:avLst/>
                <a:gdLst>
                  <a:gd name="T0" fmla="*/ 705 w 865"/>
                  <a:gd name="T1" fmla="*/ 0 h 877"/>
                  <a:gd name="T2" fmla="*/ 643 w 865"/>
                  <a:gd name="T3" fmla="*/ 64 h 877"/>
                  <a:gd name="T4" fmla="*/ 776 w 865"/>
                  <a:gd name="T5" fmla="*/ 369 h 877"/>
                  <a:gd name="T6" fmla="*/ 357 w 865"/>
                  <a:gd name="T7" fmla="*/ 788 h 877"/>
                  <a:gd name="T8" fmla="*/ 56 w 865"/>
                  <a:gd name="T9" fmla="*/ 661 h 877"/>
                  <a:gd name="T10" fmla="*/ 1 w 865"/>
                  <a:gd name="T11" fmla="*/ 717 h 877"/>
                  <a:gd name="T12" fmla="*/ 0 w 865"/>
                  <a:gd name="T13" fmla="*/ 731 h 877"/>
                  <a:gd name="T14" fmla="*/ 354 w 865"/>
                  <a:gd name="T15" fmla="*/ 877 h 877"/>
                  <a:gd name="T16" fmla="*/ 354 w 865"/>
                  <a:gd name="T17" fmla="*/ 877 h 877"/>
                  <a:gd name="T18" fmla="*/ 354 w 865"/>
                  <a:gd name="T19" fmla="*/ 877 h 877"/>
                  <a:gd name="T20" fmla="*/ 354 w 865"/>
                  <a:gd name="T21" fmla="*/ 877 h 877"/>
                  <a:gd name="T22" fmla="*/ 355 w 865"/>
                  <a:gd name="T23" fmla="*/ 877 h 877"/>
                  <a:gd name="T24" fmla="*/ 355 w 865"/>
                  <a:gd name="T25" fmla="*/ 877 h 877"/>
                  <a:gd name="T26" fmla="*/ 356 w 865"/>
                  <a:gd name="T27" fmla="*/ 877 h 877"/>
                  <a:gd name="T28" fmla="*/ 356 w 865"/>
                  <a:gd name="T29" fmla="*/ 877 h 877"/>
                  <a:gd name="T30" fmla="*/ 357 w 865"/>
                  <a:gd name="T31" fmla="*/ 877 h 877"/>
                  <a:gd name="T32" fmla="*/ 865 w 865"/>
                  <a:gd name="T33" fmla="*/ 369 h 877"/>
                  <a:gd name="T34" fmla="*/ 865 w 865"/>
                  <a:gd name="T35" fmla="*/ 369 h 877"/>
                  <a:gd name="T36" fmla="*/ 865 w 865"/>
                  <a:gd name="T37" fmla="*/ 369 h 877"/>
                  <a:gd name="T38" fmla="*/ 865 w 865"/>
                  <a:gd name="T39" fmla="*/ 368 h 877"/>
                  <a:gd name="T40" fmla="*/ 865 w 865"/>
                  <a:gd name="T41" fmla="*/ 368 h 877"/>
                  <a:gd name="T42" fmla="*/ 865 w 865"/>
                  <a:gd name="T43" fmla="*/ 368 h 877"/>
                  <a:gd name="T44" fmla="*/ 865 w 865"/>
                  <a:gd name="T45" fmla="*/ 368 h 877"/>
                  <a:gd name="T46" fmla="*/ 865 w 865"/>
                  <a:gd name="T47" fmla="*/ 367 h 877"/>
                  <a:gd name="T48" fmla="*/ 865 w 865"/>
                  <a:gd name="T49" fmla="*/ 367 h 877"/>
                  <a:gd name="T50" fmla="*/ 865 w 865"/>
                  <a:gd name="T51" fmla="*/ 367 h 877"/>
                  <a:gd name="T52" fmla="*/ 865 w 865"/>
                  <a:gd name="T53" fmla="*/ 367 h 877"/>
                  <a:gd name="T54" fmla="*/ 865 w 865"/>
                  <a:gd name="T55" fmla="*/ 367 h 877"/>
                  <a:gd name="T56" fmla="*/ 865 w 865"/>
                  <a:gd name="T57" fmla="*/ 366 h 877"/>
                  <a:gd name="T58" fmla="*/ 865 w 865"/>
                  <a:gd name="T59" fmla="*/ 366 h 877"/>
                  <a:gd name="T60" fmla="*/ 865 w 865"/>
                  <a:gd name="T61" fmla="*/ 366 h 877"/>
                  <a:gd name="T62" fmla="*/ 865 w 865"/>
                  <a:gd name="T63" fmla="*/ 366 h 877"/>
                  <a:gd name="T64" fmla="*/ 865 w 865"/>
                  <a:gd name="T65" fmla="*/ 366 h 877"/>
                  <a:gd name="T66" fmla="*/ 865 w 865"/>
                  <a:gd name="T67" fmla="*/ 365 h 877"/>
                  <a:gd name="T68" fmla="*/ 865 w 865"/>
                  <a:gd name="T69" fmla="*/ 365 h 877"/>
                  <a:gd name="T70" fmla="*/ 865 w 865"/>
                  <a:gd name="T71" fmla="*/ 365 h 877"/>
                  <a:gd name="T72" fmla="*/ 865 w 865"/>
                  <a:gd name="T73" fmla="*/ 365 h 877"/>
                  <a:gd name="T74" fmla="*/ 865 w 865"/>
                  <a:gd name="T75" fmla="*/ 365 h 877"/>
                  <a:gd name="T76" fmla="*/ 865 w 865"/>
                  <a:gd name="T77" fmla="*/ 364 h 877"/>
                  <a:gd name="T78" fmla="*/ 865 w 865"/>
                  <a:gd name="T79" fmla="*/ 364 h 877"/>
                  <a:gd name="T80" fmla="*/ 865 w 865"/>
                  <a:gd name="T81" fmla="*/ 364 h 877"/>
                  <a:gd name="T82" fmla="*/ 865 w 865"/>
                  <a:gd name="T83" fmla="*/ 364 h 877"/>
                  <a:gd name="T84" fmla="*/ 865 w 865"/>
                  <a:gd name="T85" fmla="*/ 363 h 877"/>
                  <a:gd name="T86" fmla="*/ 865 w 865"/>
                  <a:gd name="T87" fmla="*/ 363 h 877"/>
                  <a:gd name="T88" fmla="*/ 705 w 865"/>
                  <a:gd name="T89" fmla="*/ 0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5" h="877">
                    <a:moveTo>
                      <a:pt x="705" y="0"/>
                    </a:moveTo>
                    <a:cubicBezTo>
                      <a:pt x="643" y="64"/>
                      <a:pt x="643" y="64"/>
                      <a:pt x="643" y="64"/>
                    </a:cubicBezTo>
                    <a:cubicBezTo>
                      <a:pt x="725" y="140"/>
                      <a:pt x="776" y="249"/>
                      <a:pt x="776" y="369"/>
                    </a:cubicBezTo>
                    <a:cubicBezTo>
                      <a:pt x="776" y="600"/>
                      <a:pt x="587" y="788"/>
                      <a:pt x="357" y="788"/>
                    </a:cubicBezTo>
                    <a:cubicBezTo>
                      <a:pt x="239" y="788"/>
                      <a:pt x="132" y="739"/>
                      <a:pt x="56" y="661"/>
                    </a:cubicBezTo>
                    <a:cubicBezTo>
                      <a:pt x="1" y="717"/>
                      <a:pt x="1" y="717"/>
                      <a:pt x="1" y="717"/>
                    </a:cubicBezTo>
                    <a:cubicBezTo>
                      <a:pt x="0" y="731"/>
                      <a:pt x="0" y="731"/>
                      <a:pt x="0" y="731"/>
                    </a:cubicBezTo>
                    <a:cubicBezTo>
                      <a:pt x="91" y="821"/>
                      <a:pt x="216" y="877"/>
                      <a:pt x="354" y="877"/>
                    </a:cubicBezTo>
                    <a:cubicBezTo>
                      <a:pt x="354" y="877"/>
                      <a:pt x="354" y="877"/>
                      <a:pt x="354" y="877"/>
                    </a:cubicBezTo>
                    <a:cubicBezTo>
                      <a:pt x="354" y="877"/>
                      <a:pt x="354" y="877"/>
                      <a:pt x="354" y="877"/>
                    </a:cubicBezTo>
                    <a:cubicBezTo>
                      <a:pt x="354" y="877"/>
                      <a:pt x="354" y="877"/>
                      <a:pt x="354" y="877"/>
                    </a:cubicBezTo>
                    <a:cubicBezTo>
                      <a:pt x="355" y="877"/>
                      <a:pt x="355" y="877"/>
                      <a:pt x="355" y="877"/>
                    </a:cubicBezTo>
                    <a:cubicBezTo>
                      <a:pt x="355" y="877"/>
                      <a:pt x="355" y="877"/>
                      <a:pt x="355" y="877"/>
                    </a:cubicBezTo>
                    <a:cubicBezTo>
                      <a:pt x="355" y="877"/>
                      <a:pt x="356" y="877"/>
                      <a:pt x="356" y="877"/>
                    </a:cubicBezTo>
                    <a:cubicBezTo>
                      <a:pt x="356" y="877"/>
                      <a:pt x="356" y="877"/>
                      <a:pt x="356" y="877"/>
                    </a:cubicBezTo>
                    <a:cubicBezTo>
                      <a:pt x="356" y="877"/>
                      <a:pt x="356" y="877"/>
                      <a:pt x="357" y="877"/>
                    </a:cubicBezTo>
                    <a:cubicBezTo>
                      <a:pt x="637" y="877"/>
                      <a:pt x="865" y="649"/>
                      <a:pt x="865" y="369"/>
                    </a:cubicBezTo>
                    <a:cubicBezTo>
                      <a:pt x="865" y="369"/>
                      <a:pt x="865" y="369"/>
                      <a:pt x="865" y="369"/>
                    </a:cubicBezTo>
                    <a:cubicBezTo>
                      <a:pt x="865" y="369"/>
                      <a:pt x="865" y="369"/>
                      <a:pt x="865" y="369"/>
                    </a:cubicBezTo>
                    <a:cubicBezTo>
                      <a:pt x="865" y="368"/>
                      <a:pt x="865" y="368"/>
                      <a:pt x="865" y="368"/>
                    </a:cubicBezTo>
                    <a:cubicBezTo>
                      <a:pt x="865" y="368"/>
                      <a:pt x="865" y="368"/>
                      <a:pt x="865" y="368"/>
                    </a:cubicBezTo>
                    <a:cubicBezTo>
                      <a:pt x="865" y="368"/>
                      <a:pt x="865" y="368"/>
                      <a:pt x="865" y="368"/>
                    </a:cubicBezTo>
                    <a:cubicBezTo>
                      <a:pt x="865" y="368"/>
                      <a:pt x="865" y="368"/>
                      <a:pt x="865" y="368"/>
                    </a:cubicBezTo>
                    <a:cubicBezTo>
                      <a:pt x="865" y="368"/>
                      <a:pt x="865" y="368"/>
                      <a:pt x="865" y="367"/>
                    </a:cubicBezTo>
                    <a:cubicBezTo>
                      <a:pt x="865" y="367"/>
                      <a:pt x="865" y="367"/>
                      <a:pt x="865" y="367"/>
                    </a:cubicBezTo>
                    <a:cubicBezTo>
                      <a:pt x="865" y="367"/>
                      <a:pt x="865" y="367"/>
                      <a:pt x="865" y="367"/>
                    </a:cubicBezTo>
                    <a:cubicBezTo>
                      <a:pt x="865" y="367"/>
                      <a:pt x="865" y="367"/>
                      <a:pt x="865" y="367"/>
                    </a:cubicBezTo>
                    <a:cubicBezTo>
                      <a:pt x="865" y="367"/>
                      <a:pt x="865" y="367"/>
                      <a:pt x="865" y="367"/>
                    </a:cubicBezTo>
                    <a:cubicBezTo>
                      <a:pt x="865" y="367"/>
                      <a:pt x="865" y="366"/>
                      <a:pt x="865" y="366"/>
                    </a:cubicBezTo>
                    <a:cubicBezTo>
                      <a:pt x="865" y="366"/>
                      <a:pt x="865" y="366"/>
                      <a:pt x="865" y="366"/>
                    </a:cubicBezTo>
                    <a:cubicBezTo>
                      <a:pt x="865" y="366"/>
                      <a:pt x="865" y="366"/>
                      <a:pt x="865" y="366"/>
                    </a:cubicBezTo>
                    <a:cubicBezTo>
                      <a:pt x="865" y="366"/>
                      <a:pt x="865" y="366"/>
                      <a:pt x="865" y="366"/>
                    </a:cubicBezTo>
                    <a:cubicBezTo>
                      <a:pt x="865" y="366"/>
                      <a:pt x="865" y="366"/>
                      <a:pt x="865" y="366"/>
                    </a:cubicBezTo>
                    <a:cubicBezTo>
                      <a:pt x="865" y="366"/>
                      <a:pt x="865" y="365"/>
                      <a:pt x="865" y="365"/>
                    </a:cubicBezTo>
                    <a:cubicBezTo>
                      <a:pt x="865" y="365"/>
                      <a:pt x="865" y="365"/>
                      <a:pt x="865" y="365"/>
                    </a:cubicBezTo>
                    <a:cubicBezTo>
                      <a:pt x="865" y="365"/>
                      <a:pt x="865" y="365"/>
                      <a:pt x="865" y="365"/>
                    </a:cubicBezTo>
                    <a:cubicBezTo>
                      <a:pt x="865" y="365"/>
                      <a:pt x="865" y="365"/>
                      <a:pt x="865" y="365"/>
                    </a:cubicBezTo>
                    <a:cubicBezTo>
                      <a:pt x="865" y="365"/>
                      <a:pt x="865" y="365"/>
                      <a:pt x="865" y="365"/>
                    </a:cubicBezTo>
                    <a:cubicBezTo>
                      <a:pt x="865" y="364"/>
                      <a:pt x="865" y="364"/>
                      <a:pt x="865" y="364"/>
                    </a:cubicBezTo>
                    <a:cubicBezTo>
                      <a:pt x="865" y="364"/>
                      <a:pt x="865" y="364"/>
                      <a:pt x="865" y="364"/>
                    </a:cubicBezTo>
                    <a:cubicBezTo>
                      <a:pt x="865" y="364"/>
                      <a:pt x="865" y="364"/>
                      <a:pt x="865" y="364"/>
                    </a:cubicBezTo>
                    <a:cubicBezTo>
                      <a:pt x="865" y="364"/>
                      <a:pt x="865" y="364"/>
                      <a:pt x="865" y="364"/>
                    </a:cubicBezTo>
                    <a:cubicBezTo>
                      <a:pt x="865" y="364"/>
                      <a:pt x="865" y="364"/>
                      <a:pt x="865" y="363"/>
                    </a:cubicBezTo>
                    <a:cubicBezTo>
                      <a:pt x="865" y="363"/>
                      <a:pt x="865" y="363"/>
                      <a:pt x="865" y="363"/>
                    </a:cubicBezTo>
                    <a:cubicBezTo>
                      <a:pt x="863" y="220"/>
                      <a:pt x="802" y="91"/>
                      <a:pt x="705" y="0"/>
                    </a:cubicBezTo>
                  </a:path>
                </a:pathLst>
              </a:custGeom>
              <a:solidFill>
                <a:srgbClr val="E5A23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8290539" y="4756808"/>
                <a:ext cx="902275" cy="907151"/>
              </a:xfrm>
              <a:custGeom>
                <a:avLst/>
                <a:gdLst>
                  <a:gd name="T0" fmla="*/ 587 w 720"/>
                  <a:gd name="T1" fmla="*/ 0 h 724"/>
                  <a:gd name="T2" fmla="*/ 570 w 720"/>
                  <a:gd name="T3" fmla="*/ 17 h 724"/>
                  <a:gd name="T4" fmla="*/ 696 w 720"/>
                  <a:gd name="T5" fmla="*/ 305 h 724"/>
                  <a:gd name="T6" fmla="*/ 301 w 720"/>
                  <a:gd name="T7" fmla="*/ 700 h 724"/>
                  <a:gd name="T8" fmla="*/ 17 w 720"/>
                  <a:gd name="T9" fmla="*/ 579 h 724"/>
                  <a:gd name="T10" fmla="*/ 0 w 720"/>
                  <a:gd name="T11" fmla="*/ 597 h 724"/>
                  <a:gd name="T12" fmla="*/ 301 w 720"/>
                  <a:gd name="T13" fmla="*/ 724 h 724"/>
                  <a:gd name="T14" fmla="*/ 720 w 720"/>
                  <a:gd name="T15" fmla="*/ 305 h 724"/>
                  <a:gd name="T16" fmla="*/ 587 w 720"/>
                  <a:gd name="T17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724">
                    <a:moveTo>
                      <a:pt x="587" y="0"/>
                    </a:moveTo>
                    <a:cubicBezTo>
                      <a:pt x="570" y="17"/>
                      <a:pt x="570" y="17"/>
                      <a:pt x="570" y="17"/>
                    </a:cubicBezTo>
                    <a:cubicBezTo>
                      <a:pt x="647" y="89"/>
                      <a:pt x="696" y="191"/>
                      <a:pt x="696" y="305"/>
                    </a:cubicBezTo>
                    <a:cubicBezTo>
                      <a:pt x="696" y="522"/>
                      <a:pt x="518" y="700"/>
                      <a:pt x="301" y="700"/>
                    </a:cubicBezTo>
                    <a:cubicBezTo>
                      <a:pt x="189" y="700"/>
                      <a:pt x="89" y="654"/>
                      <a:pt x="17" y="579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76" y="675"/>
                      <a:pt x="183" y="724"/>
                      <a:pt x="301" y="724"/>
                    </a:cubicBezTo>
                    <a:cubicBezTo>
                      <a:pt x="531" y="724"/>
                      <a:pt x="720" y="536"/>
                      <a:pt x="720" y="305"/>
                    </a:cubicBezTo>
                    <a:cubicBezTo>
                      <a:pt x="720" y="185"/>
                      <a:pt x="669" y="76"/>
                      <a:pt x="587" y="0"/>
                    </a:cubicBezTo>
                  </a:path>
                </a:pathLst>
              </a:custGeom>
              <a:solidFill>
                <a:srgbClr val="E2BE6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38"/>
              <p:cNvSpPr>
                <a:spLocks noEditPoints="1"/>
              </p:cNvSpPr>
              <p:nvPr/>
            </p:nvSpPr>
            <p:spPr bwMode="auto">
              <a:xfrm>
                <a:off x="8311269" y="4777534"/>
                <a:ext cx="851065" cy="857162"/>
              </a:xfrm>
              <a:custGeom>
                <a:avLst/>
                <a:gdLst>
                  <a:gd name="T0" fmla="*/ 235 w 679"/>
                  <a:gd name="T1" fmla="*/ 324 h 683"/>
                  <a:gd name="T2" fmla="*/ 198 w 679"/>
                  <a:gd name="T3" fmla="*/ 361 h 683"/>
                  <a:gd name="T4" fmla="*/ 251 w 679"/>
                  <a:gd name="T5" fmla="*/ 361 h 683"/>
                  <a:gd name="T6" fmla="*/ 284 w 679"/>
                  <a:gd name="T7" fmla="*/ 392 h 683"/>
                  <a:gd name="T8" fmla="*/ 317 w 679"/>
                  <a:gd name="T9" fmla="*/ 363 h 683"/>
                  <a:gd name="T10" fmla="*/ 284 w 679"/>
                  <a:gd name="T11" fmla="*/ 332 h 683"/>
                  <a:gd name="T12" fmla="*/ 235 w 679"/>
                  <a:gd name="T13" fmla="*/ 324 h 683"/>
                  <a:gd name="T14" fmla="*/ 553 w 679"/>
                  <a:gd name="T15" fmla="*/ 0 h 683"/>
                  <a:gd name="T16" fmla="*/ 404 w 679"/>
                  <a:gd name="T17" fmla="*/ 152 h 683"/>
                  <a:gd name="T18" fmla="*/ 419 w 679"/>
                  <a:gd name="T19" fmla="*/ 208 h 683"/>
                  <a:gd name="T20" fmla="*/ 349 w 679"/>
                  <a:gd name="T21" fmla="*/ 208 h 683"/>
                  <a:gd name="T22" fmla="*/ 316 w 679"/>
                  <a:gd name="T23" fmla="*/ 241 h 683"/>
                  <a:gd name="T24" fmla="*/ 389 w 679"/>
                  <a:gd name="T25" fmla="*/ 286 h 683"/>
                  <a:gd name="T26" fmla="*/ 419 w 679"/>
                  <a:gd name="T27" fmla="*/ 364 h 683"/>
                  <a:gd name="T28" fmla="*/ 332 w 679"/>
                  <a:gd name="T29" fmla="*/ 479 h 683"/>
                  <a:gd name="T30" fmla="*/ 332 w 679"/>
                  <a:gd name="T31" fmla="*/ 515 h 683"/>
                  <a:gd name="T32" fmla="*/ 241 w 679"/>
                  <a:gd name="T33" fmla="*/ 515 h 683"/>
                  <a:gd name="T34" fmla="*/ 241 w 679"/>
                  <a:gd name="T35" fmla="*/ 481 h 683"/>
                  <a:gd name="T36" fmla="*/ 156 w 679"/>
                  <a:gd name="T37" fmla="*/ 404 h 683"/>
                  <a:gd name="T38" fmla="*/ 0 w 679"/>
                  <a:gd name="T39" fmla="*/ 562 h 683"/>
                  <a:gd name="T40" fmla="*/ 284 w 679"/>
                  <a:gd name="T41" fmla="*/ 683 h 683"/>
                  <a:gd name="T42" fmla="*/ 679 w 679"/>
                  <a:gd name="T43" fmla="*/ 288 h 683"/>
                  <a:gd name="T44" fmla="*/ 553 w 679"/>
                  <a:gd name="T45" fmla="*/ 0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9" h="683">
                    <a:moveTo>
                      <a:pt x="235" y="324"/>
                    </a:moveTo>
                    <a:cubicBezTo>
                      <a:pt x="198" y="361"/>
                      <a:pt x="198" y="361"/>
                      <a:pt x="198" y="361"/>
                    </a:cubicBezTo>
                    <a:cubicBezTo>
                      <a:pt x="251" y="361"/>
                      <a:pt x="251" y="361"/>
                      <a:pt x="251" y="361"/>
                    </a:cubicBezTo>
                    <a:cubicBezTo>
                      <a:pt x="251" y="379"/>
                      <a:pt x="265" y="392"/>
                      <a:pt x="284" y="392"/>
                    </a:cubicBezTo>
                    <a:cubicBezTo>
                      <a:pt x="301" y="392"/>
                      <a:pt x="317" y="379"/>
                      <a:pt x="317" y="363"/>
                    </a:cubicBezTo>
                    <a:cubicBezTo>
                      <a:pt x="317" y="346"/>
                      <a:pt x="301" y="332"/>
                      <a:pt x="284" y="332"/>
                    </a:cubicBezTo>
                    <a:cubicBezTo>
                      <a:pt x="266" y="332"/>
                      <a:pt x="250" y="329"/>
                      <a:pt x="235" y="324"/>
                    </a:cubicBezTo>
                    <a:moveTo>
                      <a:pt x="553" y="0"/>
                    </a:moveTo>
                    <a:cubicBezTo>
                      <a:pt x="404" y="152"/>
                      <a:pt x="404" y="152"/>
                      <a:pt x="404" y="152"/>
                    </a:cubicBezTo>
                    <a:cubicBezTo>
                      <a:pt x="413" y="168"/>
                      <a:pt x="419" y="187"/>
                      <a:pt x="419" y="208"/>
                    </a:cubicBezTo>
                    <a:cubicBezTo>
                      <a:pt x="349" y="208"/>
                      <a:pt x="349" y="208"/>
                      <a:pt x="349" y="208"/>
                    </a:cubicBezTo>
                    <a:cubicBezTo>
                      <a:pt x="316" y="241"/>
                      <a:pt x="316" y="241"/>
                      <a:pt x="316" y="241"/>
                    </a:cubicBezTo>
                    <a:cubicBezTo>
                      <a:pt x="345" y="248"/>
                      <a:pt x="371" y="265"/>
                      <a:pt x="389" y="286"/>
                    </a:cubicBezTo>
                    <a:cubicBezTo>
                      <a:pt x="408" y="308"/>
                      <a:pt x="419" y="334"/>
                      <a:pt x="419" y="364"/>
                    </a:cubicBezTo>
                    <a:cubicBezTo>
                      <a:pt x="419" y="416"/>
                      <a:pt x="382" y="461"/>
                      <a:pt x="332" y="479"/>
                    </a:cubicBezTo>
                    <a:cubicBezTo>
                      <a:pt x="332" y="515"/>
                      <a:pt x="332" y="515"/>
                      <a:pt x="332" y="515"/>
                    </a:cubicBezTo>
                    <a:cubicBezTo>
                      <a:pt x="241" y="515"/>
                      <a:pt x="241" y="515"/>
                      <a:pt x="241" y="515"/>
                    </a:cubicBezTo>
                    <a:cubicBezTo>
                      <a:pt x="241" y="481"/>
                      <a:pt x="241" y="481"/>
                      <a:pt x="241" y="481"/>
                    </a:cubicBezTo>
                    <a:cubicBezTo>
                      <a:pt x="201" y="469"/>
                      <a:pt x="170" y="441"/>
                      <a:pt x="156" y="404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72" y="637"/>
                      <a:pt x="172" y="683"/>
                      <a:pt x="284" y="683"/>
                    </a:cubicBezTo>
                    <a:cubicBezTo>
                      <a:pt x="501" y="683"/>
                      <a:pt x="679" y="505"/>
                      <a:pt x="679" y="288"/>
                    </a:cubicBezTo>
                    <a:cubicBezTo>
                      <a:pt x="679" y="174"/>
                      <a:pt x="630" y="72"/>
                      <a:pt x="553" y="0"/>
                    </a:cubicBezTo>
                  </a:path>
                </a:pathLst>
              </a:custGeom>
              <a:solidFill>
                <a:srgbClr val="E5A23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39"/>
              <p:cNvSpPr>
                <a:spLocks noEditPoints="1"/>
              </p:cNvSpPr>
              <p:nvPr/>
            </p:nvSpPr>
            <p:spPr bwMode="auto">
              <a:xfrm>
                <a:off x="8507572" y="4967742"/>
                <a:ext cx="329208" cy="456014"/>
              </a:xfrm>
              <a:custGeom>
                <a:avLst/>
                <a:gdLst>
                  <a:gd name="T0" fmla="*/ 160 w 263"/>
                  <a:gd name="T1" fmla="*/ 89 h 363"/>
                  <a:gd name="T2" fmla="*/ 79 w 263"/>
                  <a:gd name="T3" fmla="*/ 172 h 363"/>
                  <a:gd name="T4" fmla="*/ 128 w 263"/>
                  <a:gd name="T5" fmla="*/ 180 h 363"/>
                  <a:gd name="T6" fmla="*/ 161 w 263"/>
                  <a:gd name="T7" fmla="*/ 211 h 363"/>
                  <a:gd name="T8" fmla="*/ 128 w 263"/>
                  <a:gd name="T9" fmla="*/ 240 h 363"/>
                  <a:gd name="T10" fmla="*/ 95 w 263"/>
                  <a:gd name="T11" fmla="*/ 209 h 363"/>
                  <a:gd name="T12" fmla="*/ 42 w 263"/>
                  <a:gd name="T13" fmla="*/ 209 h 363"/>
                  <a:gd name="T14" fmla="*/ 0 w 263"/>
                  <a:gd name="T15" fmla="*/ 252 h 363"/>
                  <a:gd name="T16" fmla="*/ 85 w 263"/>
                  <a:gd name="T17" fmla="*/ 329 h 363"/>
                  <a:gd name="T18" fmla="*/ 85 w 263"/>
                  <a:gd name="T19" fmla="*/ 363 h 363"/>
                  <a:gd name="T20" fmla="*/ 176 w 263"/>
                  <a:gd name="T21" fmla="*/ 363 h 363"/>
                  <a:gd name="T22" fmla="*/ 176 w 263"/>
                  <a:gd name="T23" fmla="*/ 327 h 363"/>
                  <a:gd name="T24" fmla="*/ 263 w 263"/>
                  <a:gd name="T25" fmla="*/ 212 h 363"/>
                  <a:gd name="T26" fmla="*/ 233 w 263"/>
                  <a:gd name="T27" fmla="*/ 134 h 363"/>
                  <a:gd name="T28" fmla="*/ 160 w 263"/>
                  <a:gd name="T29" fmla="*/ 89 h 363"/>
                  <a:gd name="T30" fmla="*/ 248 w 263"/>
                  <a:gd name="T31" fmla="*/ 0 h 363"/>
                  <a:gd name="T32" fmla="*/ 193 w 263"/>
                  <a:gd name="T33" fmla="*/ 56 h 363"/>
                  <a:gd name="T34" fmla="*/ 263 w 263"/>
                  <a:gd name="T35" fmla="*/ 56 h 363"/>
                  <a:gd name="T36" fmla="*/ 248 w 263"/>
                  <a:gd name="T37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3" h="363">
                    <a:moveTo>
                      <a:pt x="160" y="89"/>
                    </a:moveTo>
                    <a:cubicBezTo>
                      <a:pt x="79" y="172"/>
                      <a:pt x="79" y="172"/>
                      <a:pt x="79" y="172"/>
                    </a:cubicBezTo>
                    <a:cubicBezTo>
                      <a:pt x="94" y="177"/>
                      <a:pt x="110" y="180"/>
                      <a:pt x="128" y="180"/>
                    </a:cubicBezTo>
                    <a:cubicBezTo>
                      <a:pt x="145" y="180"/>
                      <a:pt x="161" y="194"/>
                      <a:pt x="161" y="211"/>
                    </a:cubicBezTo>
                    <a:cubicBezTo>
                      <a:pt x="161" y="227"/>
                      <a:pt x="145" y="240"/>
                      <a:pt x="128" y="240"/>
                    </a:cubicBezTo>
                    <a:cubicBezTo>
                      <a:pt x="109" y="240"/>
                      <a:pt x="95" y="227"/>
                      <a:pt x="95" y="209"/>
                    </a:cubicBezTo>
                    <a:cubicBezTo>
                      <a:pt x="42" y="209"/>
                      <a:pt x="42" y="209"/>
                      <a:pt x="42" y="209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14" y="289"/>
                      <a:pt x="45" y="317"/>
                      <a:pt x="85" y="329"/>
                    </a:cubicBezTo>
                    <a:cubicBezTo>
                      <a:pt x="85" y="363"/>
                      <a:pt x="85" y="363"/>
                      <a:pt x="85" y="363"/>
                    </a:cubicBezTo>
                    <a:cubicBezTo>
                      <a:pt x="176" y="363"/>
                      <a:pt x="176" y="363"/>
                      <a:pt x="176" y="363"/>
                    </a:cubicBezTo>
                    <a:cubicBezTo>
                      <a:pt x="176" y="327"/>
                      <a:pt x="176" y="327"/>
                      <a:pt x="176" y="327"/>
                    </a:cubicBezTo>
                    <a:cubicBezTo>
                      <a:pt x="226" y="309"/>
                      <a:pt x="263" y="264"/>
                      <a:pt x="263" y="212"/>
                    </a:cubicBezTo>
                    <a:cubicBezTo>
                      <a:pt x="263" y="182"/>
                      <a:pt x="252" y="156"/>
                      <a:pt x="233" y="134"/>
                    </a:cubicBezTo>
                    <a:cubicBezTo>
                      <a:pt x="215" y="113"/>
                      <a:pt x="189" y="96"/>
                      <a:pt x="160" y="89"/>
                    </a:cubicBezTo>
                    <a:moveTo>
                      <a:pt x="248" y="0"/>
                    </a:moveTo>
                    <a:cubicBezTo>
                      <a:pt x="193" y="56"/>
                      <a:pt x="193" y="56"/>
                      <a:pt x="193" y="56"/>
                    </a:cubicBezTo>
                    <a:cubicBezTo>
                      <a:pt x="263" y="56"/>
                      <a:pt x="263" y="56"/>
                      <a:pt x="263" y="56"/>
                    </a:cubicBezTo>
                    <a:cubicBezTo>
                      <a:pt x="263" y="35"/>
                      <a:pt x="257" y="16"/>
                      <a:pt x="248" y="0"/>
                    </a:cubicBezTo>
                  </a:path>
                </a:pathLst>
              </a:custGeom>
              <a:solidFill>
                <a:srgbClr val="E2BE6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138404" y="2689043"/>
            <a:ext cx="904568" cy="1016060"/>
            <a:chOff x="7318920" y="2477159"/>
            <a:chExt cx="904568" cy="1016060"/>
          </a:xfrm>
        </p:grpSpPr>
        <p:sp>
          <p:nvSpPr>
            <p:cNvPr id="49" name="Freeform: Shape 48"/>
            <p:cNvSpPr/>
            <p:nvPr/>
          </p:nvSpPr>
          <p:spPr>
            <a:xfrm>
              <a:off x="7318920" y="2477159"/>
              <a:ext cx="904568" cy="1016060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95000"/>
                    <a:alpha val="4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73014" y="2851323"/>
              <a:ext cx="79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74%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614904" y="2689043"/>
            <a:ext cx="904568" cy="1016060"/>
            <a:chOff x="9795420" y="2477159"/>
            <a:chExt cx="904568" cy="1016060"/>
          </a:xfrm>
        </p:grpSpPr>
        <p:sp>
          <p:nvSpPr>
            <p:cNvPr id="52" name="Freeform: Shape 51"/>
            <p:cNvSpPr/>
            <p:nvPr/>
          </p:nvSpPr>
          <p:spPr>
            <a:xfrm>
              <a:off x="9795420" y="2477159"/>
              <a:ext cx="904568" cy="1016060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95000"/>
                    <a:alpha val="4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849514" y="2851323"/>
              <a:ext cx="79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74%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76654" y="2689043"/>
            <a:ext cx="904568" cy="1016060"/>
            <a:chOff x="8557170" y="2477159"/>
            <a:chExt cx="904568" cy="1016060"/>
          </a:xfrm>
        </p:grpSpPr>
        <p:sp>
          <p:nvSpPr>
            <p:cNvPr id="55" name="Freeform: Shape 54"/>
            <p:cNvSpPr/>
            <p:nvPr/>
          </p:nvSpPr>
          <p:spPr>
            <a:xfrm>
              <a:off x="8557170" y="2477159"/>
              <a:ext cx="904568" cy="1016060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95000"/>
                    <a:alpha val="40000"/>
                  </a:schemeClr>
                </a:solidFill>
              </a:endParaRPr>
            </a:p>
          </p:txBody>
        </p:sp>
        <p:sp>
          <p:nvSpPr>
            <p:cNvPr id="56" name="Freeform 123"/>
            <p:cNvSpPr>
              <a:spLocks noChangeArrowheads="1"/>
            </p:cNvSpPr>
            <p:nvPr/>
          </p:nvSpPr>
          <p:spPr bwMode="auto">
            <a:xfrm>
              <a:off x="8872924" y="2845460"/>
              <a:ext cx="273060" cy="279459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138405" y="3858763"/>
            <a:ext cx="3991876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56910" y="1685607"/>
            <a:ext cx="423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商业规划</a:t>
            </a:r>
          </a:p>
        </p:txBody>
      </p:sp>
      <p:grpSp>
        <p:nvGrpSpPr>
          <p:cNvPr id="60" name="Group 59"/>
          <p:cNvGrpSpPr/>
          <p:nvPr/>
        </p:nvGrpSpPr>
        <p:grpSpPr>
          <a:xfrm flipH="1">
            <a:off x="3735868" y="5573998"/>
            <a:ext cx="3913609" cy="539629"/>
            <a:chOff x="1794166" y="3121223"/>
            <a:chExt cx="3955864" cy="539629"/>
          </a:xfrm>
        </p:grpSpPr>
        <p:sp>
          <p:nvSpPr>
            <p:cNvPr id="61" name="TextBox 60"/>
            <p:cNvSpPr txBox="1"/>
            <p:nvPr/>
          </p:nvSpPr>
          <p:spPr>
            <a:xfrm>
              <a:off x="1794166" y="3121223"/>
              <a:ext cx="3955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2019 – </a:t>
              </a:r>
              <a:r>
                <a:rPr lang="en-US" sz="1400" b="1" dirty="0">
                  <a:solidFill>
                    <a:schemeClr val="bg1"/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75%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94166" y="3361668"/>
              <a:ext cx="3955864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r="31157"/>
          <a:stretch>
            <a:fillRect/>
          </a:stretch>
        </p:blipFill>
        <p:spPr/>
      </p:pic>
      <p:grpSp>
        <p:nvGrpSpPr>
          <p:cNvPr id="40" name="Group 39"/>
          <p:cNvGrpSpPr/>
          <p:nvPr/>
        </p:nvGrpSpPr>
        <p:grpSpPr>
          <a:xfrm>
            <a:off x="926058" y="3799691"/>
            <a:ext cx="6282358" cy="2209651"/>
            <a:chOff x="744701" y="3079999"/>
            <a:chExt cx="10965105" cy="2614797"/>
          </a:xfrm>
        </p:grpSpPr>
        <p:graphicFrame>
          <p:nvGraphicFramePr>
            <p:cNvPr id="41" name="Content Placeholder 3"/>
            <p:cNvGraphicFramePr/>
            <p:nvPr/>
          </p:nvGraphicFramePr>
          <p:xfrm>
            <a:off x="744701" y="3079999"/>
            <a:ext cx="10702598" cy="23877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2" name="Group 41"/>
            <p:cNvGrpSpPr/>
            <p:nvPr/>
          </p:nvGrpSpPr>
          <p:grpSpPr>
            <a:xfrm>
              <a:off x="827578" y="5420000"/>
              <a:ext cx="10882228" cy="274796"/>
              <a:chOff x="354052" y="5026678"/>
              <a:chExt cx="10882228" cy="274796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54052" y="5026678"/>
                <a:ext cx="879085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1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341777" y="5026678"/>
                <a:ext cx="879085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2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329500" y="5026678"/>
                <a:ext cx="879085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3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317225" y="5026678"/>
                <a:ext cx="879085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4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04946" y="5026678"/>
                <a:ext cx="879085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5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292673" y="5026678"/>
                <a:ext cx="879085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6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80394" y="5026678"/>
                <a:ext cx="879085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7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268121" y="5026678"/>
                <a:ext cx="879085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8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255846" y="5026678"/>
                <a:ext cx="879085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9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243569" y="5026678"/>
                <a:ext cx="1004988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10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231292" y="5026678"/>
                <a:ext cx="1004988" cy="27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Segoe UI" panose="020B0502040204020203" pitchFamily="34" charset="0"/>
                  </a:rPr>
                  <a:t>JAN 11</a:t>
                </a:r>
                <a:endParaRPr lang="id-ID" sz="1100" dirty="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26058" y="1040498"/>
            <a:ext cx="6282358" cy="1009283"/>
            <a:chOff x="926058" y="1040498"/>
            <a:chExt cx="6282358" cy="1009283"/>
          </a:xfrm>
        </p:grpSpPr>
        <p:sp>
          <p:nvSpPr>
            <p:cNvPr id="104" name="TextBox 103"/>
            <p:cNvSpPr txBox="1"/>
            <p:nvPr/>
          </p:nvSpPr>
          <p:spPr>
            <a:xfrm>
              <a:off x="926058" y="1735849"/>
              <a:ext cx="6282358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 of my entire soul, like these sweet mornings of spring.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26058" y="1040498"/>
              <a:ext cx="4292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商业规划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3606" y="2435687"/>
            <a:ext cx="1301604" cy="1234730"/>
            <a:chOff x="793606" y="2325516"/>
            <a:chExt cx="1301604" cy="1234730"/>
          </a:xfrm>
        </p:grpSpPr>
        <p:grpSp>
          <p:nvGrpSpPr>
            <p:cNvPr id="65" name="Group 64"/>
            <p:cNvGrpSpPr/>
            <p:nvPr/>
          </p:nvGrpSpPr>
          <p:grpSpPr>
            <a:xfrm>
              <a:off x="1094540" y="2325516"/>
              <a:ext cx="689254" cy="689252"/>
              <a:chOff x="4126706" y="2563416"/>
              <a:chExt cx="578645" cy="57864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81" name="Arc 80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21386995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094540" y="2558921"/>
              <a:ext cx="689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Segoe UI" panose="020B0502040204020203" pitchFamily="34" charset="0"/>
                </a:rPr>
                <a:t>75%</a:t>
              </a:r>
              <a:endPara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93606" y="3129359"/>
              <a:ext cx="13016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06361" y="2435687"/>
            <a:ext cx="1301604" cy="1234730"/>
            <a:chOff x="2306361" y="2325516"/>
            <a:chExt cx="1301604" cy="1234730"/>
          </a:xfrm>
        </p:grpSpPr>
        <p:grpSp>
          <p:nvGrpSpPr>
            <p:cNvPr id="83" name="Group 82"/>
            <p:cNvGrpSpPr/>
            <p:nvPr/>
          </p:nvGrpSpPr>
          <p:grpSpPr>
            <a:xfrm>
              <a:off x="2612537" y="2325516"/>
              <a:ext cx="689254" cy="689252"/>
              <a:chOff x="4126706" y="2563416"/>
              <a:chExt cx="578645" cy="578644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4487377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12537" y="2558921"/>
              <a:ext cx="689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Segoe UI" panose="020B0502040204020203" pitchFamily="34" charset="0"/>
                </a:rPr>
                <a:t>52%</a:t>
              </a:r>
              <a:endPara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06361" y="3129359"/>
              <a:ext cx="13016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24358" y="2435687"/>
            <a:ext cx="1301604" cy="1234730"/>
            <a:chOff x="3824358" y="2325516"/>
            <a:chExt cx="1301604" cy="1234730"/>
          </a:xfrm>
        </p:grpSpPr>
        <p:grpSp>
          <p:nvGrpSpPr>
            <p:cNvPr id="92" name="Group 91"/>
            <p:cNvGrpSpPr/>
            <p:nvPr/>
          </p:nvGrpSpPr>
          <p:grpSpPr>
            <a:xfrm>
              <a:off x="4130534" y="2325516"/>
              <a:ext cx="689254" cy="689252"/>
              <a:chOff x="4126706" y="2563416"/>
              <a:chExt cx="578645" cy="578644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96" name="Arc 95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21386995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4130534" y="2558921"/>
              <a:ext cx="689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Segoe UI" panose="020B0502040204020203" pitchFamily="34" charset="0"/>
                </a:rPr>
                <a:t>69%</a:t>
              </a:r>
              <a:endPara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24358" y="3129359"/>
              <a:ext cx="13016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0905" y="2435687"/>
            <a:ext cx="1301604" cy="1234730"/>
            <a:chOff x="5340905" y="2325516"/>
            <a:chExt cx="1301604" cy="1234730"/>
          </a:xfrm>
        </p:grpSpPr>
        <p:grpSp>
          <p:nvGrpSpPr>
            <p:cNvPr id="98" name="Group 97"/>
            <p:cNvGrpSpPr/>
            <p:nvPr/>
          </p:nvGrpSpPr>
          <p:grpSpPr>
            <a:xfrm>
              <a:off x="5648531" y="2325516"/>
              <a:ext cx="689254" cy="689252"/>
              <a:chOff x="4126706" y="2563416"/>
              <a:chExt cx="578645" cy="578644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4487377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5648531" y="2558921"/>
              <a:ext cx="689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Segoe UI" panose="020B0502040204020203" pitchFamily="34" charset="0"/>
                </a:rPr>
                <a:t>55%</a:t>
              </a:r>
              <a:endPara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40905" y="3129359"/>
              <a:ext cx="13016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279" y="4210502"/>
            <a:ext cx="42024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737" y="1619381"/>
            <a:ext cx="4617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1"/>
                </a:solidFill>
                <a:latin typeface="Arial Nova" panose="020B0504020202020204" pitchFamily="34" charset="0"/>
              </a:rPr>
              <a:t>S</a:t>
            </a:r>
            <a:r>
              <a:rPr lang="en-US" sz="88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.W.O.T.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1688609" y="5241302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View more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9592" y="5296894"/>
            <a:ext cx="1570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More title text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32279" y="2921168"/>
            <a:ext cx="5015264" cy="1015664"/>
            <a:chOff x="1632279" y="2921168"/>
            <a:chExt cx="5015264" cy="101566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632279" y="2921168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632279" y="2921168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3249" y="3094581"/>
              <a:ext cx="3740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商业痛点</a:t>
              </a:r>
            </a:p>
          </p:txBody>
        </p:sp>
        <p:sp>
          <p:nvSpPr>
            <p:cNvPr id="15" name="Freeform 26"/>
            <p:cNvSpPr>
              <a:spLocks noChangeArrowheads="1"/>
            </p:cNvSpPr>
            <p:nvPr/>
          </p:nvSpPr>
          <p:spPr bwMode="auto">
            <a:xfrm>
              <a:off x="5875995" y="3329610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1690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279" y="4210502"/>
            <a:ext cx="42024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737" y="1619381"/>
            <a:ext cx="4617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S.</a:t>
            </a:r>
            <a:r>
              <a:rPr lang="en-US" sz="8800" b="1" dirty="0">
                <a:solidFill>
                  <a:schemeClr val="accent1"/>
                </a:solidFill>
                <a:latin typeface="Arial Nova" panose="020B0504020202020204" pitchFamily="34" charset="0"/>
              </a:rPr>
              <a:t>W</a:t>
            </a:r>
            <a:r>
              <a:rPr lang="en-US" sz="88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.O.T.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1688609" y="5241302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View more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9592" y="5296894"/>
            <a:ext cx="1570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More title text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32279" y="2921168"/>
            <a:ext cx="5015264" cy="1015664"/>
            <a:chOff x="1632279" y="2921168"/>
            <a:chExt cx="5015264" cy="101566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632279" y="2921168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632279" y="2921168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3249" y="3094581"/>
              <a:ext cx="3740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商业痛点</a:t>
              </a:r>
            </a:p>
          </p:txBody>
        </p:sp>
        <p:sp>
          <p:nvSpPr>
            <p:cNvPr id="15" name="Freeform 26"/>
            <p:cNvSpPr>
              <a:spLocks noChangeArrowheads="1"/>
            </p:cNvSpPr>
            <p:nvPr/>
          </p:nvSpPr>
          <p:spPr bwMode="auto">
            <a:xfrm>
              <a:off x="5875995" y="3329610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r="1681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0" r="1686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632279" y="4210502"/>
            <a:ext cx="42024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737" y="1619381"/>
            <a:ext cx="4617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S.W.</a:t>
            </a:r>
            <a:r>
              <a:rPr lang="en-US" sz="8800" b="1" dirty="0">
                <a:solidFill>
                  <a:schemeClr val="accent1"/>
                </a:solidFill>
                <a:latin typeface="Arial Nova" panose="020B0504020202020204" pitchFamily="34" charset="0"/>
              </a:rPr>
              <a:t>O</a:t>
            </a:r>
            <a:r>
              <a:rPr lang="en-US" sz="88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.T.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1688609" y="5241302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View more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9592" y="5296894"/>
            <a:ext cx="1570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More title text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32279" y="2921168"/>
            <a:ext cx="5015264" cy="1015664"/>
            <a:chOff x="1632279" y="2921168"/>
            <a:chExt cx="5015264" cy="101566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632279" y="2921168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632279" y="2921168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3249" y="3094581"/>
              <a:ext cx="3891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商业痛点</a:t>
              </a:r>
            </a:p>
          </p:txBody>
        </p:sp>
        <p:sp>
          <p:nvSpPr>
            <p:cNvPr id="15" name="Freeform 26"/>
            <p:cNvSpPr>
              <a:spLocks noChangeArrowheads="1"/>
            </p:cNvSpPr>
            <p:nvPr/>
          </p:nvSpPr>
          <p:spPr bwMode="auto">
            <a:xfrm>
              <a:off x="5875995" y="3329610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0" r="1686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632279" y="4210502"/>
            <a:ext cx="42024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737" y="1619381"/>
            <a:ext cx="4617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S.W.O.</a:t>
            </a:r>
            <a:r>
              <a:rPr lang="en-US" sz="8800" b="1" dirty="0">
                <a:solidFill>
                  <a:schemeClr val="accent1"/>
                </a:solidFill>
                <a:latin typeface="Arial Nova" panose="020B0504020202020204" pitchFamily="34" charset="0"/>
              </a:rPr>
              <a:t>T</a:t>
            </a:r>
            <a:r>
              <a:rPr lang="en-US" sz="88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1688609" y="5241302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View more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9592" y="5296894"/>
            <a:ext cx="1570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More title text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32279" y="2921168"/>
            <a:ext cx="5015264" cy="1015664"/>
            <a:chOff x="1632279" y="2921168"/>
            <a:chExt cx="5015264" cy="101566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632279" y="2921168"/>
              <a:ext cx="5015264" cy="1015664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50800" dir="5400000" sx="94000" sy="94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632279" y="2921168"/>
              <a:ext cx="68286" cy="1015664"/>
            </a:xfrm>
            <a:custGeom>
              <a:avLst/>
              <a:gdLst>
                <a:gd name="connsiteX0" fmla="*/ 22141 w 68286"/>
                <a:gd name="connsiteY0" fmla="*/ 0 h 1015664"/>
                <a:gd name="connsiteX1" fmla="*/ 68286 w 68286"/>
                <a:gd name="connsiteY1" fmla="*/ 0 h 1015664"/>
                <a:gd name="connsiteX2" fmla="*/ 68286 w 68286"/>
                <a:gd name="connsiteY2" fmla="*/ 1015664 h 1015664"/>
                <a:gd name="connsiteX3" fmla="*/ 22141 w 68286"/>
                <a:gd name="connsiteY3" fmla="*/ 1015664 h 1015664"/>
                <a:gd name="connsiteX4" fmla="*/ 0 w 68286"/>
                <a:gd name="connsiteY4" fmla="*/ 993523 h 1015664"/>
                <a:gd name="connsiteX5" fmla="*/ 0 w 68286"/>
                <a:gd name="connsiteY5" fmla="*/ 22141 h 1015664"/>
                <a:gd name="connsiteX6" fmla="*/ 22141 w 68286"/>
                <a:gd name="connsiteY6" fmla="*/ 0 h 101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6" h="1015664">
                  <a:moveTo>
                    <a:pt x="22141" y="0"/>
                  </a:moveTo>
                  <a:lnTo>
                    <a:pt x="68286" y="0"/>
                  </a:lnTo>
                  <a:lnTo>
                    <a:pt x="68286" y="1015664"/>
                  </a:lnTo>
                  <a:lnTo>
                    <a:pt x="22141" y="1015664"/>
                  </a:lnTo>
                  <a:cubicBezTo>
                    <a:pt x="9913" y="1015664"/>
                    <a:pt x="0" y="1005751"/>
                    <a:pt x="0" y="993523"/>
                  </a:cubicBezTo>
                  <a:lnTo>
                    <a:pt x="0" y="22141"/>
                  </a:lnTo>
                  <a:cubicBezTo>
                    <a:pt x="0" y="9913"/>
                    <a:pt x="9913" y="0"/>
                    <a:pt x="221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3249" y="3094581"/>
              <a:ext cx="3740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商业痛点</a:t>
              </a:r>
            </a:p>
          </p:txBody>
        </p:sp>
        <p:sp>
          <p:nvSpPr>
            <p:cNvPr id="15" name="Freeform 26"/>
            <p:cNvSpPr>
              <a:spLocks noChangeArrowheads="1"/>
            </p:cNvSpPr>
            <p:nvPr/>
          </p:nvSpPr>
          <p:spPr bwMode="auto">
            <a:xfrm>
              <a:off x="5875995" y="3329610"/>
              <a:ext cx="388792" cy="198781"/>
            </a:xfrm>
            <a:custGeom>
              <a:avLst/>
              <a:gdLst>
                <a:gd name="T0" fmla="*/ 160006 w 479"/>
                <a:gd name="T1" fmla="*/ 107515 h 248"/>
                <a:gd name="T2" fmla="*/ 160006 w 479"/>
                <a:gd name="T3" fmla="*/ 73127 h 248"/>
                <a:gd name="T4" fmla="*/ 0 w 479"/>
                <a:gd name="T5" fmla="*/ 73127 h 248"/>
                <a:gd name="T6" fmla="*/ 0 w 479"/>
                <a:gd name="T7" fmla="*/ 34387 h 248"/>
                <a:gd name="T8" fmla="*/ 160006 w 479"/>
                <a:gd name="T9" fmla="*/ 34387 h 248"/>
                <a:gd name="T10" fmla="*/ 160006 w 479"/>
                <a:gd name="T11" fmla="*/ 0 h 248"/>
                <a:gd name="T12" fmla="*/ 210696 w 479"/>
                <a:gd name="T13" fmla="*/ 53975 h 248"/>
                <a:gd name="T14" fmla="*/ 160006 w 479"/>
                <a:gd name="T15" fmla="*/ 107515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9" h="248">
                  <a:moveTo>
                    <a:pt x="363" y="247"/>
                  </a:moveTo>
                  <a:lnTo>
                    <a:pt x="363" y="168"/>
                  </a:lnTo>
                  <a:lnTo>
                    <a:pt x="0" y="168"/>
                  </a:lnTo>
                  <a:lnTo>
                    <a:pt x="0" y="79"/>
                  </a:lnTo>
                  <a:lnTo>
                    <a:pt x="363" y="79"/>
                  </a:lnTo>
                  <a:lnTo>
                    <a:pt x="363" y="0"/>
                  </a:lnTo>
                  <a:lnTo>
                    <a:pt x="478" y="124"/>
                  </a:lnTo>
                  <a:lnTo>
                    <a:pt x="363" y="2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图片包含 地板, 室内, 墙壁, 天空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 t="12562" b="12562"/>
          <a:stretch>
            <a:fillRect/>
          </a:stretch>
        </p:blipFill>
        <p:spPr/>
      </p:pic>
      <p:sp>
        <p:nvSpPr>
          <p:cNvPr id="15" name="Freeform: Shape 14"/>
          <p:cNvSpPr/>
          <p:nvPr/>
        </p:nvSpPr>
        <p:spPr>
          <a:xfrm>
            <a:off x="7924800" y="-1364150"/>
            <a:ext cx="8534400" cy="958630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accent2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Freeform: Shape 3"/>
          <p:cNvSpPr/>
          <p:nvPr/>
        </p:nvSpPr>
        <p:spPr>
          <a:xfrm>
            <a:off x="9410700" y="304894"/>
            <a:ext cx="5562600" cy="6248214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2794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5575" y="1338171"/>
            <a:ext cx="499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目录</a:t>
            </a:r>
            <a:endParaRPr lang="en-US" altLang="zh-CN" sz="3600" dirty="0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  <a:p>
            <a:r>
              <a:rPr lang="en-US" altLang="zh-CN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CONTENTS</a:t>
            </a:r>
            <a:endParaRPr lang="zh-CN" altLang="en-US" sz="3600" dirty="0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63341" y="4015725"/>
            <a:ext cx="4532656" cy="516179"/>
            <a:chOff x="1563341" y="4015725"/>
            <a:chExt cx="4532656" cy="516179"/>
          </a:xfrm>
        </p:grpSpPr>
        <p:sp>
          <p:nvSpPr>
            <p:cNvPr id="23" name="TextBox 22"/>
            <p:cNvSpPr txBox="1"/>
            <p:nvPr/>
          </p:nvSpPr>
          <p:spPr>
            <a:xfrm>
              <a:off x="2182388" y="4062524"/>
              <a:ext cx="3913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商业规划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563341" y="4015725"/>
              <a:ext cx="516179" cy="516179"/>
              <a:chOff x="1217371" y="4015725"/>
              <a:chExt cx="516179" cy="51617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217371" y="4015725"/>
                <a:ext cx="516179" cy="5161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65"/>
              <p:cNvSpPr>
                <a:spLocks noChangeArrowheads="1"/>
              </p:cNvSpPr>
              <p:nvPr/>
            </p:nvSpPr>
            <p:spPr bwMode="auto">
              <a:xfrm>
                <a:off x="1369307" y="4168553"/>
                <a:ext cx="212307" cy="210522"/>
              </a:xfrm>
              <a:custGeom>
                <a:avLst/>
                <a:gdLst>
                  <a:gd name="T0" fmla="*/ 172604 w 417"/>
                  <a:gd name="T1" fmla="*/ 91192 h 417"/>
                  <a:gd name="T2" fmla="*/ 172604 w 417"/>
                  <a:gd name="T3" fmla="*/ 91192 h 417"/>
                  <a:gd name="T4" fmla="*/ 188460 w 417"/>
                  <a:gd name="T5" fmla="*/ 63340 h 417"/>
                  <a:gd name="T6" fmla="*/ 184836 w 417"/>
                  <a:gd name="T7" fmla="*/ 47617 h 417"/>
                  <a:gd name="T8" fmla="*/ 152671 w 417"/>
                  <a:gd name="T9" fmla="*/ 35488 h 417"/>
                  <a:gd name="T10" fmla="*/ 144516 w 417"/>
                  <a:gd name="T11" fmla="*/ 7637 h 417"/>
                  <a:gd name="T12" fmla="*/ 124583 w 417"/>
                  <a:gd name="T13" fmla="*/ 0 h 417"/>
                  <a:gd name="T14" fmla="*/ 96495 w 417"/>
                  <a:gd name="T15" fmla="*/ 15723 h 417"/>
                  <a:gd name="T16" fmla="*/ 68407 w 417"/>
                  <a:gd name="T17" fmla="*/ 0 h 417"/>
                  <a:gd name="T18" fmla="*/ 48474 w 417"/>
                  <a:gd name="T19" fmla="*/ 7637 h 417"/>
                  <a:gd name="T20" fmla="*/ 40320 w 417"/>
                  <a:gd name="T21" fmla="*/ 35488 h 417"/>
                  <a:gd name="T22" fmla="*/ 8155 w 417"/>
                  <a:gd name="T23" fmla="*/ 47617 h 417"/>
                  <a:gd name="T24" fmla="*/ 0 w 417"/>
                  <a:gd name="T25" fmla="*/ 63340 h 417"/>
                  <a:gd name="T26" fmla="*/ 19933 w 417"/>
                  <a:gd name="T27" fmla="*/ 91192 h 417"/>
                  <a:gd name="T28" fmla="*/ 0 w 417"/>
                  <a:gd name="T29" fmla="*/ 123536 h 417"/>
                  <a:gd name="T30" fmla="*/ 8155 w 417"/>
                  <a:gd name="T31" fmla="*/ 139258 h 417"/>
                  <a:gd name="T32" fmla="*/ 40320 w 417"/>
                  <a:gd name="T33" fmla="*/ 147344 h 417"/>
                  <a:gd name="T34" fmla="*/ 48474 w 417"/>
                  <a:gd name="T35" fmla="*/ 178790 h 417"/>
                  <a:gd name="T36" fmla="*/ 68407 w 417"/>
                  <a:gd name="T37" fmla="*/ 186876 h 417"/>
                  <a:gd name="T38" fmla="*/ 96495 w 417"/>
                  <a:gd name="T39" fmla="*/ 167110 h 417"/>
                  <a:gd name="T40" fmla="*/ 124583 w 417"/>
                  <a:gd name="T41" fmla="*/ 186876 h 417"/>
                  <a:gd name="T42" fmla="*/ 144516 w 417"/>
                  <a:gd name="T43" fmla="*/ 178790 h 417"/>
                  <a:gd name="T44" fmla="*/ 152671 w 417"/>
                  <a:gd name="T45" fmla="*/ 147344 h 417"/>
                  <a:gd name="T46" fmla="*/ 184836 w 417"/>
                  <a:gd name="T47" fmla="*/ 139258 h 417"/>
                  <a:gd name="T48" fmla="*/ 188460 w 417"/>
                  <a:gd name="T49" fmla="*/ 119043 h 417"/>
                  <a:gd name="T50" fmla="*/ 172604 w 417"/>
                  <a:gd name="T51" fmla="*/ 91192 h 417"/>
                  <a:gd name="T52" fmla="*/ 96495 w 417"/>
                  <a:gd name="T53" fmla="*/ 131172 h 417"/>
                  <a:gd name="T54" fmla="*/ 96495 w 417"/>
                  <a:gd name="T55" fmla="*/ 131172 h 417"/>
                  <a:gd name="T56" fmla="*/ 56629 w 417"/>
                  <a:gd name="T57" fmla="*/ 91192 h 417"/>
                  <a:gd name="T58" fmla="*/ 96495 w 417"/>
                  <a:gd name="T59" fmla="*/ 51660 h 417"/>
                  <a:gd name="T60" fmla="*/ 136362 w 417"/>
                  <a:gd name="T61" fmla="*/ 91192 h 417"/>
                  <a:gd name="T62" fmla="*/ 96495 w 417"/>
                  <a:gd name="T63" fmla="*/ 131172 h 4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563341" y="3129202"/>
            <a:ext cx="4532657" cy="516179"/>
            <a:chOff x="1563341" y="3129202"/>
            <a:chExt cx="4532657" cy="516179"/>
          </a:xfrm>
        </p:grpSpPr>
        <p:sp>
          <p:nvSpPr>
            <p:cNvPr id="17" name="TextBox 16"/>
            <p:cNvSpPr txBox="1"/>
            <p:nvPr/>
          </p:nvSpPr>
          <p:spPr>
            <a:xfrm>
              <a:off x="2182389" y="3196343"/>
              <a:ext cx="3913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商业模式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563341" y="3129202"/>
              <a:ext cx="516179" cy="516179"/>
              <a:chOff x="1217371" y="3129202"/>
              <a:chExt cx="516179" cy="51617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217371" y="3129202"/>
                <a:ext cx="516179" cy="51617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10"/>
              <p:cNvSpPr>
                <a:spLocks noChangeArrowheads="1"/>
              </p:cNvSpPr>
              <p:nvPr/>
            </p:nvSpPr>
            <p:spPr bwMode="auto">
              <a:xfrm>
                <a:off x="1358603" y="3292734"/>
                <a:ext cx="233715" cy="189114"/>
              </a:xfrm>
              <a:custGeom>
                <a:avLst/>
                <a:gdLst>
                  <a:gd name="T0" fmla="*/ 199860 w 462"/>
                  <a:gd name="T1" fmla="*/ 4060 h 373"/>
                  <a:gd name="T2" fmla="*/ 199860 w 462"/>
                  <a:gd name="T3" fmla="*/ 4060 h 373"/>
                  <a:gd name="T4" fmla="*/ 4051 w 462"/>
                  <a:gd name="T5" fmla="*/ 72182 h 373"/>
                  <a:gd name="T6" fmla="*/ 4051 w 462"/>
                  <a:gd name="T7" fmla="*/ 76243 h 373"/>
                  <a:gd name="T8" fmla="*/ 44113 w 462"/>
                  <a:gd name="T9" fmla="*/ 96093 h 373"/>
                  <a:gd name="T10" fmla="*/ 44113 w 462"/>
                  <a:gd name="T11" fmla="*/ 96093 h 373"/>
                  <a:gd name="T12" fmla="*/ 72021 w 462"/>
                  <a:gd name="T13" fmla="*/ 103762 h 373"/>
                  <a:gd name="T14" fmla="*/ 195358 w 462"/>
                  <a:gd name="T15" fmla="*/ 15790 h 373"/>
                  <a:gd name="T16" fmla="*/ 195358 w 462"/>
                  <a:gd name="T17" fmla="*/ 15790 h 373"/>
                  <a:gd name="T18" fmla="*/ 108032 w 462"/>
                  <a:gd name="T19" fmla="*/ 111883 h 373"/>
                  <a:gd name="T20" fmla="*/ 108032 w 462"/>
                  <a:gd name="T21" fmla="*/ 111883 h 373"/>
                  <a:gd name="T22" fmla="*/ 103981 w 462"/>
                  <a:gd name="T23" fmla="*/ 115943 h 373"/>
                  <a:gd name="T24" fmla="*/ 108032 w 462"/>
                  <a:gd name="T25" fmla="*/ 120003 h 373"/>
                  <a:gd name="T26" fmla="*/ 108032 w 462"/>
                  <a:gd name="T27" fmla="*/ 120003 h 373"/>
                  <a:gd name="T28" fmla="*/ 163399 w 462"/>
                  <a:gd name="T29" fmla="*/ 152034 h 373"/>
                  <a:gd name="T30" fmla="*/ 175552 w 462"/>
                  <a:gd name="T31" fmla="*/ 147974 h 373"/>
                  <a:gd name="T32" fmla="*/ 207512 w 462"/>
                  <a:gd name="T33" fmla="*/ 8121 h 373"/>
                  <a:gd name="T34" fmla="*/ 199860 w 462"/>
                  <a:gd name="T35" fmla="*/ 4060 h 373"/>
                  <a:gd name="T36" fmla="*/ 72021 w 462"/>
                  <a:gd name="T37" fmla="*/ 163764 h 373"/>
                  <a:gd name="T38" fmla="*/ 72021 w 462"/>
                  <a:gd name="T39" fmla="*/ 163764 h 373"/>
                  <a:gd name="T40" fmla="*/ 76073 w 462"/>
                  <a:gd name="T41" fmla="*/ 167824 h 373"/>
                  <a:gd name="T42" fmla="*/ 108032 w 462"/>
                  <a:gd name="T43" fmla="*/ 139853 h 373"/>
                  <a:gd name="T44" fmla="*/ 72021 w 462"/>
                  <a:gd name="T45" fmla="*/ 120003 h 373"/>
                  <a:gd name="T46" fmla="*/ 72021 w 462"/>
                  <a:gd name="T47" fmla="*/ 163764 h 3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2" h="373">
                    <a:moveTo>
                      <a:pt x="444" y="9"/>
                    </a:moveTo>
                    <a:lnTo>
                      <a:pt x="444" y="9"/>
                    </a:lnTo>
                    <a:cubicBezTo>
                      <a:pt x="434" y="9"/>
                      <a:pt x="18" y="160"/>
                      <a:pt x="9" y="160"/>
                    </a:cubicBezTo>
                    <a:cubicBezTo>
                      <a:pt x="0" y="160"/>
                      <a:pt x="0" y="169"/>
                      <a:pt x="9" y="169"/>
                    </a:cubicBezTo>
                    <a:cubicBezTo>
                      <a:pt x="18" y="177"/>
                      <a:pt x="98" y="213"/>
                      <a:pt x="98" y="213"/>
                    </a:cubicBez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30"/>
                      <a:pt x="425" y="35"/>
                      <a:pt x="434" y="35"/>
                    </a:cubicBezTo>
                    <a:cubicBezTo>
                      <a:pt x="434" y="26"/>
                      <a:pt x="434" y="35"/>
                      <a:pt x="434" y="35"/>
                    </a:cubicBezTo>
                    <a:lnTo>
                      <a:pt x="240" y="248"/>
                    </a:lnTo>
                    <a:cubicBezTo>
                      <a:pt x="231" y="257"/>
                      <a:pt x="231" y="257"/>
                      <a:pt x="231" y="257"/>
                    </a:cubicBezTo>
                    <a:cubicBezTo>
                      <a:pt x="240" y="266"/>
                      <a:pt x="240" y="266"/>
                      <a:pt x="240" y="266"/>
                    </a:cubicBezTo>
                    <a:cubicBezTo>
                      <a:pt x="240" y="266"/>
                      <a:pt x="363" y="328"/>
                      <a:pt x="363" y="337"/>
                    </a:cubicBezTo>
                    <a:cubicBezTo>
                      <a:pt x="372" y="337"/>
                      <a:pt x="381" y="337"/>
                      <a:pt x="390" y="328"/>
                    </a:cubicBezTo>
                    <a:cubicBezTo>
                      <a:pt x="390" y="319"/>
                      <a:pt x="461" y="26"/>
                      <a:pt x="461" y="18"/>
                    </a:cubicBezTo>
                    <a:cubicBezTo>
                      <a:pt x="461" y="9"/>
                      <a:pt x="453" y="0"/>
                      <a:pt x="444" y="9"/>
                    </a:cubicBezTo>
                    <a:close/>
                    <a:moveTo>
                      <a:pt x="160" y="363"/>
                    </a:moveTo>
                    <a:lnTo>
                      <a:pt x="160" y="363"/>
                    </a:lnTo>
                    <a:cubicBezTo>
                      <a:pt x="160" y="372"/>
                      <a:pt x="160" y="372"/>
                      <a:pt x="169" y="372"/>
                    </a:cubicBezTo>
                    <a:cubicBezTo>
                      <a:pt x="169" y="363"/>
                      <a:pt x="240" y="310"/>
                      <a:pt x="240" y="310"/>
                    </a:cubicBezTo>
                    <a:cubicBezTo>
                      <a:pt x="160" y="266"/>
                      <a:pt x="160" y="266"/>
                      <a:pt x="160" y="266"/>
                    </a:cubicBezTo>
                    <a:lnTo>
                      <a:pt x="160" y="3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563341" y="4902248"/>
            <a:ext cx="4532658" cy="516179"/>
            <a:chOff x="1563341" y="4902248"/>
            <a:chExt cx="4532658" cy="516179"/>
          </a:xfrm>
        </p:grpSpPr>
        <p:sp>
          <p:nvSpPr>
            <p:cNvPr id="27" name="TextBox 26"/>
            <p:cNvSpPr txBox="1"/>
            <p:nvPr/>
          </p:nvSpPr>
          <p:spPr>
            <a:xfrm>
              <a:off x="2182390" y="4928705"/>
              <a:ext cx="3913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商业配置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563341" y="4902248"/>
              <a:ext cx="516179" cy="516179"/>
              <a:chOff x="1217371" y="4902248"/>
              <a:chExt cx="516179" cy="51617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217371" y="4902248"/>
                <a:ext cx="516179" cy="51617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66"/>
              <p:cNvSpPr>
                <a:spLocks noChangeArrowheads="1"/>
              </p:cNvSpPr>
              <p:nvPr/>
            </p:nvSpPr>
            <p:spPr bwMode="auto">
              <a:xfrm>
                <a:off x="1377335" y="5047939"/>
                <a:ext cx="196250" cy="224796"/>
              </a:xfrm>
              <a:custGeom>
                <a:avLst/>
                <a:gdLst>
                  <a:gd name="T0" fmla="*/ 166118 w 390"/>
                  <a:gd name="T1" fmla="*/ 0 h 445"/>
                  <a:gd name="T2" fmla="*/ 166118 w 390"/>
                  <a:gd name="T3" fmla="*/ 0 h 445"/>
                  <a:gd name="T4" fmla="*/ 138804 w 390"/>
                  <a:gd name="T5" fmla="*/ 0 h 445"/>
                  <a:gd name="T6" fmla="*/ 130745 w 390"/>
                  <a:gd name="T7" fmla="*/ 12586 h 445"/>
                  <a:gd name="T8" fmla="*/ 130745 w 390"/>
                  <a:gd name="T9" fmla="*/ 199576 h 445"/>
                  <a:gd name="T10" fmla="*/ 174177 w 390"/>
                  <a:gd name="T11" fmla="*/ 199576 h 445"/>
                  <a:gd name="T12" fmla="*/ 174177 w 390"/>
                  <a:gd name="T13" fmla="*/ 12586 h 445"/>
                  <a:gd name="T14" fmla="*/ 166118 w 390"/>
                  <a:gd name="T15" fmla="*/ 0 h 445"/>
                  <a:gd name="T16" fmla="*/ 98954 w 390"/>
                  <a:gd name="T17" fmla="*/ 67874 h 445"/>
                  <a:gd name="T18" fmla="*/ 98954 w 390"/>
                  <a:gd name="T19" fmla="*/ 67874 h 445"/>
                  <a:gd name="T20" fmla="*/ 75223 w 390"/>
                  <a:gd name="T21" fmla="*/ 67874 h 445"/>
                  <a:gd name="T22" fmla="*/ 63134 w 390"/>
                  <a:gd name="T23" fmla="*/ 80010 h 445"/>
                  <a:gd name="T24" fmla="*/ 63134 w 390"/>
                  <a:gd name="T25" fmla="*/ 199576 h 445"/>
                  <a:gd name="T26" fmla="*/ 111044 w 390"/>
                  <a:gd name="T27" fmla="*/ 199576 h 445"/>
                  <a:gd name="T28" fmla="*/ 111044 w 390"/>
                  <a:gd name="T29" fmla="*/ 80010 h 445"/>
                  <a:gd name="T30" fmla="*/ 98954 w 390"/>
                  <a:gd name="T31" fmla="*/ 67874 h 445"/>
                  <a:gd name="T32" fmla="*/ 31343 w 390"/>
                  <a:gd name="T33" fmla="*/ 135747 h 445"/>
                  <a:gd name="T34" fmla="*/ 31343 w 390"/>
                  <a:gd name="T35" fmla="*/ 135747 h 445"/>
                  <a:gd name="T36" fmla="*/ 7612 w 390"/>
                  <a:gd name="T37" fmla="*/ 135747 h 445"/>
                  <a:gd name="T38" fmla="*/ 0 w 390"/>
                  <a:gd name="T39" fmla="*/ 143389 h 445"/>
                  <a:gd name="T40" fmla="*/ 0 w 390"/>
                  <a:gd name="T41" fmla="*/ 199576 h 445"/>
                  <a:gd name="T42" fmla="*/ 43432 w 390"/>
                  <a:gd name="T43" fmla="*/ 199576 h 445"/>
                  <a:gd name="T44" fmla="*/ 43432 w 390"/>
                  <a:gd name="T45" fmla="*/ 143389 h 445"/>
                  <a:gd name="T46" fmla="*/ 31343 w 390"/>
                  <a:gd name="T47" fmla="*/ 135747 h 4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0" h="445">
                    <a:moveTo>
                      <a:pt x="371" y="0"/>
                    </a:moveTo>
                    <a:lnTo>
                      <a:pt x="371" y="0"/>
                    </a:lnTo>
                    <a:cubicBezTo>
                      <a:pt x="310" y="0"/>
                      <a:pt x="310" y="0"/>
                      <a:pt x="310" y="0"/>
                    </a:cubicBezTo>
                    <a:cubicBezTo>
                      <a:pt x="301" y="0"/>
                      <a:pt x="292" y="10"/>
                      <a:pt x="292" y="28"/>
                    </a:cubicBezTo>
                    <a:cubicBezTo>
                      <a:pt x="292" y="444"/>
                      <a:pt x="292" y="444"/>
                      <a:pt x="292" y="444"/>
                    </a:cubicBezTo>
                    <a:cubicBezTo>
                      <a:pt x="389" y="444"/>
                      <a:pt x="389" y="444"/>
                      <a:pt x="389" y="444"/>
                    </a:cubicBezTo>
                    <a:cubicBezTo>
                      <a:pt x="389" y="28"/>
                      <a:pt x="389" y="28"/>
                      <a:pt x="389" y="28"/>
                    </a:cubicBezTo>
                    <a:cubicBezTo>
                      <a:pt x="389" y="10"/>
                      <a:pt x="380" y="0"/>
                      <a:pt x="371" y="0"/>
                    </a:cubicBezTo>
                    <a:close/>
                    <a:moveTo>
                      <a:pt x="221" y="151"/>
                    </a:moveTo>
                    <a:lnTo>
                      <a:pt x="221" y="151"/>
                    </a:ln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50" y="151"/>
                      <a:pt x="141" y="160"/>
                      <a:pt x="141" y="178"/>
                    </a:cubicBezTo>
                    <a:cubicBezTo>
                      <a:pt x="141" y="444"/>
                      <a:pt x="141" y="444"/>
                      <a:pt x="141" y="444"/>
                    </a:cubicBezTo>
                    <a:cubicBezTo>
                      <a:pt x="248" y="444"/>
                      <a:pt x="248" y="444"/>
                      <a:pt x="248" y="444"/>
                    </a:cubicBezTo>
                    <a:cubicBezTo>
                      <a:pt x="248" y="178"/>
                      <a:pt x="248" y="178"/>
                      <a:pt x="248" y="178"/>
                    </a:cubicBezTo>
                    <a:cubicBezTo>
                      <a:pt x="248" y="160"/>
                      <a:pt x="230" y="151"/>
                      <a:pt x="221" y="151"/>
                    </a:cubicBezTo>
                    <a:close/>
                    <a:moveTo>
                      <a:pt x="70" y="302"/>
                    </a:moveTo>
                    <a:lnTo>
                      <a:pt x="70" y="302"/>
                    </a:lnTo>
                    <a:cubicBezTo>
                      <a:pt x="17" y="302"/>
                      <a:pt x="17" y="302"/>
                      <a:pt x="17" y="302"/>
                    </a:cubicBezTo>
                    <a:cubicBezTo>
                      <a:pt x="0" y="302"/>
                      <a:pt x="0" y="310"/>
                      <a:pt x="0" y="31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97" y="444"/>
                      <a:pt x="97" y="444"/>
                      <a:pt x="97" y="444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10"/>
                      <a:pt x="88" y="302"/>
                      <a:pt x="70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9666514" y="2754876"/>
            <a:ext cx="1901372" cy="1348251"/>
            <a:chOff x="9666514" y="2427028"/>
            <a:chExt cx="1901372" cy="1348251"/>
          </a:xfrm>
        </p:grpSpPr>
        <p:sp>
          <p:nvSpPr>
            <p:cNvPr id="36" name="TextBox 35"/>
            <p:cNvSpPr txBox="1"/>
            <p:nvPr/>
          </p:nvSpPr>
          <p:spPr>
            <a:xfrm>
              <a:off x="9666514" y="2999303"/>
              <a:ext cx="1901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Your text here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666514" y="3239748"/>
              <a:ext cx="190137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276114" y="2427028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 Nova" panose="020B0504020202020204" pitchFamily="34" charset="0"/>
                  <a:cs typeface="Catamaran Bold" panose="00000800000000000000" pitchFamily="2" charset="0"/>
                </a:rPr>
                <a:t>1250</a:t>
              </a:r>
            </a:p>
          </p:txBody>
        </p:sp>
      </p:grpSp>
      <p:grpSp>
        <p:nvGrpSpPr>
          <p:cNvPr id="41" name="Group 2"/>
          <p:cNvGrpSpPr/>
          <p:nvPr/>
        </p:nvGrpSpPr>
        <p:grpSpPr>
          <a:xfrm>
            <a:off x="4390906" y="3966797"/>
            <a:ext cx="4532656" cy="516179"/>
            <a:chOff x="1563341" y="4015725"/>
            <a:chExt cx="4532656" cy="516179"/>
          </a:xfrm>
        </p:grpSpPr>
        <p:sp>
          <p:nvSpPr>
            <p:cNvPr id="42" name="TextBox 22"/>
            <p:cNvSpPr txBox="1"/>
            <p:nvPr/>
          </p:nvSpPr>
          <p:spPr>
            <a:xfrm>
              <a:off x="2182388" y="4062524"/>
              <a:ext cx="3913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商业痛点</a:t>
              </a:r>
            </a:p>
          </p:txBody>
        </p:sp>
        <p:grpSp>
          <p:nvGrpSpPr>
            <p:cNvPr id="43" name="Group 33"/>
            <p:cNvGrpSpPr/>
            <p:nvPr/>
          </p:nvGrpSpPr>
          <p:grpSpPr>
            <a:xfrm>
              <a:off x="1563341" y="4015725"/>
              <a:ext cx="516179" cy="516179"/>
              <a:chOff x="1217371" y="4015725"/>
              <a:chExt cx="516179" cy="516179"/>
            </a:xfrm>
          </p:grpSpPr>
          <p:sp>
            <p:nvSpPr>
              <p:cNvPr id="44" name="Oval 24"/>
              <p:cNvSpPr/>
              <p:nvPr/>
            </p:nvSpPr>
            <p:spPr>
              <a:xfrm>
                <a:off x="1217371" y="4015725"/>
                <a:ext cx="516179" cy="5161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65"/>
              <p:cNvSpPr>
                <a:spLocks noChangeArrowheads="1"/>
              </p:cNvSpPr>
              <p:nvPr/>
            </p:nvSpPr>
            <p:spPr bwMode="auto">
              <a:xfrm>
                <a:off x="1369307" y="4168553"/>
                <a:ext cx="212307" cy="210522"/>
              </a:xfrm>
              <a:custGeom>
                <a:avLst/>
                <a:gdLst>
                  <a:gd name="T0" fmla="*/ 172604 w 417"/>
                  <a:gd name="T1" fmla="*/ 91192 h 417"/>
                  <a:gd name="T2" fmla="*/ 172604 w 417"/>
                  <a:gd name="T3" fmla="*/ 91192 h 417"/>
                  <a:gd name="T4" fmla="*/ 188460 w 417"/>
                  <a:gd name="T5" fmla="*/ 63340 h 417"/>
                  <a:gd name="T6" fmla="*/ 184836 w 417"/>
                  <a:gd name="T7" fmla="*/ 47617 h 417"/>
                  <a:gd name="T8" fmla="*/ 152671 w 417"/>
                  <a:gd name="T9" fmla="*/ 35488 h 417"/>
                  <a:gd name="T10" fmla="*/ 144516 w 417"/>
                  <a:gd name="T11" fmla="*/ 7637 h 417"/>
                  <a:gd name="T12" fmla="*/ 124583 w 417"/>
                  <a:gd name="T13" fmla="*/ 0 h 417"/>
                  <a:gd name="T14" fmla="*/ 96495 w 417"/>
                  <a:gd name="T15" fmla="*/ 15723 h 417"/>
                  <a:gd name="T16" fmla="*/ 68407 w 417"/>
                  <a:gd name="T17" fmla="*/ 0 h 417"/>
                  <a:gd name="T18" fmla="*/ 48474 w 417"/>
                  <a:gd name="T19" fmla="*/ 7637 h 417"/>
                  <a:gd name="T20" fmla="*/ 40320 w 417"/>
                  <a:gd name="T21" fmla="*/ 35488 h 417"/>
                  <a:gd name="T22" fmla="*/ 8155 w 417"/>
                  <a:gd name="T23" fmla="*/ 47617 h 417"/>
                  <a:gd name="T24" fmla="*/ 0 w 417"/>
                  <a:gd name="T25" fmla="*/ 63340 h 417"/>
                  <a:gd name="T26" fmla="*/ 19933 w 417"/>
                  <a:gd name="T27" fmla="*/ 91192 h 417"/>
                  <a:gd name="T28" fmla="*/ 0 w 417"/>
                  <a:gd name="T29" fmla="*/ 123536 h 417"/>
                  <a:gd name="T30" fmla="*/ 8155 w 417"/>
                  <a:gd name="T31" fmla="*/ 139258 h 417"/>
                  <a:gd name="T32" fmla="*/ 40320 w 417"/>
                  <a:gd name="T33" fmla="*/ 147344 h 417"/>
                  <a:gd name="T34" fmla="*/ 48474 w 417"/>
                  <a:gd name="T35" fmla="*/ 178790 h 417"/>
                  <a:gd name="T36" fmla="*/ 68407 w 417"/>
                  <a:gd name="T37" fmla="*/ 186876 h 417"/>
                  <a:gd name="T38" fmla="*/ 96495 w 417"/>
                  <a:gd name="T39" fmla="*/ 167110 h 417"/>
                  <a:gd name="T40" fmla="*/ 124583 w 417"/>
                  <a:gd name="T41" fmla="*/ 186876 h 417"/>
                  <a:gd name="T42" fmla="*/ 144516 w 417"/>
                  <a:gd name="T43" fmla="*/ 178790 h 417"/>
                  <a:gd name="T44" fmla="*/ 152671 w 417"/>
                  <a:gd name="T45" fmla="*/ 147344 h 417"/>
                  <a:gd name="T46" fmla="*/ 184836 w 417"/>
                  <a:gd name="T47" fmla="*/ 139258 h 417"/>
                  <a:gd name="T48" fmla="*/ 188460 w 417"/>
                  <a:gd name="T49" fmla="*/ 119043 h 417"/>
                  <a:gd name="T50" fmla="*/ 172604 w 417"/>
                  <a:gd name="T51" fmla="*/ 91192 h 417"/>
                  <a:gd name="T52" fmla="*/ 96495 w 417"/>
                  <a:gd name="T53" fmla="*/ 131172 h 417"/>
                  <a:gd name="T54" fmla="*/ 96495 w 417"/>
                  <a:gd name="T55" fmla="*/ 131172 h 417"/>
                  <a:gd name="T56" fmla="*/ 56629 w 417"/>
                  <a:gd name="T57" fmla="*/ 91192 h 417"/>
                  <a:gd name="T58" fmla="*/ 96495 w 417"/>
                  <a:gd name="T59" fmla="*/ 51660 h 417"/>
                  <a:gd name="T60" fmla="*/ 136362 w 417"/>
                  <a:gd name="T61" fmla="*/ 91192 h 417"/>
                  <a:gd name="T62" fmla="*/ 96495 w 417"/>
                  <a:gd name="T63" fmla="*/ 131172 h 4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6" name="Group 1"/>
          <p:cNvGrpSpPr/>
          <p:nvPr/>
        </p:nvGrpSpPr>
        <p:grpSpPr>
          <a:xfrm>
            <a:off x="4390906" y="3080274"/>
            <a:ext cx="4532657" cy="516179"/>
            <a:chOff x="1563341" y="3129202"/>
            <a:chExt cx="4532657" cy="516179"/>
          </a:xfrm>
        </p:grpSpPr>
        <p:sp>
          <p:nvSpPr>
            <p:cNvPr id="47" name="TextBox 16"/>
            <p:cNvSpPr txBox="1"/>
            <p:nvPr/>
          </p:nvSpPr>
          <p:spPr>
            <a:xfrm>
              <a:off x="2182389" y="3196343"/>
              <a:ext cx="3913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商业分析</a:t>
              </a:r>
            </a:p>
          </p:txBody>
        </p:sp>
        <p:grpSp>
          <p:nvGrpSpPr>
            <p:cNvPr id="48" name="Group 34"/>
            <p:cNvGrpSpPr/>
            <p:nvPr/>
          </p:nvGrpSpPr>
          <p:grpSpPr>
            <a:xfrm>
              <a:off x="1563341" y="3129202"/>
              <a:ext cx="516179" cy="516179"/>
              <a:chOff x="1217371" y="3129202"/>
              <a:chExt cx="516179" cy="516179"/>
            </a:xfrm>
          </p:grpSpPr>
          <p:sp>
            <p:nvSpPr>
              <p:cNvPr id="49" name="Oval 19"/>
              <p:cNvSpPr/>
              <p:nvPr/>
            </p:nvSpPr>
            <p:spPr>
              <a:xfrm>
                <a:off x="1217371" y="3129202"/>
                <a:ext cx="516179" cy="51617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110"/>
              <p:cNvSpPr>
                <a:spLocks noChangeArrowheads="1"/>
              </p:cNvSpPr>
              <p:nvPr/>
            </p:nvSpPr>
            <p:spPr bwMode="auto">
              <a:xfrm>
                <a:off x="1358603" y="3292734"/>
                <a:ext cx="233715" cy="189114"/>
              </a:xfrm>
              <a:custGeom>
                <a:avLst/>
                <a:gdLst>
                  <a:gd name="T0" fmla="*/ 199860 w 462"/>
                  <a:gd name="T1" fmla="*/ 4060 h 373"/>
                  <a:gd name="T2" fmla="*/ 199860 w 462"/>
                  <a:gd name="T3" fmla="*/ 4060 h 373"/>
                  <a:gd name="T4" fmla="*/ 4051 w 462"/>
                  <a:gd name="T5" fmla="*/ 72182 h 373"/>
                  <a:gd name="T6" fmla="*/ 4051 w 462"/>
                  <a:gd name="T7" fmla="*/ 76243 h 373"/>
                  <a:gd name="T8" fmla="*/ 44113 w 462"/>
                  <a:gd name="T9" fmla="*/ 96093 h 373"/>
                  <a:gd name="T10" fmla="*/ 44113 w 462"/>
                  <a:gd name="T11" fmla="*/ 96093 h 373"/>
                  <a:gd name="T12" fmla="*/ 72021 w 462"/>
                  <a:gd name="T13" fmla="*/ 103762 h 373"/>
                  <a:gd name="T14" fmla="*/ 195358 w 462"/>
                  <a:gd name="T15" fmla="*/ 15790 h 373"/>
                  <a:gd name="T16" fmla="*/ 195358 w 462"/>
                  <a:gd name="T17" fmla="*/ 15790 h 373"/>
                  <a:gd name="T18" fmla="*/ 108032 w 462"/>
                  <a:gd name="T19" fmla="*/ 111883 h 373"/>
                  <a:gd name="T20" fmla="*/ 108032 w 462"/>
                  <a:gd name="T21" fmla="*/ 111883 h 373"/>
                  <a:gd name="T22" fmla="*/ 103981 w 462"/>
                  <a:gd name="T23" fmla="*/ 115943 h 373"/>
                  <a:gd name="T24" fmla="*/ 108032 w 462"/>
                  <a:gd name="T25" fmla="*/ 120003 h 373"/>
                  <a:gd name="T26" fmla="*/ 108032 w 462"/>
                  <a:gd name="T27" fmla="*/ 120003 h 373"/>
                  <a:gd name="T28" fmla="*/ 163399 w 462"/>
                  <a:gd name="T29" fmla="*/ 152034 h 373"/>
                  <a:gd name="T30" fmla="*/ 175552 w 462"/>
                  <a:gd name="T31" fmla="*/ 147974 h 373"/>
                  <a:gd name="T32" fmla="*/ 207512 w 462"/>
                  <a:gd name="T33" fmla="*/ 8121 h 373"/>
                  <a:gd name="T34" fmla="*/ 199860 w 462"/>
                  <a:gd name="T35" fmla="*/ 4060 h 373"/>
                  <a:gd name="T36" fmla="*/ 72021 w 462"/>
                  <a:gd name="T37" fmla="*/ 163764 h 373"/>
                  <a:gd name="T38" fmla="*/ 72021 w 462"/>
                  <a:gd name="T39" fmla="*/ 163764 h 373"/>
                  <a:gd name="T40" fmla="*/ 76073 w 462"/>
                  <a:gd name="T41" fmla="*/ 167824 h 373"/>
                  <a:gd name="T42" fmla="*/ 108032 w 462"/>
                  <a:gd name="T43" fmla="*/ 139853 h 373"/>
                  <a:gd name="T44" fmla="*/ 72021 w 462"/>
                  <a:gd name="T45" fmla="*/ 120003 h 373"/>
                  <a:gd name="T46" fmla="*/ 72021 w 462"/>
                  <a:gd name="T47" fmla="*/ 163764 h 3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2" h="373">
                    <a:moveTo>
                      <a:pt x="444" y="9"/>
                    </a:moveTo>
                    <a:lnTo>
                      <a:pt x="444" y="9"/>
                    </a:lnTo>
                    <a:cubicBezTo>
                      <a:pt x="434" y="9"/>
                      <a:pt x="18" y="160"/>
                      <a:pt x="9" y="160"/>
                    </a:cubicBezTo>
                    <a:cubicBezTo>
                      <a:pt x="0" y="160"/>
                      <a:pt x="0" y="169"/>
                      <a:pt x="9" y="169"/>
                    </a:cubicBezTo>
                    <a:cubicBezTo>
                      <a:pt x="18" y="177"/>
                      <a:pt x="98" y="213"/>
                      <a:pt x="98" y="213"/>
                    </a:cubicBez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30"/>
                      <a:pt x="425" y="35"/>
                      <a:pt x="434" y="35"/>
                    </a:cubicBezTo>
                    <a:cubicBezTo>
                      <a:pt x="434" y="26"/>
                      <a:pt x="434" y="35"/>
                      <a:pt x="434" y="35"/>
                    </a:cubicBezTo>
                    <a:lnTo>
                      <a:pt x="240" y="248"/>
                    </a:lnTo>
                    <a:cubicBezTo>
                      <a:pt x="231" y="257"/>
                      <a:pt x="231" y="257"/>
                      <a:pt x="231" y="257"/>
                    </a:cubicBezTo>
                    <a:cubicBezTo>
                      <a:pt x="240" y="266"/>
                      <a:pt x="240" y="266"/>
                      <a:pt x="240" y="266"/>
                    </a:cubicBezTo>
                    <a:cubicBezTo>
                      <a:pt x="240" y="266"/>
                      <a:pt x="363" y="328"/>
                      <a:pt x="363" y="337"/>
                    </a:cubicBezTo>
                    <a:cubicBezTo>
                      <a:pt x="372" y="337"/>
                      <a:pt x="381" y="337"/>
                      <a:pt x="390" y="328"/>
                    </a:cubicBezTo>
                    <a:cubicBezTo>
                      <a:pt x="390" y="319"/>
                      <a:pt x="461" y="26"/>
                      <a:pt x="461" y="18"/>
                    </a:cubicBezTo>
                    <a:cubicBezTo>
                      <a:pt x="461" y="9"/>
                      <a:pt x="453" y="0"/>
                      <a:pt x="444" y="9"/>
                    </a:cubicBezTo>
                    <a:close/>
                    <a:moveTo>
                      <a:pt x="160" y="363"/>
                    </a:moveTo>
                    <a:lnTo>
                      <a:pt x="160" y="363"/>
                    </a:lnTo>
                    <a:cubicBezTo>
                      <a:pt x="160" y="372"/>
                      <a:pt x="160" y="372"/>
                      <a:pt x="169" y="372"/>
                    </a:cubicBezTo>
                    <a:cubicBezTo>
                      <a:pt x="169" y="363"/>
                      <a:pt x="240" y="310"/>
                      <a:pt x="240" y="310"/>
                    </a:cubicBezTo>
                    <a:cubicBezTo>
                      <a:pt x="160" y="266"/>
                      <a:pt x="160" y="266"/>
                      <a:pt x="160" y="266"/>
                    </a:cubicBezTo>
                    <a:lnTo>
                      <a:pt x="160" y="3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" name="Group 4"/>
          <p:cNvGrpSpPr/>
          <p:nvPr/>
        </p:nvGrpSpPr>
        <p:grpSpPr>
          <a:xfrm>
            <a:off x="4390906" y="4853320"/>
            <a:ext cx="4532658" cy="516179"/>
            <a:chOff x="1563341" y="4902248"/>
            <a:chExt cx="4532658" cy="516179"/>
          </a:xfrm>
        </p:grpSpPr>
        <p:sp>
          <p:nvSpPr>
            <p:cNvPr id="52" name="TextBox 26"/>
            <p:cNvSpPr txBox="1"/>
            <p:nvPr/>
          </p:nvSpPr>
          <p:spPr>
            <a:xfrm>
              <a:off x="2182390" y="4928705"/>
              <a:ext cx="3913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gradFill flip="none" rotWithShape="1"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商业合作</a:t>
              </a:r>
            </a:p>
          </p:txBody>
        </p:sp>
        <p:grpSp>
          <p:nvGrpSpPr>
            <p:cNvPr id="53" name="Group 32"/>
            <p:cNvGrpSpPr/>
            <p:nvPr/>
          </p:nvGrpSpPr>
          <p:grpSpPr>
            <a:xfrm>
              <a:off x="1563341" y="4902248"/>
              <a:ext cx="516179" cy="516179"/>
              <a:chOff x="1217371" y="4902248"/>
              <a:chExt cx="516179" cy="516179"/>
            </a:xfrm>
          </p:grpSpPr>
          <p:sp>
            <p:nvSpPr>
              <p:cNvPr id="54" name="Oval 28"/>
              <p:cNvSpPr/>
              <p:nvPr/>
            </p:nvSpPr>
            <p:spPr>
              <a:xfrm>
                <a:off x="1217371" y="4902248"/>
                <a:ext cx="516179" cy="51617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166"/>
              <p:cNvSpPr>
                <a:spLocks noChangeArrowheads="1"/>
              </p:cNvSpPr>
              <p:nvPr/>
            </p:nvSpPr>
            <p:spPr bwMode="auto">
              <a:xfrm>
                <a:off x="1377335" y="5047939"/>
                <a:ext cx="196250" cy="224796"/>
              </a:xfrm>
              <a:custGeom>
                <a:avLst/>
                <a:gdLst>
                  <a:gd name="T0" fmla="*/ 166118 w 390"/>
                  <a:gd name="T1" fmla="*/ 0 h 445"/>
                  <a:gd name="T2" fmla="*/ 166118 w 390"/>
                  <a:gd name="T3" fmla="*/ 0 h 445"/>
                  <a:gd name="T4" fmla="*/ 138804 w 390"/>
                  <a:gd name="T5" fmla="*/ 0 h 445"/>
                  <a:gd name="T6" fmla="*/ 130745 w 390"/>
                  <a:gd name="T7" fmla="*/ 12586 h 445"/>
                  <a:gd name="T8" fmla="*/ 130745 w 390"/>
                  <a:gd name="T9" fmla="*/ 199576 h 445"/>
                  <a:gd name="T10" fmla="*/ 174177 w 390"/>
                  <a:gd name="T11" fmla="*/ 199576 h 445"/>
                  <a:gd name="T12" fmla="*/ 174177 w 390"/>
                  <a:gd name="T13" fmla="*/ 12586 h 445"/>
                  <a:gd name="T14" fmla="*/ 166118 w 390"/>
                  <a:gd name="T15" fmla="*/ 0 h 445"/>
                  <a:gd name="T16" fmla="*/ 98954 w 390"/>
                  <a:gd name="T17" fmla="*/ 67874 h 445"/>
                  <a:gd name="T18" fmla="*/ 98954 w 390"/>
                  <a:gd name="T19" fmla="*/ 67874 h 445"/>
                  <a:gd name="T20" fmla="*/ 75223 w 390"/>
                  <a:gd name="T21" fmla="*/ 67874 h 445"/>
                  <a:gd name="T22" fmla="*/ 63134 w 390"/>
                  <a:gd name="T23" fmla="*/ 80010 h 445"/>
                  <a:gd name="T24" fmla="*/ 63134 w 390"/>
                  <a:gd name="T25" fmla="*/ 199576 h 445"/>
                  <a:gd name="T26" fmla="*/ 111044 w 390"/>
                  <a:gd name="T27" fmla="*/ 199576 h 445"/>
                  <a:gd name="T28" fmla="*/ 111044 w 390"/>
                  <a:gd name="T29" fmla="*/ 80010 h 445"/>
                  <a:gd name="T30" fmla="*/ 98954 w 390"/>
                  <a:gd name="T31" fmla="*/ 67874 h 445"/>
                  <a:gd name="T32" fmla="*/ 31343 w 390"/>
                  <a:gd name="T33" fmla="*/ 135747 h 445"/>
                  <a:gd name="T34" fmla="*/ 31343 w 390"/>
                  <a:gd name="T35" fmla="*/ 135747 h 445"/>
                  <a:gd name="T36" fmla="*/ 7612 w 390"/>
                  <a:gd name="T37" fmla="*/ 135747 h 445"/>
                  <a:gd name="T38" fmla="*/ 0 w 390"/>
                  <a:gd name="T39" fmla="*/ 143389 h 445"/>
                  <a:gd name="T40" fmla="*/ 0 w 390"/>
                  <a:gd name="T41" fmla="*/ 199576 h 445"/>
                  <a:gd name="T42" fmla="*/ 43432 w 390"/>
                  <a:gd name="T43" fmla="*/ 199576 h 445"/>
                  <a:gd name="T44" fmla="*/ 43432 w 390"/>
                  <a:gd name="T45" fmla="*/ 143389 h 445"/>
                  <a:gd name="T46" fmla="*/ 31343 w 390"/>
                  <a:gd name="T47" fmla="*/ 135747 h 4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0" h="445">
                    <a:moveTo>
                      <a:pt x="371" y="0"/>
                    </a:moveTo>
                    <a:lnTo>
                      <a:pt x="371" y="0"/>
                    </a:lnTo>
                    <a:cubicBezTo>
                      <a:pt x="310" y="0"/>
                      <a:pt x="310" y="0"/>
                      <a:pt x="310" y="0"/>
                    </a:cubicBezTo>
                    <a:cubicBezTo>
                      <a:pt x="301" y="0"/>
                      <a:pt x="292" y="10"/>
                      <a:pt x="292" y="28"/>
                    </a:cubicBezTo>
                    <a:cubicBezTo>
                      <a:pt x="292" y="444"/>
                      <a:pt x="292" y="444"/>
                      <a:pt x="292" y="444"/>
                    </a:cubicBezTo>
                    <a:cubicBezTo>
                      <a:pt x="389" y="444"/>
                      <a:pt x="389" y="444"/>
                      <a:pt x="389" y="444"/>
                    </a:cubicBezTo>
                    <a:cubicBezTo>
                      <a:pt x="389" y="28"/>
                      <a:pt x="389" y="28"/>
                      <a:pt x="389" y="28"/>
                    </a:cubicBezTo>
                    <a:cubicBezTo>
                      <a:pt x="389" y="10"/>
                      <a:pt x="380" y="0"/>
                      <a:pt x="371" y="0"/>
                    </a:cubicBezTo>
                    <a:close/>
                    <a:moveTo>
                      <a:pt x="221" y="151"/>
                    </a:moveTo>
                    <a:lnTo>
                      <a:pt x="221" y="151"/>
                    </a:ln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50" y="151"/>
                      <a:pt x="141" y="160"/>
                      <a:pt x="141" y="178"/>
                    </a:cubicBezTo>
                    <a:cubicBezTo>
                      <a:pt x="141" y="444"/>
                      <a:pt x="141" y="444"/>
                      <a:pt x="141" y="444"/>
                    </a:cubicBezTo>
                    <a:cubicBezTo>
                      <a:pt x="248" y="444"/>
                      <a:pt x="248" y="444"/>
                      <a:pt x="248" y="444"/>
                    </a:cubicBezTo>
                    <a:cubicBezTo>
                      <a:pt x="248" y="178"/>
                      <a:pt x="248" y="178"/>
                      <a:pt x="248" y="178"/>
                    </a:cubicBezTo>
                    <a:cubicBezTo>
                      <a:pt x="248" y="160"/>
                      <a:pt x="230" y="151"/>
                      <a:pt x="221" y="151"/>
                    </a:cubicBezTo>
                    <a:close/>
                    <a:moveTo>
                      <a:pt x="70" y="302"/>
                    </a:moveTo>
                    <a:lnTo>
                      <a:pt x="70" y="302"/>
                    </a:lnTo>
                    <a:cubicBezTo>
                      <a:pt x="17" y="302"/>
                      <a:pt x="17" y="302"/>
                      <a:pt x="17" y="302"/>
                    </a:cubicBezTo>
                    <a:cubicBezTo>
                      <a:pt x="0" y="302"/>
                      <a:pt x="0" y="310"/>
                      <a:pt x="0" y="31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97" y="444"/>
                      <a:pt x="97" y="444"/>
                      <a:pt x="97" y="444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10"/>
                      <a:pt x="88" y="302"/>
                      <a:pt x="70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/>
          <p:cNvSpPr/>
          <p:nvPr/>
        </p:nvSpPr>
        <p:spPr>
          <a:xfrm>
            <a:off x="820994" y="1608768"/>
            <a:ext cx="10550012" cy="3168526"/>
          </a:xfrm>
          <a:custGeom>
            <a:avLst/>
            <a:gdLst>
              <a:gd name="connsiteX0" fmla="*/ 3291229 w 10186247"/>
              <a:gd name="connsiteY0" fmla="*/ 2177 h 3059276"/>
              <a:gd name="connsiteX1" fmla="*/ 5575156 w 10186247"/>
              <a:gd name="connsiteY1" fmla="*/ 860119 h 3059276"/>
              <a:gd name="connsiteX2" fmla="*/ 7999073 w 10186247"/>
              <a:gd name="connsiteY2" fmla="*/ 1260347 h 3059276"/>
              <a:gd name="connsiteX3" fmla="*/ 9528084 w 10186247"/>
              <a:gd name="connsiteY3" fmla="*/ 480415 h 3059276"/>
              <a:gd name="connsiteX4" fmla="*/ 9911615 w 10186247"/>
              <a:gd name="connsiteY4" fmla="*/ 1927395 h 3059276"/>
              <a:gd name="connsiteX5" fmla="*/ 6132555 w 10186247"/>
              <a:gd name="connsiteY5" fmla="*/ 2927966 h 3059276"/>
              <a:gd name="connsiteX6" fmla="*/ 2997827 w 10186247"/>
              <a:gd name="connsiteY6" fmla="*/ 1696494 h 3059276"/>
              <a:gd name="connsiteX7" fmla="*/ 1346086 w 10186247"/>
              <a:gd name="connsiteY7" fmla="*/ 2476426 h 3059276"/>
              <a:gd name="connsiteX8" fmla="*/ 36966 w 10186247"/>
              <a:gd name="connsiteY8" fmla="*/ 2148034 h 3059276"/>
              <a:gd name="connsiteX9" fmla="*/ 2179627 w 10186247"/>
              <a:gd name="connsiteY9" fmla="*/ 136629 h 3059276"/>
              <a:gd name="connsiteX10" fmla="*/ 3291229 w 10186247"/>
              <a:gd name="connsiteY10" fmla="*/ 2177 h 305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86247" h="3059276">
                <a:moveTo>
                  <a:pt x="3291229" y="2177"/>
                </a:moveTo>
                <a:cubicBezTo>
                  <a:pt x="4317174" y="38496"/>
                  <a:pt x="5084237" y="521464"/>
                  <a:pt x="5575156" y="860119"/>
                </a:cubicBezTo>
                <a:cubicBezTo>
                  <a:pt x="6229716" y="1311659"/>
                  <a:pt x="7088826" y="1629789"/>
                  <a:pt x="7999073" y="1260347"/>
                </a:cubicBezTo>
                <a:cubicBezTo>
                  <a:pt x="8914434" y="890906"/>
                  <a:pt x="8914434" y="480415"/>
                  <a:pt x="9528084" y="480415"/>
                </a:cubicBezTo>
                <a:cubicBezTo>
                  <a:pt x="10141734" y="480415"/>
                  <a:pt x="10443445" y="1424544"/>
                  <a:pt x="9911615" y="1927395"/>
                </a:cubicBezTo>
                <a:cubicBezTo>
                  <a:pt x="8587154" y="3189654"/>
                  <a:pt x="7359855" y="3174261"/>
                  <a:pt x="6132555" y="2927966"/>
                </a:cubicBezTo>
                <a:cubicBezTo>
                  <a:pt x="4905255" y="2681672"/>
                  <a:pt x="4030804" y="1614396"/>
                  <a:pt x="2997827" y="1696494"/>
                </a:cubicBezTo>
                <a:cubicBezTo>
                  <a:pt x="1959736" y="1778592"/>
                  <a:pt x="1346086" y="2476426"/>
                  <a:pt x="1346086" y="2476426"/>
                </a:cubicBezTo>
                <a:cubicBezTo>
                  <a:pt x="896076" y="2902311"/>
                  <a:pt x="256857" y="2722721"/>
                  <a:pt x="36966" y="2148034"/>
                </a:cubicBezTo>
                <a:cubicBezTo>
                  <a:pt x="-182925" y="1573347"/>
                  <a:pt x="584137" y="572775"/>
                  <a:pt x="2179627" y="136629"/>
                </a:cubicBezTo>
                <a:cubicBezTo>
                  <a:pt x="2578500" y="27592"/>
                  <a:pt x="2949246" y="-9929"/>
                  <a:pt x="3291229" y="217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商业团队配置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694808" y="5095444"/>
            <a:ext cx="2802386" cy="775976"/>
            <a:chOff x="4694808" y="5124940"/>
            <a:chExt cx="2802386" cy="775976"/>
          </a:xfrm>
        </p:grpSpPr>
        <p:sp>
          <p:nvSpPr>
            <p:cNvPr id="19" name="TextBox 18"/>
            <p:cNvSpPr txBox="1"/>
            <p:nvPr/>
          </p:nvSpPr>
          <p:spPr>
            <a:xfrm>
              <a:off x="4694808" y="5124940"/>
              <a:ext cx="28023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Project number 02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94808" y="5365385"/>
              <a:ext cx="28023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 of my entire soul.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86738" y="5095444"/>
            <a:ext cx="2802386" cy="775976"/>
            <a:chOff x="8386738" y="5124940"/>
            <a:chExt cx="2802386" cy="775976"/>
          </a:xfrm>
        </p:grpSpPr>
        <p:sp>
          <p:nvSpPr>
            <p:cNvPr id="22" name="TextBox 21"/>
            <p:cNvSpPr txBox="1"/>
            <p:nvPr/>
          </p:nvSpPr>
          <p:spPr>
            <a:xfrm>
              <a:off x="8386738" y="5124940"/>
              <a:ext cx="28023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Project number 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6738" y="5365385"/>
              <a:ext cx="28023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 of my entire soul.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02876" y="5095444"/>
            <a:ext cx="2802386" cy="775976"/>
            <a:chOff x="1002876" y="5124940"/>
            <a:chExt cx="2802386" cy="775976"/>
          </a:xfrm>
        </p:grpSpPr>
        <p:sp>
          <p:nvSpPr>
            <p:cNvPr id="24" name="TextBox 23"/>
            <p:cNvSpPr txBox="1"/>
            <p:nvPr/>
          </p:nvSpPr>
          <p:spPr>
            <a:xfrm>
              <a:off x="1002876" y="5124940"/>
              <a:ext cx="28023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Project number 01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02876" y="5365385"/>
              <a:ext cx="28023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 of my entire soul.</a:t>
              </a: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2563"/>
          <a:stretch>
            <a:fillRect/>
          </a:stretch>
        </p:blipFill>
        <p:spPr/>
      </p:pic>
      <p:grpSp>
        <p:nvGrpSpPr>
          <p:cNvPr id="3" name="Group 2"/>
          <p:cNvGrpSpPr/>
          <p:nvPr/>
        </p:nvGrpSpPr>
        <p:grpSpPr>
          <a:xfrm>
            <a:off x="4966145" y="3602558"/>
            <a:ext cx="2259715" cy="1070933"/>
            <a:chOff x="4966145" y="3602558"/>
            <a:chExt cx="2259715" cy="1070933"/>
          </a:xfrm>
        </p:grpSpPr>
        <p:sp>
          <p:nvSpPr>
            <p:cNvPr id="100" name="Freeform: Shape 99"/>
            <p:cNvSpPr/>
            <p:nvPr/>
          </p:nvSpPr>
          <p:spPr>
            <a:xfrm>
              <a:off x="4966145" y="3602558"/>
              <a:ext cx="2259715" cy="1070933"/>
            </a:xfrm>
            <a:custGeom>
              <a:avLst/>
              <a:gdLst>
                <a:gd name="connsiteX0" fmla="*/ 1129857 w 2259715"/>
                <a:gd name="connsiteY0" fmla="*/ 0 h 1070933"/>
                <a:gd name="connsiteX1" fmla="*/ 1263242 w 2259715"/>
                <a:gd name="connsiteY1" fmla="*/ 31204 h 1070933"/>
                <a:gd name="connsiteX2" fmla="*/ 2227883 w 2259715"/>
                <a:gd name="connsiteY2" fmla="*/ 513410 h 1070933"/>
                <a:gd name="connsiteX3" fmla="*/ 2259715 w 2259715"/>
                <a:gd name="connsiteY3" fmla="*/ 535467 h 1070933"/>
                <a:gd name="connsiteX4" fmla="*/ 2227883 w 2259715"/>
                <a:gd name="connsiteY4" fmla="*/ 557523 h 1070933"/>
                <a:gd name="connsiteX5" fmla="*/ 1263242 w 2259715"/>
                <a:gd name="connsiteY5" fmla="*/ 1039729 h 1070933"/>
                <a:gd name="connsiteX6" fmla="*/ 996472 w 2259715"/>
                <a:gd name="connsiteY6" fmla="*/ 1039729 h 1070933"/>
                <a:gd name="connsiteX7" fmla="*/ 31832 w 2259715"/>
                <a:gd name="connsiteY7" fmla="*/ 557523 h 1070933"/>
                <a:gd name="connsiteX8" fmla="*/ 0 w 2259715"/>
                <a:gd name="connsiteY8" fmla="*/ 535467 h 1070933"/>
                <a:gd name="connsiteX9" fmla="*/ 31832 w 2259715"/>
                <a:gd name="connsiteY9" fmla="*/ 513410 h 1070933"/>
                <a:gd name="connsiteX10" fmla="*/ 996472 w 2259715"/>
                <a:gd name="connsiteY10" fmla="*/ 31204 h 1070933"/>
                <a:gd name="connsiteX11" fmla="*/ 1129857 w 2259715"/>
                <a:gd name="connsiteY11" fmla="*/ 0 h 10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9715" h="1070933">
                  <a:moveTo>
                    <a:pt x="1129857" y="0"/>
                  </a:moveTo>
                  <a:cubicBezTo>
                    <a:pt x="1175475" y="0"/>
                    <a:pt x="1221093" y="10401"/>
                    <a:pt x="1263242" y="31204"/>
                  </a:cubicBezTo>
                  <a:cubicBezTo>
                    <a:pt x="1263242" y="31204"/>
                    <a:pt x="1263242" y="31204"/>
                    <a:pt x="2227883" y="513410"/>
                  </a:cubicBezTo>
                  <a:lnTo>
                    <a:pt x="2259715" y="535467"/>
                  </a:lnTo>
                  <a:lnTo>
                    <a:pt x="2227883" y="557523"/>
                  </a:lnTo>
                  <a:cubicBezTo>
                    <a:pt x="2227883" y="557523"/>
                    <a:pt x="2227883" y="557523"/>
                    <a:pt x="1263242" y="1039729"/>
                  </a:cubicBezTo>
                  <a:cubicBezTo>
                    <a:pt x="1178943" y="1081335"/>
                    <a:pt x="1080771" y="1081335"/>
                    <a:pt x="996472" y="1039729"/>
                  </a:cubicBezTo>
                  <a:cubicBezTo>
                    <a:pt x="996472" y="1039729"/>
                    <a:pt x="996472" y="1039729"/>
                    <a:pt x="31832" y="557523"/>
                  </a:cubicBezTo>
                  <a:lnTo>
                    <a:pt x="0" y="535467"/>
                  </a:lnTo>
                  <a:lnTo>
                    <a:pt x="31832" y="513410"/>
                  </a:lnTo>
                  <a:cubicBezTo>
                    <a:pt x="31832" y="513410"/>
                    <a:pt x="31832" y="513410"/>
                    <a:pt x="996472" y="31204"/>
                  </a:cubicBezTo>
                  <a:cubicBezTo>
                    <a:pt x="1038622" y="10401"/>
                    <a:pt x="1084240" y="0"/>
                    <a:pt x="11298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04603" y="3907192"/>
              <a:ext cx="1582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2019</a:t>
              </a:r>
            </a:p>
          </p:txBody>
        </p:sp>
      </p:grp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 b="12539"/>
          <a:stretch>
            <a:fillRect/>
          </a:stretch>
        </p:blipFill>
        <p:spPr/>
      </p:pic>
      <p:grpSp>
        <p:nvGrpSpPr>
          <p:cNvPr id="2" name="Group 1"/>
          <p:cNvGrpSpPr/>
          <p:nvPr/>
        </p:nvGrpSpPr>
        <p:grpSpPr>
          <a:xfrm>
            <a:off x="1274212" y="3602558"/>
            <a:ext cx="2259715" cy="1070933"/>
            <a:chOff x="1274212" y="3602558"/>
            <a:chExt cx="2259715" cy="1070933"/>
          </a:xfrm>
        </p:grpSpPr>
        <p:sp>
          <p:nvSpPr>
            <p:cNvPr id="101" name="Freeform: Shape 100"/>
            <p:cNvSpPr/>
            <p:nvPr/>
          </p:nvSpPr>
          <p:spPr>
            <a:xfrm>
              <a:off x="1274212" y="3602558"/>
              <a:ext cx="2259715" cy="1070933"/>
            </a:xfrm>
            <a:custGeom>
              <a:avLst/>
              <a:gdLst>
                <a:gd name="connsiteX0" fmla="*/ 1129857 w 2259715"/>
                <a:gd name="connsiteY0" fmla="*/ 0 h 1070933"/>
                <a:gd name="connsiteX1" fmla="*/ 1263242 w 2259715"/>
                <a:gd name="connsiteY1" fmla="*/ 31204 h 1070933"/>
                <a:gd name="connsiteX2" fmla="*/ 2227883 w 2259715"/>
                <a:gd name="connsiteY2" fmla="*/ 513410 h 1070933"/>
                <a:gd name="connsiteX3" fmla="*/ 2259715 w 2259715"/>
                <a:gd name="connsiteY3" fmla="*/ 535467 h 1070933"/>
                <a:gd name="connsiteX4" fmla="*/ 2227883 w 2259715"/>
                <a:gd name="connsiteY4" fmla="*/ 557523 h 1070933"/>
                <a:gd name="connsiteX5" fmla="*/ 1263242 w 2259715"/>
                <a:gd name="connsiteY5" fmla="*/ 1039729 h 1070933"/>
                <a:gd name="connsiteX6" fmla="*/ 996472 w 2259715"/>
                <a:gd name="connsiteY6" fmla="*/ 1039729 h 1070933"/>
                <a:gd name="connsiteX7" fmla="*/ 31832 w 2259715"/>
                <a:gd name="connsiteY7" fmla="*/ 557523 h 1070933"/>
                <a:gd name="connsiteX8" fmla="*/ 0 w 2259715"/>
                <a:gd name="connsiteY8" fmla="*/ 535467 h 1070933"/>
                <a:gd name="connsiteX9" fmla="*/ 31832 w 2259715"/>
                <a:gd name="connsiteY9" fmla="*/ 513410 h 1070933"/>
                <a:gd name="connsiteX10" fmla="*/ 996472 w 2259715"/>
                <a:gd name="connsiteY10" fmla="*/ 31204 h 1070933"/>
                <a:gd name="connsiteX11" fmla="*/ 1129857 w 2259715"/>
                <a:gd name="connsiteY11" fmla="*/ 0 h 10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9715" h="1070933">
                  <a:moveTo>
                    <a:pt x="1129857" y="0"/>
                  </a:moveTo>
                  <a:cubicBezTo>
                    <a:pt x="1175475" y="0"/>
                    <a:pt x="1221093" y="10401"/>
                    <a:pt x="1263242" y="31204"/>
                  </a:cubicBezTo>
                  <a:cubicBezTo>
                    <a:pt x="1263242" y="31204"/>
                    <a:pt x="1263242" y="31204"/>
                    <a:pt x="2227883" y="513410"/>
                  </a:cubicBezTo>
                  <a:lnTo>
                    <a:pt x="2259715" y="535467"/>
                  </a:lnTo>
                  <a:lnTo>
                    <a:pt x="2227883" y="557523"/>
                  </a:lnTo>
                  <a:cubicBezTo>
                    <a:pt x="2227883" y="557523"/>
                    <a:pt x="2227883" y="557523"/>
                    <a:pt x="1263242" y="1039729"/>
                  </a:cubicBezTo>
                  <a:cubicBezTo>
                    <a:pt x="1178943" y="1081335"/>
                    <a:pt x="1080771" y="1081335"/>
                    <a:pt x="996472" y="1039729"/>
                  </a:cubicBezTo>
                  <a:cubicBezTo>
                    <a:pt x="996472" y="1039729"/>
                    <a:pt x="996472" y="1039729"/>
                    <a:pt x="31832" y="557523"/>
                  </a:cubicBezTo>
                  <a:lnTo>
                    <a:pt x="0" y="535467"/>
                  </a:lnTo>
                  <a:lnTo>
                    <a:pt x="31832" y="513410"/>
                  </a:lnTo>
                  <a:cubicBezTo>
                    <a:pt x="31832" y="513410"/>
                    <a:pt x="31832" y="513410"/>
                    <a:pt x="996472" y="31204"/>
                  </a:cubicBezTo>
                  <a:cubicBezTo>
                    <a:pt x="1038622" y="10401"/>
                    <a:pt x="1084240" y="0"/>
                    <a:pt x="11298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12671" y="3907192"/>
              <a:ext cx="1582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2017</a:t>
              </a:r>
            </a:p>
          </p:txBody>
        </p:sp>
      </p:grp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12498"/>
          <a:stretch>
            <a:fillRect/>
          </a:stretch>
        </p:blipFill>
        <p:spPr/>
      </p:pic>
      <p:grpSp>
        <p:nvGrpSpPr>
          <p:cNvPr id="4" name="Group 3"/>
          <p:cNvGrpSpPr/>
          <p:nvPr/>
        </p:nvGrpSpPr>
        <p:grpSpPr>
          <a:xfrm>
            <a:off x="8658074" y="3602558"/>
            <a:ext cx="2259715" cy="1070933"/>
            <a:chOff x="8658074" y="3602558"/>
            <a:chExt cx="2259715" cy="1070933"/>
          </a:xfrm>
        </p:grpSpPr>
        <p:sp>
          <p:nvSpPr>
            <p:cNvPr id="103" name="Freeform: Shape 102"/>
            <p:cNvSpPr/>
            <p:nvPr/>
          </p:nvSpPr>
          <p:spPr>
            <a:xfrm>
              <a:off x="8658074" y="3602558"/>
              <a:ext cx="2259715" cy="1070933"/>
            </a:xfrm>
            <a:custGeom>
              <a:avLst/>
              <a:gdLst>
                <a:gd name="connsiteX0" fmla="*/ 1129857 w 2259715"/>
                <a:gd name="connsiteY0" fmla="*/ 0 h 1070933"/>
                <a:gd name="connsiteX1" fmla="*/ 1263242 w 2259715"/>
                <a:gd name="connsiteY1" fmla="*/ 31204 h 1070933"/>
                <a:gd name="connsiteX2" fmla="*/ 2227883 w 2259715"/>
                <a:gd name="connsiteY2" fmla="*/ 513410 h 1070933"/>
                <a:gd name="connsiteX3" fmla="*/ 2259715 w 2259715"/>
                <a:gd name="connsiteY3" fmla="*/ 535467 h 1070933"/>
                <a:gd name="connsiteX4" fmla="*/ 2227883 w 2259715"/>
                <a:gd name="connsiteY4" fmla="*/ 557523 h 1070933"/>
                <a:gd name="connsiteX5" fmla="*/ 1263242 w 2259715"/>
                <a:gd name="connsiteY5" fmla="*/ 1039729 h 1070933"/>
                <a:gd name="connsiteX6" fmla="*/ 996472 w 2259715"/>
                <a:gd name="connsiteY6" fmla="*/ 1039729 h 1070933"/>
                <a:gd name="connsiteX7" fmla="*/ 31832 w 2259715"/>
                <a:gd name="connsiteY7" fmla="*/ 557523 h 1070933"/>
                <a:gd name="connsiteX8" fmla="*/ 0 w 2259715"/>
                <a:gd name="connsiteY8" fmla="*/ 535467 h 1070933"/>
                <a:gd name="connsiteX9" fmla="*/ 31832 w 2259715"/>
                <a:gd name="connsiteY9" fmla="*/ 513410 h 1070933"/>
                <a:gd name="connsiteX10" fmla="*/ 996472 w 2259715"/>
                <a:gd name="connsiteY10" fmla="*/ 31204 h 1070933"/>
                <a:gd name="connsiteX11" fmla="*/ 1129857 w 2259715"/>
                <a:gd name="connsiteY11" fmla="*/ 0 h 10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9715" h="1070933">
                  <a:moveTo>
                    <a:pt x="1129857" y="0"/>
                  </a:moveTo>
                  <a:cubicBezTo>
                    <a:pt x="1175475" y="0"/>
                    <a:pt x="1221093" y="10401"/>
                    <a:pt x="1263242" y="31204"/>
                  </a:cubicBezTo>
                  <a:cubicBezTo>
                    <a:pt x="1263242" y="31204"/>
                    <a:pt x="1263242" y="31204"/>
                    <a:pt x="2227883" y="513410"/>
                  </a:cubicBezTo>
                  <a:lnTo>
                    <a:pt x="2259715" y="535467"/>
                  </a:lnTo>
                  <a:lnTo>
                    <a:pt x="2227883" y="557523"/>
                  </a:lnTo>
                  <a:cubicBezTo>
                    <a:pt x="2227883" y="557523"/>
                    <a:pt x="2227883" y="557523"/>
                    <a:pt x="1263242" y="1039729"/>
                  </a:cubicBezTo>
                  <a:cubicBezTo>
                    <a:pt x="1178943" y="1081335"/>
                    <a:pt x="1080771" y="1081335"/>
                    <a:pt x="996472" y="1039729"/>
                  </a:cubicBezTo>
                  <a:cubicBezTo>
                    <a:pt x="996472" y="1039729"/>
                    <a:pt x="996472" y="1039729"/>
                    <a:pt x="31832" y="557523"/>
                  </a:cubicBezTo>
                  <a:lnTo>
                    <a:pt x="0" y="535467"/>
                  </a:lnTo>
                  <a:lnTo>
                    <a:pt x="31832" y="513410"/>
                  </a:lnTo>
                  <a:cubicBezTo>
                    <a:pt x="31832" y="513410"/>
                    <a:pt x="31832" y="513410"/>
                    <a:pt x="996472" y="31204"/>
                  </a:cubicBezTo>
                  <a:cubicBezTo>
                    <a:pt x="1038622" y="10401"/>
                    <a:pt x="1084240" y="0"/>
                    <a:pt x="11298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996533" y="3907192"/>
              <a:ext cx="1582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2019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b="12561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 b="1261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商业团队配置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21659" y="4188387"/>
            <a:ext cx="1946787" cy="1103612"/>
            <a:chOff x="1221659" y="4188387"/>
            <a:chExt cx="1946787" cy="1103612"/>
          </a:xfrm>
        </p:grpSpPr>
        <p:sp>
          <p:nvSpPr>
            <p:cNvPr id="62" name="TextBox 61"/>
            <p:cNvSpPr txBox="1"/>
            <p:nvPr/>
          </p:nvSpPr>
          <p:spPr>
            <a:xfrm>
              <a:off x="1221659" y="4188387"/>
              <a:ext cx="1946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Domnall Ridwan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21659" y="4453961"/>
              <a:ext cx="1946787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CEO, Founder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21659" y="5018719"/>
              <a:ext cx="1946787" cy="27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accent1"/>
                  </a:solidFill>
                </a:rPr>
                <a:t>@Domnall Ridwan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22922" y="4188387"/>
            <a:ext cx="1946787" cy="1103612"/>
            <a:chOff x="6422922" y="4188387"/>
            <a:chExt cx="1946787" cy="1103612"/>
          </a:xfrm>
        </p:grpSpPr>
        <p:sp>
          <p:nvSpPr>
            <p:cNvPr id="69" name="TextBox 68"/>
            <p:cNvSpPr txBox="1"/>
            <p:nvPr/>
          </p:nvSpPr>
          <p:spPr>
            <a:xfrm>
              <a:off x="6422922" y="4188387"/>
              <a:ext cx="1946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Valko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 Lon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22922" y="4453961"/>
              <a:ext cx="1946787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Senior Graphic Designer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22922" y="5018719"/>
              <a:ext cx="1946787" cy="27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accent1"/>
                  </a:solidFill>
                </a:rPr>
                <a:t>@</a:t>
              </a:r>
              <a:r>
                <a:rPr lang="en-US" sz="1050" i="1" dirty="0" err="1">
                  <a:solidFill>
                    <a:schemeClr val="accent1"/>
                  </a:solidFill>
                </a:rPr>
                <a:t>Valko</a:t>
              </a:r>
              <a:r>
                <a:rPr lang="en-US" sz="1050" i="1" dirty="0">
                  <a:solidFill>
                    <a:schemeClr val="accent1"/>
                  </a:solidFill>
                </a:rPr>
                <a:t> Lon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22291" y="4829948"/>
            <a:ext cx="1946787" cy="1103612"/>
            <a:chOff x="3822291" y="4829948"/>
            <a:chExt cx="1946787" cy="1103612"/>
          </a:xfrm>
        </p:grpSpPr>
        <p:sp>
          <p:nvSpPr>
            <p:cNvPr id="72" name="TextBox 71"/>
            <p:cNvSpPr txBox="1"/>
            <p:nvPr/>
          </p:nvSpPr>
          <p:spPr>
            <a:xfrm>
              <a:off x="3822291" y="4829948"/>
              <a:ext cx="1946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Dalibor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Sassa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cs typeface="Catamaran Bold" panose="00000800000000000000" pitchFamily="2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22291" y="5095522"/>
              <a:ext cx="1946787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Content Writer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22291" y="5660280"/>
              <a:ext cx="1946787" cy="27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accent1"/>
                  </a:solidFill>
                </a:rPr>
                <a:t>@Dalibor </a:t>
              </a:r>
              <a:r>
                <a:rPr lang="en-US" sz="1050" i="1" dirty="0" err="1">
                  <a:solidFill>
                    <a:schemeClr val="accent1"/>
                  </a:solidFill>
                </a:rPr>
                <a:t>Sassa</a:t>
              </a:r>
              <a:endParaRPr lang="en-US" sz="105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23554" y="4829948"/>
            <a:ext cx="1946787" cy="1103612"/>
            <a:chOff x="9023554" y="4829948"/>
            <a:chExt cx="1946787" cy="1103612"/>
          </a:xfrm>
        </p:grpSpPr>
        <p:sp>
          <p:nvSpPr>
            <p:cNvPr id="75" name="TextBox 74"/>
            <p:cNvSpPr txBox="1"/>
            <p:nvPr/>
          </p:nvSpPr>
          <p:spPr>
            <a:xfrm>
              <a:off x="9023554" y="4829948"/>
              <a:ext cx="1946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Rhianna Hercules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023554" y="5095522"/>
              <a:ext cx="1946787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Marketing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023554" y="5660280"/>
              <a:ext cx="1946787" cy="27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accent1"/>
                  </a:solidFill>
                </a:rPr>
                <a:t>@Rhianna Hercules</a:t>
              </a:r>
            </a:p>
          </p:txBody>
        </p:sp>
      </p:grpSp>
      <p:pic>
        <p:nvPicPr>
          <p:cNvPr id="25" name="图片占位符 24" descr="图片包含 人员, 服装, 墙壁, 妇女&#10;&#10;描述已自动生成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b="12561"/>
          <a:stretch>
            <a:fillRect/>
          </a:stretch>
        </p:blipFill>
        <p:spPr/>
      </p:pic>
      <p:grpSp>
        <p:nvGrpSpPr>
          <p:cNvPr id="60" name="Group 59"/>
          <p:cNvGrpSpPr/>
          <p:nvPr/>
        </p:nvGrpSpPr>
        <p:grpSpPr>
          <a:xfrm>
            <a:off x="5061995" y="3982917"/>
            <a:ext cx="509822" cy="572658"/>
            <a:chOff x="5061995" y="4071817"/>
            <a:chExt cx="509822" cy="572658"/>
          </a:xfrm>
        </p:grpSpPr>
        <p:sp>
          <p:nvSpPr>
            <p:cNvPr id="53" name="Freeform: Shape 52"/>
            <p:cNvSpPr/>
            <p:nvPr/>
          </p:nvSpPr>
          <p:spPr>
            <a:xfrm>
              <a:off x="5061995" y="4071817"/>
              <a:ext cx="509822" cy="572658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14300" dist="38100" dir="5400000" sx="95000" sy="95000" algn="t" rotWithShape="0">
                <a:schemeClr val="accent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4" name="Freeform 45"/>
            <p:cNvSpPr>
              <a:spLocks noChangeArrowheads="1"/>
            </p:cNvSpPr>
            <p:nvPr/>
          </p:nvSpPr>
          <p:spPr bwMode="auto">
            <a:xfrm>
              <a:off x="5229254" y="4271284"/>
              <a:ext cx="175304" cy="173725"/>
            </a:xfrm>
            <a:custGeom>
              <a:avLst/>
              <a:gdLst>
                <a:gd name="T0" fmla="*/ 159537 w 391"/>
                <a:gd name="T1" fmla="*/ 15631 h 391"/>
                <a:gd name="T2" fmla="*/ 159537 w 391"/>
                <a:gd name="T3" fmla="*/ 15631 h 391"/>
                <a:gd name="T4" fmla="*/ 131596 w 391"/>
                <a:gd name="T5" fmla="*/ 0 h 391"/>
                <a:gd name="T6" fmla="*/ 76163 w 391"/>
                <a:gd name="T7" fmla="*/ 59399 h 391"/>
                <a:gd name="T8" fmla="*/ 11717 w 391"/>
                <a:gd name="T9" fmla="*/ 122818 h 391"/>
                <a:gd name="T10" fmla="*/ 0 w 391"/>
                <a:gd name="T11" fmla="*/ 174178 h 391"/>
                <a:gd name="T12" fmla="*/ 52278 w 391"/>
                <a:gd name="T13" fmla="*/ 162120 h 391"/>
                <a:gd name="T14" fmla="*/ 119878 w 391"/>
                <a:gd name="T15" fmla="*/ 99148 h 391"/>
                <a:gd name="T16" fmla="*/ 175761 w 391"/>
                <a:gd name="T17" fmla="*/ 43321 h 391"/>
                <a:gd name="T18" fmla="*/ 159537 w 391"/>
                <a:gd name="T19" fmla="*/ 15631 h 391"/>
                <a:gd name="T20" fmla="*/ 52278 w 391"/>
                <a:gd name="T21" fmla="*/ 158100 h 391"/>
                <a:gd name="T22" fmla="*/ 52278 w 391"/>
                <a:gd name="T23" fmla="*/ 158100 h 391"/>
                <a:gd name="T24" fmla="*/ 31998 w 391"/>
                <a:gd name="T25" fmla="*/ 162120 h 391"/>
                <a:gd name="T26" fmla="*/ 24336 w 391"/>
                <a:gd name="T27" fmla="*/ 150508 h 391"/>
                <a:gd name="T28" fmla="*/ 15773 w 391"/>
                <a:gd name="T29" fmla="*/ 142469 h 391"/>
                <a:gd name="T30" fmla="*/ 19829 w 391"/>
                <a:gd name="T31" fmla="*/ 126838 h 391"/>
                <a:gd name="T32" fmla="*/ 24336 w 391"/>
                <a:gd name="T33" fmla="*/ 118799 h 391"/>
                <a:gd name="T34" fmla="*/ 44166 w 391"/>
                <a:gd name="T35" fmla="*/ 130410 h 391"/>
                <a:gd name="T36" fmla="*/ 55883 w 391"/>
                <a:gd name="T37" fmla="*/ 150508 h 391"/>
                <a:gd name="T38" fmla="*/ 52278 w 391"/>
                <a:gd name="T39" fmla="*/ 158100 h 3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1" h="391">
                  <a:moveTo>
                    <a:pt x="354" y="35"/>
                  </a:moveTo>
                  <a:lnTo>
                    <a:pt x="354" y="35"/>
                  </a:lnTo>
                  <a:cubicBezTo>
                    <a:pt x="319" y="0"/>
                    <a:pt x="292" y="0"/>
                    <a:pt x="292" y="0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16" y="363"/>
                    <a:pt x="116" y="363"/>
                    <a:pt x="116" y="363"/>
                  </a:cubicBezTo>
                  <a:cubicBezTo>
                    <a:pt x="266" y="222"/>
                    <a:pt x="266" y="222"/>
                    <a:pt x="266" y="222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90" y="97"/>
                    <a:pt x="390" y="71"/>
                    <a:pt x="354" y="35"/>
                  </a:cubicBezTo>
                  <a:close/>
                  <a:moveTo>
                    <a:pt x="116" y="354"/>
                  </a:moveTo>
                  <a:lnTo>
                    <a:pt x="116" y="354"/>
                  </a:lnTo>
                  <a:cubicBezTo>
                    <a:pt x="71" y="363"/>
                    <a:pt x="71" y="363"/>
                    <a:pt x="71" y="363"/>
                  </a:cubicBezTo>
                  <a:cubicBezTo>
                    <a:pt x="71" y="354"/>
                    <a:pt x="63" y="346"/>
                    <a:pt x="54" y="337"/>
                  </a:cubicBezTo>
                  <a:cubicBezTo>
                    <a:pt x="44" y="328"/>
                    <a:pt x="35" y="328"/>
                    <a:pt x="35" y="319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71" y="266"/>
                    <a:pt x="98" y="292"/>
                  </a:cubicBezTo>
                  <a:cubicBezTo>
                    <a:pt x="124" y="319"/>
                    <a:pt x="124" y="337"/>
                    <a:pt x="124" y="337"/>
                  </a:cubicBezTo>
                  <a:lnTo>
                    <a:pt x="116" y="3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61363" y="3282369"/>
            <a:ext cx="509822" cy="572658"/>
            <a:chOff x="2461363" y="3371269"/>
            <a:chExt cx="509822" cy="572658"/>
          </a:xfrm>
        </p:grpSpPr>
        <p:sp>
          <p:nvSpPr>
            <p:cNvPr id="51" name="Freeform: Shape 50"/>
            <p:cNvSpPr/>
            <p:nvPr/>
          </p:nvSpPr>
          <p:spPr>
            <a:xfrm>
              <a:off x="2461363" y="3371269"/>
              <a:ext cx="509822" cy="572658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14300" dist="38100" dir="5400000" sx="95000" sy="95000" algn="t" rotWithShape="0">
                <a:schemeClr val="accent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5" name="Freeform 46"/>
            <p:cNvSpPr>
              <a:spLocks noChangeArrowheads="1"/>
            </p:cNvSpPr>
            <p:nvPr/>
          </p:nvSpPr>
          <p:spPr bwMode="auto">
            <a:xfrm>
              <a:off x="2612828" y="3558890"/>
              <a:ext cx="206892" cy="197416"/>
            </a:xfrm>
            <a:custGeom>
              <a:avLst/>
              <a:gdLst>
                <a:gd name="T0" fmla="*/ 163754 w 461"/>
                <a:gd name="T1" fmla="*/ 150508 h 443"/>
                <a:gd name="T2" fmla="*/ 163754 w 461"/>
                <a:gd name="T3" fmla="*/ 150508 h 443"/>
                <a:gd name="T4" fmla="*/ 128116 w 461"/>
                <a:gd name="T5" fmla="*/ 111089 h 443"/>
                <a:gd name="T6" fmla="*/ 139845 w 461"/>
                <a:gd name="T7" fmla="*/ 87349 h 443"/>
                <a:gd name="T8" fmla="*/ 147965 w 461"/>
                <a:gd name="T9" fmla="*/ 67639 h 443"/>
                <a:gd name="T10" fmla="*/ 143905 w 461"/>
                <a:gd name="T11" fmla="*/ 59128 h 443"/>
                <a:gd name="T12" fmla="*/ 147965 w 461"/>
                <a:gd name="T13" fmla="*/ 39419 h 443"/>
                <a:gd name="T14" fmla="*/ 103756 w 461"/>
                <a:gd name="T15" fmla="*/ 0 h 443"/>
                <a:gd name="T16" fmla="*/ 59547 w 461"/>
                <a:gd name="T17" fmla="*/ 39419 h 443"/>
                <a:gd name="T18" fmla="*/ 63607 w 461"/>
                <a:gd name="T19" fmla="*/ 59128 h 443"/>
                <a:gd name="T20" fmla="*/ 59547 w 461"/>
                <a:gd name="T21" fmla="*/ 67639 h 443"/>
                <a:gd name="T22" fmla="*/ 67667 w 461"/>
                <a:gd name="T23" fmla="*/ 87349 h 443"/>
                <a:gd name="T24" fmla="*/ 79847 w 461"/>
                <a:gd name="T25" fmla="*/ 111089 h 443"/>
                <a:gd name="T26" fmla="*/ 43758 w 461"/>
                <a:gd name="T27" fmla="*/ 150508 h 443"/>
                <a:gd name="T28" fmla="*/ 0 w 461"/>
                <a:gd name="T29" fmla="*/ 178281 h 443"/>
                <a:gd name="T30" fmla="*/ 0 w 461"/>
                <a:gd name="T31" fmla="*/ 197990 h 443"/>
                <a:gd name="T32" fmla="*/ 103756 w 461"/>
                <a:gd name="T33" fmla="*/ 197990 h 443"/>
                <a:gd name="T34" fmla="*/ 207512 w 461"/>
                <a:gd name="T35" fmla="*/ 197990 h 443"/>
                <a:gd name="T36" fmla="*/ 207512 w 461"/>
                <a:gd name="T37" fmla="*/ 178281 h 443"/>
                <a:gd name="T38" fmla="*/ 163754 w 461"/>
                <a:gd name="T39" fmla="*/ 150508 h 4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43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62628" y="3282369"/>
            <a:ext cx="509822" cy="572658"/>
            <a:chOff x="7662628" y="3371269"/>
            <a:chExt cx="509822" cy="572658"/>
          </a:xfrm>
        </p:grpSpPr>
        <p:sp>
          <p:nvSpPr>
            <p:cNvPr id="16" name="Freeform: Shape 15"/>
            <p:cNvSpPr/>
            <p:nvPr/>
          </p:nvSpPr>
          <p:spPr>
            <a:xfrm>
              <a:off x="7662628" y="3371269"/>
              <a:ext cx="509822" cy="572658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14300" dist="38100" dir="5400000" sx="95000" sy="95000" algn="t" rotWithShape="0">
                <a:schemeClr val="accent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6" name="Freeform 78"/>
            <p:cNvSpPr>
              <a:spLocks noChangeArrowheads="1"/>
            </p:cNvSpPr>
            <p:nvPr/>
          </p:nvSpPr>
          <p:spPr bwMode="auto">
            <a:xfrm>
              <a:off x="7829097" y="3567577"/>
              <a:ext cx="176884" cy="180042"/>
            </a:xfrm>
            <a:custGeom>
              <a:avLst/>
              <a:gdLst>
                <a:gd name="T0" fmla="*/ 169779 w 399"/>
                <a:gd name="T1" fmla="*/ 152019 h 400"/>
                <a:gd name="T2" fmla="*/ 169779 w 399"/>
                <a:gd name="T3" fmla="*/ 152019 h 400"/>
                <a:gd name="T4" fmla="*/ 130119 w 399"/>
                <a:gd name="T5" fmla="*/ 108133 h 400"/>
                <a:gd name="T6" fmla="*/ 138140 w 399"/>
                <a:gd name="T7" fmla="*/ 71938 h 400"/>
                <a:gd name="T8" fmla="*/ 67288 w 399"/>
                <a:gd name="T9" fmla="*/ 0 h 400"/>
                <a:gd name="T10" fmla="*/ 0 w 399"/>
                <a:gd name="T11" fmla="*/ 68318 h 400"/>
                <a:gd name="T12" fmla="*/ 71298 w 399"/>
                <a:gd name="T13" fmla="*/ 140256 h 400"/>
                <a:gd name="T14" fmla="*/ 102491 w 399"/>
                <a:gd name="T15" fmla="*/ 132112 h 400"/>
                <a:gd name="T16" fmla="*/ 146161 w 399"/>
                <a:gd name="T17" fmla="*/ 176451 h 400"/>
                <a:gd name="T18" fmla="*/ 161758 w 399"/>
                <a:gd name="T19" fmla="*/ 176451 h 400"/>
                <a:gd name="T20" fmla="*/ 173344 w 399"/>
                <a:gd name="T21" fmla="*/ 164687 h 400"/>
                <a:gd name="T22" fmla="*/ 169779 w 399"/>
                <a:gd name="T23" fmla="*/ 152019 h 400"/>
                <a:gd name="T24" fmla="*/ 19607 w 399"/>
                <a:gd name="T25" fmla="*/ 68318 h 400"/>
                <a:gd name="T26" fmla="*/ 19607 w 399"/>
                <a:gd name="T27" fmla="*/ 68318 h 400"/>
                <a:gd name="T28" fmla="*/ 67288 w 399"/>
                <a:gd name="T29" fmla="*/ 19907 h 400"/>
                <a:gd name="T30" fmla="*/ 118533 w 399"/>
                <a:gd name="T31" fmla="*/ 71938 h 400"/>
                <a:gd name="T32" fmla="*/ 71298 w 399"/>
                <a:gd name="T33" fmla="*/ 120348 h 400"/>
                <a:gd name="T34" fmla="*/ 19607 w 399"/>
                <a:gd name="T35" fmla="*/ 68318 h 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9" h="400">
                  <a:moveTo>
                    <a:pt x="381" y="336"/>
                  </a:moveTo>
                  <a:lnTo>
                    <a:pt x="381" y="336"/>
                  </a:lnTo>
                  <a:cubicBezTo>
                    <a:pt x="292" y="239"/>
                    <a:pt x="292" y="239"/>
                    <a:pt x="292" y="239"/>
                  </a:cubicBezTo>
                  <a:cubicBezTo>
                    <a:pt x="301" y="212"/>
                    <a:pt x="310" y="186"/>
                    <a:pt x="310" y="159"/>
                  </a:cubicBezTo>
                  <a:cubicBezTo>
                    <a:pt x="310" y="71"/>
                    <a:pt x="239" y="0"/>
                    <a:pt x="15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39"/>
                    <a:pt x="70" y="310"/>
                    <a:pt x="160" y="310"/>
                  </a:cubicBezTo>
                  <a:cubicBezTo>
                    <a:pt x="186" y="310"/>
                    <a:pt x="213" y="302"/>
                    <a:pt x="230" y="292"/>
                  </a:cubicBezTo>
                  <a:cubicBezTo>
                    <a:pt x="328" y="390"/>
                    <a:pt x="328" y="390"/>
                    <a:pt x="328" y="390"/>
                  </a:cubicBezTo>
                  <a:cubicBezTo>
                    <a:pt x="336" y="399"/>
                    <a:pt x="354" y="399"/>
                    <a:pt x="363" y="390"/>
                  </a:cubicBezTo>
                  <a:cubicBezTo>
                    <a:pt x="389" y="364"/>
                    <a:pt x="389" y="364"/>
                    <a:pt x="389" y="364"/>
                  </a:cubicBezTo>
                  <a:cubicBezTo>
                    <a:pt x="398" y="355"/>
                    <a:pt x="389" y="346"/>
                    <a:pt x="381" y="336"/>
                  </a:cubicBezTo>
                  <a:close/>
                  <a:moveTo>
                    <a:pt x="44" y="151"/>
                  </a:moveTo>
                  <a:lnTo>
                    <a:pt x="44" y="151"/>
                  </a:lnTo>
                  <a:cubicBezTo>
                    <a:pt x="44" y="98"/>
                    <a:pt x="98" y="44"/>
                    <a:pt x="151" y="44"/>
                  </a:cubicBezTo>
                  <a:cubicBezTo>
                    <a:pt x="213" y="44"/>
                    <a:pt x="266" y="98"/>
                    <a:pt x="266" y="159"/>
                  </a:cubicBezTo>
                  <a:cubicBezTo>
                    <a:pt x="266" y="221"/>
                    <a:pt x="213" y="266"/>
                    <a:pt x="160" y="266"/>
                  </a:cubicBezTo>
                  <a:cubicBezTo>
                    <a:pt x="98" y="266"/>
                    <a:pt x="44" y="212"/>
                    <a:pt x="44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263260" y="3982917"/>
            <a:ext cx="509822" cy="572658"/>
            <a:chOff x="10263260" y="4071817"/>
            <a:chExt cx="509822" cy="572658"/>
          </a:xfrm>
        </p:grpSpPr>
        <p:sp>
          <p:nvSpPr>
            <p:cNvPr id="49" name="Freeform: Shape 48"/>
            <p:cNvSpPr/>
            <p:nvPr/>
          </p:nvSpPr>
          <p:spPr>
            <a:xfrm>
              <a:off x="10263260" y="4071817"/>
              <a:ext cx="509822" cy="572658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14300" dist="38100" dir="5400000" sx="95000" sy="95000" algn="t" rotWithShape="0">
                <a:schemeClr val="accent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7" name="Freeform 116"/>
            <p:cNvSpPr>
              <a:spLocks noChangeArrowheads="1"/>
            </p:cNvSpPr>
            <p:nvPr/>
          </p:nvSpPr>
          <p:spPr bwMode="auto">
            <a:xfrm>
              <a:off x="10418674" y="4255490"/>
              <a:ext cx="198995" cy="205312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4" b="19454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1075400" y="4919382"/>
            <a:ext cx="302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商业合作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7873" y="4919382"/>
            <a:ext cx="3464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98608" y="4919382"/>
            <a:ext cx="2273300" cy="313932"/>
            <a:chOff x="8598608" y="4919382"/>
            <a:chExt cx="2273300" cy="313932"/>
          </a:xfrm>
        </p:grpSpPr>
        <p:sp>
          <p:nvSpPr>
            <p:cNvPr id="13" name="TextBox 12"/>
            <p:cNvSpPr txBox="1"/>
            <p:nvPr/>
          </p:nvSpPr>
          <p:spPr>
            <a:xfrm>
              <a:off x="8771493" y="4919382"/>
              <a:ext cx="210041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</a:rPr>
                <a:t>Company address 1234, SF</a:t>
              </a:r>
            </a:p>
          </p:txBody>
        </p:sp>
        <p:sp>
          <p:nvSpPr>
            <p:cNvPr id="14" name="Freeform 74"/>
            <p:cNvSpPr>
              <a:spLocks noChangeArrowheads="1"/>
            </p:cNvSpPr>
            <p:nvPr/>
          </p:nvSpPr>
          <p:spPr bwMode="auto">
            <a:xfrm>
              <a:off x="8598608" y="5015001"/>
              <a:ext cx="138560" cy="122694"/>
            </a:xfrm>
            <a:custGeom>
              <a:avLst/>
              <a:gdLst>
                <a:gd name="T0" fmla="*/ 203452 w 461"/>
                <a:gd name="T1" fmla="*/ 95902 h 409"/>
                <a:gd name="T2" fmla="*/ 203452 w 461"/>
                <a:gd name="T3" fmla="*/ 95902 h 409"/>
                <a:gd name="T4" fmla="*/ 111425 w 461"/>
                <a:gd name="T5" fmla="*/ 7654 h 409"/>
                <a:gd name="T6" fmla="*/ 95636 w 461"/>
                <a:gd name="T7" fmla="*/ 7654 h 409"/>
                <a:gd name="T8" fmla="*/ 4060 w 461"/>
                <a:gd name="T9" fmla="*/ 95902 h 409"/>
                <a:gd name="T10" fmla="*/ 8120 w 461"/>
                <a:gd name="T11" fmla="*/ 103556 h 409"/>
                <a:gd name="T12" fmla="*/ 27969 w 461"/>
                <a:gd name="T13" fmla="*/ 103556 h 409"/>
                <a:gd name="T14" fmla="*/ 27969 w 461"/>
                <a:gd name="T15" fmla="*/ 175595 h 409"/>
                <a:gd name="T16" fmla="*/ 35638 w 461"/>
                <a:gd name="T17" fmla="*/ 183700 h 409"/>
                <a:gd name="T18" fmla="*/ 79847 w 461"/>
                <a:gd name="T19" fmla="*/ 183700 h 409"/>
                <a:gd name="T20" fmla="*/ 79847 w 461"/>
                <a:gd name="T21" fmla="*/ 111661 h 409"/>
                <a:gd name="T22" fmla="*/ 127665 w 461"/>
                <a:gd name="T23" fmla="*/ 111661 h 409"/>
                <a:gd name="T24" fmla="*/ 127665 w 461"/>
                <a:gd name="T25" fmla="*/ 183700 h 409"/>
                <a:gd name="T26" fmla="*/ 171874 w 461"/>
                <a:gd name="T27" fmla="*/ 183700 h 409"/>
                <a:gd name="T28" fmla="*/ 179543 w 461"/>
                <a:gd name="T29" fmla="*/ 175595 h 409"/>
                <a:gd name="T30" fmla="*/ 179543 w 461"/>
                <a:gd name="T31" fmla="*/ 103556 h 409"/>
                <a:gd name="T32" fmla="*/ 199843 w 461"/>
                <a:gd name="T33" fmla="*/ 103556 h 409"/>
                <a:gd name="T34" fmla="*/ 203452 w 461"/>
                <a:gd name="T35" fmla="*/ 95902 h 4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98608" y="5227878"/>
            <a:ext cx="2270655" cy="313932"/>
            <a:chOff x="8598608" y="5297398"/>
            <a:chExt cx="2270655" cy="313932"/>
          </a:xfrm>
        </p:grpSpPr>
        <p:sp>
          <p:nvSpPr>
            <p:cNvPr id="16" name="TextBox 15"/>
            <p:cNvSpPr txBox="1"/>
            <p:nvPr/>
          </p:nvSpPr>
          <p:spPr>
            <a:xfrm>
              <a:off x="8768848" y="5297398"/>
              <a:ext cx="210041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</a:rPr>
                <a:t>+022 4422 XXXX XXX</a:t>
              </a:r>
            </a:p>
          </p:txBody>
        </p:sp>
        <p:sp>
          <p:nvSpPr>
            <p:cNvPr id="17" name="Freeform 50"/>
            <p:cNvSpPr>
              <a:spLocks noChangeArrowheads="1"/>
            </p:cNvSpPr>
            <p:nvPr/>
          </p:nvSpPr>
          <p:spPr bwMode="auto">
            <a:xfrm>
              <a:off x="8598608" y="5388258"/>
              <a:ext cx="133270" cy="132212"/>
            </a:xfrm>
            <a:custGeom>
              <a:avLst/>
              <a:gdLst>
                <a:gd name="T0" fmla="*/ 115780 w 444"/>
                <a:gd name="T1" fmla="*/ 115121 h 443"/>
                <a:gd name="T2" fmla="*/ 115780 w 444"/>
                <a:gd name="T3" fmla="*/ 115121 h 443"/>
                <a:gd name="T4" fmla="*/ 72081 w 444"/>
                <a:gd name="T5" fmla="*/ 138862 h 443"/>
                <a:gd name="T6" fmla="*/ 27931 w 444"/>
                <a:gd name="T7" fmla="*/ 138862 h 443"/>
                <a:gd name="T8" fmla="*/ 31986 w 444"/>
                <a:gd name="T9" fmla="*/ 182312 h 443"/>
                <a:gd name="T10" fmla="*/ 139657 w 444"/>
                <a:gd name="T11" fmla="*/ 138862 h 443"/>
                <a:gd name="T12" fmla="*/ 187411 w 444"/>
                <a:gd name="T13" fmla="*/ 27324 h 443"/>
                <a:gd name="T14" fmla="*/ 143712 w 444"/>
                <a:gd name="T15" fmla="*/ 23741 h 443"/>
                <a:gd name="T16" fmla="*/ 143712 w 444"/>
                <a:gd name="T17" fmla="*/ 67639 h 443"/>
                <a:gd name="T18" fmla="*/ 115780 w 444"/>
                <a:gd name="T19" fmla="*/ 11512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443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598608" y="5569432"/>
            <a:ext cx="2273300" cy="313932"/>
            <a:chOff x="8598608" y="5591372"/>
            <a:chExt cx="2273300" cy="313932"/>
          </a:xfrm>
        </p:grpSpPr>
        <p:sp>
          <p:nvSpPr>
            <p:cNvPr id="19" name="TextBox 18"/>
            <p:cNvSpPr txBox="1"/>
            <p:nvPr/>
          </p:nvSpPr>
          <p:spPr>
            <a:xfrm>
              <a:off x="8771493" y="5591372"/>
              <a:ext cx="210041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</a:rPr>
                <a:t>mail@companysite.com</a:t>
              </a:r>
            </a:p>
          </p:txBody>
        </p:sp>
        <p:sp>
          <p:nvSpPr>
            <p:cNvPr id="20" name="Freeform 51"/>
            <p:cNvSpPr>
              <a:spLocks noChangeArrowheads="1"/>
            </p:cNvSpPr>
            <p:nvPr/>
          </p:nvSpPr>
          <p:spPr bwMode="auto">
            <a:xfrm>
              <a:off x="8598608" y="5705501"/>
              <a:ext cx="138560" cy="85674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598608" y="5896472"/>
            <a:ext cx="2272771" cy="313932"/>
            <a:chOff x="8598608" y="5912488"/>
            <a:chExt cx="2272771" cy="313932"/>
          </a:xfrm>
        </p:grpSpPr>
        <p:sp>
          <p:nvSpPr>
            <p:cNvPr id="22" name="TextBox 21"/>
            <p:cNvSpPr txBox="1"/>
            <p:nvPr/>
          </p:nvSpPr>
          <p:spPr>
            <a:xfrm>
              <a:off x="8770964" y="5912488"/>
              <a:ext cx="210041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</a:rPr>
                <a:t>www.companysite.com</a:t>
              </a:r>
            </a:p>
          </p:txBody>
        </p:sp>
        <p:sp>
          <p:nvSpPr>
            <p:cNvPr id="23" name="Freeform 87"/>
            <p:cNvSpPr>
              <a:spLocks noChangeArrowheads="1"/>
            </p:cNvSpPr>
            <p:nvPr/>
          </p:nvSpPr>
          <p:spPr bwMode="auto">
            <a:xfrm>
              <a:off x="8598608" y="6001761"/>
              <a:ext cx="137502" cy="135386"/>
            </a:xfrm>
            <a:custGeom>
              <a:avLst/>
              <a:gdLst>
                <a:gd name="T0" fmla="*/ 51370 w 462"/>
                <a:gd name="T1" fmla="*/ 67883 h 452"/>
                <a:gd name="T2" fmla="*/ 83086 w 462"/>
                <a:gd name="T3" fmla="*/ 43607 h 452"/>
                <a:gd name="T4" fmla="*/ 83086 w 462"/>
                <a:gd name="T5" fmla="*/ 31469 h 452"/>
                <a:gd name="T6" fmla="*/ 19655 w 462"/>
                <a:gd name="T7" fmla="*/ 39561 h 452"/>
                <a:gd name="T8" fmla="*/ 51370 w 462"/>
                <a:gd name="T9" fmla="*/ 67883 h 452"/>
                <a:gd name="T10" fmla="*/ 27695 w 462"/>
                <a:gd name="T11" fmla="*/ 87664 h 452"/>
                <a:gd name="T12" fmla="*/ 11614 w 462"/>
                <a:gd name="T13" fmla="*/ 55745 h 452"/>
                <a:gd name="T14" fmla="*/ 15634 w 462"/>
                <a:gd name="T15" fmla="*/ 151051 h 452"/>
                <a:gd name="T16" fmla="*/ 27695 w 462"/>
                <a:gd name="T17" fmla="*/ 87664 h 452"/>
                <a:gd name="T18" fmla="*/ 102741 w 462"/>
                <a:gd name="T19" fmla="*/ 15735 h 452"/>
                <a:gd name="T20" fmla="*/ 154558 w 462"/>
                <a:gd name="T21" fmla="*/ 11688 h 452"/>
                <a:gd name="T22" fmla="*/ 67452 w 462"/>
                <a:gd name="T23" fmla="*/ 3596 h 452"/>
                <a:gd name="T24" fmla="*/ 102741 w 462"/>
                <a:gd name="T25" fmla="*/ 15735 h 452"/>
                <a:gd name="T26" fmla="*/ 134456 w 462"/>
                <a:gd name="T27" fmla="*/ 119582 h 452"/>
                <a:gd name="T28" fmla="*/ 110781 w 462"/>
                <a:gd name="T29" fmla="*/ 59342 h 452"/>
                <a:gd name="T30" fmla="*/ 91127 w 462"/>
                <a:gd name="T31" fmla="*/ 55745 h 452"/>
                <a:gd name="T32" fmla="*/ 71472 w 462"/>
                <a:gd name="T33" fmla="*/ 87664 h 452"/>
                <a:gd name="T34" fmla="*/ 134456 w 462"/>
                <a:gd name="T35" fmla="*/ 119582 h 452"/>
                <a:gd name="T36" fmla="*/ 162152 w 462"/>
                <a:gd name="T37" fmla="*/ 147005 h 452"/>
                <a:gd name="T38" fmla="*/ 162152 w 462"/>
                <a:gd name="T39" fmla="*/ 182970 h 452"/>
                <a:gd name="T40" fmla="*/ 174213 w 462"/>
                <a:gd name="T41" fmla="*/ 135317 h 452"/>
                <a:gd name="T42" fmla="*/ 130436 w 462"/>
                <a:gd name="T43" fmla="*/ 135317 h 452"/>
                <a:gd name="T44" fmla="*/ 63431 w 462"/>
                <a:gd name="T45" fmla="*/ 107444 h 452"/>
                <a:gd name="T46" fmla="*/ 47797 w 462"/>
                <a:gd name="T47" fmla="*/ 107444 h 452"/>
                <a:gd name="T48" fmla="*/ 63431 w 462"/>
                <a:gd name="T49" fmla="*/ 195108 h 452"/>
                <a:gd name="T50" fmla="*/ 170192 w 462"/>
                <a:gd name="T51" fmla="*/ 23827 h 452"/>
                <a:gd name="T52" fmla="*/ 122842 w 462"/>
                <a:gd name="T53" fmla="*/ 35515 h 452"/>
                <a:gd name="T54" fmla="*/ 122842 w 462"/>
                <a:gd name="T55" fmla="*/ 47653 h 452"/>
                <a:gd name="T56" fmla="*/ 174213 w 462"/>
                <a:gd name="T57" fmla="*/ 119582 h 452"/>
                <a:gd name="T58" fmla="*/ 205928 w 462"/>
                <a:gd name="T59" fmla="*/ 99352 h 452"/>
                <a:gd name="T60" fmla="*/ 142497 w 462"/>
                <a:gd name="T61" fmla="*/ 147005 h 452"/>
                <a:gd name="T62" fmla="*/ 79066 w 462"/>
                <a:gd name="T63" fmla="*/ 199154 h 452"/>
                <a:gd name="T64" fmla="*/ 146517 w 462"/>
                <a:gd name="T65" fmla="*/ 195108 h 452"/>
                <a:gd name="T66" fmla="*/ 146517 w 462"/>
                <a:gd name="T67" fmla="*/ 151051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2" h="452">
                  <a:moveTo>
                    <a:pt x="115" y="151"/>
                  </a:moveTo>
                  <a:lnTo>
                    <a:pt x="115" y="151"/>
                  </a:lnTo>
                  <a:lnTo>
                    <a:pt x="124" y="151"/>
                  </a:lnTo>
                  <a:cubicBezTo>
                    <a:pt x="142" y="132"/>
                    <a:pt x="160" y="115"/>
                    <a:pt x="186" y="97"/>
                  </a:cubicBezTo>
                  <a:lnTo>
                    <a:pt x="186" y="88"/>
                  </a:lnTo>
                  <a:cubicBezTo>
                    <a:pt x="186" y="79"/>
                    <a:pt x="186" y="79"/>
                    <a:pt x="186" y="70"/>
                  </a:cubicBezTo>
                  <a:cubicBezTo>
                    <a:pt x="160" y="53"/>
                    <a:pt x="133" y="44"/>
                    <a:pt x="107" y="26"/>
                  </a:cubicBezTo>
                  <a:cubicBezTo>
                    <a:pt x="89" y="44"/>
                    <a:pt x="62" y="62"/>
                    <a:pt x="44" y="88"/>
                  </a:cubicBezTo>
                  <a:cubicBezTo>
                    <a:pt x="62" y="115"/>
                    <a:pt x="71" y="132"/>
                    <a:pt x="89" y="151"/>
                  </a:cubicBezTo>
                  <a:cubicBezTo>
                    <a:pt x="98" y="151"/>
                    <a:pt x="107" y="151"/>
                    <a:pt x="115" y="151"/>
                  </a:cubicBezTo>
                  <a:close/>
                  <a:moveTo>
                    <a:pt x="62" y="195"/>
                  </a:moveTo>
                  <a:lnTo>
                    <a:pt x="62" y="195"/>
                  </a:lnTo>
                  <a:cubicBezTo>
                    <a:pt x="62" y="186"/>
                    <a:pt x="62" y="186"/>
                    <a:pt x="71" y="177"/>
                  </a:cubicBezTo>
                  <a:cubicBezTo>
                    <a:pt x="54" y="160"/>
                    <a:pt x="35" y="141"/>
                    <a:pt x="26" y="124"/>
                  </a:cubicBezTo>
                  <a:cubicBezTo>
                    <a:pt x="9" y="151"/>
                    <a:pt x="0" y="186"/>
                    <a:pt x="0" y="221"/>
                  </a:cubicBezTo>
                  <a:cubicBezTo>
                    <a:pt x="0" y="266"/>
                    <a:pt x="9" y="310"/>
                    <a:pt x="35" y="336"/>
                  </a:cubicBezTo>
                  <a:cubicBezTo>
                    <a:pt x="44" y="301"/>
                    <a:pt x="54" y="257"/>
                    <a:pt x="71" y="221"/>
                  </a:cubicBezTo>
                  <a:cubicBezTo>
                    <a:pt x="71" y="221"/>
                    <a:pt x="62" y="204"/>
                    <a:pt x="62" y="195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39" y="35"/>
                    <a:pt x="257" y="44"/>
                    <a:pt x="266" y="53"/>
                  </a:cubicBezTo>
                  <a:cubicBezTo>
                    <a:pt x="292" y="35"/>
                    <a:pt x="319" y="35"/>
                    <a:pt x="346" y="26"/>
                  </a:cubicBezTo>
                  <a:cubicBezTo>
                    <a:pt x="310" y="8"/>
                    <a:pt x="275" y="0"/>
                    <a:pt x="230" y="0"/>
                  </a:cubicBezTo>
                  <a:cubicBezTo>
                    <a:pt x="204" y="0"/>
                    <a:pt x="177" y="0"/>
                    <a:pt x="151" y="8"/>
                  </a:cubicBezTo>
                  <a:cubicBezTo>
                    <a:pt x="168" y="17"/>
                    <a:pt x="186" y="35"/>
                    <a:pt x="204" y="44"/>
                  </a:cubicBezTo>
                  <a:cubicBezTo>
                    <a:pt x="213" y="44"/>
                    <a:pt x="221" y="35"/>
                    <a:pt x="230" y="35"/>
                  </a:cubicBezTo>
                  <a:close/>
                  <a:moveTo>
                    <a:pt x="301" y="266"/>
                  </a:moveTo>
                  <a:lnTo>
                    <a:pt x="301" y="266"/>
                  </a:lnTo>
                  <a:cubicBezTo>
                    <a:pt x="310" y="257"/>
                    <a:pt x="310" y="257"/>
                    <a:pt x="319" y="248"/>
                  </a:cubicBezTo>
                  <a:cubicBezTo>
                    <a:pt x="301" y="204"/>
                    <a:pt x="275" y="168"/>
                    <a:pt x="248" y="132"/>
                  </a:cubicBezTo>
                  <a:cubicBezTo>
                    <a:pt x="248" y="132"/>
                    <a:pt x="239" y="132"/>
                    <a:pt x="230" y="132"/>
                  </a:cubicBezTo>
                  <a:cubicBezTo>
                    <a:pt x="221" y="132"/>
                    <a:pt x="213" y="132"/>
                    <a:pt x="204" y="124"/>
                  </a:cubicBezTo>
                  <a:cubicBezTo>
                    <a:pt x="186" y="141"/>
                    <a:pt x="168" y="151"/>
                    <a:pt x="151" y="168"/>
                  </a:cubicBezTo>
                  <a:cubicBezTo>
                    <a:pt x="160" y="177"/>
                    <a:pt x="160" y="186"/>
                    <a:pt x="160" y="195"/>
                  </a:cubicBezTo>
                  <a:cubicBezTo>
                    <a:pt x="160" y="204"/>
                    <a:pt x="160" y="204"/>
                    <a:pt x="160" y="213"/>
                  </a:cubicBezTo>
                  <a:cubicBezTo>
                    <a:pt x="204" y="239"/>
                    <a:pt x="248" y="257"/>
                    <a:pt x="301" y="266"/>
                  </a:cubicBezTo>
                  <a:close/>
                  <a:moveTo>
                    <a:pt x="363" y="327"/>
                  </a:moveTo>
                  <a:lnTo>
                    <a:pt x="363" y="327"/>
                  </a:lnTo>
                  <a:cubicBezTo>
                    <a:pt x="363" y="336"/>
                    <a:pt x="363" y="354"/>
                    <a:pt x="363" y="363"/>
                  </a:cubicBezTo>
                  <a:cubicBezTo>
                    <a:pt x="363" y="372"/>
                    <a:pt x="363" y="389"/>
                    <a:pt x="363" y="407"/>
                  </a:cubicBezTo>
                  <a:cubicBezTo>
                    <a:pt x="399" y="380"/>
                    <a:pt x="434" y="336"/>
                    <a:pt x="443" y="292"/>
                  </a:cubicBezTo>
                  <a:cubicBezTo>
                    <a:pt x="426" y="301"/>
                    <a:pt x="408" y="301"/>
                    <a:pt x="390" y="301"/>
                  </a:cubicBezTo>
                  <a:cubicBezTo>
                    <a:pt x="390" y="319"/>
                    <a:pt x="381" y="327"/>
                    <a:pt x="363" y="327"/>
                  </a:cubicBezTo>
                  <a:close/>
                  <a:moveTo>
                    <a:pt x="292" y="301"/>
                  </a:moveTo>
                  <a:lnTo>
                    <a:pt x="292" y="301"/>
                  </a:lnTo>
                  <a:cubicBezTo>
                    <a:pt x="239" y="292"/>
                    <a:pt x="186" y="266"/>
                    <a:pt x="142" y="239"/>
                  </a:cubicBezTo>
                  <a:cubicBezTo>
                    <a:pt x="133" y="239"/>
                    <a:pt x="124" y="248"/>
                    <a:pt x="115" y="248"/>
                  </a:cubicBezTo>
                  <a:cubicBezTo>
                    <a:pt x="107" y="248"/>
                    <a:pt x="107" y="248"/>
                    <a:pt x="107" y="239"/>
                  </a:cubicBezTo>
                  <a:cubicBezTo>
                    <a:pt x="79" y="283"/>
                    <a:pt x="71" y="327"/>
                    <a:pt x="62" y="380"/>
                  </a:cubicBezTo>
                  <a:cubicBezTo>
                    <a:pt x="89" y="398"/>
                    <a:pt x="115" y="425"/>
                    <a:pt x="142" y="434"/>
                  </a:cubicBezTo>
                  <a:cubicBezTo>
                    <a:pt x="177" y="380"/>
                    <a:pt x="230" y="327"/>
                    <a:pt x="292" y="301"/>
                  </a:cubicBezTo>
                  <a:close/>
                  <a:moveTo>
                    <a:pt x="381" y="53"/>
                  </a:moveTo>
                  <a:lnTo>
                    <a:pt x="381" y="53"/>
                  </a:lnTo>
                  <a:cubicBezTo>
                    <a:pt x="346" y="62"/>
                    <a:pt x="310" y="70"/>
                    <a:pt x="275" y="79"/>
                  </a:cubicBezTo>
                  <a:lnTo>
                    <a:pt x="283" y="88"/>
                  </a:lnTo>
                  <a:cubicBezTo>
                    <a:pt x="283" y="97"/>
                    <a:pt x="275" y="97"/>
                    <a:pt x="275" y="106"/>
                  </a:cubicBezTo>
                  <a:cubicBezTo>
                    <a:pt x="310" y="141"/>
                    <a:pt x="328" y="186"/>
                    <a:pt x="346" y="239"/>
                  </a:cubicBezTo>
                  <a:cubicBezTo>
                    <a:pt x="363" y="239"/>
                    <a:pt x="381" y="248"/>
                    <a:pt x="390" y="266"/>
                  </a:cubicBezTo>
                  <a:cubicBezTo>
                    <a:pt x="417" y="266"/>
                    <a:pt x="434" y="266"/>
                    <a:pt x="452" y="257"/>
                  </a:cubicBezTo>
                  <a:cubicBezTo>
                    <a:pt x="461" y="248"/>
                    <a:pt x="461" y="230"/>
                    <a:pt x="461" y="221"/>
                  </a:cubicBezTo>
                  <a:cubicBezTo>
                    <a:pt x="461" y="160"/>
                    <a:pt x="426" y="97"/>
                    <a:pt x="381" y="53"/>
                  </a:cubicBezTo>
                  <a:close/>
                  <a:moveTo>
                    <a:pt x="319" y="327"/>
                  </a:moveTo>
                  <a:lnTo>
                    <a:pt x="319" y="327"/>
                  </a:lnTo>
                  <a:cubicBezTo>
                    <a:pt x="257" y="354"/>
                    <a:pt x="213" y="389"/>
                    <a:pt x="177" y="443"/>
                  </a:cubicBezTo>
                  <a:cubicBezTo>
                    <a:pt x="195" y="451"/>
                    <a:pt x="213" y="451"/>
                    <a:pt x="230" y="451"/>
                  </a:cubicBezTo>
                  <a:cubicBezTo>
                    <a:pt x="266" y="451"/>
                    <a:pt x="292" y="443"/>
                    <a:pt x="328" y="434"/>
                  </a:cubicBezTo>
                  <a:cubicBezTo>
                    <a:pt x="328" y="407"/>
                    <a:pt x="337" y="380"/>
                    <a:pt x="337" y="363"/>
                  </a:cubicBezTo>
                  <a:cubicBezTo>
                    <a:pt x="337" y="354"/>
                    <a:pt x="337" y="345"/>
                    <a:pt x="328" y="336"/>
                  </a:cubicBezTo>
                  <a:cubicBezTo>
                    <a:pt x="328" y="327"/>
                    <a:pt x="319" y="327"/>
                    <a:pt x="319" y="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" name="Freeform: Shape 3"/>
          <p:cNvSpPr/>
          <p:nvPr/>
        </p:nvSpPr>
        <p:spPr>
          <a:xfrm>
            <a:off x="1401096" y="367478"/>
            <a:ext cx="1708003" cy="1918522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Freeform: Shape 4"/>
          <p:cNvSpPr/>
          <p:nvPr/>
        </p:nvSpPr>
        <p:spPr>
          <a:xfrm>
            <a:off x="10311583" y="2396613"/>
            <a:ext cx="958646" cy="107680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694401" y="3429000"/>
            <a:ext cx="454739" cy="510787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57144" y="1981200"/>
            <a:ext cx="609599" cy="609599"/>
            <a:chOff x="9521372" y="3429153"/>
            <a:chExt cx="1436914" cy="1436914"/>
          </a:xfrm>
        </p:grpSpPr>
        <p:sp>
          <p:nvSpPr>
            <p:cNvPr id="29" name="Oval 28"/>
            <p:cNvSpPr/>
            <p:nvPr/>
          </p:nvSpPr>
          <p:spPr>
            <a:xfrm>
              <a:off x="9521372" y="3429153"/>
              <a:ext cx="1436914" cy="1436914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9681028" y="3588809"/>
              <a:ext cx="1117602" cy="111760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869714" y="3777495"/>
              <a:ext cx="740229" cy="74022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10121265" y="3956214"/>
              <a:ext cx="237126" cy="382790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r="16042"/>
          <a:stretch>
            <a:fillRect/>
          </a:stretch>
        </p:blipFill>
        <p:spPr/>
      </p:pic>
      <p:sp>
        <p:nvSpPr>
          <p:cNvPr id="13" name="Rectangle: Rounded Corners 12"/>
          <p:cNvSpPr/>
          <p:nvPr/>
        </p:nvSpPr>
        <p:spPr>
          <a:xfrm rot="2700000">
            <a:off x="5794309" y="150834"/>
            <a:ext cx="2839731" cy="2839731"/>
          </a:xfrm>
          <a:prstGeom prst="roundRect">
            <a:avLst>
              <a:gd name="adj" fmla="val 266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800542" y="640811"/>
            <a:ext cx="2827264" cy="1903696"/>
            <a:chOff x="5800543" y="640811"/>
            <a:chExt cx="2827264" cy="1903696"/>
          </a:xfrm>
        </p:grpSpPr>
        <p:sp>
          <p:nvSpPr>
            <p:cNvPr id="14" name="TextBox 13"/>
            <p:cNvSpPr txBox="1"/>
            <p:nvPr/>
          </p:nvSpPr>
          <p:spPr>
            <a:xfrm>
              <a:off x="6013049" y="1580525"/>
              <a:ext cx="2456328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soul, like these sweet mornings of spring which I enjoy with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00543" y="1277184"/>
              <a:ext cx="2827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Brand new projects</a:t>
              </a:r>
            </a:p>
          </p:txBody>
        </p:sp>
        <p:sp>
          <p:nvSpPr>
            <p:cNvPr id="16" name="Freeform 116"/>
            <p:cNvSpPr>
              <a:spLocks noChangeArrowheads="1"/>
            </p:cNvSpPr>
            <p:nvPr/>
          </p:nvSpPr>
          <p:spPr bwMode="auto">
            <a:xfrm>
              <a:off x="7012144" y="640811"/>
              <a:ext cx="404060" cy="416887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20877" y="3318997"/>
            <a:ext cx="3613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20877" y="1837286"/>
            <a:ext cx="408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商业合作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167244" y="4828055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Option #1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2740706" y="4828055"/>
            <a:ext cx="1247890" cy="36152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Option #2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b="15637"/>
          <a:stretch>
            <a:fillRect/>
          </a:stretch>
        </p:blipFill>
        <p:spPr/>
      </p:pic>
      <p:sp>
        <p:nvSpPr>
          <p:cNvPr id="22" name="Freeform: Shape 21"/>
          <p:cNvSpPr/>
          <p:nvPr/>
        </p:nvSpPr>
        <p:spPr>
          <a:xfrm>
            <a:off x="0" y="-4502"/>
            <a:ext cx="12191999" cy="5582028"/>
          </a:xfrm>
          <a:custGeom>
            <a:avLst/>
            <a:gdLst>
              <a:gd name="connsiteX0" fmla="*/ 0 w 10933177"/>
              <a:gd name="connsiteY0" fmla="*/ 0 h 5005684"/>
              <a:gd name="connsiteX1" fmla="*/ 10933177 w 10933177"/>
              <a:gd name="connsiteY1" fmla="*/ 0 h 5005684"/>
              <a:gd name="connsiteX2" fmla="*/ 10769908 w 10933177"/>
              <a:gd name="connsiteY2" fmla="*/ 369373 h 5005684"/>
              <a:gd name="connsiteX3" fmla="*/ 3610477 w 10933177"/>
              <a:gd name="connsiteY3" fmla="*/ 5002939 h 5005684"/>
              <a:gd name="connsiteX4" fmla="*/ 273704 w 10933177"/>
              <a:gd name="connsiteY4" fmla="*/ 4394589 h 5005684"/>
              <a:gd name="connsiteX5" fmla="*/ 0 w 10933177"/>
              <a:gd name="connsiteY5" fmla="*/ 4285331 h 500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3177" h="5005684">
                <a:moveTo>
                  <a:pt x="0" y="0"/>
                </a:moveTo>
                <a:lnTo>
                  <a:pt x="10933177" y="0"/>
                </a:lnTo>
                <a:lnTo>
                  <a:pt x="10769908" y="369373"/>
                </a:lnTo>
                <a:cubicBezTo>
                  <a:pt x="9074772" y="4043831"/>
                  <a:pt x="6920135" y="4910836"/>
                  <a:pt x="3610477" y="5002939"/>
                </a:cubicBezTo>
                <a:cubicBezTo>
                  <a:pt x="2507258" y="5033639"/>
                  <a:pt x="1365552" y="4805353"/>
                  <a:pt x="273704" y="4394589"/>
                </a:cubicBezTo>
                <a:lnTo>
                  <a:pt x="0" y="4285331"/>
                </a:lnTo>
                <a:close/>
              </a:path>
            </a:pathLst>
          </a:custGeom>
          <a:solidFill>
            <a:srgbClr val="1811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056210" y="1368334"/>
            <a:ext cx="9483340" cy="4333962"/>
            <a:chOff x="2056210" y="1368334"/>
            <a:chExt cx="9483340" cy="4333962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056210" y="1368334"/>
              <a:ext cx="9483340" cy="4333962"/>
            </a:xfrm>
            <a:custGeom>
              <a:avLst/>
              <a:gdLst>
                <a:gd name="T0" fmla="*/ 2696 w 2696"/>
                <a:gd name="T1" fmla="*/ 0 h 1231"/>
                <a:gd name="T2" fmla="*/ 2563 w 2696"/>
                <a:gd name="T3" fmla="*/ 112 h 1231"/>
                <a:gd name="T4" fmla="*/ 2621 w 2696"/>
                <a:gd name="T5" fmla="*/ 116 h 1231"/>
                <a:gd name="T6" fmla="*/ 1929 w 2696"/>
                <a:gd name="T7" fmla="*/ 838 h 1231"/>
                <a:gd name="T8" fmla="*/ 1093 w 2696"/>
                <a:gd name="T9" fmla="*/ 1140 h 1231"/>
                <a:gd name="T10" fmla="*/ 104 w 2696"/>
                <a:gd name="T11" fmla="*/ 1156 h 1231"/>
                <a:gd name="T12" fmla="*/ 52 w 2696"/>
                <a:gd name="T13" fmla="*/ 1109 h 1231"/>
                <a:gd name="T14" fmla="*/ 0 w 2696"/>
                <a:gd name="T15" fmla="*/ 1161 h 1231"/>
                <a:gd name="T16" fmla="*/ 52 w 2696"/>
                <a:gd name="T17" fmla="*/ 1213 h 1231"/>
                <a:gd name="T18" fmla="*/ 99 w 2696"/>
                <a:gd name="T19" fmla="*/ 1183 h 1231"/>
                <a:gd name="T20" fmla="*/ 544 w 2696"/>
                <a:gd name="T21" fmla="*/ 1214 h 1231"/>
                <a:gd name="T22" fmla="*/ 1097 w 2696"/>
                <a:gd name="T23" fmla="*/ 1168 h 1231"/>
                <a:gd name="T24" fmla="*/ 1943 w 2696"/>
                <a:gd name="T25" fmla="*/ 863 h 1231"/>
                <a:gd name="T26" fmla="*/ 2646 w 2696"/>
                <a:gd name="T27" fmla="*/ 129 h 1231"/>
                <a:gd name="T28" fmla="*/ 2683 w 2696"/>
                <a:gd name="T29" fmla="*/ 173 h 1231"/>
                <a:gd name="T30" fmla="*/ 2696 w 2696"/>
                <a:gd name="T31" fmla="*/ 0 h 1231"/>
                <a:gd name="T32" fmla="*/ 52 w 2696"/>
                <a:gd name="T33" fmla="*/ 1185 h 1231"/>
                <a:gd name="T34" fmla="*/ 28 w 2696"/>
                <a:gd name="T35" fmla="*/ 1161 h 1231"/>
                <a:gd name="T36" fmla="*/ 52 w 2696"/>
                <a:gd name="T37" fmla="*/ 1137 h 1231"/>
                <a:gd name="T38" fmla="*/ 76 w 2696"/>
                <a:gd name="T39" fmla="*/ 1161 h 1231"/>
                <a:gd name="T40" fmla="*/ 52 w 2696"/>
                <a:gd name="T41" fmla="*/ 118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6" h="1231">
                  <a:moveTo>
                    <a:pt x="2696" y="0"/>
                  </a:moveTo>
                  <a:cubicBezTo>
                    <a:pt x="2563" y="112"/>
                    <a:pt x="2563" y="112"/>
                    <a:pt x="2563" y="112"/>
                  </a:cubicBezTo>
                  <a:cubicBezTo>
                    <a:pt x="2621" y="116"/>
                    <a:pt x="2621" y="116"/>
                    <a:pt x="2621" y="116"/>
                  </a:cubicBezTo>
                  <a:cubicBezTo>
                    <a:pt x="2453" y="419"/>
                    <a:pt x="2221" y="662"/>
                    <a:pt x="1929" y="838"/>
                  </a:cubicBezTo>
                  <a:cubicBezTo>
                    <a:pt x="1688" y="984"/>
                    <a:pt x="1407" y="1085"/>
                    <a:pt x="1093" y="1140"/>
                  </a:cubicBezTo>
                  <a:cubicBezTo>
                    <a:pt x="571" y="1231"/>
                    <a:pt x="129" y="1160"/>
                    <a:pt x="104" y="1156"/>
                  </a:cubicBezTo>
                  <a:cubicBezTo>
                    <a:pt x="101" y="1130"/>
                    <a:pt x="79" y="1109"/>
                    <a:pt x="52" y="1109"/>
                  </a:cubicBezTo>
                  <a:cubicBezTo>
                    <a:pt x="23" y="1109"/>
                    <a:pt x="0" y="1133"/>
                    <a:pt x="0" y="1161"/>
                  </a:cubicBezTo>
                  <a:cubicBezTo>
                    <a:pt x="0" y="1190"/>
                    <a:pt x="23" y="1213"/>
                    <a:pt x="52" y="1213"/>
                  </a:cubicBezTo>
                  <a:cubicBezTo>
                    <a:pt x="73" y="1213"/>
                    <a:pt x="91" y="1201"/>
                    <a:pt x="99" y="1183"/>
                  </a:cubicBezTo>
                  <a:cubicBezTo>
                    <a:pt x="116" y="1186"/>
                    <a:pt x="290" y="1214"/>
                    <a:pt x="544" y="1214"/>
                  </a:cubicBezTo>
                  <a:cubicBezTo>
                    <a:pt x="704" y="1214"/>
                    <a:pt x="894" y="1203"/>
                    <a:pt x="1097" y="1168"/>
                  </a:cubicBezTo>
                  <a:cubicBezTo>
                    <a:pt x="1415" y="1113"/>
                    <a:pt x="1699" y="1010"/>
                    <a:pt x="1943" y="863"/>
                  </a:cubicBezTo>
                  <a:cubicBezTo>
                    <a:pt x="2239" y="683"/>
                    <a:pt x="2476" y="436"/>
                    <a:pt x="2646" y="129"/>
                  </a:cubicBezTo>
                  <a:cubicBezTo>
                    <a:pt x="2683" y="173"/>
                    <a:pt x="2683" y="173"/>
                    <a:pt x="2683" y="173"/>
                  </a:cubicBezTo>
                  <a:lnTo>
                    <a:pt x="2696" y="0"/>
                  </a:lnTo>
                  <a:close/>
                  <a:moveTo>
                    <a:pt x="52" y="1185"/>
                  </a:moveTo>
                  <a:cubicBezTo>
                    <a:pt x="39" y="1185"/>
                    <a:pt x="28" y="1174"/>
                    <a:pt x="28" y="1161"/>
                  </a:cubicBezTo>
                  <a:cubicBezTo>
                    <a:pt x="28" y="1148"/>
                    <a:pt x="39" y="1137"/>
                    <a:pt x="52" y="1137"/>
                  </a:cubicBezTo>
                  <a:cubicBezTo>
                    <a:pt x="65" y="1137"/>
                    <a:pt x="76" y="1148"/>
                    <a:pt x="76" y="1161"/>
                  </a:cubicBezTo>
                  <a:cubicBezTo>
                    <a:pt x="76" y="1174"/>
                    <a:pt x="65" y="1185"/>
                    <a:pt x="52" y="1185"/>
                  </a:cubicBez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49475" y="5366255"/>
              <a:ext cx="179439" cy="1794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87669" y="2004681"/>
            <a:ext cx="36133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A wonderful serenity has taken possession of my entire soul, like these sweet mornings of spring which I enjoy with my whole heart.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7668" y="1071456"/>
            <a:ext cx="424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商业合作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1134036" y="2971892"/>
            <a:ext cx="1247890" cy="361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accent1"/>
                </a:solidFill>
                <a:latin typeface="Arial Nova" panose="020B0504020202020204" pitchFamily="34" charset="0"/>
              </a:rPr>
              <a:t>Option #1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2707498" y="2971892"/>
            <a:ext cx="1247890" cy="36152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Option #2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2957994" y="4178536"/>
            <a:ext cx="123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  <a:cs typeface="Catamaran Bold" panose="00000800000000000000" pitchFamily="2" charset="0"/>
              </a:rPr>
              <a:t>Your text here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4877464" y="3971563"/>
            <a:ext cx="123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  <a:cs typeface="Catamaran Bold" panose="00000800000000000000" pitchFamily="2" charset="0"/>
              </a:rPr>
              <a:t>Your text here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6517375" y="3680320"/>
            <a:ext cx="123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  <a:cs typeface="Catamaran Bold" panose="00000800000000000000" pitchFamily="2" charset="0"/>
              </a:rPr>
              <a:t>Your text here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8156375" y="2810201"/>
            <a:ext cx="123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  <a:cs typeface="Catamaran Bold" panose="00000800000000000000" pitchFamily="2" charset="0"/>
              </a:rPr>
              <a:t>Your text here</a:t>
            </a:r>
          </a:p>
        </p:txBody>
      </p:sp>
      <p:sp>
        <p:nvSpPr>
          <p:cNvPr id="49" name="TextBox 48"/>
          <p:cNvSpPr txBox="1"/>
          <p:nvPr/>
        </p:nvSpPr>
        <p:spPr>
          <a:xfrm flipH="1">
            <a:off x="9343528" y="1595189"/>
            <a:ext cx="123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  <a:cs typeface="Catamaran Bold" panose="00000800000000000000" pitchFamily="2" charset="0"/>
              </a:rPr>
              <a:t>Your text here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199638" y="4860532"/>
            <a:ext cx="1358151" cy="1418748"/>
            <a:chOff x="3199638" y="4860532"/>
            <a:chExt cx="1358151" cy="1418748"/>
          </a:xfrm>
        </p:grpSpPr>
        <p:grpSp>
          <p:nvGrpSpPr>
            <p:cNvPr id="28" name="Group 27"/>
            <p:cNvGrpSpPr/>
            <p:nvPr/>
          </p:nvGrpSpPr>
          <p:grpSpPr>
            <a:xfrm>
              <a:off x="3199638" y="4860532"/>
              <a:ext cx="1358151" cy="1418748"/>
              <a:chOff x="3199638" y="4860532"/>
              <a:chExt cx="1358151" cy="1418748"/>
            </a:xfrm>
            <a:solidFill>
              <a:schemeClr val="accent1"/>
            </a:solidFill>
            <a:effectLst>
              <a:outerShdw blurRad="355600" dist="127000" dir="2700000" sx="98000" sy="98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Freeform 12"/>
              <p:cNvSpPr/>
              <p:nvPr/>
            </p:nvSpPr>
            <p:spPr bwMode="auto">
              <a:xfrm>
                <a:off x="3199638" y="4921129"/>
                <a:ext cx="1358151" cy="1358151"/>
              </a:xfrm>
              <a:custGeom>
                <a:avLst/>
                <a:gdLst>
                  <a:gd name="T0" fmla="*/ 339 w 386"/>
                  <a:gd name="T1" fmla="*/ 278 h 386"/>
                  <a:gd name="T2" fmla="*/ 108 w 386"/>
                  <a:gd name="T3" fmla="*/ 340 h 386"/>
                  <a:gd name="T4" fmla="*/ 47 w 386"/>
                  <a:gd name="T5" fmla="*/ 109 h 386"/>
                  <a:gd name="T6" fmla="*/ 277 w 386"/>
                  <a:gd name="T7" fmla="*/ 47 h 386"/>
                  <a:gd name="T8" fmla="*/ 339 w 386"/>
                  <a:gd name="T9" fmla="*/ 278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386">
                    <a:moveTo>
                      <a:pt x="339" y="278"/>
                    </a:moveTo>
                    <a:cubicBezTo>
                      <a:pt x="292" y="359"/>
                      <a:pt x="189" y="386"/>
                      <a:pt x="108" y="340"/>
                    </a:cubicBezTo>
                    <a:cubicBezTo>
                      <a:pt x="27" y="293"/>
                      <a:pt x="0" y="190"/>
                      <a:pt x="47" y="109"/>
                    </a:cubicBezTo>
                    <a:cubicBezTo>
                      <a:pt x="93" y="28"/>
                      <a:pt x="197" y="0"/>
                      <a:pt x="277" y="47"/>
                    </a:cubicBezTo>
                    <a:cubicBezTo>
                      <a:pt x="358" y="94"/>
                      <a:pt x="386" y="197"/>
                      <a:pt x="339" y="2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3576389" y="4860532"/>
                <a:ext cx="164665" cy="162030"/>
              </a:xfrm>
              <a:custGeom>
                <a:avLst/>
                <a:gdLst>
                  <a:gd name="T0" fmla="*/ 16 w 47"/>
                  <a:gd name="T1" fmla="*/ 1 h 46"/>
                  <a:gd name="T2" fmla="*/ 47 w 47"/>
                  <a:gd name="T3" fmla="*/ 31 h 46"/>
                  <a:gd name="T4" fmla="*/ 27 w 47"/>
                  <a:gd name="T5" fmla="*/ 35 h 46"/>
                  <a:gd name="T6" fmla="*/ 0 w 47"/>
                  <a:gd name="T7" fmla="*/ 46 h 46"/>
                  <a:gd name="T8" fmla="*/ 11 w 47"/>
                  <a:gd name="T9" fmla="*/ 3 h 46"/>
                  <a:gd name="T10" fmla="*/ 16 w 47"/>
                  <a:gd name="T11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6">
                    <a:moveTo>
                      <a:pt x="16" y="1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0" y="32"/>
                      <a:pt x="34" y="34"/>
                      <a:pt x="27" y="35"/>
                    </a:cubicBezTo>
                    <a:cubicBezTo>
                      <a:pt x="18" y="38"/>
                      <a:pt x="9" y="41"/>
                      <a:pt x="0" y="4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389332" y="5114775"/>
              <a:ext cx="977446" cy="9748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65"/>
            <p:cNvSpPr>
              <a:spLocks noChangeArrowheads="1"/>
            </p:cNvSpPr>
            <p:nvPr/>
          </p:nvSpPr>
          <p:spPr bwMode="auto">
            <a:xfrm>
              <a:off x="3738698" y="5463995"/>
              <a:ext cx="278715" cy="276372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06198" y="2065193"/>
            <a:ext cx="1326536" cy="1327853"/>
            <a:chOff x="10006198" y="2065193"/>
            <a:chExt cx="1326536" cy="1327853"/>
          </a:xfrm>
        </p:grpSpPr>
        <p:grpSp>
          <p:nvGrpSpPr>
            <p:cNvPr id="32" name="Group 31"/>
            <p:cNvGrpSpPr/>
            <p:nvPr/>
          </p:nvGrpSpPr>
          <p:grpSpPr>
            <a:xfrm>
              <a:off x="10006198" y="2065193"/>
              <a:ext cx="1326536" cy="1327853"/>
              <a:chOff x="10006198" y="2065193"/>
              <a:chExt cx="1326536" cy="1327853"/>
            </a:xfrm>
            <a:solidFill>
              <a:schemeClr val="accent5"/>
            </a:solidFill>
            <a:effectLst>
              <a:outerShdw blurRad="355600" dist="127000" dir="2700000" sx="98000" sy="98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18"/>
              <p:cNvSpPr/>
              <p:nvPr/>
            </p:nvSpPr>
            <p:spPr bwMode="auto">
              <a:xfrm>
                <a:off x="10006198" y="2065193"/>
                <a:ext cx="1326536" cy="1327853"/>
              </a:xfrm>
              <a:custGeom>
                <a:avLst/>
                <a:gdLst>
                  <a:gd name="T0" fmla="*/ 27 w 377"/>
                  <a:gd name="T1" fmla="*/ 236 h 377"/>
                  <a:gd name="T2" fmla="*/ 141 w 377"/>
                  <a:gd name="T3" fmla="*/ 26 h 377"/>
                  <a:gd name="T4" fmla="*/ 351 w 377"/>
                  <a:gd name="T5" fmla="*/ 140 h 377"/>
                  <a:gd name="T6" fmla="*/ 237 w 377"/>
                  <a:gd name="T7" fmla="*/ 350 h 377"/>
                  <a:gd name="T8" fmla="*/ 27 w 377"/>
                  <a:gd name="T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377">
                    <a:moveTo>
                      <a:pt x="27" y="236"/>
                    </a:moveTo>
                    <a:cubicBezTo>
                      <a:pt x="0" y="146"/>
                      <a:pt x="51" y="52"/>
                      <a:pt x="141" y="26"/>
                    </a:cubicBezTo>
                    <a:cubicBezTo>
                      <a:pt x="230" y="0"/>
                      <a:pt x="324" y="51"/>
                      <a:pt x="351" y="140"/>
                    </a:cubicBezTo>
                    <a:cubicBezTo>
                      <a:pt x="377" y="230"/>
                      <a:pt x="326" y="324"/>
                      <a:pt x="237" y="350"/>
                    </a:cubicBezTo>
                    <a:cubicBezTo>
                      <a:pt x="147" y="377"/>
                      <a:pt x="53" y="325"/>
                      <a:pt x="27" y="2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10020687" y="2300992"/>
                <a:ext cx="162030" cy="159396"/>
              </a:xfrm>
              <a:custGeom>
                <a:avLst/>
                <a:gdLst>
                  <a:gd name="T0" fmla="*/ 4 w 46"/>
                  <a:gd name="T1" fmla="*/ 1 h 45"/>
                  <a:gd name="T2" fmla="*/ 46 w 46"/>
                  <a:gd name="T3" fmla="*/ 4 h 45"/>
                  <a:gd name="T4" fmla="*/ 34 w 46"/>
                  <a:gd name="T5" fmla="*/ 20 h 45"/>
                  <a:gd name="T6" fmla="*/ 20 w 46"/>
                  <a:gd name="T7" fmla="*/ 45 h 45"/>
                  <a:gd name="T8" fmla="*/ 1 w 46"/>
                  <a:gd name="T9" fmla="*/ 5 h 45"/>
                  <a:gd name="T10" fmla="*/ 4 w 46"/>
                  <a:gd name="T11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5">
                    <a:moveTo>
                      <a:pt x="4" y="1"/>
                    </a:moveTo>
                    <a:cubicBezTo>
                      <a:pt x="46" y="4"/>
                      <a:pt x="46" y="4"/>
                      <a:pt x="46" y="4"/>
                    </a:cubicBezTo>
                    <a:cubicBezTo>
                      <a:pt x="42" y="9"/>
                      <a:pt x="38" y="14"/>
                      <a:pt x="34" y="20"/>
                    </a:cubicBezTo>
                    <a:cubicBezTo>
                      <a:pt x="28" y="28"/>
                      <a:pt x="23" y="36"/>
                      <a:pt x="20" y="4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0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182717" y="2237761"/>
              <a:ext cx="977446" cy="97876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6" name="Freeform 74"/>
            <p:cNvSpPr>
              <a:spLocks noChangeArrowheads="1"/>
            </p:cNvSpPr>
            <p:nvPr/>
          </p:nvSpPr>
          <p:spPr bwMode="auto">
            <a:xfrm>
              <a:off x="10518030" y="2591299"/>
              <a:ext cx="306821" cy="271688"/>
            </a:xfrm>
            <a:custGeom>
              <a:avLst/>
              <a:gdLst>
                <a:gd name="T0" fmla="*/ 203452 w 461"/>
                <a:gd name="T1" fmla="*/ 95902 h 409"/>
                <a:gd name="T2" fmla="*/ 203452 w 461"/>
                <a:gd name="T3" fmla="*/ 95902 h 409"/>
                <a:gd name="T4" fmla="*/ 111425 w 461"/>
                <a:gd name="T5" fmla="*/ 7654 h 409"/>
                <a:gd name="T6" fmla="*/ 95636 w 461"/>
                <a:gd name="T7" fmla="*/ 7654 h 409"/>
                <a:gd name="T8" fmla="*/ 4060 w 461"/>
                <a:gd name="T9" fmla="*/ 95902 h 409"/>
                <a:gd name="T10" fmla="*/ 8120 w 461"/>
                <a:gd name="T11" fmla="*/ 103556 h 409"/>
                <a:gd name="T12" fmla="*/ 27969 w 461"/>
                <a:gd name="T13" fmla="*/ 103556 h 409"/>
                <a:gd name="T14" fmla="*/ 27969 w 461"/>
                <a:gd name="T15" fmla="*/ 175595 h 409"/>
                <a:gd name="T16" fmla="*/ 35638 w 461"/>
                <a:gd name="T17" fmla="*/ 183700 h 409"/>
                <a:gd name="T18" fmla="*/ 79847 w 461"/>
                <a:gd name="T19" fmla="*/ 183700 h 409"/>
                <a:gd name="T20" fmla="*/ 79847 w 461"/>
                <a:gd name="T21" fmla="*/ 111661 h 409"/>
                <a:gd name="T22" fmla="*/ 127665 w 461"/>
                <a:gd name="T23" fmla="*/ 111661 h 409"/>
                <a:gd name="T24" fmla="*/ 127665 w 461"/>
                <a:gd name="T25" fmla="*/ 183700 h 409"/>
                <a:gd name="T26" fmla="*/ 171874 w 461"/>
                <a:gd name="T27" fmla="*/ 183700 h 409"/>
                <a:gd name="T28" fmla="*/ 179543 w 461"/>
                <a:gd name="T29" fmla="*/ 175595 h 409"/>
                <a:gd name="T30" fmla="*/ 179543 w 461"/>
                <a:gd name="T31" fmla="*/ 103556 h 409"/>
                <a:gd name="T32" fmla="*/ 199843 w 461"/>
                <a:gd name="T33" fmla="*/ 103556 h 409"/>
                <a:gd name="T34" fmla="*/ 203452 w 461"/>
                <a:gd name="T35" fmla="*/ 95902 h 4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742893" y="3477998"/>
            <a:ext cx="1189534" cy="1192841"/>
            <a:chOff x="8742893" y="3477998"/>
            <a:chExt cx="1189534" cy="1192841"/>
          </a:xfrm>
        </p:grpSpPr>
        <p:grpSp>
          <p:nvGrpSpPr>
            <p:cNvPr id="31" name="Group 30"/>
            <p:cNvGrpSpPr/>
            <p:nvPr/>
          </p:nvGrpSpPr>
          <p:grpSpPr>
            <a:xfrm>
              <a:off x="8742893" y="3477998"/>
              <a:ext cx="1189534" cy="1192841"/>
              <a:chOff x="8742893" y="3477998"/>
              <a:chExt cx="1189534" cy="1192841"/>
            </a:xfrm>
            <a:solidFill>
              <a:schemeClr val="accent4"/>
            </a:solidFill>
            <a:effectLst>
              <a:outerShdw blurRad="355600" dist="127000" dir="2700000" sx="98000" sy="98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8742893" y="3481305"/>
                <a:ext cx="1189534" cy="1189534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 rot="10800000">
                <a:off x="8819116" y="3477998"/>
                <a:ext cx="154127" cy="168617"/>
              </a:xfrm>
              <a:custGeom>
                <a:avLst/>
                <a:gdLst>
                  <a:gd name="T0" fmla="*/ 40 w 44"/>
                  <a:gd name="T1" fmla="*/ 47 h 48"/>
                  <a:gd name="T2" fmla="*/ 0 w 44"/>
                  <a:gd name="T3" fmla="*/ 32 h 48"/>
                  <a:gd name="T4" fmla="*/ 16 w 44"/>
                  <a:gd name="T5" fmla="*/ 20 h 48"/>
                  <a:gd name="T6" fmla="*/ 37 w 44"/>
                  <a:gd name="T7" fmla="*/ 0 h 48"/>
                  <a:gd name="T8" fmla="*/ 44 w 44"/>
                  <a:gd name="T9" fmla="*/ 44 h 48"/>
                  <a:gd name="T10" fmla="*/ 40 w 44"/>
                  <a:gd name="T1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8">
                    <a:moveTo>
                      <a:pt x="40" y="47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5" y="28"/>
                      <a:pt x="11" y="24"/>
                      <a:pt x="16" y="20"/>
                    </a:cubicBezTo>
                    <a:cubicBezTo>
                      <a:pt x="24" y="14"/>
                      <a:pt x="31" y="7"/>
                      <a:pt x="37" y="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2" y="48"/>
                      <a:pt x="40" y="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8849596" y="3586690"/>
              <a:ext cx="977446" cy="97876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11"/>
            <p:cNvSpPr>
              <a:spLocks noChangeArrowheads="1"/>
            </p:cNvSpPr>
            <p:nvPr/>
          </p:nvSpPr>
          <p:spPr bwMode="auto">
            <a:xfrm>
              <a:off x="9220042" y="3932031"/>
              <a:ext cx="236555" cy="288082"/>
            </a:xfrm>
            <a:custGeom>
              <a:avLst/>
              <a:gdLst>
                <a:gd name="T0" fmla="*/ 156272 w 355"/>
                <a:gd name="T1" fmla="*/ 127033 h 435"/>
                <a:gd name="T2" fmla="*/ 156272 w 355"/>
                <a:gd name="T3" fmla="*/ 127033 h 435"/>
                <a:gd name="T4" fmla="*/ 80394 w 355"/>
                <a:gd name="T5" fmla="*/ 154863 h 435"/>
                <a:gd name="T6" fmla="*/ 4065 w 355"/>
                <a:gd name="T7" fmla="*/ 127033 h 435"/>
                <a:gd name="T8" fmla="*/ 0 w 355"/>
                <a:gd name="T9" fmla="*/ 127033 h 435"/>
                <a:gd name="T10" fmla="*/ 0 w 355"/>
                <a:gd name="T11" fmla="*/ 150823 h 435"/>
                <a:gd name="T12" fmla="*/ 80394 w 355"/>
                <a:gd name="T13" fmla="*/ 194813 h 435"/>
                <a:gd name="T14" fmla="*/ 159885 w 355"/>
                <a:gd name="T15" fmla="*/ 150823 h 435"/>
                <a:gd name="T16" fmla="*/ 159885 w 355"/>
                <a:gd name="T17" fmla="*/ 127033 h 435"/>
                <a:gd name="T18" fmla="*/ 156272 w 355"/>
                <a:gd name="T19" fmla="*/ 127033 h 435"/>
                <a:gd name="T20" fmla="*/ 156272 w 355"/>
                <a:gd name="T21" fmla="*/ 71821 h 435"/>
                <a:gd name="T22" fmla="*/ 156272 w 355"/>
                <a:gd name="T23" fmla="*/ 71821 h 435"/>
                <a:gd name="T24" fmla="*/ 80394 w 355"/>
                <a:gd name="T25" fmla="*/ 95611 h 435"/>
                <a:gd name="T26" fmla="*/ 4065 w 355"/>
                <a:gd name="T27" fmla="*/ 71821 h 435"/>
                <a:gd name="T28" fmla="*/ 0 w 355"/>
                <a:gd name="T29" fmla="*/ 71821 h 435"/>
                <a:gd name="T30" fmla="*/ 0 w 355"/>
                <a:gd name="T31" fmla="*/ 99651 h 435"/>
                <a:gd name="T32" fmla="*/ 80394 w 355"/>
                <a:gd name="T33" fmla="*/ 131072 h 435"/>
                <a:gd name="T34" fmla="*/ 159885 w 355"/>
                <a:gd name="T35" fmla="*/ 99651 h 435"/>
                <a:gd name="T36" fmla="*/ 159885 w 355"/>
                <a:gd name="T37" fmla="*/ 71821 h 435"/>
                <a:gd name="T38" fmla="*/ 156272 w 355"/>
                <a:gd name="T39" fmla="*/ 71821 h 435"/>
                <a:gd name="T40" fmla="*/ 80394 w 355"/>
                <a:gd name="T41" fmla="*/ 0 h 435"/>
                <a:gd name="T42" fmla="*/ 80394 w 355"/>
                <a:gd name="T43" fmla="*/ 0 h 435"/>
                <a:gd name="T44" fmla="*/ 0 w 355"/>
                <a:gd name="T45" fmla="*/ 27830 h 435"/>
                <a:gd name="T46" fmla="*/ 0 w 355"/>
                <a:gd name="T47" fmla="*/ 43541 h 435"/>
                <a:gd name="T48" fmla="*/ 80394 w 355"/>
                <a:gd name="T49" fmla="*/ 71821 h 435"/>
                <a:gd name="T50" fmla="*/ 159885 w 355"/>
                <a:gd name="T51" fmla="*/ 43541 h 435"/>
                <a:gd name="T52" fmla="*/ 159885 w 355"/>
                <a:gd name="T53" fmla="*/ 27830 h 435"/>
                <a:gd name="T54" fmla="*/ 80394 w 355"/>
                <a:gd name="T55" fmla="*/ 0 h 4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55" h="435">
                  <a:moveTo>
                    <a:pt x="346" y="283"/>
                  </a:moveTo>
                  <a:lnTo>
                    <a:pt x="346" y="283"/>
                  </a:lnTo>
                  <a:cubicBezTo>
                    <a:pt x="328" y="319"/>
                    <a:pt x="257" y="345"/>
                    <a:pt x="178" y="345"/>
                  </a:cubicBezTo>
                  <a:cubicBezTo>
                    <a:pt x="97" y="345"/>
                    <a:pt x="36" y="319"/>
                    <a:pt x="9" y="283"/>
                  </a:cubicBezTo>
                  <a:cubicBezTo>
                    <a:pt x="9" y="275"/>
                    <a:pt x="0" y="283"/>
                    <a:pt x="0" y="283"/>
                  </a:cubicBezTo>
                  <a:cubicBezTo>
                    <a:pt x="0" y="292"/>
                    <a:pt x="0" y="336"/>
                    <a:pt x="0" y="336"/>
                  </a:cubicBezTo>
                  <a:cubicBezTo>
                    <a:pt x="0" y="381"/>
                    <a:pt x="80" y="434"/>
                    <a:pt x="178" y="434"/>
                  </a:cubicBezTo>
                  <a:cubicBezTo>
                    <a:pt x="275" y="434"/>
                    <a:pt x="354" y="381"/>
                    <a:pt x="354" y="336"/>
                  </a:cubicBezTo>
                  <a:cubicBezTo>
                    <a:pt x="354" y="336"/>
                    <a:pt x="354" y="292"/>
                    <a:pt x="354" y="283"/>
                  </a:cubicBezTo>
                  <a:cubicBezTo>
                    <a:pt x="354" y="283"/>
                    <a:pt x="346" y="275"/>
                    <a:pt x="346" y="283"/>
                  </a:cubicBezTo>
                  <a:close/>
                  <a:moveTo>
                    <a:pt x="346" y="160"/>
                  </a:moveTo>
                  <a:lnTo>
                    <a:pt x="346" y="160"/>
                  </a:lnTo>
                  <a:cubicBezTo>
                    <a:pt x="328" y="186"/>
                    <a:pt x="257" y="213"/>
                    <a:pt x="178" y="213"/>
                  </a:cubicBezTo>
                  <a:cubicBezTo>
                    <a:pt x="97" y="213"/>
                    <a:pt x="36" y="186"/>
                    <a:pt x="9" y="160"/>
                  </a:cubicBezTo>
                  <a:cubicBezTo>
                    <a:pt x="9" y="151"/>
                    <a:pt x="0" y="160"/>
                    <a:pt x="0" y="160"/>
                  </a:cubicBezTo>
                  <a:lnTo>
                    <a:pt x="0" y="222"/>
                  </a:lnTo>
                  <a:cubicBezTo>
                    <a:pt x="0" y="257"/>
                    <a:pt x="80" y="292"/>
                    <a:pt x="178" y="292"/>
                  </a:cubicBezTo>
                  <a:cubicBezTo>
                    <a:pt x="275" y="292"/>
                    <a:pt x="354" y="257"/>
                    <a:pt x="354" y="222"/>
                  </a:cubicBezTo>
                  <a:lnTo>
                    <a:pt x="354" y="160"/>
                  </a:lnTo>
                  <a:cubicBezTo>
                    <a:pt x="354" y="160"/>
                    <a:pt x="346" y="151"/>
                    <a:pt x="346" y="160"/>
                  </a:cubicBezTo>
                  <a:close/>
                  <a:moveTo>
                    <a:pt x="178" y="0"/>
                  </a:moveTo>
                  <a:lnTo>
                    <a:pt x="178" y="0"/>
                  </a:lnTo>
                  <a:cubicBezTo>
                    <a:pt x="80" y="0"/>
                    <a:pt x="0" y="26"/>
                    <a:pt x="0" y="6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3"/>
                    <a:pt x="80" y="160"/>
                    <a:pt x="178" y="160"/>
                  </a:cubicBezTo>
                  <a:cubicBezTo>
                    <a:pt x="275" y="160"/>
                    <a:pt x="354" y="133"/>
                    <a:pt x="354" y="97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4" y="26"/>
                    <a:pt x="27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023800" y="4294088"/>
            <a:ext cx="1354199" cy="1355516"/>
            <a:chOff x="7023800" y="4294088"/>
            <a:chExt cx="1354199" cy="1355516"/>
          </a:xfrm>
        </p:grpSpPr>
        <p:grpSp>
          <p:nvGrpSpPr>
            <p:cNvPr id="30" name="Group 29"/>
            <p:cNvGrpSpPr/>
            <p:nvPr/>
          </p:nvGrpSpPr>
          <p:grpSpPr>
            <a:xfrm>
              <a:off x="7023800" y="4294088"/>
              <a:ext cx="1354199" cy="1355516"/>
              <a:chOff x="7023800" y="4294088"/>
              <a:chExt cx="1354199" cy="1355516"/>
            </a:xfrm>
            <a:solidFill>
              <a:schemeClr val="accent3"/>
            </a:solidFill>
            <a:effectLst>
              <a:outerShdw blurRad="355600" dist="127000" dir="2700000" sx="98000" sy="98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"/>
              <p:cNvSpPr/>
              <p:nvPr/>
            </p:nvSpPr>
            <p:spPr bwMode="auto">
              <a:xfrm>
                <a:off x="7023800" y="4294088"/>
                <a:ext cx="1354199" cy="1355516"/>
              </a:xfrm>
              <a:custGeom>
                <a:avLst/>
                <a:gdLst>
                  <a:gd name="T0" fmla="*/ 48 w 385"/>
                  <a:gd name="T1" fmla="*/ 104 h 385"/>
                  <a:gd name="T2" fmla="*/ 281 w 385"/>
                  <a:gd name="T3" fmla="*/ 48 h 385"/>
                  <a:gd name="T4" fmla="*/ 336 w 385"/>
                  <a:gd name="T5" fmla="*/ 281 h 385"/>
                  <a:gd name="T6" fmla="*/ 104 w 385"/>
                  <a:gd name="T7" fmla="*/ 336 h 385"/>
                  <a:gd name="T8" fmla="*/ 48 w 385"/>
                  <a:gd name="T9" fmla="*/ 10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385">
                    <a:moveTo>
                      <a:pt x="48" y="104"/>
                    </a:moveTo>
                    <a:cubicBezTo>
                      <a:pt x="97" y="24"/>
                      <a:pt x="201" y="0"/>
                      <a:pt x="281" y="48"/>
                    </a:cubicBezTo>
                    <a:cubicBezTo>
                      <a:pt x="360" y="97"/>
                      <a:pt x="385" y="201"/>
                      <a:pt x="336" y="281"/>
                    </a:cubicBezTo>
                    <a:cubicBezTo>
                      <a:pt x="288" y="360"/>
                      <a:pt x="184" y="385"/>
                      <a:pt x="104" y="336"/>
                    </a:cubicBezTo>
                    <a:cubicBezTo>
                      <a:pt x="25" y="287"/>
                      <a:pt x="0" y="183"/>
                      <a:pt x="48" y="10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7188463" y="4388934"/>
                <a:ext cx="158077" cy="169934"/>
              </a:xfrm>
              <a:custGeom>
                <a:avLst/>
                <a:gdLst>
                  <a:gd name="T0" fmla="*/ 5 w 45"/>
                  <a:gd name="T1" fmla="*/ 1 h 48"/>
                  <a:gd name="T2" fmla="*/ 45 w 45"/>
                  <a:gd name="T3" fmla="*/ 15 h 48"/>
                  <a:gd name="T4" fmla="*/ 29 w 45"/>
                  <a:gd name="T5" fmla="*/ 27 h 48"/>
                  <a:gd name="T6" fmla="*/ 8 w 45"/>
                  <a:gd name="T7" fmla="*/ 48 h 48"/>
                  <a:gd name="T8" fmla="*/ 1 w 45"/>
                  <a:gd name="T9" fmla="*/ 4 h 48"/>
                  <a:gd name="T10" fmla="*/ 5 w 45"/>
                  <a:gd name="T11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48">
                    <a:moveTo>
                      <a:pt x="5" y="1"/>
                    </a:moveTo>
                    <a:cubicBezTo>
                      <a:pt x="45" y="15"/>
                      <a:pt x="45" y="15"/>
                      <a:pt x="45" y="15"/>
                    </a:cubicBezTo>
                    <a:cubicBezTo>
                      <a:pt x="39" y="19"/>
                      <a:pt x="34" y="23"/>
                      <a:pt x="29" y="27"/>
                    </a:cubicBezTo>
                    <a:cubicBezTo>
                      <a:pt x="21" y="33"/>
                      <a:pt x="14" y="40"/>
                      <a:pt x="8" y="48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2" y="0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7" name="Freeform 7"/>
            <p:cNvSpPr/>
            <p:nvPr/>
          </p:nvSpPr>
          <p:spPr bwMode="auto">
            <a:xfrm>
              <a:off x="7142358" y="4413963"/>
              <a:ext cx="1115764" cy="1115766"/>
            </a:xfrm>
            <a:custGeom>
              <a:avLst/>
              <a:gdLst>
                <a:gd name="T0" fmla="*/ 40 w 317"/>
                <a:gd name="T1" fmla="*/ 86 h 317"/>
                <a:gd name="T2" fmla="*/ 231 w 317"/>
                <a:gd name="T3" fmla="*/ 40 h 317"/>
                <a:gd name="T4" fmla="*/ 277 w 317"/>
                <a:gd name="T5" fmla="*/ 231 h 317"/>
                <a:gd name="T6" fmla="*/ 86 w 317"/>
                <a:gd name="T7" fmla="*/ 277 h 317"/>
                <a:gd name="T8" fmla="*/ 40 w 317"/>
                <a:gd name="T9" fmla="*/ 8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17">
                  <a:moveTo>
                    <a:pt x="40" y="86"/>
                  </a:moveTo>
                  <a:cubicBezTo>
                    <a:pt x="80" y="20"/>
                    <a:pt x="166" y="0"/>
                    <a:pt x="231" y="40"/>
                  </a:cubicBezTo>
                  <a:cubicBezTo>
                    <a:pt x="296" y="80"/>
                    <a:pt x="317" y="166"/>
                    <a:pt x="277" y="231"/>
                  </a:cubicBezTo>
                  <a:cubicBezTo>
                    <a:pt x="237" y="296"/>
                    <a:pt x="151" y="317"/>
                    <a:pt x="86" y="277"/>
                  </a:cubicBezTo>
                  <a:cubicBezTo>
                    <a:pt x="21" y="236"/>
                    <a:pt x="0" y="151"/>
                    <a:pt x="40" y="8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119"/>
            <p:cNvSpPr>
              <a:spLocks noChangeArrowheads="1"/>
            </p:cNvSpPr>
            <p:nvPr/>
          </p:nvSpPr>
          <p:spPr bwMode="auto">
            <a:xfrm>
              <a:off x="7535119" y="4824291"/>
              <a:ext cx="330243" cy="295110"/>
            </a:xfrm>
            <a:custGeom>
              <a:avLst/>
              <a:gdLst>
                <a:gd name="T0" fmla="*/ 199518 w 497"/>
                <a:gd name="T1" fmla="*/ 31535 h 444"/>
                <a:gd name="T2" fmla="*/ 199518 w 497"/>
                <a:gd name="T3" fmla="*/ 31535 h 444"/>
                <a:gd name="T4" fmla="*/ 191861 w 497"/>
                <a:gd name="T5" fmla="*/ 31535 h 444"/>
                <a:gd name="T6" fmla="*/ 191861 w 497"/>
                <a:gd name="T7" fmla="*/ 199574 h 444"/>
                <a:gd name="T8" fmla="*/ 199518 w 497"/>
                <a:gd name="T9" fmla="*/ 199574 h 444"/>
                <a:gd name="T10" fmla="*/ 223388 w 497"/>
                <a:gd name="T11" fmla="*/ 179302 h 444"/>
                <a:gd name="T12" fmla="*/ 223388 w 497"/>
                <a:gd name="T13" fmla="*/ 55863 h 444"/>
                <a:gd name="T14" fmla="*/ 199518 w 497"/>
                <a:gd name="T15" fmla="*/ 31535 h 444"/>
                <a:gd name="T16" fmla="*/ 0 w 497"/>
                <a:gd name="T17" fmla="*/ 55863 h 444"/>
                <a:gd name="T18" fmla="*/ 0 w 497"/>
                <a:gd name="T19" fmla="*/ 55863 h 444"/>
                <a:gd name="T20" fmla="*/ 0 w 497"/>
                <a:gd name="T21" fmla="*/ 179302 h 444"/>
                <a:gd name="T22" fmla="*/ 23870 w 497"/>
                <a:gd name="T23" fmla="*/ 199574 h 444"/>
                <a:gd name="T24" fmla="*/ 31977 w 497"/>
                <a:gd name="T25" fmla="*/ 199574 h 444"/>
                <a:gd name="T26" fmla="*/ 31977 w 497"/>
                <a:gd name="T27" fmla="*/ 31535 h 444"/>
                <a:gd name="T28" fmla="*/ 23870 w 497"/>
                <a:gd name="T29" fmla="*/ 31535 h 444"/>
                <a:gd name="T30" fmla="*/ 0 w 497"/>
                <a:gd name="T31" fmla="*/ 55863 h 444"/>
                <a:gd name="T32" fmla="*/ 151777 w 497"/>
                <a:gd name="T33" fmla="*/ 11713 h 444"/>
                <a:gd name="T34" fmla="*/ 151777 w 497"/>
                <a:gd name="T35" fmla="*/ 11713 h 444"/>
                <a:gd name="T36" fmla="*/ 111694 w 497"/>
                <a:gd name="T37" fmla="*/ 0 h 444"/>
                <a:gd name="T38" fmla="*/ 72061 w 497"/>
                <a:gd name="T39" fmla="*/ 11713 h 444"/>
                <a:gd name="T40" fmla="*/ 72061 w 497"/>
                <a:gd name="T41" fmla="*/ 31535 h 444"/>
                <a:gd name="T42" fmla="*/ 48190 w 497"/>
                <a:gd name="T43" fmla="*/ 31535 h 444"/>
                <a:gd name="T44" fmla="*/ 48190 w 497"/>
                <a:gd name="T45" fmla="*/ 199574 h 444"/>
                <a:gd name="T46" fmla="*/ 175648 w 497"/>
                <a:gd name="T47" fmla="*/ 199574 h 444"/>
                <a:gd name="T48" fmla="*/ 175648 w 497"/>
                <a:gd name="T49" fmla="*/ 31535 h 444"/>
                <a:gd name="T50" fmla="*/ 151777 w 497"/>
                <a:gd name="T51" fmla="*/ 31535 h 444"/>
                <a:gd name="T52" fmla="*/ 151777 w 497"/>
                <a:gd name="T53" fmla="*/ 11713 h 444"/>
                <a:gd name="T54" fmla="*/ 135564 w 497"/>
                <a:gd name="T55" fmla="*/ 31535 h 444"/>
                <a:gd name="T56" fmla="*/ 135564 w 497"/>
                <a:gd name="T57" fmla="*/ 31535 h 444"/>
                <a:gd name="T58" fmla="*/ 87824 w 497"/>
                <a:gd name="T59" fmla="*/ 31535 h 444"/>
                <a:gd name="T60" fmla="*/ 87824 w 497"/>
                <a:gd name="T61" fmla="*/ 19822 h 444"/>
                <a:gd name="T62" fmla="*/ 111694 w 497"/>
                <a:gd name="T63" fmla="*/ 11713 h 444"/>
                <a:gd name="T64" fmla="*/ 135564 w 497"/>
                <a:gd name="T65" fmla="*/ 19822 h 444"/>
                <a:gd name="T66" fmla="*/ 135564 w 497"/>
                <a:gd name="T67" fmla="*/ 31535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72973" y="4707378"/>
            <a:ext cx="1301505" cy="1361132"/>
            <a:chOff x="5172973" y="4707378"/>
            <a:chExt cx="1301505" cy="1361132"/>
          </a:xfrm>
        </p:grpSpPr>
        <p:grpSp>
          <p:nvGrpSpPr>
            <p:cNvPr id="29" name="Group 28"/>
            <p:cNvGrpSpPr/>
            <p:nvPr/>
          </p:nvGrpSpPr>
          <p:grpSpPr>
            <a:xfrm>
              <a:off x="5172973" y="4707378"/>
              <a:ext cx="1301505" cy="1361132"/>
              <a:chOff x="5172973" y="4707378"/>
              <a:chExt cx="1301505" cy="1361132"/>
            </a:xfrm>
            <a:solidFill>
              <a:schemeClr val="accent2"/>
            </a:solidFill>
            <a:effectLst>
              <a:outerShdw blurRad="355600" dist="127000" dir="2700000" sx="98000" sy="98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 9"/>
              <p:cNvSpPr/>
              <p:nvPr/>
            </p:nvSpPr>
            <p:spPr bwMode="auto">
              <a:xfrm>
                <a:off x="5172973" y="4765687"/>
                <a:ext cx="1301505" cy="1302823"/>
              </a:xfrm>
              <a:custGeom>
                <a:avLst/>
                <a:gdLst>
                  <a:gd name="T0" fmla="*/ 350 w 370"/>
                  <a:gd name="T1" fmla="*/ 149 h 370"/>
                  <a:gd name="T2" fmla="*/ 221 w 370"/>
                  <a:gd name="T3" fmla="*/ 350 h 370"/>
                  <a:gd name="T4" fmla="*/ 20 w 370"/>
                  <a:gd name="T5" fmla="*/ 221 h 370"/>
                  <a:gd name="T6" fmla="*/ 149 w 370"/>
                  <a:gd name="T7" fmla="*/ 19 h 370"/>
                  <a:gd name="T8" fmla="*/ 350 w 370"/>
                  <a:gd name="T9" fmla="*/ 14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370">
                    <a:moveTo>
                      <a:pt x="350" y="149"/>
                    </a:moveTo>
                    <a:cubicBezTo>
                      <a:pt x="370" y="240"/>
                      <a:pt x="312" y="330"/>
                      <a:pt x="221" y="350"/>
                    </a:cubicBezTo>
                    <a:cubicBezTo>
                      <a:pt x="130" y="370"/>
                      <a:pt x="40" y="312"/>
                      <a:pt x="20" y="221"/>
                    </a:cubicBezTo>
                    <a:cubicBezTo>
                      <a:pt x="0" y="129"/>
                      <a:pt x="58" y="39"/>
                      <a:pt x="149" y="19"/>
                    </a:cubicBezTo>
                    <a:cubicBezTo>
                      <a:pt x="240" y="0"/>
                      <a:pt x="330" y="57"/>
                      <a:pt x="350" y="14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 rot="11823127">
                <a:off x="5484299" y="4707378"/>
                <a:ext cx="158077" cy="165982"/>
              </a:xfrm>
              <a:custGeom>
                <a:avLst/>
                <a:gdLst>
                  <a:gd name="T0" fmla="*/ 40 w 45"/>
                  <a:gd name="T1" fmla="*/ 46 h 47"/>
                  <a:gd name="T2" fmla="*/ 0 w 45"/>
                  <a:gd name="T3" fmla="*/ 32 h 47"/>
                  <a:gd name="T4" fmla="*/ 16 w 45"/>
                  <a:gd name="T5" fmla="*/ 20 h 47"/>
                  <a:gd name="T6" fmla="*/ 36 w 45"/>
                  <a:gd name="T7" fmla="*/ 0 h 47"/>
                  <a:gd name="T8" fmla="*/ 44 w 45"/>
                  <a:gd name="T9" fmla="*/ 43 h 47"/>
                  <a:gd name="T10" fmla="*/ 40 w 45"/>
                  <a:gd name="T11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47">
                    <a:moveTo>
                      <a:pt x="40" y="46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5" y="29"/>
                      <a:pt x="11" y="25"/>
                      <a:pt x="16" y="20"/>
                    </a:cubicBezTo>
                    <a:cubicBezTo>
                      <a:pt x="23" y="14"/>
                      <a:pt x="30" y="7"/>
                      <a:pt x="36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5" y="45"/>
                      <a:pt x="42" y="47"/>
                      <a:pt x="40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335004" y="4927716"/>
              <a:ext cx="977446" cy="9748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167"/>
            <p:cNvSpPr>
              <a:spLocks noChangeArrowheads="1"/>
            </p:cNvSpPr>
            <p:nvPr/>
          </p:nvSpPr>
          <p:spPr bwMode="auto">
            <a:xfrm>
              <a:off x="5685541" y="5275765"/>
              <a:ext cx="276372" cy="278715"/>
            </a:xfrm>
            <a:custGeom>
              <a:avLst/>
              <a:gdLst>
                <a:gd name="T0" fmla="*/ 79322 w 418"/>
                <a:gd name="T1" fmla="*/ 0 h 417"/>
                <a:gd name="T2" fmla="*/ 79322 w 418"/>
                <a:gd name="T3" fmla="*/ 0 h 417"/>
                <a:gd name="T4" fmla="*/ 0 w 418"/>
                <a:gd name="T5" fmla="*/ 79733 h 417"/>
                <a:gd name="T6" fmla="*/ 79322 w 418"/>
                <a:gd name="T7" fmla="*/ 79733 h 417"/>
                <a:gd name="T8" fmla="*/ 79322 w 418"/>
                <a:gd name="T9" fmla="*/ 0 h 417"/>
                <a:gd name="T10" fmla="*/ 103074 w 418"/>
                <a:gd name="T11" fmla="*/ 0 h 417"/>
                <a:gd name="T12" fmla="*/ 103074 w 418"/>
                <a:gd name="T13" fmla="*/ 0 h 417"/>
                <a:gd name="T14" fmla="*/ 103074 w 418"/>
                <a:gd name="T15" fmla="*/ 91965 h 417"/>
                <a:gd name="T16" fmla="*/ 91422 w 418"/>
                <a:gd name="T17" fmla="*/ 103744 h 417"/>
                <a:gd name="T18" fmla="*/ 0 w 418"/>
                <a:gd name="T19" fmla="*/ 103744 h 417"/>
                <a:gd name="T20" fmla="*/ 91422 w 418"/>
                <a:gd name="T21" fmla="*/ 188460 h 417"/>
                <a:gd name="T22" fmla="*/ 186877 w 418"/>
                <a:gd name="T23" fmla="*/ 91965 h 417"/>
                <a:gd name="T24" fmla="*/ 103074 w 418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17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1" grpId="0"/>
      <p:bldP spid="42" grpId="0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图片包含 户外, 建筑物, 天空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 t="7813" b="7813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8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>
            <a:off x="0" y="1811404"/>
            <a:ext cx="10028903" cy="5046596"/>
          </a:xfrm>
          <a:prstGeom prst="rtTriangle">
            <a:avLst/>
          </a:pr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flipH="1" flipV="1">
            <a:off x="7120929" y="-1"/>
            <a:ext cx="5071069" cy="2551788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63098" y="1337683"/>
            <a:ext cx="7865806" cy="1200329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Nova" panose="020B0504020202020204" pitchFamily="34" charset="0"/>
              </a:rPr>
              <a:t>THANK YOU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1806" y="2551809"/>
            <a:ext cx="7128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600" dirty="0" err="1">
                <a:solidFill>
                  <a:schemeClr val="bg1"/>
                </a:solidFill>
                <a:latin typeface="Arial Nova" panose="020B0504020202020204" pitchFamily="34" charset="0"/>
              </a:rPr>
              <a:t>UpSpace</a:t>
            </a:r>
            <a:r>
              <a:rPr lang="en-US" sz="1600" spc="600" dirty="0">
                <a:solidFill>
                  <a:schemeClr val="bg1"/>
                </a:solidFill>
                <a:latin typeface="Arial Nova" panose="020B0504020202020204" pitchFamily="34" charset="0"/>
              </a:rPr>
              <a:t> PowerPoint Template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21884" y="889679"/>
            <a:ext cx="4348232" cy="461665"/>
            <a:chOff x="3921884" y="889679"/>
            <a:chExt cx="4348232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1484" y="889679"/>
              <a:ext cx="1229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2019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21884" y="1057464"/>
              <a:ext cx="4348232" cy="0"/>
              <a:chOff x="3790336" y="1042716"/>
              <a:chExt cx="4348232" cy="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766968" y="1042716"/>
                <a:ext cx="13716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790336" y="1042716"/>
                <a:ext cx="13716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片占位符 7" descr="图片包含 餐桌, 人员, 美食, 室内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4" b="1997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地板, 室内, 墙壁, 天空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 t="12562" b="12562"/>
          <a:stretch>
            <a:fillRect/>
          </a:stretch>
        </p:blipFill>
        <p:spPr/>
      </p:pic>
      <p:sp>
        <p:nvSpPr>
          <p:cNvPr id="32" name="Freeform: Shape 31"/>
          <p:cNvSpPr/>
          <p:nvPr/>
        </p:nvSpPr>
        <p:spPr>
          <a:xfrm>
            <a:off x="-4267200" y="-1364150"/>
            <a:ext cx="8534400" cy="958630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accent2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-2781300" y="304895"/>
            <a:ext cx="5562600" cy="6248214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2794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2192" y="2754877"/>
            <a:ext cx="1901372" cy="1348251"/>
            <a:chOff x="-950686" y="2754877"/>
            <a:chExt cx="1901372" cy="1348251"/>
          </a:xfrm>
        </p:grpSpPr>
        <p:sp>
          <p:nvSpPr>
            <p:cNvPr id="9" name="TextBox 8"/>
            <p:cNvSpPr txBox="1"/>
            <p:nvPr/>
          </p:nvSpPr>
          <p:spPr>
            <a:xfrm>
              <a:off x="-950686" y="3327152"/>
              <a:ext cx="1901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Your text here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950686" y="3567597"/>
              <a:ext cx="190137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950686" y="2754877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 Nova" panose="020B0504020202020204" pitchFamily="34" charset="0"/>
                  <a:cs typeface="Catamaran Bold" panose="00000800000000000000" pitchFamily="2" charset="0"/>
                </a:rPr>
                <a:t>2500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53100" y="2011346"/>
            <a:ext cx="539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商业模式概述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5799467" y="4886888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View more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90450" y="4942480"/>
            <a:ext cx="1570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More title text here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53100" y="3529286"/>
            <a:ext cx="47929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53100" y="2874910"/>
            <a:ext cx="4792980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I am so happy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, my dear friend, so absorbed in the exquisite.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 animBg="1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r="20299"/>
          <a:stretch>
            <a:fillRect/>
          </a:stretch>
        </p:blipFill>
        <p:spPr/>
      </p:pic>
      <p:sp>
        <p:nvSpPr>
          <p:cNvPr id="34" name="Rectangle 33"/>
          <p:cNvSpPr/>
          <p:nvPr/>
        </p:nvSpPr>
        <p:spPr>
          <a:xfrm>
            <a:off x="2" y="2510524"/>
            <a:ext cx="12191998" cy="183695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/>
        </p:nvSpPr>
        <p:spPr>
          <a:xfrm>
            <a:off x="4702629" y="1863891"/>
            <a:ext cx="2786742" cy="3130220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50800" dir="5400000" sx="99000" sy="99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42858" y="2824861"/>
            <a:ext cx="1306286" cy="1208282"/>
            <a:chOff x="2390410" y="3175"/>
            <a:chExt cx="7410815" cy="6854825"/>
          </a:xfrm>
          <a:effectLst/>
        </p:grpSpPr>
        <p:sp>
          <p:nvSpPr>
            <p:cNvPr id="22" name="Freeform 5"/>
            <p:cNvSpPr/>
            <p:nvPr/>
          </p:nvSpPr>
          <p:spPr bwMode="auto">
            <a:xfrm>
              <a:off x="2390410" y="2462556"/>
              <a:ext cx="7404407" cy="2347711"/>
            </a:xfrm>
            <a:custGeom>
              <a:avLst/>
              <a:gdLst>
                <a:gd name="T0" fmla="*/ 1189 w 1572"/>
                <a:gd name="T1" fmla="*/ 978 h 978"/>
                <a:gd name="T2" fmla="*/ 1572 w 1572"/>
                <a:gd name="T3" fmla="*/ 978 h 978"/>
                <a:gd name="T4" fmla="*/ 0 w 1572"/>
                <a:gd name="T5" fmla="*/ 71 h 978"/>
                <a:gd name="T6" fmla="*/ 192 w 1572"/>
                <a:gd name="T7" fmla="*/ 402 h 978"/>
                <a:gd name="T8" fmla="*/ 1189 w 1572"/>
                <a:gd name="T9" fmla="*/ 978 h 978"/>
                <a:gd name="connsiteX0" fmla="*/ 7564 w 12086"/>
                <a:gd name="connsiteY0" fmla="*/ 12005 h 12005"/>
                <a:gd name="connsiteX1" fmla="*/ 12086 w 12086"/>
                <a:gd name="connsiteY1" fmla="*/ 0 h 12005"/>
                <a:gd name="connsiteX2" fmla="*/ 0 w 12086"/>
                <a:gd name="connsiteY2" fmla="*/ 2731 h 12005"/>
                <a:gd name="connsiteX3" fmla="*/ 1221 w 12086"/>
                <a:gd name="connsiteY3" fmla="*/ 6115 h 12005"/>
                <a:gd name="connsiteX4" fmla="*/ 7564 w 12086"/>
                <a:gd name="connsiteY4" fmla="*/ 12005 h 12005"/>
                <a:gd name="connsiteX0-1" fmla="*/ 7564 w 12048"/>
                <a:gd name="connsiteY0-2" fmla="*/ 12457 h 12457"/>
                <a:gd name="connsiteX1-3" fmla="*/ 12048 w 12048"/>
                <a:gd name="connsiteY1-4" fmla="*/ 0 h 12457"/>
                <a:gd name="connsiteX2-5" fmla="*/ 0 w 12048"/>
                <a:gd name="connsiteY2-6" fmla="*/ 3183 h 12457"/>
                <a:gd name="connsiteX3-7" fmla="*/ 1221 w 12048"/>
                <a:gd name="connsiteY3-8" fmla="*/ 6567 h 12457"/>
                <a:gd name="connsiteX4-9" fmla="*/ 7564 w 12048"/>
                <a:gd name="connsiteY4-10" fmla="*/ 12457 h 12457"/>
                <a:gd name="connsiteX0-11" fmla="*/ 13210 w 14509"/>
                <a:gd name="connsiteY0-12" fmla="*/ 3314 h 6567"/>
                <a:gd name="connsiteX1-13" fmla="*/ 12108 w 14509"/>
                <a:gd name="connsiteY1-14" fmla="*/ 0 h 6567"/>
                <a:gd name="connsiteX2-15" fmla="*/ 60 w 14509"/>
                <a:gd name="connsiteY2-16" fmla="*/ 3183 h 6567"/>
                <a:gd name="connsiteX3-17" fmla="*/ 1281 w 14509"/>
                <a:gd name="connsiteY3-18" fmla="*/ 6567 h 6567"/>
                <a:gd name="connsiteX4-19" fmla="*/ 13210 w 14509"/>
                <a:gd name="connsiteY4-20" fmla="*/ 3314 h 6567"/>
                <a:gd name="connsiteX0-21" fmla="*/ 9177 w 10054"/>
                <a:gd name="connsiteY0-22" fmla="*/ 5109 h 10000"/>
                <a:gd name="connsiteX1-23" fmla="*/ 8349 w 10054"/>
                <a:gd name="connsiteY1-24" fmla="*/ 0 h 10000"/>
                <a:gd name="connsiteX2-25" fmla="*/ 45 w 10054"/>
                <a:gd name="connsiteY2-26" fmla="*/ 4847 h 10000"/>
                <a:gd name="connsiteX3-27" fmla="*/ 887 w 10054"/>
                <a:gd name="connsiteY3-28" fmla="*/ 10000 h 10000"/>
                <a:gd name="connsiteX4-29" fmla="*/ 9177 w 10054"/>
                <a:gd name="connsiteY4-30" fmla="*/ 5109 h 10000"/>
                <a:gd name="connsiteX0-31" fmla="*/ 9177 w 9456"/>
                <a:gd name="connsiteY0-32" fmla="*/ 5109 h 10000"/>
                <a:gd name="connsiteX1-33" fmla="*/ 8349 w 9456"/>
                <a:gd name="connsiteY1-34" fmla="*/ 0 h 10000"/>
                <a:gd name="connsiteX2-35" fmla="*/ 45 w 9456"/>
                <a:gd name="connsiteY2-36" fmla="*/ 4847 h 10000"/>
                <a:gd name="connsiteX3-37" fmla="*/ 887 w 9456"/>
                <a:gd name="connsiteY3-38" fmla="*/ 10000 h 10000"/>
                <a:gd name="connsiteX4-39" fmla="*/ 9177 w 9456"/>
                <a:gd name="connsiteY4-40" fmla="*/ 5109 h 10000"/>
                <a:gd name="connsiteX0-41" fmla="*/ 9705 w 10000"/>
                <a:gd name="connsiteY0-42" fmla="*/ 5109 h 10000"/>
                <a:gd name="connsiteX1-43" fmla="*/ 8829 w 10000"/>
                <a:gd name="connsiteY1-44" fmla="*/ 0 h 10000"/>
                <a:gd name="connsiteX2-45" fmla="*/ 48 w 10000"/>
                <a:gd name="connsiteY2-46" fmla="*/ 4847 h 10000"/>
                <a:gd name="connsiteX3-47" fmla="*/ 938 w 10000"/>
                <a:gd name="connsiteY3-48" fmla="*/ 10000 h 10000"/>
                <a:gd name="connsiteX4-49" fmla="*/ 9705 w 10000"/>
                <a:gd name="connsiteY4-50" fmla="*/ 5109 h 10000"/>
                <a:gd name="connsiteX0-51" fmla="*/ 9705 w 10000"/>
                <a:gd name="connsiteY0-52" fmla="*/ 5109 h 10000"/>
                <a:gd name="connsiteX1-53" fmla="*/ 8829 w 10000"/>
                <a:gd name="connsiteY1-54" fmla="*/ 0 h 10000"/>
                <a:gd name="connsiteX2-55" fmla="*/ 48 w 10000"/>
                <a:gd name="connsiteY2-56" fmla="*/ 4847 h 10000"/>
                <a:gd name="connsiteX3-57" fmla="*/ 938 w 10000"/>
                <a:gd name="connsiteY3-58" fmla="*/ 10000 h 10000"/>
                <a:gd name="connsiteX4-59" fmla="*/ 9705 w 10000"/>
                <a:gd name="connsiteY4-60" fmla="*/ 5109 h 10000"/>
                <a:gd name="connsiteX0-61" fmla="*/ 9705 w 10000"/>
                <a:gd name="connsiteY0-62" fmla="*/ 5109 h 10000"/>
                <a:gd name="connsiteX1-63" fmla="*/ 8829 w 10000"/>
                <a:gd name="connsiteY1-64" fmla="*/ 0 h 10000"/>
                <a:gd name="connsiteX2-65" fmla="*/ 48 w 10000"/>
                <a:gd name="connsiteY2-66" fmla="*/ 4847 h 10000"/>
                <a:gd name="connsiteX3-67" fmla="*/ 938 w 10000"/>
                <a:gd name="connsiteY3-68" fmla="*/ 10000 h 10000"/>
                <a:gd name="connsiteX4-69" fmla="*/ 9705 w 10000"/>
                <a:gd name="connsiteY4-70" fmla="*/ 5109 h 10000"/>
                <a:gd name="connsiteX0-71" fmla="*/ 9705 w 9771"/>
                <a:gd name="connsiteY0-72" fmla="*/ 5109 h 10000"/>
                <a:gd name="connsiteX1-73" fmla="*/ 8829 w 9771"/>
                <a:gd name="connsiteY1-74" fmla="*/ 0 h 10000"/>
                <a:gd name="connsiteX2-75" fmla="*/ 48 w 9771"/>
                <a:gd name="connsiteY2-76" fmla="*/ 4847 h 10000"/>
                <a:gd name="connsiteX3-77" fmla="*/ 938 w 9771"/>
                <a:gd name="connsiteY3-78" fmla="*/ 10000 h 10000"/>
                <a:gd name="connsiteX4-79" fmla="*/ 9705 w 9771"/>
                <a:gd name="connsiteY4-80" fmla="*/ 5109 h 10000"/>
                <a:gd name="connsiteX0-81" fmla="*/ 9932 w 10000"/>
                <a:gd name="connsiteY0-82" fmla="*/ 5109 h 10000"/>
                <a:gd name="connsiteX1-83" fmla="*/ 9036 w 10000"/>
                <a:gd name="connsiteY1-84" fmla="*/ 0 h 10000"/>
                <a:gd name="connsiteX2-85" fmla="*/ 49 w 10000"/>
                <a:gd name="connsiteY2-86" fmla="*/ 4847 h 10000"/>
                <a:gd name="connsiteX3-87" fmla="*/ 960 w 10000"/>
                <a:gd name="connsiteY3-88" fmla="*/ 10000 h 10000"/>
                <a:gd name="connsiteX4-89" fmla="*/ 9932 w 10000"/>
                <a:gd name="connsiteY4-90" fmla="*/ 5109 h 10000"/>
                <a:gd name="connsiteX0-91" fmla="*/ 9835 w 9909"/>
                <a:gd name="connsiteY0-92" fmla="*/ 5245 h 10000"/>
                <a:gd name="connsiteX1-93" fmla="*/ 9031 w 9909"/>
                <a:gd name="connsiteY1-94" fmla="*/ 0 h 10000"/>
                <a:gd name="connsiteX2-95" fmla="*/ 44 w 9909"/>
                <a:gd name="connsiteY2-96" fmla="*/ 4847 h 10000"/>
                <a:gd name="connsiteX3-97" fmla="*/ 955 w 9909"/>
                <a:gd name="connsiteY3-98" fmla="*/ 10000 h 10000"/>
                <a:gd name="connsiteX4-99" fmla="*/ 9835 w 9909"/>
                <a:gd name="connsiteY4-100" fmla="*/ 5245 h 10000"/>
                <a:gd name="connsiteX0-101" fmla="*/ 10023 w 10092"/>
                <a:gd name="connsiteY0-102" fmla="*/ 5099 h 10000"/>
                <a:gd name="connsiteX1-103" fmla="*/ 9119 w 10092"/>
                <a:gd name="connsiteY1-104" fmla="*/ 0 h 10000"/>
                <a:gd name="connsiteX2-105" fmla="*/ 49 w 10092"/>
                <a:gd name="connsiteY2-106" fmla="*/ 4847 h 10000"/>
                <a:gd name="connsiteX3-107" fmla="*/ 969 w 10092"/>
                <a:gd name="connsiteY3-108" fmla="*/ 10000 h 10000"/>
                <a:gd name="connsiteX4-109" fmla="*/ 10023 w 10092"/>
                <a:gd name="connsiteY4-110" fmla="*/ 5099 h 10000"/>
                <a:gd name="connsiteX0-111" fmla="*/ 10001 w 10071"/>
                <a:gd name="connsiteY0-112" fmla="*/ 5381 h 10000"/>
                <a:gd name="connsiteX1-113" fmla="*/ 9119 w 10071"/>
                <a:gd name="connsiteY1-114" fmla="*/ 0 h 10000"/>
                <a:gd name="connsiteX2-115" fmla="*/ 49 w 10071"/>
                <a:gd name="connsiteY2-116" fmla="*/ 4847 h 10000"/>
                <a:gd name="connsiteX3-117" fmla="*/ 969 w 10071"/>
                <a:gd name="connsiteY3-118" fmla="*/ 10000 h 10000"/>
                <a:gd name="connsiteX4-119" fmla="*/ 10001 w 10071"/>
                <a:gd name="connsiteY4-120" fmla="*/ 5381 h 10000"/>
                <a:gd name="connsiteX0-121" fmla="*/ 10027 w 10095"/>
                <a:gd name="connsiteY0-122" fmla="*/ 5120 h 10000"/>
                <a:gd name="connsiteX1-123" fmla="*/ 9119 w 10095"/>
                <a:gd name="connsiteY1-124" fmla="*/ 0 h 10000"/>
                <a:gd name="connsiteX2-125" fmla="*/ 49 w 10095"/>
                <a:gd name="connsiteY2-126" fmla="*/ 4847 h 10000"/>
                <a:gd name="connsiteX3-127" fmla="*/ 969 w 10095"/>
                <a:gd name="connsiteY3-128" fmla="*/ 10000 h 10000"/>
                <a:gd name="connsiteX4-129" fmla="*/ 10027 w 10095"/>
                <a:gd name="connsiteY4-130" fmla="*/ 5120 h 10000"/>
                <a:gd name="connsiteX0-131" fmla="*/ 10027 w 10095"/>
                <a:gd name="connsiteY0-132" fmla="*/ 5120 h 10000"/>
                <a:gd name="connsiteX1-133" fmla="*/ 9119 w 10095"/>
                <a:gd name="connsiteY1-134" fmla="*/ 0 h 10000"/>
                <a:gd name="connsiteX2-135" fmla="*/ 49 w 10095"/>
                <a:gd name="connsiteY2-136" fmla="*/ 4847 h 10000"/>
                <a:gd name="connsiteX3-137" fmla="*/ 969 w 10095"/>
                <a:gd name="connsiteY3-138" fmla="*/ 10000 h 10000"/>
                <a:gd name="connsiteX4-139" fmla="*/ 10027 w 10095"/>
                <a:gd name="connsiteY4-140" fmla="*/ 5120 h 10000"/>
                <a:gd name="connsiteX0-141" fmla="*/ 10027 w 10095"/>
                <a:gd name="connsiteY0-142" fmla="*/ 5120 h 10000"/>
                <a:gd name="connsiteX1-143" fmla="*/ 9119 w 10095"/>
                <a:gd name="connsiteY1-144" fmla="*/ 0 h 10000"/>
                <a:gd name="connsiteX2-145" fmla="*/ 49 w 10095"/>
                <a:gd name="connsiteY2-146" fmla="*/ 4847 h 10000"/>
                <a:gd name="connsiteX3-147" fmla="*/ 969 w 10095"/>
                <a:gd name="connsiteY3-148" fmla="*/ 10000 h 10000"/>
                <a:gd name="connsiteX4-149" fmla="*/ 10027 w 10095"/>
                <a:gd name="connsiteY4-150" fmla="*/ 5120 h 10000"/>
                <a:gd name="connsiteX0-151" fmla="*/ 9978 w 10046"/>
                <a:gd name="connsiteY0-152" fmla="*/ 5120 h 10000"/>
                <a:gd name="connsiteX1-153" fmla="*/ 9070 w 10046"/>
                <a:gd name="connsiteY1-154" fmla="*/ 0 h 10000"/>
                <a:gd name="connsiteX2-155" fmla="*/ 0 w 10046"/>
                <a:gd name="connsiteY2-156" fmla="*/ 4847 h 10000"/>
                <a:gd name="connsiteX3-157" fmla="*/ 920 w 10046"/>
                <a:gd name="connsiteY3-158" fmla="*/ 10000 h 10000"/>
                <a:gd name="connsiteX4-159" fmla="*/ 9978 w 10046"/>
                <a:gd name="connsiteY4-160" fmla="*/ 5120 h 10000"/>
                <a:gd name="connsiteX0-161" fmla="*/ 9978 w 10046"/>
                <a:gd name="connsiteY0-162" fmla="*/ 5120 h 10000"/>
                <a:gd name="connsiteX1-163" fmla="*/ 9070 w 10046"/>
                <a:gd name="connsiteY1-164" fmla="*/ 0 h 10000"/>
                <a:gd name="connsiteX2-165" fmla="*/ 0 w 10046"/>
                <a:gd name="connsiteY2-166" fmla="*/ 4847 h 10000"/>
                <a:gd name="connsiteX3-167" fmla="*/ 920 w 10046"/>
                <a:gd name="connsiteY3-168" fmla="*/ 10000 h 10000"/>
                <a:gd name="connsiteX4-169" fmla="*/ 9978 w 10046"/>
                <a:gd name="connsiteY4-170" fmla="*/ 5120 h 10000"/>
                <a:gd name="connsiteX0-171" fmla="*/ 9978 w 10046"/>
                <a:gd name="connsiteY0-172" fmla="*/ 5120 h 10000"/>
                <a:gd name="connsiteX1-173" fmla="*/ 9070 w 10046"/>
                <a:gd name="connsiteY1-174" fmla="*/ 0 h 10000"/>
                <a:gd name="connsiteX2-175" fmla="*/ 0 w 10046"/>
                <a:gd name="connsiteY2-176" fmla="*/ 4847 h 10000"/>
                <a:gd name="connsiteX3-177" fmla="*/ 920 w 10046"/>
                <a:gd name="connsiteY3-178" fmla="*/ 10000 h 10000"/>
                <a:gd name="connsiteX4-179" fmla="*/ 9978 w 10046"/>
                <a:gd name="connsiteY4-180" fmla="*/ 5120 h 10000"/>
                <a:gd name="connsiteX0-181" fmla="*/ 9978 w 10046"/>
                <a:gd name="connsiteY0-182" fmla="*/ 5120 h 10000"/>
                <a:gd name="connsiteX1-183" fmla="*/ 9070 w 10046"/>
                <a:gd name="connsiteY1-184" fmla="*/ 0 h 10000"/>
                <a:gd name="connsiteX2-185" fmla="*/ 0 w 10046"/>
                <a:gd name="connsiteY2-186" fmla="*/ 4847 h 10000"/>
                <a:gd name="connsiteX3-187" fmla="*/ 920 w 10046"/>
                <a:gd name="connsiteY3-188" fmla="*/ 10000 h 10000"/>
                <a:gd name="connsiteX4-189" fmla="*/ 9978 w 10046"/>
                <a:gd name="connsiteY4-190" fmla="*/ 5120 h 10000"/>
                <a:gd name="connsiteX0-191" fmla="*/ 9978 w 10046"/>
                <a:gd name="connsiteY0-192" fmla="*/ 5411 h 10291"/>
                <a:gd name="connsiteX1-193" fmla="*/ 9070 w 10046"/>
                <a:gd name="connsiteY1-194" fmla="*/ 291 h 10291"/>
                <a:gd name="connsiteX2-195" fmla="*/ 0 w 10046"/>
                <a:gd name="connsiteY2-196" fmla="*/ 5138 h 10291"/>
                <a:gd name="connsiteX3-197" fmla="*/ 920 w 10046"/>
                <a:gd name="connsiteY3-198" fmla="*/ 10291 h 10291"/>
                <a:gd name="connsiteX4-199" fmla="*/ 9978 w 10046"/>
                <a:gd name="connsiteY4-200" fmla="*/ 5411 h 10291"/>
                <a:gd name="connsiteX0-201" fmla="*/ 9978 w 10046"/>
                <a:gd name="connsiteY0-202" fmla="*/ 5782 h 10662"/>
                <a:gd name="connsiteX1-203" fmla="*/ 9070 w 10046"/>
                <a:gd name="connsiteY1-204" fmla="*/ 662 h 10662"/>
                <a:gd name="connsiteX2-205" fmla="*/ 0 w 10046"/>
                <a:gd name="connsiteY2-206" fmla="*/ 5509 h 10662"/>
                <a:gd name="connsiteX3-207" fmla="*/ 920 w 10046"/>
                <a:gd name="connsiteY3-208" fmla="*/ 10662 h 10662"/>
                <a:gd name="connsiteX4-209" fmla="*/ 9978 w 10046"/>
                <a:gd name="connsiteY4-210" fmla="*/ 5782 h 10662"/>
                <a:gd name="connsiteX0-211" fmla="*/ 9978 w 10046"/>
                <a:gd name="connsiteY0-212" fmla="*/ 5403 h 10283"/>
                <a:gd name="connsiteX1-213" fmla="*/ 9070 w 10046"/>
                <a:gd name="connsiteY1-214" fmla="*/ 283 h 10283"/>
                <a:gd name="connsiteX2-215" fmla="*/ 0 w 10046"/>
                <a:gd name="connsiteY2-216" fmla="*/ 5130 h 10283"/>
                <a:gd name="connsiteX3-217" fmla="*/ 920 w 10046"/>
                <a:gd name="connsiteY3-218" fmla="*/ 10283 h 10283"/>
                <a:gd name="connsiteX4-219" fmla="*/ 9978 w 10046"/>
                <a:gd name="connsiteY4-220" fmla="*/ 5403 h 10283"/>
                <a:gd name="connsiteX0-221" fmla="*/ 9978 w 10046"/>
                <a:gd name="connsiteY0-222" fmla="*/ 5403 h 10283"/>
                <a:gd name="connsiteX1-223" fmla="*/ 9070 w 10046"/>
                <a:gd name="connsiteY1-224" fmla="*/ 283 h 10283"/>
                <a:gd name="connsiteX2-225" fmla="*/ 0 w 10046"/>
                <a:gd name="connsiteY2-226" fmla="*/ 5130 h 10283"/>
                <a:gd name="connsiteX3-227" fmla="*/ 920 w 10046"/>
                <a:gd name="connsiteY3-228" fmla="*/ 10283 h 10283"/>
                <a:gd name="connsiteX4-229" fmla="*/ 9978 w 10046"/>
                <a:gd name="connsiteY4-230" fmla="*/ 5403 h 10283"/>
                <a:gd name="connsiteX0-231" fmla="*/ 9978 w 9978"/>
                <a:gd name="connsiteY0-232" fmla="*/ 5403 h 10283"/>
                <a:gd name="connsiteX1-233" fmla="*/ 9070 w 9978"/>
                <a:gd name="connsiteY1-234" fmla="*/ 283 h 10283"/>
                <a:gd name="connsiteX2-235" fmla="*/ 0 w 9978"/>
                <a:gd name="connsiteY2-236" fmla="*/ 5130 h 10283"/>
                <a:gd name="connsiteX3-237" fmla="*/ 920 w 9978"/>
                <a:gd name="connsiteY3-238" fmla="*/ 10283 h 10283"/>
                <a:gd name="connsiteX4-239" fmla="*/ 9978 w 9978"/>
                <a:gd name="connsiteY4-240" fmla="*/ 5403 h 10283"/>
                <a:gd name="connsiteX0-241" fmla="*/ 10000 w 10000"/>
                <a:gd name="connsiteY0-242" fmla="*/ 5254 h 10000"/>
                <a:gd name="connsiteX1-243" fmla="*/ 9090 w 10000"/>
                <a:gd name="connsiteY1-244" fmla="*/ 275 h 10000"/>
                <a:gd name="connsiteX2-245" fmla="*/ 0 w 10000"/>
                <a:gd name="connsiteY2-246" fmla="*/ 4989 h 10000"/>
                <a:gd name="connsiteX3-247" fmla="*/ 922 w 10000"/>
                <a:gd name="connsiteY3-248" fmla="*/ 10000 h 10000"/>
                <a:gd name="connsiteX4-249" fmla="*/ 10000 w 10000"/>
                <a:gd name="connsiteY4-250" fmla="*/ 5254 h 10000"/>
                <a:gd name="connsiteX0-251" fmla="*/ 10000 w 10000"/>
                <a:gd name="connsiteY0-252" fmla="*/ 5254 h 10000"/>
                <a:gd name="connsiteX1-253" fmla="*/ 9090 w 10000"/>
                <a:gd name="connsiteY1-254" fmla="*/ 275 h 10000"/>
                <a:gd name="connsiteX2-255" fmla="*/ 0 w 10000"/>
                <a:gd name="connsiteY2-256" fmla="*/ 4989 h 10000"/>
                <a:gd name="connsiteX3-257" fmla="*/ 922 w 10000"/>
                <a:gd name="connsiteY3-258" fmla="*/ 10000 h 10000"/>
                <a:gd name="connsiteX4-259" fmla="*/ 10000 w 10000"/>
                <a:gd name="connsiteY4-260" fmla="*/ 525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10000" y="5254"/>
                  </a:moveTo>
                  <a:cubicBezTo>
                    <a:pt x="9532" y="2955"/>
                    <a:pt x="9348" y="1900"/>
                    <a:pt x="9090" y="275"/>
                  </a:cubicBezTo>
                  <a:cubicBezTo>
                    <a:pt x="6787" y="-584"/>
                    <a:pt x="2688" y="466"/>
                    <a:pt x="0" y="4989"/>
                  </a:cubicBezTo>
                  <a:cubicBezTo>
                    <a:pt x="380" y="6529"/>
                    <a:pt x="490" y="7279"/>
                    <a:pt x="922" y="10000"/>
                  </a:cubicBezTo>
                  <a:cubicBezTo>
                    <a:pt x="1620" y="7383"/>
                    <a:pt x="5980" y="3482"/>
                    <a:pt x="10000" y="525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  <a:alpha val="40000"/>
                  </a:schemeClr>
                </a:gs>
                <a:gs pos="100000">
                  <a:schemeClr val="bg1">
                    <a:lumMod val="75000"/>
                    <a:alpha val="40000"/>
                  </a:scheme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2390775" y="473075"/>
              <a:ext cx="3184525" cy="4337050"/>
            </a:xfrm>
            <a:custGeom>
              <a:avLst/>
              <a:gdLst>
                <a:gd name="T0" fmla="*/ 2006 w 2006"/>
                <a:gd name="T1" fmla="*/ 0 h 2732"/>
                <a:gd name="T2" fmla="*/ 1148 w 2006"/>
                <a:gd name="T3" fmla="*/ 0 h 2732"/>
                <a:gd name="T4" fmla="*/ 0 w 2006"/>
                <a:gd name="T5" fmla="*/ 1991 h 2732"/>
                <a:gd name="T6" fmla="*/ 430 w 2006"/>
                <a:gd name="T7" fmla="*/ 2732 h 2732"/>
                <a:gd name="T8" fmla="*/ 2006 w 2006"/>
                <a:gd name="T9" fmla="*/ 0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6" h="2732">
                  <a:moveTo>
                    <a:pt x="2006" y="0"/>
                  </a:moveTo>
                  <a:lnTo>
                    <a:pt x="1148" y="0"/>
                  </a:lnTo>
                  <a:lnTo>
                    <a:pt x="0" y="1991"/>
                  </a:lnTo>
                  <a:lnTo>
                    <a:pt x="430" y="2732"/>
                  </a:lnTo>
                  <a:lnTo>
                    <a:pt x="20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616700" y="2517775"/>
              <a:ext cx="3184525" cy="4340225"/>
            </a:xfrm>
            <a:custGeom>
              <a:avLst/>
              <a:gdLst>
                <a:gd name="T0" fmla="*/ 0 w 2006"/>
                <a:gd name="T1" fmla="*/ 2734 h 2734"/>
                <a:gd name="T2" fmla="*/ 857 w 2006"/>
                <a:gd name="T3" fmla="*/ 2734 h 2734"/>
                <a:gd name="T4" fmla="*/ 2006 w 2006"/>
                <a:gd name="T5" fmla="*/ 743 h 2734"/>
                <a:gd name="T6" fmla="*/ 1576 w 2006"/>
                <a:gd name="T7" fmla="*/ 0 h 2734"/>
                <a:gd name="T8" fmla="*/ 0 w 2006"/>
                <a:gd name="T9" fmla="*/ 2734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6" h="2734">
                  <a:moveTo>
                    <a:pt x="0" y="2734"/>
                  </a:moveTo>
                  <a:lnTo>
                    <a:pt x="857" y="2734"/>
                  </a:lnTo>
                  <a:lnTo>
                    <a:pt x="2006" y="743"/>
                  </a:lnTo>
                  <a:lnTo>
                    <a:pt x="1576" y="0"/>
                  </a:lnTo>
                  <a:lnTo>
                    <a:pt x="0" y="27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3830638" y="3175"/>
              <a:ext cx="5334000" cy="6854825"/>
            </a:xfrm>
            <a:custGeom>
              <a:avLst/>
              <a:gdLst>
                <a:gd name="T0" fmla="*/ 2758 w 3360"/>
                <a:gd name="T1" fmla="*/ 0 h 4318"/>
                <a:gd name="T2" fmla="*/ 1553 w 3360"/>
                <a:gd name="T3" fmla="*/ 0 h 4318"/>
                <a:gd name="T4" fmla="*/ 2055 w 3360"/>
                <a:gd name="T5" fmla="*/ 289 h 4318"/>
                <a:gd name="T6" fmla="*/ 0 w 3360"/>
                <a:gd name="T7" fmla="*/ 3854 h 4318"/>
                <a:gd name="T8" fmla="*/ 266 w 3360"/>
                <a:gd name="T9" fmla="*/ 4318 h 4318"/>
                <a:gd name="T10" fmla="*/ 801 w 3360"/>
                <a:gd name="T11" fmla="*/ 4318 h 4318"/>
                <a:gd name="T12" fmla="*/ 2859 w 3360"/>
                <a:gd name="T13" fmla="*/ 753 h 4318"/>
                <a:gd name="T14" fmla="*/ 3360 w 3360"/>
                <a:gd name="T15" fmla="*/ 1042 h 4318"/>
                <a:gd name="T16" fmla="*/ 2758 w 3360"/>
                <a:gd name="T17" fmla="*/ 0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0" h="4318">
                  <a:moveTo>
                    <a:pt x="2758" y="0"/>
                  </a:moveTo>
                  <a:lnTo>
                    <a:pt x="1553" y="0"/>
                  </a:lnTo>
                  <a:lnTo>
                    <a:pt x="2055" y="289"/>
                  </a:lnTo>
                  <a:lnTo>
                    <a:pt x="0" y="3854"/>
                  </a:lnTo>
                  <a:lnTo>
                    <a:pt x="266" y="4318"/>
                  </a:lnTo>
                  <a:lnTo>
                    <a:pt x="801" y="4318"/>
                  </a:lnTo>
                  <a:lnTo>
                    <a:pt x="2859" y="753"/>
                  </a:lnTo>
                  <a:lnTo>
                    <a:pt x="3360" y="1042"/>
                  </a:lnTo>
                  <a:lnTo>
                    <a:pt x="2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788759" y="2784256"/>
            <a:ext cx="2822671" cy="1271860"/>
            <a:chOff x="8788759" y="2784256"/>
            <a:chExt cx="2822671" cy="1271860"/>
          </a:xfrm>
        </p:grpSpPr>
        <p:sp>
          <p:nvSpPr>
            <p:cNvPr id="36" name="TextBox 35"/>
            <p:cNvSpPr txBox="1"/>
            <p:nvPr/>
          </p:nvSpPr>
          <p:spPr>
            <a:xfrm>
              <a:off x="8788759" y="2784256"/>
              <a:ext cx="28226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02</a:t>
              </a: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商业模式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88760" y="3520585"/>
              <a:ext cx="282267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A wonderful serenity has taken possession of my entire soul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0571" y="2784256"/>
            <a:ext cx="2822670" cy="1271860"/>
            <a:chOff x="580571" y="2784256"/>
            <a:chExt cx="2822670" cy="1271860"/>
          </a:xfrm>
        </p:grpSpPr>
        <p:sp>
          <p:nvSpPr>
            <p:cNvPr id="35" name="TextBox 34"/>
            <p:cNvSpPr txBox="1"/>
            <p:nvPr/>
          </p:nvSpPr>
          <p:spPr>
            <a:xfrm>
              <a:off x="580571" y="2784256"/>
              <a:ext cx="28226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01</a:t>
              </a:r>
            </a:p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商业模式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0571" y="3520585"/>
              <a:ext cx="282267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A wonderful serenity has taken possession of my entire soul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900494" y="4188522"/>
            <a:ext cx="2710935" cy="1169015"/>
            <a:chOff x="8900494" y="4188522"/>
            <a:chExt cx="2710935" cy="1169015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8900494" y="4188522"/>
              <a:ext cx="2710935" cy="1169015"/>
            </a:xfrm>
            <a:prstGeom prst="roundRect">
              <a:avLst>
                <a:gd name="adj" fmla="val 4748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085524" y="4385041"/>
              <a:ext cx="2340875" cy="775976"/>
              <a:chOff x="9085524" y="4385041"/>
              <a:chExt cx="2340875" cy="775976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9085524" y="4385041"/>
                <a:ext cx="23408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/>
                    </a:solidFill>
                    <a:latin typeface="Arial Nova" panose="020B0504020202020204" pitchFamily="34" charset="0"/>
                    <a:cs typeface="Catamaran Bold" panose="00000800000000000000" pitchFamily="2" charset="0"/>
                  </a:rPr>
                  <a:t>Startup Plan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085524" y="4625486"/>
                <a:ext cx="2340875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 possession.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80571" y="4188522"/>
            <a:ext cx="2710935" cy="1169015"/>
            <a:chOff x="580571" y="4188522"/>
            <a:chExt cx="2710935" cy="1169015"/>
          </a:xfrm>
        </p:grpSpPr>
        <p:sp>
          <p:nvSpPr>
            <p:cNvPr id="47" name="Rectangle: Rounded Corners 46"/>
            <p:cNvSpPr/>
            <p:nvPr/>
          </p:nvSpPr>
          <p:spPr>
            <a:xfrm>
              <a:off x="580571" y="4188522"/>
              <a:ext cx="2710935" cy="1169015"/>
            </a:xfrm>
            <a:prstGeom prst="roundRect">
              <a:avLst>
                <a:gd name="adj" fmla="val 4748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sx="99000" sy="99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65601" y="4385041"/>
              <a:ext cx="2340875" cy="775976"/>
              <a:chOff x="9085524" y="4385041"/>
              <a:chExt cx="2340875" cy="77597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9085524" y="4385041"/>
                <a:ext cx="23408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accent1"/>
                    </a:solidFill>
                    <a:latin typeface="Arial Nova" panose="020B0504020202020204" pitchFamily="34" charset="0"/>
                    <a:cs typeface="Catamaran Bold" panose="00000800000000000000" pitchFamily="2" charset="0"/>
                  </a:rPr>
                  <a:t>Project Analysis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085524" y="4625486"/>
                <a:ext cx="2340875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 possession.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604939" y="1949292"/>
            <a:ext cx="2016547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600" dirty="0">
                <a:solidFill>
                  <a:schemeClr val="accent1"/>
                </a:solidFill>
                <a:latin typeface="Arial Nova" panose="020B0504020202020204" pitchFamily="34" charset="0"/>
              </a:rPr>
              <a:t>01</a:t>
            </a:r>
          </a:p>
        </p:txBody>
      </p:sp>
      <p:sp>
        <p:nvSpPr>
          <p:cNvPr id="3" name="Freeform: Shape 2"/>
          <p:cNvSpPr/>
          <p:nvPr/>
        </p:nvSpPr>
        <p:spPr>
          <a:xfrm>
            <a:off x="685733" y="1153861"/>
            <a:ext cx="1916911" cy="2153178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Freeform: Shape 21"/>
          <p:cNvSpPr/>
          <p:nvPr/>
        </p:nvSpPr>
        <p:spPr>
          <a:xfrm>
            <a:off x="2553432" y="5512619"/>
            <a:ext cx="3253914" cy="1330633"/>
          </a:xfrm>
          <a:custGeom>
            <a:avLst/>
            <a:gdLst>
              <a:gd name="connsiteX0" fmla="*/ 0 w 3185651"/>
              <a:gd name="connsiteY0" fmla="*/ 0 h 1533833"/>
              <a:gd name="connsiteX1" fmla="*/ 884903 w 3185651"/>
              <a:gd name="connsiteY1" fmla="*/ 796413 h 1533833"/>
              <a:gd name="connsiteX2" fmla="*/ 2595716 w 3185651"/>
              <a:gd name="connsiteY2" fmla="*/ 943897 h 1533833"/>
              <a:gd name="connsiteX3" fmla="*/ 3185651 w 3185651"/>
              <a:gd name="connsiteY3" fmla="*/ 1533833 h 1533833"/>
              <a:gd name="connsiteX0-1" fmla="*/ 0 w 3185651"/>
              <a:gd name="connsiteY0-2" fmla="*/ 0 h 1533833"/>
              <a:gd name="connsiteX1-3" fmla="*/ 884903 w 3185651"/>
              <a:gd name="connsiteY1-4" fmla="*/ 796413 h 1533833"/>
              <a:gd name="connsiteX2-5" fmla="*/ 2552173 w 3185651"/>
              <a:gd name="connsiteY2-6" fmla="*/ 1074525 h 1533833"/>
              <a:gd name="connsiteX3-7" fmla="*/ 3185651 w 3185651"/>
              <a:gd name="connsiteY3-8" fmla="*/ 1533833 h 1533833"/>
              <a:gd name="connsiteX0-9" fmla="*/ 0 w 3185651"/>
              <a:gd name="connsiteY0-10" fmla="*/ 0 h 1533833"/>
              <a:gd name="connsiteX1-11" fmla="*/ 572483 w 3185651"/>
              <a:gd name="connsiteY1-12" fmla="*/ 842133 h 1533833"/>
              <a:gd name="connsiteX2-13" fmla="*/ 2552173 w 3185651"/>
              <a:gd name="connsiteY2-14" fmla="*/ 1074525 h 1533833"/>
              <a:gd name="connsiteX3-15" fmla="*/ 3185651 w 3185651"/>
              <a:gd name="connsiteY3-16" fmla="*/ 1533833 h 1533833"/>
              <a:gd name="connsiteX0-17" fmla="*/ 0 w 3185651"/>
              <a:gd name="connsiteY0-18" fmla="*/ 0 h 1533833"/>
              <a:gd name="connsiteX1-19" fmla="*/ 572483 w 3185651"/>
              <a:gd name="connsiteY1-20" fmla="*/ 842133 h 1533833"/>
              <a:gd name="connsiteX2-21" fmla="*/ 2552173 w 3185651"/>
              <a:gd name="connsiteY2-22" fmla="*/ 1074525 h 1533833"/>
              <a:gd name="connsiteX3-23" fmla="*/ 3185651 w 3185651"/>
              <a:gd name="connsiteY3-24" fmla="*/ 1533833 h 1533833"/>
              <a:gd name="connsiteX0-25" fmla="*/ 0 w 3185651"/>
              <a:gd name="connsiteY0-26" fmla="*/ 0 h 1533833"/>
              <a:gd name="connsiteX1-27" fmla="*/ 572483 w 3185651"/>
              <a:gd name="connsiteY1-28" fmla="*/ 842133 h 1533833"/>
              <a:gd name="connsiteX2-29" fmla="*/ 2552173 w 3185651"/>
              <a:gd name="connsiteY2-30" fmla="*/ 1074525 h 1533833"/>
              <a:gd name="connsiteX3-31" fmla="*/ 3185651 w 3185651"/>
              <a:gd name="connsiteY3-32" fmla="*/ 1533833 h 1533833"/>
              <a:gd name="connsiteX0-33" fmla="*/ 0 w 3185651"/>
              <a:gd name="connsiteY0-34" fmla="*/ 0 h 1533833"/>
              <a:gd name="connsiteX1-35" fmla="*/ 572483 w 3185651"/>
              <a:gd name="connsiteY1-36" fmla="*/ 842133 h 1533833"/>
              <a:gd name="connsiteX2-37" fmla="*/ 2552173 w 3185651"/>
              <a:gd name="connsiteY2-38" fmla="*/ 1074525 h 1533833"/>
              <a:gd name="connsiteX3-39" fmla="*/ 3185651 w 3185651"/>
              <a:gd name="connsiteY3-40" fmla="*/ 1533833 h 1533833"/>
              <a:gd name="connsiteX0-41" fmla="*/ 0 w 3204701"/>
              <a:gd name="connsiteY0-42" fmla="*/ 0 h 1400483"/>
              <a:gd name="connsiteX1-43" fmla="*/ 591533 w 3204701"/>
              <a:gd name="connsiteY1-44" fmla="*/ 708783 h 1400483"/>
              <a:gd name="connsiteX2-45" fmla="*/ 2571223 w 3204701"/>
              <a:gd name="connsiteY2-46" fmla="*/ 941175 h 1400483"/>
              <a:gd name="connsiteX3-47" fmla="*/ 3204701 w 3204701"/>
              <a:gd name="connsiteY3-48" fmla="*/ 1400483 h 1400483"/>
              <a:gd name="connsiteX0-49" fmla="*/ 0 w 3204701"/>
              <a:gd name="connsiteY0-50" fmla="*/ 0 h 1400483"/>
              <a:gd name="connsiteX1-51" fmla="*/ 591533 w 3204701"/>
              <a:gd name="connsiteY1-52" fmla="*/ 708783 h 1400483"/>
              <a:gd name="connsiteX2-53" fmla="*/ 2571223 w 3204701"/>
              <a:gd name="connsiteY2-54" fmla="*/ 941175 h 1400483"/>
              <a:gd name="connsiteX3-55" fmla="*/ 3204701 w 3204701"/>
              <a:gd name="connsiteY3-56" fmla="*/ 1400483 h 1400483"/>
              <a:gd name="connsiteX0-57" fmla="*/ 0 w 3192001"/>
              <a:gd name="connsiteY0-58" fmla="*/ 0 h 1463983"/>
              <a:gd name="connsiteX1-59" fmla="*/ 578833 w 3192001"/>
              <a:gd name="connsiteY1-60" fmla="*/ 772283 h 1463983"/>
              <a:gd name="connsiteX2-61" fmla="*/ 2558523 w 3192001"/>
              <a:gd name="connsiteY2-62" fmla="*/ 1004675 h 1463983"/>
              <a:gd name="connsiteX3-63" fmla="*/ 3192001 w 3192001"/>
              <a:gd name="connsiteY3-64" fmla="*/ 1463983 h 1463983"/>
              <a:gd name="connsiteX0-65" fmla="*/ 5702 w 3197703"/>
              <a:gd name="connsiteY0-66" fmla="*/ 0 h 1463983"/>
              <a:gd name="connsiteX1-67" fmla="*/ 584535 w 3197703"/>
              <a:gd name="connsiteY1-68" fmla="*/ 772283 h 1463983"/>
              <a:gd name="connsiteX2-69" fmla="*/ 2564225 w 3197703"/>
              <a:gd name="connsiteY2-70" fmla="*/ 1004675 h 1463983"/>
              <a:gd name="connsiteX3-71" fmla="*/ 3197703 w 3197703"/>
              <a:gd name="connsiteY3-72" fmla="*/ 1463983 h 1463983"/>
              <a:gd name="connsiteX0-73" fmla="*/ 5428 w 3197429"/>
              <a:gd name="connsiteY0-74" fmla="*/ 0 h 1463983"/>
              <a:gd name="connsiteX1-75" fmla="*/ 596961 w 3197429"/>
              <a:gd name="connsiteY1-76" fmla="*/ 854833 h 1463983"/>
              <a:gd name="connsiteX2-77" fmla="*/ 2563951 w 3197429"/>
              <a:gd name="connsiteY2-78" fmla="*/ 1004675 h 1463983"/>
              <a:gd name="connsiteX3-79" fmla="*/ 3197429 w 3197429"/>
              <a:gd name="connsiteY3-80" fmla="*/ 1463983 h 1463983"/>
              <a:gd name="connsiteX0-81" fmla="*/ 4527 w 3258441"/>
              <a:gd name="connsiteY0-82" fmla="*/ 0 h 1330633"/>
              <a:gd name="connsiteX1-83" fmla="*/ 657973 w 3258441"/>
              <a:gd name="connsiteY1-84" fmla="*/ 721483 h 1330633"/>
              <a:gd name="connsiteX2-85" fmla="*/ 2624963 w 3258441"/>
              <a:gd name="connsiteY2-86" fmla="*/ 871325 h 1330633"/>
              <a:gd name="connsiteX3-87" fmla="*/ 3258441 w 3258441"/>
              <a:gd name="connsiteY3-88" fmla="*/ 1330633 h 1330633"/>
              <a:gd name="connsiteX0-89" fmla="*/ 0 w 3253914"/>
              <a:gd name="connsiteY0-90" fmla="*/ 0 h 1330633"/>
              <a:gd name="connsiteX1-91" fmla="*/ 653446 w 3253914"/>
              <a:gd name="connsiteY1-92" fmla="*/ 721483 h 1330633"/>
              <a:gd name="connsiteX2-93" fmla="*/ 2620436 w 3253914"/>
              <a:gd name="connsiteY2-94" fmla="*/ 871325 h 1330633"/>
              <a:gd name="connsiteX3-95" fmla="*/ 3253914 w 3253914"/>
              <a:gd name="connsiteY3-96" fmla="*/ 1330633 h 13306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53914" h="1330633">
                <a:moveTo>
                  <a:pt x="0" y="0"/>
                </a:moveTo>
                <a:cubicBezTo>
                  <a:pt x="52787" y="368443"/>
                  <a:pt x="216707" y="576262"/>
                  <a:pt x="653446" y="721483"/>
                </a:cubicBezTo>
                <a:cubicBezTo>
                  <a:pt x="1090185" y="866704"/>
                  <a:pt x="2187025" y="769800"/>
                  <a:pt x="2620436" y="871325"/>
                </a:cubicBezTo>
                <a:cubicBezTo>
                  <a:pt x="3053847" y="972850"/>
                  <a:pt x="3173535" y="1127596"/>
                  <a:pt x="3253914" y="1330633"/>
                </a:cubicBezTo>
              </a:path>
            </a:pathLst>
          </a:custGeom>
          <a:noFill/>
          <a:ln w="3810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604939" y="3596146"/>
            <a:ext cx="4311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4939" y="2986748"/>
            <a:ext cx="431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商业模式</a:t>
            </a:r>
          </a:p>
        </p:txBody>
      </p:sp>
      <p:grpSp>
        <p:nvGrpSpPr>
          <p:cNvPr id="26" name="Group 1"/>
          <p:cNvGrpSpPr/>
          <p:nvPr/>
        </p:nvGrpSpPr>
        <p:grpSpPr bwMode="auto">
          <a:xfrm>
            <a:off x="999832" y="1702521"/>
            <a:ext cx="422568" cy="416117"/>
            <a:chOff x="7197121" y="8332916"/>
            <a:chExt cx="553830" cy="543285"/>
          </a:xfrm>
          <a:solidFill>
            <a:schemeClr val="bg1"/>
          </a:solidFill>
        </p:grpSpPr>
        <p:sp>
          <p:nvSpPr>
            <p:cNvPr id="2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76915 w 462"/>
                <a:gd name="T1" fmla="*/ 0 h 453"/>
                <a:gd name="T2" fmla="*/ 276915 w 462"/>
                <a:gd name="T3" fmla="*/ 0 h 453"/>
                <a:gd name="T4" fmla="*/ 0 w 462"/>
                <a:gd name="T5" fmla="*/ 266246 h 453"/>
                <a:gd name="T6" fmla="*/ 276915 w 462"/>
                <a:gd name="T7" fmla="*/ 542086 h 453"/>
                <a:gd name="T8" fmla="*/ 552631 w 462"/>
                <a:gd name="T9" fmla="*/ 266246 h 453"/>
                <a:gd name="T10" fmla="*/ 276915 w 462"/>
                <a:gd name="T11" fmla="*/ 0 h 453"/>
                <a:gd name="T12" fmla="*/ 276915 w 462"/>
                <a:gd name="T13" fmla="*/ 478523 h 453"/>
                <a:gd name="T14" fmla="*/ 276915 w 462"/>
                <a:gd name="T15" fmla="*/ 478523 h 453"/>
                <a:gd name="T16" fmla="*/ 63535 w 462"/>
                <a:gd name="T17" fmla="*/ 266246 h 453"/>
                <a:gd name="T18" fmla="*/ 276915 w 462"/>
                <a:gd name="T19" fmla="*/ 53969 h 453"/>
                <a:gd name="T20" fmla="*/ 489097 w 462"/>
                <a:gd name="T21" fmla="*/ 266246 h 453"/>
                <a:gd name="T22" fmla="*/ 276915 w 462"/>
                <a:gd name="T23" fmla="*/ 478523 h 4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42672 w 107"/>
                <a:gd name="T1" fmla="*/ 0 h 222"/>
                <a:gd name="T2" fmla="*/ 0 w 107"/>
                <a:gd name="T3" fmla="*/ 0 h 222"/>
                <a:gd name="T4" fmla="*/ 0 w 107"/>
                <a:gd name="T5" fmla="*/ 156433 h 222"/>
                <a:gd name="T6" fmla="*/ 105496 w 107"/>
                <a:gd name="T7" fmla="*/ 259938 h 222"/>
                <a:gd name="T8" fmla="*/ 125647 w 107"/>
                <a:gd name="T9" fmla="*/ 229357 h 222"/>
                <a:gd name="T10" fmla="*/ 42672 w 107"/>
                <a:gd name="T11" fmla="*/ 134086 h 222"/>
                <a:gd name="T12" fmla="*/ 42672 w 107"/>
                <a:gd name="T13" fmla="*/ 0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2032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0168" y="1949292"/>
            <a:ext cx="2016547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600" dirty="0">
                <a:solidFill>
                  <a:schemeClr val="accent1"/>
                </a:solidFill>
                <a:latin typeface="Arial Nova" panose="020B0504020202020204" pitchFamily="34" charset="0"/>
              </a:rPr>
              <a:t>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0168" y="3596146"/>
            <a:ext cx="3984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0168" y="2986748"/>
            <a:ext cx="431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商业模式</a:t>
            </a:r>
          </a:p>
        </p:txBody>
      </p:sp>
      <p:sp>
        <p:nvSpPr>
          <p:cNvPr id="26" name="Freeform: Shape 25"/>
          <p:cNvSpPr/>
          <p:nvPr/>
        </p:nvSpPr>
        <p:spPr>
          <a:xfrm>
            <a:off x="5820048" y="0"/>
            <a:ext cx="3109740" cy="1260823"/>
          </a:xfrm>
          <a:custGeom>
            <a:avLst/>
            <a:gdLst>
              <a:gd name="connsiteX0" fmla="*/ 0 w 2654710"/>
              <a:gd name="connsiteY0" fmla="*/ 0 h 884903"/>
              <a:gd name="connsiteX1" fmla="*/ 678426 w 2654710"/>
              <a:gd name="connsiteY1" fmla="*/ 383458 h 884903"/>
              <a:gd name="connsiteX2" fmla="*/ 2241755 w 2654710"/>
              <a:gd name="connsiteY2" fmla="*/ 353962 h 884903"/>
              <a:gd name="connsiteX3" fmla="*/ 2654710 w 2654710"/>
              <a:gd name="connsiteY3" fmla="*/ 884903 h 884903"/>
              <a:gd name="connsiteX0-1" fmla="*/ 0 w 2686460"/>
              <a:gd name="connsiteY0-2" fmla="*/ 0 h 865853"/>
              <a:gd name="connsiteX1-3" fmla="*/ 710176 w 2686460"/>
              <a:gd name="connsiteY1-4" fmla="*/ 364408 h 865853"/>
              <a:gd name="connsiteX2-5" fmla="*/ 2273505 w 2686460"/>
              <a:gd name="connsiteY2-6" fmla="*/ 334912 h 865853"/>
              <a:gd name="connsiteX3-7" fmla="*/ 2686460 w 2686460"/>
              <a:gd name="connsiteY3-8" fmla="*/ 865853 h 865853"/>
              <a:gd name="connsiteX0-9" fmla="*/ 0 w 2686460"/>
              <a:gd name="connsiteY0-10" fmla="*/ 0 h 853153"/>
              <a:gd name="connsiteX1-11" fmla="*/ 710176 w 2686460"/>
              <a:gd name="connsiteY1-12" fmla="*/ 351708 h 853153"/>
              <a:gd name="connsiteX2-13" fmla="*/ 2273505 w 2686460"/>
              <a:gd name="connsiteY2-14" fmla="*/ 322212 h 853153"/>
              <a:gd name="connsiteX3-15" fmla="*/ 2686460 w 2686460"/>
              <a:gd name="connsiteY3-16" fmla="*/ 853153 h 853153"/>
              <a:gd name="connsiteX0-17" fmla="*/ 0 w 2686460"/>
              <a:gd name="connsiteY0-18" fmla="*/ 0 h 853153"/>
              <a:gd name="connsiteX1-19" fmla="*/ 710176 w 2686460"/>
              <a:gd name="connsiteY1-20" fmla="*/ 351708 h 853153"/>
              <a:gd name="connsiteX2-21" fmla="*/ 2273505 w 2686460"/>
              <a:gd name="connsiteY2-22" fmla="*/ 322212 h 853153"/>
              <a:gd name="connsiteX3-23" fmla="*/ 2686460 w 2686460"/>
              <a:gd name="connsiteY3-24" fmla="*/ 853153 h 853153"/>
              <a:gd name="connsiteX0-25" fmla="*/ 0 w 2686460"/>
              <a:gd name="connsiteY0-26" fmla="*/ 0 h 853153"/>
              <a:gd name="connsiteX1-27" fmla="*/ 710176 w 2686460"/>
              <a:gd name="connsiteY1-28" fmla="*/ 351708 h 853153"/>
              <a:gd name="connsiteX2-29" fmla="*/ 2273505 w 2686460"/>
              <a:gd name="connsiteY2-30" fmla="*/ 322212 h 853153"/>
              <a:gd name="connsiteX3-31" fmla="*/ 2686460 w 2686460"/>
              <a:gd name="connsiteY3-32" fmla="*/ 853153 h 853153"/>
              <a:gd name="connsiteX0-33" fmla="*/ 0 w 2673760"/>
              <a:gd name="connsiteY0-34" fmla="*/ 0 h 980153"/>
              <a:gd name="connsiteX1-35" fmla="*/ 710176 w 2673760"/>
              <a:gd name="connsiteY1-36" fmla="*/ 351708 h 980153"/>
              <a:gd name="connsiteX2-37" fmla="*/ 2273505 w 2673760"/>
              <a:gd name="connsiteY2-38" fmla="*/ 322212 h 980153"/>
              <a:gd name="connsiteX3-39" fmla="*/ 2673760 w 2673760"/>
              <a:gd name="connsiteY3-40" fmla="*/ 980153 h 980153"/>
              <a:gd name="connsiteX0-41" fmla="*/ 0 w 2674411"/>
              <a:gd name="connsiteY0-42" fmla="*/ 0 h 980153"/>
              <a:gd name="connsiteX1-43" fmla="*/ 710176 w 2674411"/>
              <a:gd name="connsiteY1-44" fmla="*/ 351708 h 980153"/>
              <a:gd name="connsiteX2-45" fmla="*/ 2273505 w 2674411"/>
              <a:gd name="connsiteY2-46" fmla="*/ 322212 h 980153"/>
              <a:gd name="connsiteX3-47" fmla="*/ 2673760 w 2674411"/>
              <a:gd name="connsiteY3-48" fmla="*/ 980153 h 980153"/>
              <a:gd name="connsiteX0-49" fmla="*/ 0 w 2674411"/>
              <a:gd name="connsiteY0-50" fmla="*/ 0 h 980153"/>
              <a:gd name="connsiteX1-51" fmla="*/ 710176 w 2674411"/>
              <a:gd name="connsiteY1-52" fmla="*/ 351708 h 980153"/>
              <a:gd name="connsiteX2-53" fmla="*/ 2273505 w 2674411"/>
              <a:gd name="connsiteY2-54" fmla="*/ 322212 h 980153"/>
              <a:gd name="connsiteX3-55" fmla="*/ 2673760 w 2674411"/>
              <a:gd name="connsiteY3-56" fmla="*/ 980153 h 980153"/>
              <a:gd name="connsiteX0-57" fmla="*/ 0 w 2674411"/>
              <a:gd name="connsiteY0-58" fmla="*/ 0 h 980153"/>
              <a:gd name="connsiteX1-59" fmla="*/ 710176 w 2674411"/>
              <a:gd name="connsiteY1-60" fmla="*/ 351708 h 980153"/>
              <a:gd name="connsiteX2-61" fmla="*/ 2273505 w 2674411"/>
              <a:gd name="connsiteY2-62" fmla="*/ 322212 h 980153"/>
              <a:gd name="connsiteX3-63" fmla="*/ 2673760 w 2674411"/>
              <a:gd name="connsiteY3-64" fmla="*/ 980153 h 980153"/>
              <a:gd name="connsiteX0-65" fmla="*/ 0 w 2674440"/>
              <a:gd name="connsiteY0-66" fmla="*/ 0 h 980153"/>
              <a:gd name="connsiteX1-67" fmla="*/ 684776 w 2674440"/>
              <a:gd name="connsiteY1-68" fmla="*/ 402508 h 980153"/>
              <a:gd name="connsiteX2-69" fmla="*/ 2273505 w 2674440"/>
              <a:gd name="connsiteY2-70" fmla="*/ 322212 h 980153"/>
              <a:gd name="connsiteX3-71" fmla="*/ 2673760 w 2674440"/>
              <a:gd name="connsiteY3-72" fmla="*/ 980153 h 980153"/>
              <a:gd name="connsiteX0-73" fmla="*/ 0 w 2674200"/>
              <a:gd name="connsiteY0-74" fmla="*/ 0 h 980153"/>
              <a:gd name="connsiteX1-75" fmla="*/ 684776 w 2674200"/>
              <a:gd name="connsiteY1-76" fmla="*/ 402508 h 980153"/>
              <a:gd name="connsiteX2-77" fmla="*/ 2222705 w 2674200"/>
              <a:gd name="connsiteY2-78" fmla="*/ 449212 h 980153"/>
              <a:gd name="connsiteX3-79" fmla="*/ 2673760 w 2674200"/>
              <a:gd name="connsiteY3-80" fmla="*/ 980153 h 980153"/>
              <a:gd name="connsiteX0-81" fmla="*/ 0 w 2674200"/>
              <a:gd name="connsiteY0-82" fmla="*/ 0 h 980153"/>
              <a:gd name="connsiteX1-83" fmla="*/ 684776 w 2674200"/>
              <a:gd name="connsiteY1-84" fmla="*/ 402508 h 980153"/>
              <a:gd name="connsiteX2-85" fmla="*/ 2222705 w 2674200"/>
              <a:gd name="connsiteY2-86" fmla="*/ 449212 h 980153"/>
              <a:gd name="connsiteX3-87" fmla="*/ 2673760 w 2674200"/>
              <a:gd name="connsiteY3-88" fmla="*/ 980153 h 980153"/>
              <a:gd name="connsiteX0-89" fmla="*/ 0 w 2743921"/>
              <a:gd name="connsiteY0-90" fmla="*/ 0 h 948403"/>
              <a:gd name="connsiteX1-91" fmla="*/ 684776 w 2743921"/>
              <a:gd name="connsiteY1-92" fmla="*/ 402508 h 948403"/>
              <a:gd name="connsiteX2-93" fmla="*/ 2222705 w 2743921"/>
              <a:gd name="connsiteY2-94" fmla="*/ 449212 h 948403"/>
              <a:gd name="connsiteX3-95" fmla="*/ 2743610 w 2743921"/>
              <a:gd name="connsiteY3-96" fmla="*/ 948403 h 948403"/>
              <a:gd name="connsiteX0-97" fmla="*/ 0 w 2743830"/>
              <a:gd name="connsiteY0-98" fmla="*/ 0 h 948403"/>
              <a:gd name="connsiteX1-99" fmla="*/ 684776 w 2743830"/>
              <a:gd name="connsiteY1-100" fmla="*/ 402508 h 948403"/>
              <a:gd name="connsiteX2-101" fmla="*/ 2222705 w 2743830"/>
              <a:gd name="connsiteY2-102" fmla="*/ 449212 h 948403"/>
              <a:gd name="connsiteX3-103" fmla="*/ 2743610 w 2743830"/>
              <a:gd name="connsiteY3-104" fmla="*/ 948403 h 948403"/>
              <a:gd name="connsiteX0-105" fmla="*/ 0 w 2745065"/>
              <a:gd name="connsiteY0-106" fmla="*/ 0 h 948403"/>
              <a:gd name="connsiteX1-107" fmla="*/ 684776 w 2745065"/>
              <a:gd name="connsiteY1-108" fmla="*/ 402508 h 948403"/>
              <a:gd name="connsiteX2-109" fmla="*/ 2222705 w 2745065"/>
              <a:gd name="connsiteY2-110" fmla="*/ 449212 h 948403"/>
              <a:gd name="connsiteX3-111" fmla="*/ 2743610 w 2745065"/>
              <a:gd name="connsiteY3-112" fmla="*/ 948403 h 948403"/>
              <a:gd name="connsiteX0-113" fmla="*/ 0 w 2744219"/>
              <a:gd name="connsiteY0-114" fmla="*/ 0 h 948403"/>
              <a:gd name="connsiteX1-115" fmla="*/ 684776 w 2744219"/>
              <a:gd name="connsiteY1-116" fmla="*/ 402508 h 948403"/>
              <a:gd name="connsiteX2-117" fmla="*/ 2222705 w 2744219"/>
              <a:gd name="connsiteY2-118" fmla="*/ 449212 h 948403"/>
              <a:gd name="connsiteX3-119" fmla="*/ 2743610 w 2744219"/>
              <a:gd name="connsiteY3-120" fmla="*/ 948403 h 948403"/>
              <a:gd name="connsiteX0-121" fmla="*/ 0 w 2756829"/>
              <a:gd name="connsiteY0-122" fmla="*/ 0 h 948403"/>
              <a:gd name="connsiteX1-123" fmla="*/ 684776 w 2756829"/>
              <a:gd name="connsiteY1-124" fmla="*/ 402508 h 948403"/>
              <a:gd name="connsiteX2-125" fmla="*/ 2222705 w 2756829"/>
              <a:gd name="connsiteY2-126" fmla="*/ 449212 h 948403"/>
              <a:gd name="connsiteX3-127" fmla="*/ 2743610 w 2756829"/>
              <a:gd name="connsiteY3-128" fmla="*/ 948403 h 948403"/>
              <a:gd name="connsiteX0-129" fmla="*/ 0 w 3113920"/>
              <a:gd name="connsiteY0-130" fmla="*/ 0 h 1260823"/>
              <a:gd name="connsiteX1-131" fmla="*/ 684776 w 3113920"/>
              <a:gd name="connsiteY1-132" fmla="*/ 402508 h 1260823"/>
              <a:gd name="connsiteX2-133" fmla="*/ 2222705 w 3113920"/>
              <a:gd name="connsiteY2-134" fmla="*/ 449212 h 1260823"/>
              <a:gd name="connsiteX3-135" fmla="*/ 3109370 w 3113920"/>
              <a:gd name="connsiteY3-136" fmla="*/ 1260823 h 1260823"/>
              <a:gd name="connsiteX0-137" fmla="*/ 0 w 3109663"/>
              <a:gd name="connsiteY0-138" fmla="*/ 0 h 1260823"/>
              <a:gd name="connsiteX1-139" fmla="*/ 684776 w 3109663"/>
              <a:gd name="connsiteY1-140" fmla="*/ 402508 h 1260823"/>
              <a:gd name="connsiteX2-141" fmla="*/ 2222705 w 3109663"/>
              <a:gd name="connsiteY2-142" fmla="*/ 449212 h 1260823"/>
              <a:gd name="connsiteX3-143" fmla="*/ 3109370 w 3109663"/>
              <a:gd name="connsiteY3-144" fmla="*/ 1260823 h 1260823"/>
              <a:gd name="connsiteX0-145" fmla="*/ 0 w 3109740"/>
              <a:gd name="connsiteY0-146" fmla="*/ 0 h 1260823"/>
              <a:gd name="connsiteX1-147" fmla="*/ 684776 w 3109740"/>
              <a:gd name="connsiteY1-148" fmla="*/ 402508 h 1260823"/>
              <a:gd name="connsiteX2-149" fmla="*/ 2222705 w 3109740"/>
              <a:gd name="connsiteY2-150" fmla="*/ 449212 h 1260823"/>
              <a:gd name="connsiteX3-151" fmla="*/ 3109370 w 3109740"/>
              <a:gd name="connsiteY3-152" fmla="*/ 1260823 h 12608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09740" h="1260823">
                <a:moveTo>
                  <a:pt x="0" y="0"/>
                </a:moveTo>
                <a:cubicBezTo>
                  <a:pt x="57150" y="200332"/>
                  <a:pt x="250825" y="391139"/>
                  <a:pt x="684776" y="402508"/>
                </a:cubicBezTo>
                <a:cubicBezTo>
                  <a:pt x="1197419" y="418076"/>
                  <a:pt x="1711926" y="344260"/>
                  <a:pt x="2222705" y="449212"/>
                </a:cubicBezTo>
                <a:cubicBezTo>
                  <a:pt x="2733484" y="554164"/>
                  <a:pt x="3123463" y="845369"/>
                  <a:pt x="3109370" y="1260823"/>
                </a:cubicBezTo>
              </a:path>
            </a:pathLst>
          </a:custGeom>
          <a:noFill/>
          <a:ln w="3810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4" r="31144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4" r="3114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64596" y="3053526"/>
            <a:ext cx="4311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4596" y="1571815"/>
            <a:ext cx="389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商业产品分析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810963" y="4562584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View more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1946" y="4618176"/>
            <a:ext cx="1570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More title text here</a:t>
            </a:r>
          </a:p>
        </p:txBody>
      </p:sp>
      <p:pic>
        <p:nvPicPr>
          <p:cNvPr id="22" name="图片占位符 21" descr="图片包含 物体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 b="11078"/>
          <a:stretch>
            <a:fillRect/>
          </a:stretch>
        </p:blipFill>
        <p:spPr/>
      </p:pic>
      <p:grpSp>
        <p:nvGrpSpPr>
          <p:cNvPr id="2" name="Group 1"/>
          <p:cNvGrpSpPr/>
          <p:nvPr/>
        </p:nvGrpSpPr>
        <p:grpSpPr>
          <a:xfrm>
            <a:off x="1154894" y="3215148"/>
            <a:ext cx="4651450" cy="2644878"/>
            <a:chOff x="1154894" y="3215148"/>
            <a:chExt cx="4651450" cy="2644878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54894" y="3215148"/>
              <a:ext cx="4651450" cy="2644878"/>
            </a:xfrm>
            <a:prstGeom prst="roundRect">
              <a:avLst>
                <a:gd name="adj" fmla="val 2180"/>
              </a:avLst>
            </a:prstGeom>
            <a:solidFill>
              <a:schemeClr val="bg1"/>
            </a:solidFill>
            <a:ln>
              <a:noFill/>
            </a:ln>
            <a:effectLst>
              <a:outerShdw blurRad="914400" dist="495300" dir="5400000" sx="89000" sy="89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533833" y="4211371"/>
              <a:ext cx="3893573" cy="105087"/>
              <a:chOff x="1533833" y="4924112"/>
              <a:chExt cx="3893573" cy="105087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1533833" y="4924112"/>
                <a:ext cx="3893573" cy="10508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/>
              <p:cNvSpPr/>
              <p:nvPr/>
            </p:nvSpPr>
            <p:spPr>
              <a:xfrm>
                <a:off x="3859315" y="4924112"/>
                <a:ext cx="548380" cy="10508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>
                <a:outerShdw blurRad="127000" dist="25400" dir="5400000" sx="97000" sy="97000" algn="t" rotWithShape="0">
                  <a:schemeClr val="accent1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333871" y="3409641"/>
              <a:ext cx="1599267" cy="69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</a:rPr>
                <a:t>250K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33833" y="4678798"/>
              <a:ext cx="3893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cs typeface="Catamaran Bold" panose="00000800000000000000" pitchFamily="2" charset="0"/>
                </a:rPr>
                <a:t>2019 Startup data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33833" y="4919243"/>
              <a:ext cx="389357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 of my entire soul, like these sweet mornings spring.</a:t>
              </a: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0" b="1113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" b="61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701984" y="1634526"/>
            <a:ext cx="203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cs typeface="Catamaran Bold" panose="00000800000000000000" pitchFamily="2" charset="0"/>
              </a:rPr>
              <a:t>Progress track 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2" y="1634526"/>
            <a:ext cx="203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Arial Nova" panose="020B0504020202020204" pitchFamily="34" charset="0"/>
                <a:cs typeface="Catamaran Bold" panose="00000800000000000000" pitchFamily="2" charset="0"/>
              </a:rPr>
              <a:t>Progress track 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820" y="1634526"/>
            <a:ext cx="203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cs typeface="Catamaran Bold" panose="00000800000000000000" pitchFamily="2" charset="0"/>
              </a:rPr>
              <a:t>Progress track 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0238" y="1634526"/>
            <a:ext cx="203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cs typeface="Catamaran Bold" panose="00000800000000000000" pitchFamily="2" charset="0"/>
              </a:rPr>
              <a:t>Progress track 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656" y="1634526"/>
            <a:ext cx="203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cs typeface="Catamaran Bold" panose="00000800000000000000" pitchFamily="2" charset="0"/>
              </a:rPr>
              <a:t>Progress track 01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997612"/>
            <a:ext cx="8448674" cy="84182"/>
            <a:chOff x="0" y="1757212"/>
            <a:chExt cx="8448674" cy="8418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1799303"/>
              <a:ext cx="8406582" cy="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8364490" y="1757212"/>
              <a:ext cx="84184" cy="8418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59975" y="707923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商业产品分析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0" y="1465943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/>
          <p:cNvSpPr/>
          <p:nvPr/>
        </p:nvSpPr>
        <p:spPr>
          <a:xfrm>
            <a:off x="1103334" y="4861945"/>
            <a:ext cx="1247890" cy="3615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View more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4317" y="4917537"/>
            <a:ext cx="1570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More title text 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56967" y="3504343"/>
            <a:ext cx="47929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6967" y="2849967"/>
            <a:ext cx="4792980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I am so happy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, my dear friend, so absorbed in the exquisite.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880122" y="2644537"/>
            <a:ext cx="509822" cy="572658"/>
            <a:chOff x="10880122" y="2644537"/>
            <a:chExt cx="509822" cy="572658"/>
          </a:xfrm>
        </p:grpSpPr>
        <p:sp>
          <p:nvSpPr>
            <p:cNvPr id="32" name="Freeform: Shape 31"/>
            <p:cNvSpPr/>
            <p:nvPr/>
          </p:nvSpPr>
          <p:spPr>
            <a:xfrm>
              <a:off x="10880122" y="2644537"/>
              <a:ext cx="509822" cy="572658"/>
            </a:xfrm>
            <a:custGeom>
              <a:avLst/>
              <a:gdLst>
                <a:gd name="connsiteX0" fmla="*/ 1263423 w 2526846"/>
                <a:gd name="connsiteY0" fmla="*/ 0 h 2838291"/>
                <a:gd name="connsiteX1" fmla="*/ 1396808 w 2526846"/>
                <a:gd name="connsiteY1" fmla="*/ 31204 h 2838291"/>
                <a:gd name="connsiteX2" fmla="*/ 2361449 w 2526846"/>
                <a:gd name="connsiteY2" fmla="*/ 513410 h 2838291"/>
                <a:gd name="connsiteX3" fmla="*/ 2526846 w 2526846"/>
                <a:gd name="connsiteY3" fmla="*/ 781183 h 2838291"/>
                <a:gd name="connsiteX4" fmla="*/ 2526846 w 2526846"/>
                <a:gd name="connsiteY4" fmla="*/ 2057108 h 2838291"/>
                <a:gd name="connsiteX5" fmla="*/ 2361449 w 2526846"/>
                <a:gd name="connsiteY5" fmla="*/ 2324881 h 2838291"/>
                <a:gd name="connsiteX6" fmla="*/ 1396808 w 2526846"/>
                <a:gd name="connsiteY6" fmla="*/ 2807087 h 2838291"/>
                <a:gd name="connsiteX7" fmla="*/ 1130038 w 2526846"/>
                <a:gd name="connsiteY7" fmla="*/ 2807087 h 2838291"/>
                <a:gd name="connsiteX8" fmla="*/ 165398 w 2526846"/>
                <a:gd name="connsiteY8" fmla="*/ 2324881 h 2838291"/>
                <a:gd name="connsiteX9" fmla="*/ 0 w 2526846"/>
                <a:gd name="connsiteY9" fmla="*/ 2057108 h 2838291"/>
                <a:gd name="connsiteX10" fmla="*/ 0 w 2526846"/>
                <a:gd name="connsiteY10" fmla="*/ 781183 h 2838291"/>
                <a:gd name="connsiteX11" fmla="*/ 165398 w 2526846"/>
                <a:gd name="connsiteY11" fmla="*/ 513410 h 2838291"/>
                <a:gd name="connsiteX12" fmla="*/ 1130038 w 2526846"/>
                <a:gd name="connsiteY12" fmla="*/ 31204 h 2838291"/>
                <a:gd name="connsiteX13" fmla="*/ 1263423 w 2526846"/>
                <a:gd name="connsiteY13" fmla="*/ 0 h 283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6846" h="2838291">
                  <a:moveTo>
                    <a:pt x="1263423" y="0"/>
                  </a:moveTo>
                  <a:cubicBezTo>
                    <a:pt x="1309041" y="0"/>
                    <a:pt x="1354659" y="10401"/>
                    <a:pt x="1396808" y="31204"/>
                  </a:cubicBezTo>
                  <a:cubicBezTo>
                    <a:pt x="1396808" y="31204"/>
                    <a:pt x="1396808" y="31204"/>
                    <a:pt x="2361449" y="513410"/>
                  </a:cubicBezTo>
                  <a:cubicBezTo>
                    <a:pt x="2462821" y="564618"/>
                    <a:pt x="2526846" y="668100"/>
                    <a:pt x="2526846" y="781183"/>
                  </a:cubicBezTo>
                  <a:cubicBezTo>
                    <a:pt x="2526846" y="781183"/>
                    <a:pt x="2526846" y="781183"/>
                    <a:pt x="2526846" y="2057108"/>
                  </a:cubicBezTo>
                  <a:cubicBezTo>
                    <a:pt x="2526846" y="2170191"/>
                    <a:pt x="2462821" y="2273674"/>
                    <a:pt x="2361449" y="2324881"/>
                  </a:cubicBezTo>
                  <a:cubicBezTo>
                    <a:pt x="2361449" y="2324881"/>
                    <a:pt x="2361449" y="2324881"/>
                    <a:pt x="1396808" y="2807087"/>
                  </a:cubicBezTo>
                  <a:cubicBezTo>
                    <a:pt x="1312509" y="2848693"/>
                    <a:pt x="1214337" y="2848693"/>
                    <a:pt x="1130038" y="2807087"/>
                  </a:cubicBezTo>
                  <a:cubicBezTo>
                    <a:pt x="1130038" y="2807087"/>
                    <a:pt x="1130038" y="2807087"/>
                    <a:pt x="165398" y="2324881"/>
                  </a:cubicBezTo>
                  <a:cubicBezTo>
                    <a:pt x="64025" y="2273674"/>
                    <a:pt x="0" y="2170191"/>
                    <a:pt x="0" y="2057108"/>
                  </a:cubicBezTo>
                  <a:cubicBezTo>
                    <a:pt x="0" y="2057108"/>
                    <a:pt x="0" y="2057108"/>
                    <a:pt x="0" y="781183"/>
                  </a:cubicBezTo>
                  <a:cubicBezTo>
                    <a:pt x="0" y="668100"/>
                    <a:pt x="64025" y="564618"/>
                    <a:pt x="165398" y="513410"/>
                  </a:cubicBezTo>
                  <a:cubicBezTo>
                    <a:pt x="165398" y="513410"/>
                    <a:pt x="165398" y="513410"/>
                    <a:pt x="1130038" y="31204"/>
                  </a:cubicBezTo>
                  <a:cubicBezTo>
                    <a:pt x="1172188" y="10401"/>
                    <a:pt x="1217806" y="0"/>
                    <a:pt x="126342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14300" dist="38100" dir="5400000" sx="95000" sy="95000" algn="t" rotWithShape="0">
                <a:schemeClr val="accent1"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bg1">
                    <a:lumMod val="95000"/>
                    <a:alpha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4" name="Freeform 166"/>
            <p:cNvSpPr>
              <a:spLocks noChangeArrowheads="1"/>
            </p:cNvSpPr>
            <p:nvPr/>
          </p:nvSpPr>
          <p:spPr bwMode="auto">
            <a:xfrm>
              <a:off x="11041055" y="2823218"/>
              <a:ext cx="187956" cy="215296"/>
            </a:xfrm>
            <a:custGeom>
              <a:avLst/>
              <a:gdLst>
                <a:gd name="T0" fmla="*/ 166118 w 390"/>
                <a:gd name="T1" fmla="*/ 0 h 445"/>
                <a:gd name="T2" fmla="*/ 166118 w 390"/>
                <a:gd name="T3" fmla="*/ 0 h 445"/>
                <a:gd name="T4" fmla="*/ 138804 w 390"/>
                <a:gd name="T5" fmla="*/ 0 h 445"/>
                <a:gd name="T6" fmla="*/ 130745 w 390"/>
                <a:gd name="T7" fmla="*/ 12586 h 445"/>
                <a:gd name="T8" fmla="*/ 130745 w 390"/>
                <a:gd name="T9" fmla="*/ 199576 h 445"/>
                <a:gd name="T10" fmla="*/ 174177 w 390"/>
                <a:gd name="T11" fmla="*/ 199576 h 445"/>
                <a:gd name="T12" fmla="*/ 174177 w 390"/>
                <a:gd name="T13" fmla="*/ 12586 h 445"/>
                <a:gd name="T14" fmla="*/ 166118 w 390"/>
                <a:gd name="T15" fmla="*/ 0 h 445"/>
                <a:gd name="T16" fmla="*/ 98954 w 390"/>
                <a:gd name="T17" fmla="*/ 67874 h 445"/>
                <a:gd name="T18" fmla="*/ 98954 w 390"/>
                <a:gd name="T19" fmla="*/ 67874 h 445"/>
                <a:gd name="T20" fmla="*/ 75223 w 390"/>
                <a:gd name="T21" fmla="*/ 67874 h 445"/>
                <a:gd name="T22" fmla="*/ 63134 w 390"/>
                <a:gd name="T23" fmla="*/ 80010 h 445"/>
                <a:gd name="T24" fmla="*/ 63134 w 390"/>
                <a:gd name="T25" fmla="*/ 199576 h 445"/>
                <a:gd name="T26" fmla="*/ 111044 w 390"/>
                <a:gd name="T27" fmla="*/ 199576 h 445"/>
                <a:gd name="T28" fmla="*/ 111044 w 390"/>
                <a:gd name="T29" fmla="*/ 80010 h 445"/>
                <a:gd name="T30" fmla="*/ 98954 w 390"/>
                <a:gd name="T31" fmla="*/ 67874 h 445"/>
                <a:gd name="T32" fmla="*/ 31343 w 390"/>
                <a:gd name="T33" fmla="*/ 135747 h 445"/>
                <a:gd name="T34" fmla="*/ 31343 w 390"/>
                <a:gd name="T35" fmla="*/ 135747 h 445"/>
                <a:gd name="T36" fmla="*/ 7612 w 390"/>
                <a:gd name="T37" fmla="*/ 135747 h 445"/>
                <a:gd name="T38" fmla="*/ 0 w 390"/>
                <a:gd name="T39" fmla="*/ 143389 h 445"/>
                <a:gd name="T40" fmla="*/ 0 w 390"/>
                <a:gd name="T41" fmla="*/ 199576 h 445"/>
                <a:gd name="T42" fmla="*/ 43432 w 390"/>
                <a:gd name="T43" fmla="*/ 199576 h 445"/>
                <a:gd name="T44" fmla="*/ 43432 w 390"/>
                <a:gd name="T45" fmla="*/ 143389 h 445"/>
                <a:gd name="T46" fmla="*/ 31343 w 390"/>
                <a:gd name="T47" fmla="*/ 135747 h 4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0" h="445">
                  <a:moveTo>
                    <a:pt x="371" y="0"/>
                  </a:moveTo>
                  <a:lnTo>
                    <a:pt x="371" y="0"/>
                  </a:lnTo>
                  <a:cubicBezTo>
                    <a:pt x="310" y="0"/>
                    <a:pt x="310" y="0"/>
                    <a:pt x="310" y="0"/>
                  </a:cubicBezTo>
                  <a:cubicBezTo>
                    <a:pt x="301" y="0"/>
                    <a:pt x="292" y="10"/>
                    <a:pt x="292" y="28"/>
                  </a:cubicBezTo>
                  <a:cubicBezTo>
                    <a:pt x="292" y="444"/>
                    <a:pt x="292" y="444"/>
                    <a:pt x="292" y="444"/>
                  </a:cubicBezTo>
                  <a:cubicBezTo>
                    <a:pt x="389" y="444"/>
                    <a:pt x="389" y="444"/>
                    <a:pt x="389" y="444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0"/>
                    <a:pt x="380" y="0"/>
                    <a:pt x="371" y="0"/>
                  </a:cubicBezTo>
                  <a:close/>
                  <a:moveTo>
                    <a:pt x="221" y="151"/>
                  </a:moveTo>
                  <a:lnTo>
                    <a:pt x="221" y="151"/>
                  </a:lnTo>
                  <a:cubicBezTo>
                    <a:pt x="168" y="151"/>
                    <a:pt x="168" y="151"/>
                    <a:pt x="168" y="151"/>
                  </a:cubicBezTo>
                  <a:cubicBezTo>
                    <a:pt x="150" y="151"/>
                    <a:pt x="141" y="160"/>
                    <a:pt x="141" y="178"/>
                  </a:cubicBezTo>
                  <a:cubicBezTo>
                    <a:pt x="141" y="444"/>
                    <a:pt x="141" y="444"/>
                    <a:pt x="141" y="444"/>
                  </a:cubicBezTo>
                  <a:cubicBezTo>
                    <a:pt x="248" y="444"/>
                    <a:pt x="248" y="444"/>
                    <a:pt x="248" y="444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8" y="160"/>
                    <a:pt x="230" y="151"/>
                    <a:pt x="221" y="151"/>
                  </a:cubicBezTo>
                  <a:close/>
                  <a:moveTo>
                    <a:pt x="70" y="302"/>
                  </a:moveTo>
                  <a:lnTo>
                    <a:pt x="70" y="302"/>
                  </a:lnTo>
                  <a:cubicBezTo>
                    <a:pt x="17" y="302"/>
                    <a:pt x="17" y="302"/>
                    <a:pt x="17" y="302"/>
                  </a:cubicBezTo>
                  <a:cubicBezTo>
                    <a:pt x="0" y="302"/>
                    <a:pt x="0" y="310"/>
                    <a:pt x="0" y="319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97" y="444"/>
                    <a:pt x="97" y="444"/>
                    <a:pt x="97" y="444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7" y="310"/>
                    <a:pt x="88" y="302"/>
                    <a:pt x="70" y="3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9" grpId="0"/>
      <p:bldP spid="27" grpId="0" animBg="1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099897" y="2566830"/>
            <a:ext cx="36133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A wonderful serenity has taken possession of my entire soul, like these sweet mornings of spring which I enjoy with my whole heart.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99897" y="1710418"/>
            <a:ext cx="408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商业产品分析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1146264" y="3534041"/>
            <a:ext cx="1247890" cy="361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accent1"/>
                </a:solidFill>
                <a:latin typeface="Arial Nova" panose="020B0504020202020204" pitchFamily="34" charset="0"/>
              </a:rPr>
              <a:t>Option #1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2719726" y="3534041"/>
            <a:ext cx="1247890" cy="36152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 Nova" panose="020B0504020202020204" pitchFamily="34" charset="0"/>
              </a:rPr>
              <a:t>Option #2</a:t>
            </a:r>
          </a:p>
        </p:txBody>
      </p:sp>
      <p:pic>
        <p:nvPicPr>
          <p:cNvPr id="5" name="图片占位符 4" descr="图片包含 物体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2296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-视频"/>
</p:tagLst>
</file>

<file path=ppt/theme/theme1.xml><?xml version="1.0" encoding="utf-8"?>
<a:theme xmlns:a="http://schemas.openxmlformats.org/drawingml/2006/main" name="Office Theme">
  <a:themeElements>
    <a:clrScheme name="#Up 00 Defau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295C"/>
      </a:accent1>
      <a:accent2>
        <a:srgbClr val="FFA16E"/>
      </a:accent2>
      <a:accent3>
        <a:srgbClr val="E60037"/>
      </a:accent3>
      <a:accent4>
        <a:srgbClr val="FF8947"/>
      </a:accent4>
      <a:accent5>
        <a:srgbClr val="C4002F"/>
      </a:accent5>
      <a:accent6>
        <a:srgbClr val="FF6611"/>
      </a:accent6>
      <a:hlink>
        <a:srgbClr val="0563C1"/>
      </a:hlink>
      <a:folHlink>
        <a:srgbClr val="954F72"/>
      </a:folHlink>
    </a:clrScheme>
    <a:fontScheme name="Custom 50">
      <a:majorFont>
        <a:latin typeface="Poppin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宽屏</PresentationFormat>
  <Paragraphs>211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张海山锐谐体</vt:lpstr>
      <vt:lpstr>Arial</vt:lpstr>
      <vt:lpstr>Arial Nova</vt:lpstr>
      <vt:lpstr>Calibri Light</vt:lpstr>
      <vt:lpstr>Segoe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344</cp:revision>
  <dcterms:created xsi:type="dcterms:W3CDTF">2018-02-19T08:46:00Z</dcterms:created>
  <dcterms:modified xsi:type="dcterms:W3CDTF">2021-01-05T00:01:06Z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